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61" r:id="rId7"/>
    <p:sldId id="262" r:id="rId8"/>
    <p:sldId id="265" r:id="rId9"/>
    <p:sldId id="269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8"/>
  </p:normalViewPr>
  <p:slideViewPr>
    <p:cSldViewPr snapToGrid="0" snapToObjects="1">
      <p:cViewPr varScale="1">
        <p:scale>
          <a:sx n="108" d="100"/>
          <a:sy n="108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F00EE-EA2E-4C1D-AC06-CC0F80645F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B64ECC-E842-41AF-A307-A30CAD599D65}">
      <dgm:prSet/>
      <dgm:spPr/>
      <dgm:t>
        <a:bodyPr/>
        <a:lstStyle/>
        <a:p>
          <a:r>
            <a:rPr lang="fi-FI" dirty="0">
              <a:latin typeface="Cavolini" panose="03000502040302020204" pitchFamily="66" charset="0"/>
              <a:cs typeface="Cavolini" panose="03000502040302020204" pitchFamily="66" charset="0"/>
            </a:rPr>
            <a:t>Mitä teen?</a:t>
          </a:r>
          <a:endParaRPr lang="en-US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1FFAFDD3-65F1-466B-84B5-1B4B4168AE9D}" type="parTrans" cxnId="{CE2F2ECB-FF9D-4B97-B596-8D8802D442C6}">
      <dgm:prSet/>
      <dgm:spPr/>
      <dgm:t>
        <a:bodyPr/>
        <a:lstStyle/>
        <a:p>
          <a:endParaRPr lang="en-US"/>
        </a:p>
      </dgm:t>
    </dgm:pt>
    <dgm:pt modelId="{18A257FC-C058-4C54-893B-864CFC61C983}" type="sibTrans" cxnId="{CE2F2ECB-FF9D-4B97-B596-8D8802D442C6}">
      <dgm:prSet/>
      <dgm:spPr/>
      <dgm:t>
        <a:bodyPr/>
        <a:lstStyle/>
        <a:p>
          <a:endParaRPr lang="en-US"/>
        </a:p>
      </dgm:t>
    </dgm:pt>
    <dgm:pt modelId="{3091A9EF-DA94-4B93-AB12-6FD335EC3E10}">
      <dgm:prSet/>
      <dgm:spPr/>
      <dgm:t>
        <a:bodyPr/>
        <a:lstStyle/>
        <a:p>
          <a:r>
            <a:rPr lang="fi-FI" dirty="0">
              <a:latin typeface="Cavolini" panose="03000502040302020204" pitchFamily="66" charset="0"/>
              <a:cs typeface="Cavolini" panose="03000502040302020204" pitchFamily="66" charset="0"/>
            </a:rPr>
            <a:t>Miksi teen?</a:t>
          </a:r>
          <a:endParaRPr lang="en-US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0BE8DBE7-68D2-465D-AEFC-D8900C5C9A18}" type="parTrans" cxnId="{5D950DE4-BE24-4B3A-A51D-E873A2D2C4B4}">
      <dgm:prSet/>
      <dgm:spPr/>
      <dgm:t>
        <a:bodyPr/>
        <a:lstStyle/>
        <a:p>
          <a:endParaRPr lang="en-US"/>
        </a:p>
      </dgm:t>
    </dgm:pt>
    <dgm:pt modelId="{939C7587-ACE9-49AB-9A2E-4FDA987D8F3E}" type="sibTrans" cxnId="{5D950DE4-BE24-4B3A-A51D-E873A2D2C4B4}">
      <dgm:prSet/>
      <dgm:spPr/>
      <dgm:t>
        <a:bodyPr/>
        <a:lstStyle/>
        <a:p>
          <a:endParaRPr lang="en-US"/>
        </a:p>
      </dgm:t>
    </dgm:pt>
    <dgm:pt modelId="{4D1CF8EE-634A-469F-8BE3-BB6613C96B33}">
      <dgm:prSet/>
      <dgm:spPr/>
      <dgm:t>
        <a:bodyPr/>
        <a:lstStyle/>
        <a:p>
          <a:r>
            <a:rPr lang="fi-FI" dirty="0">
              <a:latin typeface="Cavolini" panose="03000502040302020204" pitchFamily="66" charset="0"/>
              <a:cs typeface="Cavolini" panose="03000502040302020204" pitchFamily="66" charset="0"/>
            </a:rPr>
            <a:t>Miten teen?</a:t>
          </a:r>
          <a:endParaRPr lang="en-US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DB4E58AC-591E-4FAD-B8FA-E442FA704C1B}" type="parTrans" cxnId="{7C6EB348-0414-4E0B-A7A8-497E1CF0B663}">
      <dgm:prSet/>
      <dgm:spPr/>
      <dgm:t>
        <a:bodyPr/>
        <a:lstStyle/>
        <a:p>
          <a:endParaRPr lang="en-US"/>
        </a:p>
      </dgm:t>
    </dgm:pt>
    <dgm:pt modelId="{3C6B8B47-F14C-4C68-8EF3-B118E47754F7}" type="sibTrans" cxnId="{7C6EB348-0414-4E0B-A7A8-497E1CF0B663}">
      <dgm:prSet/>
      <dgm:spPr/>
      <dgm:t>
        <a:bodyPr/>
        <a:lstStyle/>
        <a:p>
          <a:endParaRPr lang="en-US"/>
        </a:p>
      </dgm:t>
    </dgm:pt>
    <dgm:pt modelId="{9316FDBA-BC88-4EBC-8A53-AB29CD57ED7E}">
      <dgm:prSet/>
      <dgm:spPr/>
      <dgm:t>
        <a:bodyPr/>
        <a:lstStyle/>
        <a:p>
          <a:r>
            <a:rPr lang="fi-FI" dirty="0">
              <a:latin typeface="Cavolini" panose="03000502040302020204" pitchFamily="66" charset="0"/>
              <a:cs typeface="Cavolini" panose="03000502040302020204" pitchFamily="66" charset="0"/>
            </a:rPr>
            <a:t>Miten tein?</a:t>
          </a:r>
          <a:endParaRPr lang="en-US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73239DCE-C32B-4B3E-8C4A-8EA765F7D033}" type="parTrans" cxnId="{BDBD9BAA-A6A0-448B-AB1E-649742B6254B}">
      <dgm:prSet/>
      <dgm:spPr/>
      <dgm:t>
        <a:bodyPr/>
        <a:lstStyle/>
        <a:p>
          <a:endParaRPr lang="en-US"/>
        </a:p>
      </dgm:t>
    </dgm:pt>
    <dgm:pt modelId="{0E092912-B26A-4750-9772-C3B579B0551F}" type="sibTrans" cxnId="{BDBD9BAA-A6A0-448B-AB1E-649742B6254B}">
      <dgm:prSet/>
      <dgm:spPr/>
      <dgm:t>
        <a:bodyPr/>
        <a:lstStyle/>
        <a:p>
          <a:endParaRPr lang="en-US"/>
        </a:p>
      </dgm:t>
    </dgm:pt>
    <dgm:pt modelId="{005F2E38-D2B7-AF47-80EB-7564D434B08A}" type="pres">
      <dgm:prSet presAssocID="{FECF00EE-EA2E-4C1D-AC06-CC0F80645F89}" presName="vert0" presStyleCnt="0">
        <dgm:presLayoutVars>
          <dgm:dir/>
          <dgm:animOne val="branch"/>
          <dgm:animLvl val="lvl"/>
        </dgm:presLayoutVars>
      </dgm:prSet>
      <dgm:spPr/>
    </dgm:pt>
    <dgm:pt modelId="{57980554-2CDA-2748-9A78-501604C8317B}" type="pres">
      <dgm:prSet presAssocID="{F5B64ECC-E842-41AF-A307-A30CAD599D65}" presName="thickLine" presStyleLbl="alignNode1" presStyleIdx="0" presStyleCnt="4"/>
      <dgm:spPr/>
    </dgm:pt>
    <dgm:pt modelId="{192976D1-D774-A048-85F8-BA3D1F340A1F}" type="pres">
      <dgm:prSet presAssocID="{F5B64ECC-E842-41AF-A307-A30CAD599D65}" presName="horz1" presStyleCnt="0"/>
      <dgm:spPr/>
    </dgm:pt>
    <dgm:pt modelId="{C05E6213-9436-D744-8579-1278F6ACBA3B}" type="pres">
      <dgm:prSet presAssocID="{F5B64ECC-E842-41AF-A307-A30CAD599D65}" presName="tx1" presStyleLbl="revTx" presStyleIdx="0" presStyleCnt="4"/>
      <dgm:spPr/>
    </dgm:pt>
    <dgm:pt modelId="{0D554937-3D49-2448-A936-7933103E08DB}" type="pres">
      <dgm:prSet presAssocID="{F5B64ECC-E842-41AF-A307-A30CAD599D65}" presName="vert1" presStyleCnt="0"/>
      <dgm:spPr/>
    </dgm:pt>
    <dgm:pt modelId="{53C0F450-3CE0-1F4A-8FBA-83F30B5C488D}" type="pres">
      <dgm:prSet presAssocID="{3091A9EF-DA94-4B93-AB12-6FD335EC3E10}" presName="thickLine" presStyleLbl="alignNode1" presStyleIdx="1" presStyleCnt="4"/>
      <dgm:spPr/>
    </dgm:pt>
    <dgm:pt modelId="{1CA1B81B-A04C-C74B-9336-CDF4804BD012}" type="pres">
      <dgm:prSet presAssocID="{3091A9EF-DA94-4B93-AB12-6FD335EC3E10}" presName="horz1" presStyleCnt="0"/>
      <dgm:spPr/>
    </dgm:pt>
    <dgm:pt modelId="{F2D0337E-F68C-3949-AE75-370C6339C022}" type="pres">
      <dgm:prSet presAssocID="{3091A9EF-DA94-4B93-AB12-6FD335EC3E10}" presName="tx1" presStyleLbl="revTx" presStyleIdx="1" presStyleCnt="4"/>
      <dgm:spPr/>
    </dgm:pt>
    <dgm:pt modelId="{88866FC3-7990-2944-BEC9-0728A59C3D9C}" type="pres">
      <dgm:prSet presAssocID="{3091A9EF-DA94-4B93-AB12-6FD335EC3E10}" presName="vert1" presStyleCnt="0"/>
      <dgm:spPr/>
    </dgm:pt>
    <dgm:pt modelId="{918BEA20-742B-4048-A594-858E6166258C}" type="pres">
      <dgm:prSet presAssocID="{4D1CF8EE-634A-469F-8BE3-BB6613C96B33}" presName="thickLine" presStyleLbl="alignNode1" presStyleIdx="2" presStyleCnt="4"/>
      <dgm:spPr/>
    </dgm:pt>
    <dgm:pt modelId="{DAB0C76B-5704-1446-B02E-56CF02B75BD2}" type="pres">
      <dgm:prSet presAssocID="{4D1CF8EE-634A-469F-8BE3-BB6613C96B33}" presName="horz1" presStyleCnt="0"/>
      <dgm:spPr/>
    </dgm:pt>
    <dgm:pt modelId="{CB5204C1-48B9-E948-9D63-EC1060056932}" type="pres">
      <dgm:prSet presAssocID="{4D1CF8EE-634A-469F-8BE3-BB6613C96B33}" presName="tx1" presStyleLbl="revTx" presStyleIdx="2" presStyleCnt="4"/>
      <dgm:spPr/>
    </dgm:pt>
    <dgm:pt modelId="{89119F7D-AF71-DD48-821A-B11ED1767CDF}" type="pres">
      <dgm:prSet presAssocID="{4D1CF8EE-634A-469F-8BE3-BB6613C96B33}" presName="vert1" presStyleCnt="0"/>
      <dgm:spPr/>
    </dgm:pt>
    <dgm:pt modelId="{FA389E87-FEA1-614A-916C-0F4057C6CFDB}" type="pres">
      <dgm:prSet presAssocID="{9316FDBA-BC88-4EBC-8A53-AB29CD57ED7E}" presName="thickLine" presStyleLbl="alignNode1" presStyleIdx="3" presStyleCnt="4"/>
      <dgm:spPr/>
    </dgm:pt>
    <dgm:pt modelId="{71F4D21C-B9DE-104A-826A-64629398C24C}" type="pres">
      <dgm:prSet presAssocID="{9316FDBA-BC88-4EBC-8A53-AB29CD57ED7E}" presName="horz1" presStyleCnt="0"/>
      <dgm:spPr/>
    </dgm:pt>
    <dgm:pt modelId="{379108AF-61AB-3543-93CC-3F134F66F20C}" type="pres">
      <dgm:prSet presAssocID="{9316FDBA-BC88-4EBC-8A53-AB29CD57ED7E}" presName="tx1" presStyleLbl="revTx" presStyleIdx="3" presStyleCnt="4"/>
      <dgm:spPr/>
    </dgm:pt>
    <dgm:pt modelId="{A93DF559-120C-034B-AAE9-D802F7C812BF}" type="pres">
      <dgm:prSet presAssocID="{9316FDBA-BC88-4EBC-8A53-AB29CD57ED7E}" presName="vert1" presStyleCnt="0"/>
      <dgm:spPr/>
    </dgm:pt>
  </dgm:ptLst>
  <dgm:cxnLst>
    <dgm:cxn modelId="{03B0A635-FBC6-7446-B6EB-53A8FB9FE17F}" type="presOf" srcId="{FECF00EE-EA2E-4C1D-AC06-CC0F80645F89}" destId="{005F2E38-D2B7-AF47-80EB-7564D434B08A}" srcOrd="0" destOrd="0" presId="urn:microsoft.com/office/officeart/2008/layout/LinedList"/>
    <dgm:cxn modelId="{7C6EB348-0414-4E0B-A7A8-497E1CF0B663}" srcId="{FECF00EE-EA2E-4C1D-AC06-CC0F80645F89}" destId="{4D1CF8EE-634A-469F-8BE3-BB6613C96B33}" srcOrd="2" destOrd="0" parTransId="{DB4E58AC-591E-4FAD-B8FA-E442FA704C1B}" sibTransId="{3C6B8B47-F14C-4C68-8EF3-B118E47754F7}"/>
    <dgm:cxn modelId="{9761D988-6361-AC4D-AE16-78F585EA637A}" type="presOf" srcId="{F5B64ECC-E842-41AF-A307-A30CAD599D65}" destId="{C05E6213-9436-D744-8579-1278F6ACBA3B}" srcOrd="0" destOrd="0" presId="urn:microsoft.com/office/officeart/2008/layout/LinedList"/>
    <dgm:cxn modelId="{BDBD9BAA-A6A0-448B-AB1E-649742B6254B}" srcId="{FECF00EE-EA2E-4C1D-AC06-CC0F80645F89}" destId="{9316FDBA-BC88-4EBC-8A53-AB29CD57ED7E}" srcOrd="3" destOrd="0" parTransId="{73239DCE-C32B-4B3E-8C4A-8EA765F7D033}" sibTransId="{0E092912-B26A-4750-9772-C3B579B0551F}"/>
    <dgm:cxn modelId="{0E02C2C5-3B88-784F-A17C-6EB6B8D01F42}" type="presOf" srcId="{9316FDBA-BC88-4EBC-8A53-AB29CD57ED7E}" destId="{379108AF-61AB-3543-93CC-3F134F66F20C}" srcOrd="0" destOrd="0" presId="urn:microsoft.com/office/officeart/2008/layout/LinedList"/>
    <dgm:cxn modelId="{CE2F2ECB-FF9D-4B97-B596-8D8802D442C6}" srcId="{FECF00EE-EA2E-4C1D-AC06-CC0F80645F89}" destId="{F5B64ECC-E842-41AF-A307-A30CAD599D65}" srcOrd="0" destOrd="0" parTransId="{1FFAFDD3-65F1-466B-84B5-1B4B4168AE9D}" sibTransId="{18A257FC-C058-4C54-893B-864CFC61C983}"/>
    <dgm:cxn modelId="{5D950DE4-BE24-4B3A-A51D-E873A2D2C4B4}" srcId="{FECF00EE-EA2E-4C1D-AC06-CC0F80645F89}" destId="{3091A9EF-DA94-4B93-AB12-6FD335EC3E10}" srcOrd="1" destOrd="0" parTransId="{0BE8DBE7-68D2-465D-AEFC-D8900C5C9A18}" sibTransId="{939C7587-ACE9-49AB-9A2E-4FDA987D8F3E}"/>
    <dgm:cxn modelId="{730492EA-2647-3B46-BE82-DF9293CBCE48}" type="presOf" srcId="{4D1CF8EE-634A-469F-8BE3-BB6613C96B33}" destId="{CB5204C1-48B9-E948-9D63-EC1060056932}" srcOrd="0" destOrd="0" presId="urn:microsoft.com/office/officeart/2008/layout/LinedList"/>
    <dgm:cxn modelId="{618F31F0-29BB-974A-961C-26AA141427D9}" type="presOf" srcId="{3091A9EF-DA94-4B93-AB12-6FD335EC3E10}" destId="{F2D0337E-F68C-3949-AE75-370C6339C022}" srcOrd="0" destOrd="0" presId="urn:microsoft.com/office/officeart/2008/layout/LinedList"/>
    <dgm:cxn modelId="{067438FD-BD3A-1A4E-9990-6DB168317869}" type="presParOf" srcId="{005F2E38-D2B7-AF47-80EB-7564D434B08A}" destId="{57980554-2CDA-2748-9A78-501604C8317B}" srcOrd="0" destOrd="0" presId="urn:microsoft.com/office/officeart/2008/layout/LinedList"/>
    <dgm:cxn modelId="{A7A2612D-4DEC-7B43-BD82-000FAA385F9F}" type="presParOf" srcId="{005F2E38-D2B7-AF47-80EB-7564D434B08A}" destId="{192976D1-D774-A048-85F8-BA3D1F340A1F}" srcOrd="1" destOrd="0" presId="urn:microsoft.com/office/officeart/2008/layout/LinedList"/>
    <dgm:cxn modelId="{43A6C94D-0D09-444A-9AD5-C12A28508D70}" type="presParOf" srcId="{192976D1-D774-A048-85F8-BA3D1F340A1F}" destId="{C05E6213-9436-D744-8579-1278F6ACBA3B}" srcOrd="0" destOrd="0" presId="urn:microsoft.com/office/officeart/2008/layout/LinedList"/>
    <dgm:cxn modelId="{0D7FD040-37D7-634A-B74A-6AA42340BAFC}" type="presParOf" srcId="{192976D1-D774-A048-85F8-BA3D1F340A1F}" destId="{0D554937-3D49-2448-A936-7933103E08DB}" srcOrd="1" destOrd="0" presId="urn:microsoft.com/office/officeart/2008/layout/LinedList"/>
    <dgm:cxn modelId="{CDDC7F9D-D345-BF49-ACB8-451A071E2A99}" type="presParOf" srcId="{005F2E38-D2B7-AF47-80EB-7564D434B08A}" destId="{53C0F450-3CE0-1F4A-8FBA-83F30B5C488D}" srcOrd="2" destOrd="0" presId="urn:microsoft.com/office/officeart/2008/layout/LinedList"/>
    <dgm:cxn modelId="{9C18134E-3D4E-BF48-BCA8-1A4ABF3703E7}" type="presParOf" srcId="{005F2E38-D2B7-AF47-80EB-7564D434B08A}" destId="{1CA1B81B-A04C-C74B-9336-CDF4804BD012}" srcOrd="3" destOrd="0" presId="urn:microsoft.com/office/officeart/2008/layout/LinedList"/>
    <dgm:cxn modelId="{16F2CD78-ECFE-F04C-B8F5-298F99740CA4}" type="presParOf" srcId="{1CA1B81B-A04C-C74B-9336-CDF4804BD012}" destId="{F2D0337E-F68C-3949-AE75-370C6339C022}" srcOrd="0" destOrd="0" presId="urn:microsoft.com/office/officeart/2008/layout/LinedList"/>
    <dgm:cxn modelId="{A9EC131D-EAE8-3B45-BE61-4C094F3C71A9}" type="presParOf" srcId="{1CA1B81B-A04C-C74B-9336-CDF4804BD012}" destId="{88866FC3-7990-2944-BEC9-0728A59C3D9C}" srcOrd="1" destOrd="0" presId="urn:microsoft.com/office/officeart/2008/layout/LinedList"/>
    <dgm:cxn modelId="{0F5B9732-A156-0740-9663-8728594B9A9D}" type="presParOf" srcId="{005F2E38-D2B7-AF47-80EB-7564D434B08A}" destId="{918BEA20-742B-4048-A594-858E6166258C}" srcOrd="4" destOrd="0" presId="urn:microsoft.com/office/officeart/2008/layout/LinedList"/>
    <dgm:cxn modelId="{B025BBE3-15CB-8D41-BF06-3BC4A06B77B2}" type="presParOf" srcId="{005F2E38-D2B7-AF47-80EB-7564D434B08A}" destId="{DAB0C76B-5704-1446-B02E-56CF02B75BD2}" srcOrd="5" destOrd="0" presId="urn:microsoft.com/office/officeart/2008/layout/LinedList"/>
    <dgm:cxn modelId="{ABCAD522-ACF0-3B4E-B5F8-9DDB1EBD48A0}" type="presParOf" srcId="{DAB0C76B-5704-1446-B02E-56CF02B75BD2}" destId="{CB5204C1-48B9-E948-9D63-EC1060056932}" srcOrd="0" destOrd="0" presId="urn:microsoft.com/office/officeart/2008/layout/LinedList"/>
    <dgm:cxn modelId="{3C09E97A-21CC-2542-B206-7C2F438EAE6A}" type="presParOf" srcId="{DAB0C76B-5704-1446-B02E-56CF02B75BD2}" destId="{89119F7D-AF71-DD48-821A-B11ED1767CDF}" srcOrd="1" destOrd="0" presId="urn:microsoft.com/office/officeart/2008/layout/LinedList"/>
    <dgm:cxn modelId="{B42AD055-64CA-A74B-A7B0-CF70D7654320}" type="presParOf" srcId="{005F2E38-D2B7-AF47-80EB-7564D434B08A}" destId="{FA389E87-FEA1-614A-916C-0F4057C6CFDB}" srcOrd="6" destOrd="0" presId="urn:microsoft.com/office/officeart/2008/layout/LinedList"/>
    <dgm:cxn modelId="{B3D83B2B-FDB1-4D46-A194-7F18249DBF37}" type="presParOf" srcId="{005F2E38-D2B7-AF47-80EB-7564D434B08A}" destId="{71F4D21C-B9DE-104A-826A-64629398C24C}" srcOrd="7" destOrd="0" presId="urn:microsoft.com/office/officeart/2008/layout/LinedList"/>
    <dgm:cxn modelId="{7720C0D5-BFD7-C444-BC7E-7B878BF59859}" type="presParOf" srcId="{71F4D21C-B9DE-104A-826A-64629398C24C}" destId="{379108AF-61AB-3543-93CC-3F134F66F20C}" srcOrd="0" destOrd="0" presId="urn:microsoft.com/office/officeart/2008/layout/LinedList"/>
    <dgm:cxn modelId="{7C948436-BB8D-5C4B-A7BA-4BBDA708B51E}" type="presParOf" srcId="{71F4D21C-B9DE-104A-826A-64629398C24C}" destId="{A93DF559-120C-034B-AAE9-D802F7C812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80554-2CDA-2748-9A78-501604C8317B}">
      <dsp:nvSpPr>
        <dsp:cNvPr id="0" name=""/>
        <dsp:cNvSpPr/>
      </dsp:nvSpPr>
      <dsp:spPr>
        <a:xfrm>
          <a:off x="0" y="0"/>
          <a:ext cx="3919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E6213-9436-D744-8579-1278F6ACBA3B}">
      <dsp:nvSpPr>
        <dsp:cNvPr id="0" name=""/>
        <dsp:cNvSpPr/>
      </dsp:nvSpPr>
      <dsp:spPr>
        <a:xfrm>
          <a:off x="0" y="0"/>
          <a:ext cx="3919663" cy="1277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 dirty="0">
              <a:latin typeface="Cavolini" panose="03000502040302020204" pitchFamily="66" charset="0"/>
              <a:cs typeface="Cavolini" panose="03000502040302020204" pitchFamily="66" charset="0"/>
            </a:rPr>
            <a:t>Mitä teen?</a:t>
          </a:r>
          <a:endParaRPr lang="en-US" sz="4200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0" y="0"/>
        <a:ext cx="3919663" cy="1277272"/>
      </dsp:txXfrm>
    </dsp:sp>
    <dsp:sp modelId="{53C0F450-3CE0-1F4A-8FBA-83F30B5C488D}">
      <dsp:nvSpPr>
        <dsp:cNvPr id="0" name=""/>
        <dsp:cNvSpPr/>
      </dsp:nvSpPr>
      <dsp:spPr>
        <a:xfrm>
          <a:off x="0" y="1277272"/>
          <a:ext cx="3919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0337E-F68C-3949-AE75-370C6339C022}">
      <dsp:nvSpPr>
        <dsp:cNvPr id="0" name=""/>
        <dsp:cNvSpPr/>
      </dsp:nvSpPr>
      <dsp:spPr>
        <a:xfrm>
          <a:off x="0" y="1277272"/>
          <a:ext cx="3919663" cy="1277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 dirty="0">
              <a:latin typeface="Cavolini" panose="03000502040302020204" pitchFamily="66" charset="0"/>
              <a:cs typeface="Cavolini" panose="03000502040302020204" pitchFamily="66" charset="0"/>
            </a:rPr>
            <a:t>Miksi teen?</a:t>
          </a:r>
          <a:endParaRPr lang="en-US" sz="4200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0" y="1277272"/>
        <a:ext cx="3919663" cy="1277272"/>
      </dsp:txXfrm>
    </dsp:sp>
    <dsp:sp modelId="{918BEA20-742B-4048-A594-858E6166258C}">
      <dsp:nvSpPr>
        <dsp:cNvPr id="0" name=""/>
        <dsp:cNvSpPr/>
      </dsp:nvSpPr>
      <dsp:spPr>
        <a:xfrm>
          <a:off x="0" y="2554545"/>
          <a:ext cx="3919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204C1-48B9-E948-9D63-EC1060056932}">
      <dsp:nvSpPr>
        <dsp:cNvPr id="0" name=""/>
        <dsp:cNvSpPr/>
      </dsp:nvSpPr>
      <dsp:spPr>
        <a:xfrm>
          <a:off x="0" y="2554545"/>
          <a:ext cx="3919663" cy="1277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 dirty="0">
              <a:latin typeface="Cavolini" panose="03000502040302020204" pitchFamily="66" charset="0"/>
              <a:cs typeface="Cavolini" panose="03000502040302020204" pitchFamily="66" charset="0"/>
            </a:rPr>
            <a:t>Miten teen?</a:t>
          </a:r>
          <a:endParaRPr lang="en-US" sz="4200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0" y="2554545"/>
        <a:ext cx="3919663" cy="1277272"/>
      </dsp:txXfrm>
    </dsp:sp>
    <dsp:sp modelId="{FA389E87-FEA1-614A-916C-0F4057C6CFDB}">
      <dsp:nvSpPr>
        <dsp:cNvPr id="0" name=""/>
        <dsp:cNvSpPr/>
      </dsp:nvSpPr>
      <dsp:spPr>
        <a:xfrm>
          <a:off x="0" y="3831818"/>
          <a:ext cx="3919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108AF-61AB-3543-93CC-3F134F66F20C}">
      <dsp:nvSpPr>
        <dsp:cNvPr id="0" name=""/>
        <dsp:cNvSpPr/>
      </dsp:nvSpPr>
      <dsp:spPr>
        <a:xfrm>
          <a:off x="0" y="3831818"/>
          <a:ext cx="3919663" cy="1277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 dirty="0">
              <a:latin typeface="Cavolini" panose="03000502040302020204" pitchFamily="66" charset="0"/>
              <a:cs typeface="Cavolini" panose="03000502040302020204" pitchFamily="66" charset="0"/>
            </a:rPr>
            <a:t>Miten tein?</a:t>
          </a:r>
          <a:endParaRPr lang="en-US" sz="4200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0" y="3831818"/>
        <a:ext cx="3919663" cy="1277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E137-962F-4B18-B616-A96C150D8892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FA3EC-E2B8-4C70-8B84-D183DC1028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359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9CB1D8-7EF3-8C46-B585-108380B69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B89A80D-EA64-FA4C-A130-DD6FAD975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E9E5AA-0755-1247-9433-9F25AFAA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AC8-D246-4E5B-9A56-5C1CBBA04D50}" type="datetime1">
              <a:rPr lang="fi-FI" smtClean="0"/>
              <a:t>11.10.2022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CA9C22-0E69-CF44-B19C-CA6AD82A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9DAD9F-8AA9-1940-97E1-0DDD7461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C93-6916-334C-86C5-B46CC42435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118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992B4-44A8-D846-921F-3C514CBC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47CEAB6-89E2-CE42-A13D-A826C8592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F535FD-96A7-1245-878C-7D26BDAB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BD3C-C729-4392-82C3-4E3EE4F30005}" type="datetime1">
              <a:rPr lang="fi-FI" smtClean="0"/>
              <a:t>11.10.2022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B7BB70-8625-114C-AF63-A0F631A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DFFF-0ED5-024A-9A00-F4494D59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C93-6916-334C-86C5-B46CC42435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7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A63FA8B-6264-F24B-8715-19653A074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E36056D-6625-284F-8C5E-9B4556DE3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7E5666-9E78-434B-B8DA-C7E1402E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B45B-8EBF-46BC-8A7F-C0B3F1E4B1CE}" type="datetime1">
              <a:rPr lang="fi-FI" smtClean="0"/>
              <a:t>11.10.2022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1717BD-6222-E048-9C11-1A041FF8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FF181F-F627-2E44-B018-4B2AF805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C93-6916-334C-86C5-B46CC42435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34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9A7776-78C7-274B-A37A-F6A8A591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AB4CEE-B875-4546-B5AD-4C426BA01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5B060-9CEA-4943-8F62-6E23A4FA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1215-ADE4-4247-A0AF-0C34ABA80DAE}" type="datetime1">
              <a:rPr lang="fi-FI" smtClean="0"/>
              <a:t>11.10.2022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D502DD-6DB1-674C-B647-CF4CF95F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AC3042-AAE2-2444-9E45-E67E684B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C93-6916-334C-86C5-B46CC42435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79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A67C18-BC64-AF44-B5BF-2535F813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989FCD-E1E1-614D-AA76-59207F8EF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881F3C-D5FD-F84B-A120-5C73BDEC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A7DE-3F7C-4B0D-9257-620E177E9E28}" type="datetime1">
              <a:rPr lang="fi-FI" smtClean="0"/>
              <a:t>11.10.2022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252BDD-2E06-BE4C-81D8-B958A4E0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477BA3-2F1C-5F42-BE0B-5FB63D56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C93-6916-334C-86C5-B46CC42435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18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DAB0CC-D5AC-5F4F-981D-DE1F672F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3CCEA2-5515-F243-92C8-EC8A573B7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396E1A-DD4C-1640-BCDB-223BC5A34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8581570-8C06-FE4A-96D7-52E080FF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90C3-66CE-433C-AF8C-CCDE36B0F0BE}" type="datetime1">
              <a:rPr lang="fi-FI" smtClean="0"/>
              <a:t>11.10.2022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8C8381-7047-B74B-8173-F273D4C9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4482E3-ECA6-A840-9CEF-CF1BE402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C93-6916-334C-86C5-B46CC42435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27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DFA748-30CA-5B43-9978-F4691DAA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052FBA-6924-F748-95F8-C59A8666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4756FC0-34CF-BC44-9571-BD08D38C8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9D66356-3937-3B46-AB15-D970BB79E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04950E4-17F5-DF4F-B836-517004382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46A426F-8910-8D4C-A68C-171C602F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00F5-42B0-4D27-BBB5-9FC4E4ABC94D}" type="datetime1">
              <a:rPr lang="fi-FI" smtClean="0"/>
              <a:t>11.10.2022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A34F008-9C4A-6041-990F-DD0DAC97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298EF9-3E9E-334B-B429-525A95AC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C93-6916-334C-86C5-B46CC42435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2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F0DB46-ED3F-2541-8B0A-2B078738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57D6E2F-A437-6F42-B86E-660B34CD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92A2-696C-48FB-9469-C9D968D2EBCC}" type="datetime1">
              <a:rPr lang="fi-FI" smtClean="0"/>
              <a:t>11.10.2022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5E1534-0041-8040-A90C-81B674E6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9929A07-3CB1-A541-862D-0464C907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C93-6916-334C-86C5-B46CC42435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447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8B84A35-27E9-274E-B410-7AD5AF1A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9B6-0623-4922-8E05-0E1E2CB6588D}" type="datetime1">
              <a:rPr lang="fi-FI" smtClean="0"/>
              <a:t>11.10.2022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896FD72-F8E6-264D-9BF6-EA723969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4CCF41-2A59-004F-9287-C9939E90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C93-6916-334C-86C5-B46CC42435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08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EB4CD4-9D68-0647-BC93-39DFA37C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8334DB-4FD6-D140-8FE1-2F525251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1A074C4-5D39-6C4A-B66F-4962FB76F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3E9E33-1C6A-D04D-995B-0D59137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FC66-14F6-4E59-A025-E579A067F788}" type="datetime1">
              <a:rPr lang="fi-FI" smtClean="0"/>
              <a:t>11.10.2022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4C4AB9-CBBF-C44B-A3AD-173AB870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4F5A093-F08F-6347-9BE3-A2507B827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C93-6916-334C-86C5-B46CC42435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487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C0A27D-D06A-454C-BB5C-1F55DC20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A0A2E0A-E33A-7548-9CB4-AA26AFD15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F5C8E68-78B3-F344-9BDF-A9F32AFD4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F8DD5A-6EEF-0844-9A22-FD836A96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6BAA-8990-4203-B873-7929A187EA5D}" type="datetime1">
              <a:rPr lang="fi-FI" smtClean="0"/>
              <a:t>11.10.2022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95F13DC-1635-CD45-A714-B83219A7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EC126E-8C06-8443-83E0-157A41E4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C93-6916-334C-86C5-B46CC42435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14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AA1D6C1-8283-D44A-89E8-B400C8EA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24EE31-FCF4-1140-8E0C-F653AE17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0E18DF-70A2-8048-97A7-9C4C33360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A311-E028-4504-97A0-35EABD5ADB70}" type="datetime1">
              <a:rPr lang="fi-FI" smtClean="0"/>
              <a:t>11.10.2022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84395B-664D-6E4E-933A-64B1F59A1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Huomaa Hyvä! -toimintakortit. (2015). Lotta Uusitalo &amp; Kaisa Vuorinen. Kuvittaja: Ina Majaniemi.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89FB5F-2BED-E94E-8BC8-88E3F8025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5C93-6916-334C-86C5-B46CC42435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80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EAC37-B0E0-904F-91B6-7FD40D72F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Cavolini" panose="03000502040302020204" pitchFamily="66" charset="0"/>
                <a:cs typeface="Cavolini" panose="03000502040302020204" pitchFamily="66" charset="0"/>
              </a:rPr>
              <a:t>Toiminnanohjaus</a:t>
            </a:r>
          </a:p>
        </p:txBody>
      </p:sp>
    </p:spTree>
    <p:extLst>
      <p:ext uri="{BB962C8B-B14F-4D97-AF65-F5344CB8AC3E}">
        <p14:creationId xmlns:p14="http://schemas.microsoft.com/office/powerpoint/2010/main" val="30135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F54C57F-3DD7-2442-8646-F4524F9E8852}"/>
              </a:ext>
            </a:extLst>
          </p:cNvPr>
          <p:cNvSpPr txBox="1"/>
          <p:nvPr/>
        </p:nvSpPr>
        <p:spPr>
          <a:xfrm>
            <a:off x="468666" y="657226"/>
            <a:ext cx="42005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Mikä</a:t>
            </a:r>
            <a:r>
              <a:rPr lang="en-US" sz="48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on </a:t>
            </a:r>
            <a:r>
              <a:rPr lang="en-US" sz="48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tehtävänä</a:t>
            </a:r>
            <a:r>
              <a:rPr lang="en-US" sz="48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 dirty="0">
              <a:solidFill>
                <a:srgbClr val="FFFFFF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Mitä</a:t>
            </a:r>
            <a:r>
              <a:rPr lang="en-US" sz="48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minun</a:t>
            </a:r>
            <a:r>
              <a:rPr lang="en-US" sz="48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pitää</a:t>
            </a:r>
            <a:r>
              <a:rPr lang="en-US" sz="48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tehdä</a:t>
            </a:r>
            <a:r>
              <a:rPr lang="en-US" sz="48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?</a:t>
            </a:r>
          </a:p>
        </p:txBody>
      </p:sp>
      <p:pic>
        <p:nvPicPr>
          <p:cNvPr id="3" name="Kuva 2" descr="Kuva, joka sisältää kohteen vaihde&#10;&#10;Kuvaus luotu automaattisesti">
            <a:extLst>
              <a:ext uri="{FF2B5EF4-FFF2-40B4-BE49-F238E27FC236}">
                <a16:creationId xmlns:a16="http://schemas.microsoft.com/office/drawing/2014/main" id="{17D839C2-F95E-5F46-82FF-F61E25912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541" y="492573"/>
            <a:ext cx="4484107" cy="5880796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F90052A-E9E1-448C-BD21-010C137C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</p:spTree>
    <p:extLst>
      <p:ext uri="{BB962C8B-B14F-4D97-AF65-F5344CB8AC3E}">
        <p14:creationId xmlns:p14="http://schemas.microsoft.com/office/powerpoint/2010/main" val="239948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F54C57F-3DD7-2442-8646-F4524F9E8852}"/>
              </a:ext>
            </a:extLst>
          </p:cNvPr>
          <p:cNvSpPr txBox="1"/>
          <p:nvPr/>
        </p:nvSpPr>
        <p:spPr>
          <a:xfrm>
            <a:off x="742950" y="742951"/>
            <a:ext cx="381717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Miten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sen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voisi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tehdä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Mieti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erilaisia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vaihtoehtoja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 </a:t>
            </a:r>
            <a:endParaRPr lang="en-US" sz="3600" dirty="0">
              <a:solidFill>
                <a:srgbClr val="FFFFFF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Tee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suunnitelma</a:t>
            </a:r>
            <a:r>
              <a:rPr lang="en-US" sz="3600" kern="12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ABCAFFE-F7E1-A645-A491-D08FC4089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801" y="492573"/>
            <a:ext cx="6031587" cy="5880796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834D121-9CD7-43C1-8BBA-9C39CFE4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</p:spTree>
    <p:extLst>
      <p:ext uri="{BB962C8B-B14F-4D97-AF65-F5344CB8AC3E}">
        <p14:creationId xmlns:p14="http://schemas.microsoft.com/office/powerpoint/2010/main" val="69402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F54C57F-3DD7-2442-8646-F4524F9E8852}"/>
              </a:ext>
            </a:extLst>
          </p:cNvPr>
          <p:cNvSpPr txBox="1"/>
          <p:nvPr/>
        </p:nvSpPr>
        <p:spPr>
          <a:xfrm>
            <a:off x="742950" y="742951"/>
            <a:ext cx="381717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Toiminko</a:t>
            </a:r>
            <a:r>
              <a:rPr lang="en-US" sz="36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suunnitelman</a:t>
            </a:r>
            <a:r>
              <a:rPr lang="en-US" sz="36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mukaan</a:t>
            </a:r>
            <a:r>
              <a:rPr lang="en-US" sz="36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Miten</a:t>
            </a:r>
            <a:r>
              <a:rPr lang="en-US" sz="36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menee</a:t>
            </a:r>
            <a:r>
              <a:rPr lang="en-US" sz="36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?</a:t>
            </a:r>
            <a:endParaRPr lang="en-US" sz="3600" kern="1200" dirty="0">
              <a:solidFill>
                <a:srgbClr val="FFFFFF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70D4D5-D368-2541-939B-508607814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1025525"/>
            <a:ext cx="5257800" cy="520700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F4CADA6-73DE-4527-BF1D-197910CD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</p:spTree>
    <p:extLst>
      <p:ext uri="{BB962C8B-B14F-4D97-AF65-F5344CB8AC3E}">
        <p14:creationId xmlns:p14="http://schemas.microsoft.com/office/powerpoint/2010/main" val="370056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400216D-074B-C445-9BF5-D16F4D446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540" y="719032"/>
            <a:ext cx="4507656" cy="469275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617E3C2-1D20-D543-9CD9-CF7BF80B2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27" y="719033"/>
            <a:ext cx="4449835" cy="469275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79B58E3-0DAC-8840-869D-BB31D4EE7913}"/>
              </a:ext>
            </a:extLst>
          </p:cNvPr>
          <p:cNvSpPr txBox="1"/>
          <p:nvPr/>
        </p:nvSpPr>
        <p:spPr>
          <a:xfrm>
            <a:off x="4469229" y="719033"/>
            <a:ext cx="3379272" cy="46927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Miten</a:t>
            </a: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onnistuin</a:t>
            </a: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Mitä</a:t>
            </a: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voisin</a:t>
            </a: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tehdä</a:t>
            </a: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ensi</a:t>
            </a: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kerralla</a:t>
            </a: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toisella</a:t>
            </a: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tavalla</a:t>
            </a: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?</a:t>
            </a:r>
            <a:endParaRPr lang="en-US" sz="3200" kern="1200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81A8EA-82DD-46C6-86A6-8183E030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</p:spTree>
    <p:extLst>
      <p:ext uri="{BB962C8B-B14F-4D97-AF65-F5344CB8AC3E}">
        <p14:creationId xmlns:p14="http://schemas.microsoft.com/office/powerpoint/2010/main" val="137146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CC102AC-B36C-1A47-B1FC-B24CC575E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08" y="525462"/>
            <a:ext cx="5118100" cy="5397500"/>
          </a:xfrm>
          <a:prstGeom prst="rect">
            <a:avLst/>
          </a:prstGeom>
        </p:spPr>
      </p:pic>
      <p:graphicFrame>
        <p:nvGraphicFramePr>
          <p:cNvPr id="5" name="Tekstiruutu 2">
            <a:extLst>
              <a:ext uri="{FF2B5EF4-FFF2-40B4-BE49-F238E27FC236}">
                <a16:creationId xmlns:a16="http://schemas.microsoft.com/office/drawing/2014/main" id="{993B3AB6-258E-CD94-E6F4-8EAD9FD1427D}"/>
              </a:ext>
            </a:extLst>
          </p:cNvPr>
          <p:cNvGraphicFramePr/>
          <p:nvPr/>
        </p:nvGraphicFramePr>
        <p:xfrm>
          <a:off x="6409893" y="669667"/>
          <a:ext cx="3919663" cy="510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2B1C775-B75D-4D9C-BE64-EA2EBD3B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Huomaa Hyvä! -toimintakortit. (2015). Lotta Uusitalo &amp; Kaisa Vuorinen. Kuvittaja: Ina Majaniemi.</a:t>
            </a:r>
          </a:p>
        </p:txBody>
      </p:sp>
    </p:spTree>
    <p:extLst>
      <p:ext uri="{BB962C8B-B14F-4D97-AF65-F5344CB8AC3E}">
        <p14:creationId xmlns:p14="http://schemas.microsoft.com/office/powerpoint/2010/main" val="186744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8223df-0d9c-4058-b6ff-1800774efdd0" xsi:nil="true"/>
    <lcf76f155ced4ddcb4097134ff3c332f xmlns="0e31fa5a-a812-4eb0-a7b4-616fdb017d9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356141482B014999E04618CB52EE41" ma:contentTypeVersion="8" ma:contentTypeDescription="Luo uusi asiakirja." ma:contentTypeScope="" ma:versionID="386ca15c6c4c7b14b6e25c2b28c905c2">
  <xsd:schema xmlns:xsd="http://www.w3.org/2001/XMLSchema" xmlns:xs="http://www.w3.org/2001/XMLSchema" xmlns:p="http://schemas.microsoft.com/office/2006/metadata/properties" xmlns:ns2="0e31fa5a-a812-4eb0-a7b4-616fdb017d97" xmlns:ns3="5d8223df-0d9c-4058-b6ff-1800774efdd0" targetNamespace="http://schemas.microsoft.com/office/2006/metadata/properties" ma:root="true" ma:fieldsID="c181bcc3d52e2e72f47ed7ea9705f93a" ns2:_="" ns3:_="">
    <xsd:import namespace="0e31fa5a-a812-4eb0-a7b4-616fdb017d97"/>
    <xsd:import namespace="5d8223df-0d9c-4058-b6ff-1800774efd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1fa5a-a812-4eb0-a7b4-616fdb017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5ba83825-fb8d-42b2-af4d-523da4d0f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223df-0d9c-4058-b6ff-1800774efdd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033ef3b-bdb7-422d-9049-ee28d0f6ca37}" ma:internalName="TaxCatchAll" ma:showField="CatchAllData" ma:web="5d8223df-0d9c-4058-b6ff-1800774efd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04B08C-4BA5-426B-975C-C4ECC7739B99}">
  <ds:schemaRefs>
    <ds:schemaRef ds:uri="http://schemas.microsoft.com/office/2006/metadata/properties"/>
    <ds:schemaRef ds:uri="http://schemas.microsoft.com/office/infopath/2007/PartnerControls"/>
    <ds:schemaRef ds:uri="5d8223df-0d9c-4058-b6ff-1800774efdd0"/>
    <ds:schemaRef ds:uri="0e31fa5a-a812-4eb0-a7b4-616fdb017d97"/>
  </ds:schemaRefs>
</ds:datastoreItem>
</file>

<file path=customXml/itemProps2.xml><?xml version="1.0" encoding="utf-8"?>
<ds:datastoreItem xmlns:ds="http://schemas.openxmlformats.org/officeDocument/2006/customXml" ds:itemID="{096C8052-3F8C-4A4C-AC68-9B3420A069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3CE6E5-9D92-4322-B29D-4A0BFD777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31fa5a-a812-4eb0-a7b4-616fdb017d97"/>
    <ds:schemaRef ds:uri="5d8223df-0d9c-4058-b6ff-1800774efd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152</Words>
  <Application>Microsoft Office PowerPoint</Application>
  <PresentationFormat>Laajakuva</PresentationFormat>
  <Paragraphs>24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Toiminnanohjaus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Toiminnanohjaus</dc:title>
  <dc:creator>Tuire Silvennoinen</dc:creator>
  <cp:lastModifiedBy>Tuire Silvennoinen</cp:lastModifiedBy>
  <cp:revision>8</cp:revision>
  <dcterms:created xsi:type="dcterms:W3CDTF">2022-03-12T08:36:00Z</dcterms:created>
  <dcterms:modified xsi:type="dcterms:W3CDTF">2022-10-11T11:57:21Z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0x010100EE356141482B014999E04618CB52EE41</vt:lpwstr>
  </property>
</Properties>
</file>