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4"/>
  </p:sldMasterIdLst>
  <p:sldIdLst>
    <p:sldId id="257" r:id="rId5"/>
    <p:sldId id="267" r:id="rId6"/>
    <p:sldId id="324" r:id="rId7"/>
    <p:sldId id="314" r:id="rId8"/>
    <p:sldId id="306" r:id="rId9"/>
    <p:sldId id="315" r:id="rId10"/>
    <p:sldId id="308" r:id="rId11"/>
    <p:sldId id="327" r:id="rId12"/>
    <p:sldId id="325" r:id="rId13"/>
    <p:sldId id="309" r:id="rId14"/>
    <p:sldId id="302" r:id="rId15"/>
    <p:sldId id="285" r:id="rId16"/>
    <p:sldId id="326" r:id="rId17"/>
    <p:sldId id="328" r:id="rId18"/>
    <p:sldId id="312" r:id="rId19"/>
    <p:sldId id="316" r:id="rId20"/>
    <p:sldId id="288" r:id="rId21"/>
    <p:sldId id="286" r:id="rId22"/>
    <p:sldId id="298" r:id="rId23"/>
    <p:sldId id="299" r:id="rId24"/>
    <p:sldId id="296" r:id="rId25"/>
    <p:sldId id="301" r:id="rId26"/>
    <p:sldId id="300" r:id="rId27"/>
    <p:sldId id="292" r:id="rId28"/>
    <p:sldId id="293" r:id="rId29"/>
    <p:sldId id="291" r:id="rId30"/>
    <p:sldId id="290" r:id="rId31"/>
    <p:sldId id="295" r:id="rId32"/>
    <p:sldId id="311" r:id="rId33"/>
    <p:sldId id="294" r:id="rId34"/>
    <p:sldId id="287" r:id="rId35"/>
    <p:sldId id="281" r:id="rId36"/>
    <p:sldId id="284" r:id="rId37"/>
    <p:sldId id="283" r:id="rId38"/>
    <p:sldId id="317" r:id="rId39"/>
    <p:sldId id="318" r:id="rId40"/>
    <p:sldId id="320" r:id="rId41"/>
    <p:sldId id="313" r:id="rId42"/>
    <p:sldId id="303" r:id="rId43"/>
    <p:sldId id="304" r:id="rId44"/>
    <p:sldId id="319" r:id="rId45"/>
    <p:sldId id="323" r:id="rId46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0FF"/>
    <a:srgbClr val="FF98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3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91B88C-D9EE-445D-A462-E6F30E4B3354}" type="doc">
      <dgm:prSet loTypeId="urn:microsoft.com/office/officeart/2005/8/layout/vList2" loCatId="list" qsTypeId="urn:microsoft.com/office/officeart/2005/8/quickstyle/simple5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150B6FBC-F0A3-4C69-8C0F-982F302B2C16}">
      <dgm:prSet/>
      <dgm:spPr/>
      <dgm:t>
        <a:bodyPr/>
        <a:lstStyle/>
        <a:p>
          <a:r>
            <a:rPr lang="fi-FI"/>
            <a:t>Tarvitsemme pieniä tavoitteita. Huomataan pienikin edistys.</a:t>
          </a:r>
          <a:endParaRPr lang="en-US"/>
        </a:p>
      </dgm:t>
    </dgm:pt>
    <dgm:pt modelId="{DD110DC2-9481-48B6-A9D8-4E31398A1094}" type="parTrans" cxnId="{DEA5C35F-4013-4D31-9466-B4ED4AC9E32F}">
      <dgm:prSet/>
      <dgm:spPr/>
      <dgm:t>
        <a:bodyPr/>
        <a:lstStyle/>
        <a:p>
          <a:endParaRPr lang="en-US"/>
        </a:p>
      </dgm:t>
    </dgm:pt>
    <dgm:pt modelId="{53037B1D-AF45-4B17-A5B1-06F2D93952DC}" type="sibTrans" cxnId="{DEA5C35F-4013-4D31-9466-B4ED4AC9E32F}">
      <dgm:prSet/>
      <dgm:spPr/>
      <dgm:t>
        <a:bodyPr/>
        <a:lstStyle/>
        <a:p>
          <a:endParaRPr lang="en-US"/>
        </a:p>
      </dgm:t>
    </dgm:pt>
    <dgm:pt modelId="{87E27186-0AA5-475E-8218-6F9C9D4AD020}">
      <dgm:prSet/>
      <dgm:spPr/>
      <dgm:t>
        <a:bodyPr/>
        <a:lstStyle/>
        <a:p>
          <a:r>
            <a:rPr lang="fi-FI"/>
            <a:t>Yritetään nähdä epäonnistuminen harjoitteluna matkalla osaamiseen.</a:t>
          </a:r>
          <a:endParaRPr lang="en-US"/>
        </a:p>
      </dgm:t>
    </dgm:pt>
    <dgm:pt modelId="{4C24CEC0-255F-4CBF-A8C3-862504353833}" type="parTrans" cxnId="{A1ACA018-D7B3-4762-AA5E-6C9EE8F7D588}">
      <dgm:prSet/>
      <dgm:spPr/>
      <dgm:t>
        <a:bodyPr/>
        <a:lstStyle/>
        <a:p>
          <a:endParaRPr lang="en-US"/>
        </a:p>
      </dgm:t>
    </dgm:pt>
    <dgm:pt modelId="{DA3D7A17-46A4-4A44-8EBC-86306DCDC12F}" type="sibTrans" cxnId="{A1ACA018-D7B3-4762-AA5E-6C9EE8F7D588}">
      <dgm:prSet/>
      <dgm:spPr/>
      <dgm:t>
        <a:bodyPr/>
        <a:lstStyle/>
        <a:p>
          <a:endParaRPr lang="en-US"/>
        </a:p>
      </dgm:t>
    </dgm:pt>
    <dgm:pt modelId="{3048ACD0-41A7-4406-A218-6AAD52D6BDEF}">
      <dgm:prSet/>
      <dgm:spPr/>
      <dgm:t>
        <a:bodyPr/>
        <a:lstStyle/>
        <a:p>
          <a:r>
            <a:rPr lang="fi-FI"/>
            <a:t>Tätä sanotaan kasvun ajattelutavaksi.</a:t>
          </a:r>
          <a:endParaRPr lang="en-US"/>
        </a:p>
      </dgm:t>
    </dgm:pt>
    <dgm:pt modelId="{7CEE1F9D-4E73-4E52-B944-CF03AA354B23}" type="parTrans" cxnId="{7FC1A740-D635-4EB1-BD99-BDEF603187B6}">
      <dgm:prSet/>
      <dgm:spPr/>
      <dgm:t>
        <a:bodyPr/>
        <a:lstStyle/>
        <a:p>
          <a:endParaRPr lang="en-US"/>
        </a:p>
      </dgm:t>
    </dgm:pt>
    <dgm:pt modelId="{C4351EA1-5A04-4FE2-B4C9-07CEEDC7F8E1}" type="sibTrans" cxnId="{7FC1A740-D635-4EB1-BD99-BDEF603187B6}">
      <dgm:prSet/>
      <dgm:spPr/>
      <dgm:t>
        <a:bodyPr/>
        <a:lstStyle/>
        <a:p>
          <a:endParaRPr lang="en-US"/>
        </a:p>
      </dgm:t>
    </dgm:pt>
    <dgm:pt modelId="{D3953252-883C-A64A-B126-7A264083C6E0}" type="pres">
      <dgm:prSet presAssocID="{0F91B88C-D9EE-445D-A462-E6F30E4B3354}" presName="linear" presStyleCnt="0">
        <dgm:presLayoutVars>
          <dgm:animLvl val="lvl"/>
          <dgm:resizeHandles val="exact"/>
        </dgm:presLayoutVars>
      </dgm:prSet>
      <dgm:spPr/>
    </dgm:pt>
    <dgm:pt modelId="{F6AC7C9B-7935-8143-A83D-9AB4A530A2EE}" type="pres">
      <dgm:prSet presAssocID="{150B6FBC-F0A3-4C69-8C0F-982F302B2C1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FAD1534-F45C-B841-AD3F-3F79363E22F2}" type="pres">
      <dgm:prSet presAssocID="{53037B1D-AF45-4B17-A5B1-06F2D93952DC}" presName="spacer" presStyleCnt="0"/>
      <dgm:spPr/>
    </dgm:pt>
    <dgm:pt modelId="{C1184039-B68B-824E-856B-39A3CAD7465E}" type="pres">
      <dgm:prSet presAssocID="{87E27186-0AA5-475E-8218-6F9C9D4AD02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32DFA0E-80BF-5F4E-8460-25838DBBFD70}" type="pres">
      <dgm:prSet presAssocID="{DA3D7A17-46A4-4A44-8EBC-86306DCDC12F}" presName="spacer" presStyleCnt="0"/>
      <dgm:spPr/>
    </dgm:pt>
    <dgm:pt modelId="{55AFA8E1-BAA8-F843-8649-66A198A91BD0}" type="pres">
      <dgm:prSet presAssocID="{3048ACD0-41A7-4406-A218-6AAD52D6BDEF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C4286304-B4C9-7D44-B2E2-C32696C65A90}" type="presOf" srcId="{3048ACD0-41A7-4406-A218-6AAD52D6BDEF}" destId="{55AFA8E1-BAA8-F843-8649-66A198A91BD0}" srcOrd="0" destOrd="0" presId="urn:microsoft.com/office/officeart/2005/8/layout/vList2"/>
    <dgm:cxn modelId="{921F4E08-6A54-8548-B9C4-79D2C1EA5071}" type="presOf" srcId="{150B6FBC-F0A3-4C69-8C0F-982F302B2C16}" destId="{F6AC7C9B-7935-8143-A83D-9AB4A530A2EE}" srcOrd="0" destOrd="0" presId="urn:microsoft.com/office/officeart/2005/8/layout/vList2"/>
    <dgm:cxn modelId="{A1ACA018-D7B3-4762-AA5E-6C9EE8F7D588}" srcId="{0F91B88C-D9EE-445D-A462-E6F30E4B3354}" destId="{87E27186-0AA5-475E-8218-6F9C9D4AD020}" srcOrd="1" destOrd="0" parTransId="{4C24CEC0-255F-4CBF-A8C3-862504353833}" sibTransId="{DA3D7A17-46A4-4A44-8EBC-86306DCDC12F}"/>
    <dgm:cxn modelId="{128CBD19-7D7E-6B42-A5A0-BB747339B8A7}" type="presOf" srcId="{0F91B88C-D9EE-445D-A462-E6F30E4B3354}" destId="{D3953252-883C-A64A-B126-7A264083C6E0}" srcOrd="0" destOrd="0" presId="urn:microsoft.com/office/officeart/2005/8/layout/vList2"/>
    <dgm:cxn modelId="{7FC1A740-D635-4EB1-BD99-BDEF603187B6}" srcId="{0F91B88C-D9EE-445D-A462-E6F30E4B3354}" destId="{3048ACD0-41A7-4406-A218-6AAD52D6BDEF}" srcOrd="2" destOrd="0" parTransId="{7CEE1F9D-4E73-4E52-B944-CF03AA354B23}" sibTransId="{C4351EA1-5A04-4FE2-B4C9-07CEEDC7F8E1}"/>
    <dgm:cxn modelId="{DEA5C35F-4013-4D31-9466-B4ED4AC9E32F}" srcId="{0F91B88C-D9EE-445D-A462-E6F30E4B3354}" destId="{150B6FBC-F0A3-4C69-8C0F-982F302B2C16}" srcOrd="0" destOrd="0" parTransId="{DD110DC2-9481-48B6-A9D8-4E31398A1094}" sibTransId="{53037B1D-AF45-4B17-A5B1-06F2D93952DC}"/>
    <dgm:cxn modelId="{518285DA-C2A1-1648-8987-2F415906D886}" type="presOf" srcId="{87E27186-0AA5-475E-8218-6F9C9D4AD020}" destId="{C1184039-B68B-824E-856B-39A3CAD7465E}" srcOrd="0" destOrd="0" presId="urn:microsoft.com/office/officeart/2005/8/layout/vList2"/>
    <dgm:cxn modelId="{1A33A4F0-D786-F34C-A043-9A8A4E5BAE17}" type="presParOf" srcId="{D3953252-883C-A64A-B126-7A264083C6E0}" destId="{F6AC7C9B-7935-8143-A83D-9AB4A530A2EE}" srcOrd="0" destOrd="0" presId="urn:microsoft.com/office/officeart/2005/8/layout/vList2"/>
    <dgm:cxn modelId="{4791E75D-0083-2044-96A8-1CB6DA071064}" type="presParOf" srcId="{D3953252-883C-A64A-B126-7A264083C6E0}" destId="{5FAD1534-F45C-B841-AD3F-3F79363E22F2}" srcOrd="1" destOrd="0" presId="urn:microsoft.com/office/officeart/2005/8/layout/vList2"/>
    <dgm:cxn modelId="{56B43903-4F5A-2F46-8734-063028BBEF59}" type="presParOf" srcId="{D3953252-883C-A64A-B126-7A264083C6E0}" destId="{C1184039-B68B-824E-856B-39A3CAD7465E}" srcOrd="2" destOrd="0" presId="urn:microsoft.com/office/officeart/2005/8/layout/vList2"/>
    <dgm:cxn modelId="{3B16F766-35B9-5B4E-98EA-959132402D59}" type="presParOf" srcId="{D3953252-883C-A64A-B126-7A264083C6E0}" destId="{332DFA0E-80BF-5F4E-8460-25838DBBFD70}" srcOrd="3" destOrd="0" presId="urn:microsoft.com/office/officeart/2005/8/layout/vList2"/>
    <dgm:cxn modelId="{023F9C0A-E36F-A042-A2BB-1DEBDBBA5C9F}" type="presParOf" srcId="{D3953252-883C-A64A-B126-7A264083C6E0}" destId="{55AFA8E1-BAA8-F843-8649-66A198A91BD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AC7C9B-7935-8143-A83D-9AB4A530A2EE}">
      <dsp:nvSpPr>
        <dsp:cNvPr id="0" name=""/>
        <dsp:cNvSpPr/>
      </dsp:nvSpPr>
      <dsp:spPr>
        <a:xfrm>
          <a:off x="0" y="187574"/>
          <a:ext cx="5291663" cy="107406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700" kern="1200"/>
            <a:t>Tarvitsemme pieniä tavoitteita. Huomataan pienikin edistys.</a:t>
          </a:r>
          <a:endParaRPr lang="en-US" sz="2700" kern="1200"/>
        </a:p>
      </dsp:txBody>
      <dsp:txXfrm>
        <a:off x="52431" y="240005"/>
        <a:ext cx="5186801" cy="969198"/>
      </dsp:txXfrm>
    </dsp:sp>
    <dsp:sp modelId="{C1184039-B68B-824E-856B-39A3CAD7465E}">
      <dsp:nvSpPr>
        <dsp:cNvPr id="0" name=""/>
        <dsp:cNvSpPr/>
      </dsp:nvSpPr>
      <dsp:spPr>
        <a:xfrm>
          <a:off x="0" y="1339394"/>
          <a:ext cx="5291663" cy="1074060"/>
        </a:xfrm>
        <a:prstGeom prst="round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700" kern="1200"/>
            <a:t>Yritetään nähdä epäonnistuminen harjoitteluna matkalla osaamiseen.</a:t>
          </a:r>
          <a:endParaRPr lang="en-US" sz="2700" kern="1200"/>
        </a:p>
      </dsp:txBody>
      <dsp:txXfrm>
        <a:off x="52431" y="1391825"/>
        <a:ext cx="5186801" cy="969198"/>
      </dsp:txXfrm>
    </dsp:sp>
    <dsp:sp modelId="{55AFA8E1-BAA8-F843-8649-66A198A91BD0}">
      <dsp:nvSpPr>
        <dsp:cNvPr id="0" name=""/>
        <dsp:cNvSpPr/>
      </dsp:nvSpPr>
      <dsp:spPr>
        <a:xfrm>
          <a:off x="0" y="2491214"/>
          <a:ext cx="5291663" cy="1074060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700" kern="1200"/>
            <a:t>Tätä sanotaan kasvun ajattelutavaksi.</a:t>
          </a:r>
          <a:endParaRPr lang="en-US" sz="2700" kern="1200"/>
        </a:p>
      </dsp:txBody>
      <dsp:txXfrm>
        <a:off x="52431" y="2543645"/>
        <a:ext cx="5186801" cy="9691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4EF6D6B-D79F-2641-A205-31C4BFF3D8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1ADAAE3-B964-5C4C-8FC4-B0C7E85060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5E34647-3877-D54D-81C5-D9CFE1CC6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9F68C-D8D5-4AEB-AA6D-A75E90626BC0}" type="datetimeFigureOut">
              <a:rPr lang="fi-FI" smtClean="0"/>
              <a:t>11.10.2022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3F20C43-B254-DF42-A45F-790762CEA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D31A751-A891-AB4E-8B89-5D08BCCCB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A7670-10E3-4A4F-A252-A59F528726A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89075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75B59D8-BF92-9D4C-A4BB-6C3CE5828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985D1924-03D2-2042-A844-B2DCC0D7FC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80FD461-DDF1-9549-9B00-2ECE5FB88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9F68C-D8D5-4AEB-AA6D-A75E90626BC0}" type="datetimeFigureOut">
              <a:rPr lang="fi-FI" smtClean="0"/>
              <a:t>11.10.2022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6025F24-76C9-FC43-9B80-E6A8DB3E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1FD0D1D-DF30-D345-8A3C-78CF80EE4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A7670-10E3-4A4F-A252-A59F528726A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98118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9A43DBB8-2443-EC49-84B8-B5E6A86AED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9FC7077E-EFF6-D947-B891-FF507034A6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70BDFFC-7519-0F44-A1AF-40965805A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9F68C-D8D5-4AEB-AA6D-A75E90626BC0}" type="datetimeFigureOut">
              <a:rPr lang="fi-FI" smtClean="0"/>
              <a:t>11.10.2022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E5562E3-ED43-D744-9DFD-1A64C03F7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30890CB-66EC-5943-A96C-B997E4AC7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A7670-10E3-4A4F-A252-A59F528726A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86184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F44D5FB-2CB7-F449-BC78-134730A0A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E737D15-D807-0144-A2BA-44679C80ED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C565C07-9A27-D84E-A533-B20D15AD2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9F68C-D8D5-4AEB-AA6D-A75E90626BC0}" type="datetimeFigureOut">
              <a:rPr lang="fi-FI" smtClean="0"/>
              <a:t>11.10.2022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D0FA69D-FE2C-A743-8073-36A32493E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62E4FBE-30D8-A74F-87B5-C9C3483D6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A7670-10E3-4A4F-A252-A59F528726A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19483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32C815-238F-084E-A3AB-73F079684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4146E47-CCC7-FF42-99DD-1F1DBFC4C9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BC72626-FF67-0F43-9EDE-826F56F2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9F68C-D8D5-4AEB-AA6D-A75E90626BC0}" type="datetimeFigureOut">
              <a:rPr lang="fi-FI" smtClean="0"/>
              <a:t>11.10.2022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DCC0576-58E7-BB45-B423-242FF1C58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B14AD6E-0038-7141-897D-3ED2C4A48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A7670-10E3-4A4F-A252-A59F528726A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4077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F4A6DA1-4697-464E-B276-B443D272C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246882-DD3D-6841-B70C-C2E400032A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9F79446-EB17-0E47-80D8-4BBDC9A299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FD2A1BE4-EB77-6147-B9D8-8163CC582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9F68C-D8D5-4AEB-AA6D-A75E90626BC0}" type="datetimeFigureOut">
              <a:rPr lang="fi-FI" smtClean="0"/>
              <a:t>11.10.2022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072C7F79-4232-304F-9B43-06F7D26B6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D9EAD5FF-50EE-2444-8577-1EC7B09EC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A7670-10E3-4A4F-A252-A59F528726A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01781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1208E9A-BA12-BC40-9A21-463BB12D6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17D2B27-1DFA-9341-A5BC-5EE375048F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13B367D-41A6-7942-B590-BD891197F7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F3E457A9-468B-E84C-AFF5-CBE1660495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5EA1B512-8232-1B42-B5FD-39C7CDA100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C8877DE2-CE6E-0F4B-A6FA-3BACC58C3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9F68C-D8D5-4AEB-AA6D-A75E90626BC0}" type="datetimeFigureOut">
              <a:rPr lang="fi-FI" smtClean="0"/>
              <a:t>11.10.2022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F75E4391-9F58-E84F-9821-13E4FE4F0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DE7DCD78-089B-1C45-BA76-E1974205A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A7670-10E3-4A4F-A252-A59F528726A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50471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9AA6075-3B02-CF4F-A165-E564B727C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9F379B0D-CD6F-4E48-876C-E97AE4C0D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9F68C-D8D5-4AEB-AA6D-A75E90626BC0}" type="datetimeFigureOut">
              <a:rPr lang="fi-FI" smtClean="0"/>
              <a:t>11.10.2022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3CE34F2-EA25-BF45-877C-5766D62B8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9ACB2AB5-4B8B-AB4E-A59B-5AB7CCD68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A7670-10E3-4A4F-A252-A59F528726A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7635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0319EB7F-7F84-C64D-87F7-FF570D55C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9F68C-D8D5-4AEB-AA6D-A75E90626BC0}" type="datetimeFigureOut">
              <a:rPr lang="fi-FI" smtClean="0"/>
              <a:t>11.10.2022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8B48F72-C6D9-D447-A493-A9AD01205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BAF1D034-EDA7-9A48-B870-FA4B1949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A7670-10E3-4A4F-A252-A59F528726A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33810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459C2EC-1426-7E43-8A3D-1AABD2DBA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7D4167A-6564-CE49-9BE3-6F140EA98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88B8A0F8-032B-4E46-B1AC-7CA067DC1E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7EE148C1-F60E-0041-9261-C69AA65A3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9F68C-D8D5-4AEB-AA6D-A75E90626BC0}" type="datetimeFigureOut">
              <a:rPr lang="fi-FI" smtClean="0"/>
              <a:t>11.10.2022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703B6653-32D7-2F46-BE35-163A881C4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31897139-9218-4344-9288-E64B2BB36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A7670-10E3-4A4F-A252-A59F528726A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95221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928D7EA-0F2D-8641-94F1-C268F60CD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DF64DC51-99BD-2D41-908A-83EBEDBAD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18C5033E-24C6-4F4D-85C1-5F86C058D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5C320ABC-0F2D-BD4D-B818-9C1C94FC3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9F68C-D8D5-4AEB-AA6D-A75E90626BC0}" type="datetimeFigureOut">
              <a:rPr lang="fi-FI" smtClean="0"/>
              <a:t>11.10.2022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E7A8C3AD-53CA-A746-8874-91DC3210B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E810BF22-074E-5D44-9F30-EF2E636D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A7670-10E3-4A4F-A252-A59F528726A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64658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CEE8A9A4-C573-6543-A494-0C56D18D1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40413AF-2F82-C747-8B4A-BEA3FE0C49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7458A54-5375-CA45-97ED-861E6F546E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9F68C-D8D5-4AEB-AA6D-A75E90626BC0}" type="datetimeFigureOut">
              <a:rPr lang="fi-FI" smtClean="0"/>
              <a:t>11.10.2022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56401BA-A876-B747-859D-ACC640FD14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D597E2C-A777-864B-9D86-BF8671A8F7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A7670-10E3-4A4F-A252-A59F528726A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41317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kartta&#10;&#10;Kuvaus luotu automaattisesti">
            <a:extLst>
              <a:ext uri="{FF2B5EF4-FFF2-40B4-BE49-F238E27FC236}">
                <a16:creationId xmlns:a16="http://schemas.microsoft.com/office/drawing/2014/main" id="{51A1902D-658F-41CF-809A-5C1B6DA503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577" b="542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79E16D22-6748-4E07-BFDC-EC5127789007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VAHVUUDET NÄKYVÄKSI KOULUSSA</a:t>
            </a:r>
          </a:p>
        </p:txBody>
      </p:sp>
    </p:spTree>
    <p:extLst>
      <p:ext uri="{BB962C8B-B14F-4D97-AF65-F5344CB8AC3E}">
        <p14:creationId xmlns:p14="http://schemas.microsoft.com/office/powerpoint/2010/main" val="1195873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8BDCF30E-4981-4176-879E-B7C18C4FE6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869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, käyntikortti&#10;&#10;Kuvaus luotu automaattisesti">
            <a:extLst>
              <a:ext uri="{FF2B5EF4-FFF2-40B4-BE49-F238E27FC236}">
                <a16:creationId xmlns:a16="http://schemas.microsoft.com/office/drawing/2014/main" id="{497CB720-E67C-4D07-A4A6-77E1F2D2D4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17" b="1589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3D69AADE-E6A3-BF49-8DFE-38EC0A9CDECE}"/>
              </a:ext>
            </a:extLst>
          </p:cNvPr>
          <p:cNvSpPr txBox="1"/>
          <p:nvPr/>
        </p:nvSpPr>
        <p:spPr>
          <a:xfrm>
            <a:off x="3412273" y="4728118"/>
            <a:ext cx="4917688" cy="769441"/>
          </a:xfrm>
          <a:prstGeom prst="rect">
            <a:avLst/>
          </a:prstGeom>
          <a:solidFill>
            <a:srgbClr val="FF98ED"/>
          </a:solidFill>
        </p:spPr>
        <p:txBody>
          <a:bodyPr wrap="square" rtlCol="0">
            <a:spAutoFit/>
          </a:bodyPr>
          <a:lstStyle/>
          <a:p>
            <a:r>
              <a:rPr lang="fi-FI" sz="4400" dirty="0" err="1">
                <a:latin typeface="Cavolini" panose="03000502040302020204" pitchFamily="66" charset="0"/>
                <a:cs typeface="Cavolini" panose="03000502040302020204" pitchFamily="66" charset="0"/>
              </a:rPr>
              <a:t>Vahvuusvihkot</a:t>
            </a:r>
            <a:endParaRPr lang="fi-FI" sz="44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183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231FD254-BED5-4240-B95C-A4060F6816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8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BD98B771-DD87-0146-8D8F-BB6B814D7235}"/>
              </a:ext>
            </a:extLst>
          </p:cNvPr>
          <p:cNvSpPr txBox="1"/>
          <p:nvPr/>
        </p:nvSpPr>
        <p:spPr>
          <a:xfrm>
            <a:off x="4976825" y="2018371"/>
            <a:ext cx="2400017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i-FI" sz="3600" dirty="0">
                <a:latin typeface="Cavolini" panose="03000502040302020204" pitchFamily="66" charset="0"/>
                <a:cs typeface="Cavolini" panose="03000502040302020204" pitchFamily="66" charset="0"/>
              </a:rPr>
              <a:t>Tehtäviä</a:t>
            </a:r>
          </a:p>
        </p:txBody>
      </p:sp>
    </p:spTree>
    <p:extLst>
      <p:ext uri="{BB962C8B-B14F-4D97-AF65-F5344CB8AC3E}">
        <p14:creationId xmlns:p14="http://schemas.microsoft.com/office/powerpoint/2010/main" val="2608264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Kuva 2" descr="Kuva, joka sisältää kohteen ikkuna, sisä, kasvi, huonekalu&#10;&#10;Kuvaus luotu automaattisesti">
            <a:extLst>
              <a:ext uri="{FF2B5EF4-FFF2-40B4-BE49-F238E27FC236}">
                <a16:creationId xmlns:a16="http://schemas.microsoft.com/office/drawing/2014/main" id="{D30100A8-182E-904B-9FB6-BFB83F8FA2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9" b="4117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687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uva 2" descr="Kuva, joka sisältää kohteen maa, ulko&#10;&#10;Kuvaus luotu automaattisesti">
            <a:extLst>
              <a:ext uri="{FF2B5EF4-FFF2-40B4-BE49-F238E27FC236}">
                <a16:creationId xmlns:a16="http://schemas.microsoft.com/office/drawing/2014/main" id="{36293D69-EE46-CC4E-A798-FE26594F55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350" y="643467"/>
            <a:ext cx="7428088" cy="5571066"/>
          </a:xfrm>
          <a:prstGeom prst="rect">
            <a:avLst/>
          </a:prstGeom>
        </p:spPr>
      </p:pic>
      <p:sp>
        <p:nvSpPr>
          <p:cNvPr id="4" name="Nauha (näkymä alapuolelta) 3">
            <a:extLst>
              <a:ext uri="{FF2B5EF4-FFF2-40B4-BE49-F238E27FC236}">
                <a16:creationId xmlns:a16="http://schemas.microsoft.com/office/drawing/2014/main" id="{495255F3-5CBC-BF4D-AEBA-07D8F22402D3}"/>
              </a:ext>
            </a:extLst>
          </p:cNvPr>
          <p:cNvSpPr/>
          <p:nvPr/>
        </p:nvSpPr>
        <p:spPr>
          <a:xfrm>
            <a:off x="870572" y="1467556"/>
            <a:ext cx="5023556" cy="1527048"/>
          </a:xfrm>
          <a:prstGeom prst="ribbon2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Taideteos välitunnilta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BBDA7531-EA48-7640-ACFD-6CE9FBA596F1}"/>
              </a:ext>
            </a:extLst>
          </p:cNvPr>
          <p:cNvSpPr txBox="1"/>
          <p:nvPr/>
        </p:nvSpPr>
        <p:spPr>
          <a:xfrm>
            <a:off x="1364297" y="4591278"/>
            <a:ext cx="2659702" cy="10156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i-FI" sz="2000" dirty="0">
                <a:latin typeface="Cavolini" panose="03000502040302020204" pitchFamily="66" charset="0"/>
                <a:cs typeface="Cavolini" panose="03000502040302020204" pitchFamily="66" charset="0"/>
              </a:rPr>
              <a:t>Huomaa hyvä</a:t>
            </a:r>
          </a:p>
          <a:p>
            <a:pPr algn="ctr"/>
            <a:r>
              <a:rPr lang="fi-FI" sz="2000" dirty="0">
                <a:latin typeface="Cavolini" panose="03000502040302020204" pitchFamily="66" charset="0"/>
                <a:cs typeface="Cavolini" panose="03000502040302020204" pitchFamily="66" charset="0"/>
              </a:rPr>
              <a:t>ja </a:t>
            </a:r>
          </a:p>
          <a:p>
            <a:pPr algn="ctr"/>
            <a:r>
              <a:rPr lang="fi-FI" sz="2000" dirty="0">
                <a:latin typeface="Cavolini" panose="03000502040302020204" pitchFamily="66" charset="0"/>
                <a:cs typeface="Cavolini" panose="03000502040302020204" pitchFamily="66" charset="0"/>
              </a:rPr>
              <a:t>tee se näkyväksi!</a:t>
            </a:r>
          </a:p>
        </p:txBody>
      </p:sp>
    </p:spTree>
    <p:extLst>
      <p:ext uri="{BB962C8B-B14F-4D97-AF65-F5344CB8AC3E}">
        <p14:creationId xmlns:p14="http://schemas.microsoft.com/office/powerpoint/2010/main" val="14517539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3" name="Rectangle 77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78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24" name="Rectangle 79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E7034EC7-56F8-48B7-855B-AC079F6DA0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1" r="1" b="27718"/>
          <a:stretch/>
        </p:blipFill>
        <p:spPr bwMode="auto">
          <a:xfrm>
            <a:off x="6421062" y="643467"/>
            <a:ext cx="512972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5" name="Rectangle 81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983A68E8-9108-4CEC-8AE3-8CA5A6A23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382" y="643467"/>
            <a:ext cx="512538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520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96691D-6D22-8946-B73E-8D18276A66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2" r="20542" b="1"/>
          <a:stretch/>
        </p:blipFill>
        <p:spPr bwMode="auto">
          <a:xfrm>
            <a:off x="3812678" y="0"/>
            <a:ext cx="837931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C92767F-1FB2-B140-A478-51BB9E2E4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266" y="402200"/>
            <a:ext cx="9005711" cy="374276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fi-FI" sz="2800" b="0" i="0" u="none" strike="noStrike" cap="none" normalizeH="0" baseline="0" dirty="0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ON-NIS-TU-MIS-KE-RÄ-YS </a:t>
            </a:r>
          </a:p>
          <a:p>
            <a:pPr marR="0" lv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fi-FI" sz="2800" b="0" i="0" u="none" strike="noStrike" cap="none" normalizeH="0" baseline="0" dirty="0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ONNISTUMISKERÄYS </a:t>
            </a:r>
          </a:p>
          <a:p>
            <a:pPr marR="0" lv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fi-FI" sz="2800" b="0" i="0" u="none" strike="noStrike" cap="none" normalizeH="0" baseline="0" dirty="0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 </a:t>
            </a:r>
          </a:p>
          <a:p>
            <a:pPr marR="0" lv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fi-FI" sz="2000" b="0" i="0" u="none" strike="noStrike" cap="none" normalizeH="0" baseline="0" dirty="0" err="1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Täl-lä</a:t>
            </a:r>
            <a:r>
              <a:rPr kumimoji="0" lang="en-US" altLang="fi-FI" sz="2000" b="0" i="0" u="none" strike="noStrike" cap="none" normalizeH="0" baseline="0" dirty="0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 vii-</a:t>
            </a:r>
            <a:r>
              <a:rPr kumimoji="0" lang="en-US" altLang="fi-FI" sz="2000" b="0" i="0" u="none" strike="noStrike" cap="none" normalizeH="0" baseline="0" dirty="0" err="1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kol</a:t>
            </a:r>
            <a:r>
              <a:rPr kumimoji="0" lang="en-US" altLang="fi-FI" sz="2000" b="0" i="0" u="none" strike="noStrike" cap="none" normalizeH="0" baseline="0" dirty="0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-la </a:t>
            </a:r>
            <a:r>
              <a:rPr kumimoji="0" lang="en-US" altLang="fi-FI" sz="2000" b="0" i="0" u="none" strike="noStrike" cap="none" normalizeH="0" baseline="0" dirty="0" err="1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kiin</a:t>
            </a:r>
            <a:r>
              <a:rPr kumimoji="0" lang="en-US" altLang="fi-FI" sz="2000" b="0" i="0" u="none" strike="noStrike" cap="none" normalizeH="0" baseline="0" dirty="0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-</a:t>
            </a:r>
            <a:r>
              <a:rPr kumimoji="0" lang="en-US" altLang="fi-FI" sz="2000" b="0" i="0" u="none" strike="noStrike" cap="none" normalizeH="0" baseline="0" dirty="0" err="1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ni</a:t>
            </a:r>
            <a:r>
              <a:rPr kumimoji="0" lang="en-US" altLang="fi-FI" sz="2000" b="0" i="0" u="none" strike="noStrike" cap="none" normalizeH="0" baseline="0" dirty="0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-</a:t>
            </a:r>
            <a:r>
              <a:rPr kumimoji="0" lang="en-US" altLang="fi-FI" sz="2000" b="0" i="0" u="none" strike="noStrike" cap="none" normalizeH="0" baseline="0" dirty="0" err="1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täm</a:t>
            </a:r>
            <a:r>
              <a:rPr kumimoji="0" lang="en-US" altLang="fi-FI" sz="2000" b="0" i="0" u="none" strike="noStrike" cap="none" normalizeH="0" baseline="0" dirty="0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-me </a:t>
            </a:r>
          </a:p>
          <a:p>
            <a:pPr marR="0" lv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fi-FI" sz="2000" b="0" i="0" u="none" strike="noStrike" cap="none" normalizeH="0" baseline="0" dirty="0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e-</a:t>
            </a:r>
            <a:r>
              <a:rPr kumimoji="0" lang="en-US" altLang="fi-FI" sz="2000" b="0" i="0" u="none" strike="noStrike" cap="none" normalizeH="0" baseline="0" dirty="0" err="1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ri</a:t>
            </a:r>
            <a:r>
              <a:rPr kumimoji="0" lang="en-US" altLang="fi-FI" sz="2000" b="0" i="0" u="none" strike="noStrike" cap="none" normalizeH="0" baseline="0" dirty="0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-</a:t>
            </a:r>
            <a:r>
              <a:rPr kumimoji="0" lang="en-US" altLang="fi-FI" sz="2000" b="0" i="0" u="none" strike="noStrike" cap="none" normalizeH="0" baseline="0" dirty="0" err="1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tyis-tä</a:t>
            </a:r>
            <a:r>
              <a:rPr kumimoji="0" lang="en-US" altLang="fi-FI" sz="2000" b="0" i="0" u="none" strike="noStrike" cap="none" normalizeH="0" baseline="0" dirty="0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0" lang="en-US" altLang="fi-FI" sz="2000" b="0" i="0" u="none" strike="noStrike" cap="none" normalizeH="0" baseline="0" dirty="0" err="1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huo</a:t>
            </a:r>
            <a:r>
              <a:rPr kumimoji="0" lang="en-US" altLang="fi-FI" sz="2000" b="0" i="0" u="none" strike="noStrike" cap="none" normalizeH="0" baseline="0" dirty="0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-mi-o-ta on-nis-</a:t>
            </a:r>
            <a:r>
              <a:rPr kumimoji="0" lang="en-US" altLang="fi-FI" sz="2000" b="0" i="0" u="none" strike="noStrike" cap="none" normalizeH="0" baseline="0" dirty="0" err="1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tu</a:t>
            </a:r>
            <a:r>
              <a:rPr kumimoji="0" lang="en-US" altLang="fi-FI" sz="2000" b="0" i="0" u="none" strike="noStrike" cap="none" normalizeH="0" baseline="0" dirty="0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-mi-</a:t>
            </a:r>
            <a:r>
              <a:rPr kumimoji="0" lang="en-US" altLang="fi-FI" sz="2000" b="0" i="0" u="none" strike="noStrike" cap="none" normalizeH="0" baseline="0" dirty="0" err="1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siin</a:t>
            </a:r>
            <a:r>
              <a:rPr kumimoji="0" lang="en-US" altLang="fi-FI" sz="2000" b="0" i="0" u="none" strike="noStrike" cap="none" normalizeH="0" baseline="0" dirty="0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. </a:t>
            </a:r>
          </a:p>
          <a:p>
            <a:pPr marR="0" lv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endParaRPr kumimoji="0" lang="en-US" altLang="fi-FI" sz="2000" b="0" i="0" u="none" strike="noStrike" cap="none" normalizeH="0" baseline="0" dirty="0">
              <a:ln>
                <a:noFill/>
              </a:ln>
              <a:effectLst/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R="0" lv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fi-FI" sz="2000" b="0" i="0" u="none" strike="noStrike" cap="none" normalizeH="0" baseline="0" dirty="0" err="1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Tällä</a:t>
            </a:r>
            <a:r>
              <a:rPr kumimoji="0" lang="en-US" altLang="fi-FI" sz="2000" b="0" i="0" u="none" strike="noStrike" cap="none" normalizeH="0" baseline="0" dirty="0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0" lang="en-US" altLang="fi-FI" sz="2000" b="0" i="0" u="none" strike="noStrike" cap="none" normalizeH="0" baseline="0" dirty="0" err="1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viikolla</a:t>
            </a:r>
            <a:r>
              <a:rPr kumimoji="0" lang="en-US" altLang="fi-FI" sz="2000" b="0" i="0" u="none" strike="noStrike" cap="none" normalizeH="0" baseline="0" dirty="0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0" lang="en-US" altLang="fi-FI" sz="2000" b="0" i="0" u="none" strike="noStrike" cap="none" normalizeH="0" baseline="0" dirty="0" err="1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kiinnitämme</a:t>
            </a:r>
            <a:r>
              <a:rPr kumimoji="0" lang="en-US" altLang="fi-FI" sz="2000" b="0" i="0" u="none" strike="noStrike" cap="none" normalizeH="0" baseline="0" dirty="0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pPr marR="0" lv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fi-FI" sz="2000" b="0" i="0" u="none" strike="noStrike" cap="none" normalizeH="0" baseline="0" dirty="0" err="1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erityistä</a:t>
            </a:r>
            <a:r>
              <a:rPr kumimoji="0" lang="en-US" altLang="fi-FI" sz="2000" b="0" i="0" u="none" strike="noStrike" cap="none" normalizeH="0" baseline="0" dirty="0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0" lang="en-US" altLang="fi-FI" sz="2000" b="0" i="0" u="none" strike="noStrike" cap="none" normalizeH="0" baseline="0" dirty="0" err="1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huomiota</a:t>
            </a:r>
            <a:r>
              <a:rPr kumimoji="0" lang="en-US" altLang="fi-FI" sz="2000" b="0" i="0" u="none" strike="noStrike" cap="none" normalizeH="0" baseline="0" dirty="0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0" lang="en-US" altLang="fi-FI" sz="2000" b="0" i="0" u="none" strike="noStrike" cap="none" normalizeH="0" baseline="0" dirty="0" err="1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onnistumisiin</a:t>
            </a:r>
            <a:r>
              <a:rPr kumimoji="0" lang="en-US" altLang="fi-FI" sz="2000" b="0" i="0" u="none" strike="noStrike" cap="none" normalizeH="0" baseline="0" dirty="0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. </a:t>
            </a:r>
          </a:p>
          <a:p>
            <a:pPr marR="0" lv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fi-FI" sz="2000" b="0" i="0" u="none" strike="noStrike" cap="none" normalizeH="0" baseline="0" dirty="0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 </a:t>
            </a:r>
          </a:p>
          <a:p>
            <a:pPr marL="0" marR="0" lvl="0" indent="-22860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fi-FI" sz="2000" b="0" i="0" u="none" strike="noStrike" cap="none" normalizeH="0" baseline="0" dirty="0" err="1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Mikä</a:t>
            </a:r>
            <a:r>
              <a:rPr kumimoji="0" lang="en-US" altLang="fi-FI" sz="2000" b="0" i="0" u="none" strike="noStrike" cap="none" normalizeH="0" baseline="0" dirty="0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0" lang="en-US" altLang="fi-FI" sz="2000" b="0" i="0" u="none" strike="noStrike" cap="none" normalizeH="0" baseline="0" dirty="0" err="1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su-jui</a:t>
            </a:r>
            <a:r>
              <a:rPr kumimoji="0" lang="en-US" altLang="fi-FI" sz="2000" b="0" i="0" u="none" strike="noStrike" cap="none" normalizeH="0" baseline="0" dirty="0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? </a:t>
            </a:r>
          </a:p>
          <a:p>
            <a:pPr marL="0" marR="0" lvl="0" indent="-22860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fi-FI" sz="2000" b="0" i="0" u="none" strike="noStrike" cap="none" normalizeH="0" baseline="0" dirty="0" err="1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Missä</a:t>
            </a:r>
            <a:r>
              <a:rPr kumimoji="0" lang="en-US" altLang="fi-FI" sz="2000" b="0" i="0" u="none" strike="noStrike" cap="none" normalizeH="0" baseline="0" dirty="0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 on-nis-</a:t>
            </a:r>
            <a:r>
              <a:rPr kumimoji="0" lang="en-US" altLang="fi-FI" sz="2000" b="0" i="0" u="none" strike="noStrike" cap="none" normalizeH="0" baseline="0" dirty="0" err="1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tuin</a:t>
            </a:r>
            <a:r>
              <a:rPr kumimoji="0" lang="en-US" altLang="fi-FI" sz="2000" b="0" i="0" u="none" strike="noStrike" cap="none" normalizeH="0" baseline="0" dirty="0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? </a:t>
            </a:r>
          </a:p>
          <a:p>
            <a:pPr marL="0" marR="0" lvl="0" indent="-22860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fi-FI" sz="2000" b="0" i="0" u="none" strike="noStrike" cap="none" normalizeH="0" baseline="0" dirty="0" err="1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Mikä</a:t>
            </a:r>
            <a:r>
              <a:rPr kumimoji="0" lang="en-US" altLang="fi-FI" sz="2000" b="0" i="0" u="none" strike="noStrike" cap="none" normalizeH="0" baseline="0" dirty="0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0" lang="en-US" altLang="fi-FI" sz="2000" b="0" i="0" u="none" strike="noStrike" cap="none" normalizeH="0" baseline="0" dirty="0" err="1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oli</a:t>
            </a:r>
            <a:r>
              <a:rPr kumimoji="0" lang="en-US" altLang="fi-FI" sz="2000" b="0" i="0" u="none" strike="noStrike" cap="none" normalizeH="0" baseline="0" dirty="0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0" lang="en-US" altLang="fi-FI" sz="2000" b="0" i="0" u="none" strike="noStrike" cap="none" normalizeH="0" baseline="0" dirty="0" err="1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ki-vaa</a:t>
            </a:r>
            <a:r>
              <a:rPr kumimoji="0" lang="en-US" altLang="fi-FI" sz="2000" b="0" i="0" u="none" strike="noStrike" cap="none" normalizeH="0" baseline="0" dirty="0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0" lang="en-US" altLang="fi-FI" sz="2000" b="0" i="0" u="none" strike="noStrike" cap="none" normalizeH="0" baseline="0" dirty="0" err="1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kou-lus-sa</a:t>
            </a:r>
            <a:r>
              <a:rPr kumimoji="0" lang="en-US" altLang="fi-FI" sz="2000" b="0" i="0" u="none" strike="noStrike" cap="none" normalizeH="0" baseline="0" dirty="0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? </a:t>
            </a:r>
          </a:p>
          <a:p>
            <a:pPr marL="0" marR="0" lvl="0" indent="-22860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fi-FI" sz="2000" b="0" i="0" u="none" strike="noStrike" cap="none" normalizeH="0" baseline="0" dirty="0" err="1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Mikä</a:t>
            </a:r>
            <a:r>
              <a:rPr kumimoji="0" lang="en-US" altLang="fi-FI" sz="2000" b="0" i="0" u="none" strike="noStrike" cap="none" normalizeH="0" baseline="0" dirty="0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0" lang="en-US" altLang="fi-FI" sz="2000" b="0" i="0" u="none" strike="noStrike" cap="none" normalizeH="0" baseline="0" dirty="0" err="1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oli</a:t>
            </a:r>
            <a:r>
              <a:rPr kumimoji="0" lang="en-US" altLang="fi-FI" sz="2000" b="0" i="0" u="none" strike="noStrike" cap="none" normalizeH="0" baseline="0" dirty="0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0" lang="en-US" altLang="fi-FI" sz="2000" b="0" i="0" u="none" strike="noStrike" cap="none" normalizeH="0" baseline="0" dirty="0" err="1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ki-vaa</a:t>
            </a:r>
            <a:r>
              <a:rPr kumimoji="0" lang="en-US" altLang="fi-FI" sz="2000" b="0" i="0" u="none" strike="noStrike" cap="none" normalizeH="0" baseline="0" dirty="0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 ko-to-</a:t>
            </a:r>
            <a:r>
              <a:rPr kumimoji="0" lang="en-US" altLang="fi-FI" sz="2000" b="0" i="0" u="none" strike="noStrike" cap="none" normalizeH="0" baseline="0" dirty="0" err="1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na</a:t>
            </a:r>
            <a:r>
              <a:rPr kumimoji="0" lang="en-US" altLang="fi-FI" sz="2000" b="0" i="0" u="none" strike="noStrike" cap="none" normalizeH="0" baseline="0" dirty="0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? </a:t>
            </a:r>
          </a:p>
          <a:p>
            <a:pPr marL="0" marR="0" lvl="0" indent="-22860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fi-FI" sz="2000" b="0" i="0" u="none" strike="noStrike" cap="none" normalizeH="0" baseline="0" dirty="0" err="1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Mikä</a:t>
            </a:r>
            <a:r>
              <a:rPr kumimoji="0" lang="en-US" altLang="fi-FI" sz="2000" b="0" i="0" u="none" strike="noStrike" cap="none" normalizeH="0" baseline="0" dirty="0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0" lang="en-US" altLang="fi-FI" sz="2000" b="0" i="0" u="none" strike="noStrike" cap="none" normalizeH="0" baseline="0" dirty="0" err="1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oli</a:t>
            </a:r>
            <a:r>
              <a:rPr kumimoji="0" lang="en-US" altLang="fi-FI" sz="2000" b="0" i="0" u="none" strike="noStrike" cap="none" normalizeH="0" baseline="0" dirty="0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0" lang="en-US" altLang="fi-FI" sz="2000" b="0" i="0" u="none" strike="noStrike" cap="none" normalizeH="0" baseline="0" dirty="0" err="1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ki-vaa</a:t>
            </a:r>
            <a:r>
              <a:rPr kumimoji="0" lang="en-US" altLang="fi-FI" sz="2000" b="0" i="0" u="none" strike="noStrike" cap="none" normalizeH="0" baseline="0" dirty="0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 har-</a:t>
            </a:r>
            <a:r>
              <a:rPr kumimoji="0" lang="en-US" altLang="fi-FI" sz="2000" b="0" i="0" u="none" strike="noStrike" cap="none" normalizeH="0" baseline="0" dirty="0" err="1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ras</a:t>
            </a:r>
            <a:r>
              <a:rPr kumimoji="0" lang="en-US" altLang="fi-FI" sz="2000" b="0" i="0" u="none" strike="noStrike" cap="none" normalizeH="0" baseline="0" dirty="0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-</a:t>
            </a:r>
            <a:r>
              <a:rPr kumimoji="0" lang="en-US" altLang="fi-FI" sz="2000" b="0" i="0" u="none" strike="noStrike" cap="none" normalizeH="0" baseline="0" dirty="0" err="1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tuk</a:t>
            </a:r>
            <a:r>
              <a:rPr kumimoji="0" lang="en-US" altLang="fi-FI" sz="2000" b="0" i="0" u="none" strike="noStrike" cap="none" normalizeH="0" baseline="0" dirty="0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-sis-</a:t>
            </a:r>
            <a:r>
              <a:rPr kumimoji="0" lang="en-US" altLang="fi-FI" sz="2000" b="0" i="0" u="none" strike="noStrike" cap="none" normalizeH="0" baseline="0" dirty="0" err="1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sa</a:t>
            </a:r>
            <a:r>
              <a:rPr kumimoji="0" lang="en-US" altLang="fi-FI" sz="2000" b="0" i="0" u="none" strike="noStrike" cap="none" normalizeH="0" baseline="0" dirty="0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? </a:t>
            </a:r>
          </a:p>
          <a:p>
            <a:pPr marR="0" lv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fi-FI" sz="2000" b="0" i="0" u="none" strike="noStrike" cap="none" normalizeH="0" baseline="0" dirty="0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 </a:t>
            </a:r>
          </a:p>
          <a:p>
            <a:pPr marR="0" lv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fi-FI" sz="2000" b="0" i="0" u="none" strike="noStrike" cap="none" normalizeH="0" baseline="0" dirty="0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I-lo-a on-nis-</a:t>
            </a:r>
            <a:r>
              <a:rPr kumimoji="0" lang="en-US" altLang="fi-FI" sz="2000" b="0" i="0" u="none" strike="noStrike" cap="none" normalizeH="0" baseline="0" dirty="0" err="1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tu</a:t>
            </a:r>
            <a:r>
              <a:rPr kumimoji="0" lang="en-US" altLang="fi-FI" sz="2000" b="0" i="0" u="none" strike="noStrike" cap="none" normalizeH="0" baseline="0" dirty="0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-mis-ten </a:t>
            </a:r>
            <a:r>
              <a:rPr kumimoji="0" lang="en-US" altLang="fi-FI" sz="2000" b="0" i="0" u="none" strike="noStrike" cap="none" normalizeH="0" baseline="0" dirty="0" err="1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ke</a:t>
            </a:r>
            <a:r>
              <a:rPr kumimoji="0" lang="en-US" altLang="fi-FI" sz="2000" b="0" i="0" u="none" strike="noStrike" cap="none" normalizeH="0" baseline="0" dirty="0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-</a:t>
            </a:r>
            <a:r>
              <a:rPr kumimoji="0" lang="en-US" altLang="fi-FI" sz="2000" b="0" i="0" u="none" strike="noStrike" cap="none" normalizeH="0" baseline="0" dirty="0" err="1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rää</a:t>
            </a:r>
            <a:r>
              <a:rPr kumimoji="0" lang="en-US" altLang="fi-FI" sz="2000" b="0" i="0" u="none" strike="noStrike" cap="none" normalizeH="0" baseline="0" dirty="0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-mi-seen! </a:t>
            </a:r>
          </a:p>
          <a:p>
            <a:pPr marR="0" lv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fi-FI" sz="2000" b="0" i="0" u="none" strike="noStrike" cap="none" normalizeH="0" baseline="0" dirty="0" err="1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Iloa</a:t>
            </a:r>
            <a:r>
              <a:rPr kumimoji="0" lang="en-US" altLang="fi-FI" sz="2000" b="0" i="0" u="none" strike="noStrike" cap="none" normalizeH="0" baseline="0" dirty="0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0" lang="en-US" altLang="fi-FI" sz="2000" b="0" i="0" u="none" strike="noStrike" cap="none" normalizeH="0" baseline="0" dirty="0" err="1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onnistumisten</a:t>
            </a:r>
            <a:r>
              <a:rPr kumimoji="0" lang="en-US" altLang="fi-FI" sz="2000" b="0" i="0" u="none" strike="noStrike" cap="none" normalizeH="0" baseline="0" dirty="0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0" lang="en-US" altLang="fi-FI" sz="2000" b="0" i="0" u="none" strike="noStrike" cap="none" normalizeH="0" baseline="0" dirty="0" err="1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keräämiseen</a:t>
            </a:r>
            <a:r>
              <a:rPr kumimoji="0" lang="en-US" altLang="fi-FI" sz="2000" b="0" i="0" u="none" strike="noStrike" cap="none" normalizeH="0" baseline="0" dirty="0">
                <a:ln>
                  <a:noFill/>
                </a:ln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! </a:t>
            </a:r>
          </a:p>
        </p:txBody>
      </p:sp>
    </p:spTree>
    <p:extLst>
      <p:ext uri="{BB962C8B-B14F-4D97-AF65-F5344CB8AC3E}">
        <p14:creationId xmlns:p14="http://schemas.microsoft.com/office/powerpoint/2010/main" val="4135057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, käyntikortti&#10;&#10;Kuvaus luotu automaattisesti">
            <a:extLst>
              <a:ext uri="{FF2B5EF4-FFF2-40B4-BE49-F238E27FC236}">
                <a16:creationId xmlns:a16="http://schemas.microsoft.com/office/drawing/2014/main" id="{CC470B8D-09DF-48D8-9466-B8F2FF63A3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1" b="1190"/>
          <a:stretch/>
        </p:blipFill>
        <p:spPr>
          <a:xfrm rot="5400000">
            <a:off x="-1101852" y="1101852"/>
            <a:ext cx="6858000" cy="4654296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0B70E395-89C1-4775-8116-C8527A1E53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64" b="1"/>
          <a:stretch/>
        </p:blipFill>
        <p:spPr>
          <a:xfrm rot="5400000">
            <a:off x="4994148" y="-339852"/>
            <a:ext cx="6858000" cy="7537704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B47F8C33-D7A5-A942-8E4F-F92B58F909F6}"/>
              </a:ext>
            </a:extLst>
          </p:cNvPr>
          <p:cNvSpPr txBox="1"/>
          <p:nvPr/>
        </p:nvSpPr>
        <p:spPr>
          <a:xfrm>
            <a:off x="1780738" y="468351"/>
            <a:ext cx="5014514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i-FI" sz="36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Oppilaskunta - osallisuus</a:t>
            </a:r>
          </a:p>
        </p:txBody>
      </p:sp>
    </p:spTree>
    <p:extLst>
      <p:ext uri="{BB962C8B-B14F-4D97-AF65-F5344CB8AC3E}">
        <p14:creationId xmlns:p14="http://schemas.microsoft.com/office/powerpoint/2010/main" val="39234352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E89AE504-53F1-4299-BB13-AC1AF22F97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092" b="2772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6B681A41-D33B-2B41-8C4F-27CC7EDE0B00}"/>
              </a:ext>
            </a:extLst>
          </p:cNvPr>
          <p:cNvSpPr txBox="1"/>
          <p:nvPr/>
        </p:nvSpPr>
        <p:spPr>
          <a:xfrm>
            <a:off x="1162755" y="259645"/>
            <a:ext cx="8837676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i-FI" sz="2000" dirty="0">
                <a:latin typeface="Cavolini" panose="03000502040302020204" pitchFamily="66" charset="0"/>
                <a:cs typeface="Cavolini" panose="03000502040302020204" pitchFamily="66" charset="0"/>
              </a:rPr>
              <a:t>Tee vahvuudet näkyväksi erilaisilla keinoilla myös luokkaan.</a:t>
            </a:r>
          </a:p>
        </p:txBody>
      </p:sp>
    </p:spTree>
    <p:extLst>
      <p:ext uri="{BB962C8B-B14F-4D97-AF65-F5344CB8AC3E}">
        <p14:creationId xmlns:p14="http://schemas.microsoft.com/office/powerpoint/2010/main" val="40569277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AEEF7D2C-B4A8-4167-8819-D353BC1E14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93381" y="1745311"/>
            <a:ext cx="4548146" cy="341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66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Kädet, Maaperä, Kasvi, Ympäristö, Kasvu">
            <a:extLst>
              <a:ext uri="{FF2B5EF4-FFF2-40B4-BE49-F238E27FC236}">
                <a16:creationId xmlns:a16="http://schemas.microsoft.com/office/drawing/2014/main" id="{BB8D14A3-456B-3345-A949-696E4ADA62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4" r="18958" b="-2"/>
          <a:stretch/>
        </p:blipFill>
        <p:spPr bwMode="auto"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ekstiruutu 1">
            <a:extLst>
              <a:ext uri="{FF2B5EF4-FFF2-40B4-BE49-F238E27FC236}">
                <a16:creationId xmlns:a16="http://schemas.microsoft.com/office/drawing/2014/main" id="{247EC9DA-C89E-40F2-A29F-F3991538D114}"/>
              </a:ext>
            </a:extLst>
          </p:cNvPr>
          <p:cNvGraphicFramePr/>
          <p:nvPr/>
        </p:nvGraphicFramePr>
        <p:xfrm>
          <a:off x="6417734" y="2614612"/>
          <a:ext cx="5291663" cy="3752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6454D1C-C45B-4D33-A1F6-370924E5C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Lähde: Sandberg. E. 2019. ES </a:t>
            </a:r>
            <a:r>
              <a:rPr lang="fi-FI" dirty="0" err="1"/>
              <a:t>Pedagogica</a:t>
            </a:r>
            <a:r>
              <a:rPr lang="fi-FI" dirty="0"/>
              <a:t> Oy</a:t>
            </a:r>
          </a:p>
        </p:txBody>
      </p:sp>
    </p:spTree>
    <p:extLst>
      <p:ext uri="{BB962C8B-B14F-4D97-AF65-F5344CB8AC3E}">
        <p14:creationId xmlns:p14="http://schemas.microsoft.com/office/powerpoint/2010/main" val="409475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>
        <p:fade/>
      </p:transition>
    </mc:Choice>
    <mc:Fallback xmlns="">
      <p:transition spd="slow" advClick="0" advTm="30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, vihreä&#10;&#10;Kuvaus luotu automaattisesti">
            <a:extLst>
              <a:ext uri="{FF2B5EF4-FFF2-40B4-BE49-F238E27FC236}">
                <a16:creationId xmlns:a16="http://schemas.microsoft.com/office/drawing/2014/main" id="{49D42413-1FC6-4A7E-AE54-7808596405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135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2E95C83F-9216-4C32-8DFC-C8CDCA1B3D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842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188D594C-9646-4392-8AE3-494084DB3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816" y="765110"/>
            <a:ext cx="8486368" cy="584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2285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E1F4320D-B4DD-4C7F-B60F-3EFBAEE072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10466" y="1339850"/>
            <a:ext cx="5571067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6485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942CAD78-3455-4520-880D-C5C4791436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3" t="15523" r="1096" b="26051"/>
          <a:stretch/>
        </p:blipFill>
        <p:spPr>
          <a:xfrm rot="5400000">
            <a:off x="813679" y="2506603"/>
            <a:ext cx="3960642" cy="1749778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0AF4E5D0-45BE-43BA-985E-4826CBD60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5244" y="2035359"/>
            <a:ext cx="6020730" cy="3326454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23BD2A3D-CBAD-5D42-977F-20863C0F87D9}"/>
              </a:ext>
            </a:extLst>
          </p:cNvPr>
          <p:cNvSpPr txBox="1"/>
          <p:nvPr/>
        </p:nvSpPr>
        <p:spPr>
          <a:xfrm>
            <a:off x="733778" y="2731911"/>
            <a:ext cx="2207656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fi-FI" dirty="0">
                <a:latin typeface="Century Gothic" panose="020B0502020202020204" pitchFamily="34" charset="0"/>
              </a:rPr>
              <a:t>Oppilaiden nimet:</a:t>
            </a:r>
          </a:p>
        </p:txBody>
      </p:sp>
    </p:spTree>
    <p:extLst>
      <p:ext uri="{BB962C8B-B14F-4D97-AF65-F5344CB8AC3E}">
        <p14:creationId xmlns:p14="http://schemas.microsoft.com/office/powerpoint/2010/main" val="28691770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C5B52F16-7C96-4114-A5CA-23769AACB2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41" t="2" r="20049" b="-3"/>
          <a:stretch/>
        </p:blipFill>
        <p:spPr>
          <a:xfrm>
            <a:off x="233264" y="638177"/>
            <a:ext cx="2784255" cy="5581644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92DCFA3E-80D4-4815-9F82-5E11DF2CB7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" r="27717" b="-1"/>
          <a:stretch/>
        </p:blipFill>
        <p:spPr>
          <a:xfrm rot="5400000">
            <a:off x="3305178" y="504273"/>
            <a:ext cx="5581644" cy="5849456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1983C920-E8B3-438C-8A77-768DF0AAC1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36" r="19682" b="-1"/>
          <a:stretch/>
        </p:blipFill>
        <p:spPr>
          <a:xfrm>
            <a:off x="9174480" y="638178"/>
            <a:ext cx="3017520" cy="5581644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6908A2C2-4890-124F-AECB-EE6627B97B88}"/>
              </a:ext>
            </a:extLst>
          </p:cNvPr>
          <p:cNvSpPr txBox="1"/>
          <p:nvPr/>
        </p:nvSpPr>
        <p:spPr>
          <a:xfrm>
            <a:off x="1470474" y="472069"/>
            <a:ext cx="4450824" cy="74341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 err="1">
                <a:latin typeface="Apple Chancery" panose="03020702040506060504" pitchFamily="66" charset="-79"/>
                <a:ea typeface="+mj-ea"/>
                <a:cs typeface="Apple Chancery" panose="03020702040506060504" pitchFamily="66" charset="-79"/>
              </a:rPr>
              <a:t>K</a:t>
            </a:r>
            <a:r>
              <a:rPr lang="en-US" sz="4000" b="1" kern="1200" dirty="0" err="1">
                <a:solidFill>
                  <a:schemeClr val="tx1"/>
                </a:solidFill>
                <a:latin typeface="Apple Chancery" panose="03020702040506060504" pitchFamily="66" charset="-79"/>
                <a:ea typeface="+mj-ea"/>
                <a:cs typeface="Apple Chancery" panose="03020702040506060504" pitchFamily="66" charset="-79"/>
              </a:rPr>
              <a:t>ouluyhteisötaso</a:t>
            </a:r>
            <a:endParaRPr lang="en-US" sz="4000" b="1" kern="1200" dirty="0">
              <a:solidFill>
                <a:schemeClr val="tx1"/>
              </a:solidFill>
              <a:latin typeface="Apple Chancery" panose="03020702040506060504" pitchFamily="66" charset="-79"/>
              <a:ea typeface="+mj-ea"/>
              <a:cs typeface="Apple Chancery" panose="03020702040506060504" pitchFamily="66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268997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AD8537EC-5139-4C00-9738-4869DB4490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5"/>
          <a:stretch/>
        </p:blipFill>
        <p:spPr>
          <a:xfrm rot="5400000">
            <a:off x="-381000" y="381000"/>
            <a:ext cx="6858000" cy="6096000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C780EB86-454F-4E52-B8E9-C21EBAFA28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5"/>
          <a:stretch/>
        </p:blipFill>
        <p:spPr>
          <a:xfrm rot="5400000">
            <a:off x="5715000" y="381000"/>
            <a:ext cx="685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1553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, erilainen&#10;&#10;Kuvaus luotu automaattisesti">
            <a:extLst>
              <a:ext uri="{FF2B5EF4-FFF2-40B4-BE49-F238E27FC236}">
                <a16:creationId xmlns:a16="http://schemas.microsoft.com/office/drawing/2014/main" id="{B8F45C6B-5ECD-4AD6-A03C-7938943DA8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902057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6A4EE54E-1863-4A1C-B0B2-0FF83E609D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10" b="2"/>
          <a:stretch/>
        </p:blipFill>
        <p:spPr>
          <a:xfrm rot="5400000">
            <a:off x="284264" y="594656"/>
            <a:ext cx="5743618" cy="5668684"/>
          </a:xfrm>
          <a:prstGeom prst="rect">
            <a:avLst/>
          </a:prstGeom>
        </p:spPr>
      </p:pic>
      <p:pic>
        <p:nvPicPr>
          <p:cNvPr id="3" name="Kuva 2" descr="Kuva, joka sisältää kohteen teksti, elektroniikka, näyttö&#10;&#10;Kuvaus luotu automaattisesti">
            <a:extLst>
              <a:ext uri="{FF2B5EF4-FFF2-40B4-BE49-F238E27FC236}">
                <a16:creationId xmlns:a16="http://schemas.microsoft.com/office/drawing/2014/main" id="{2F9C10F5-745A-4BE9-8ABD-3FA0B0122E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90" b="-2"/>
          <a:stretch/>
        </p:blipFill>
        <p:spPr>
          <a:xfrm rot="5400000">
            <a:off x="6161012" y="591551"/>
            <a:ext cx="5743618" cy="5674893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9B383B30-8D52-D643-A2F6-564923ED29FC}"/>
              </a:ext>
            </a:extLst>
          </p:cNvPr>
          <p:cNvSpPr txBox="1"/>
          <p:nvPr/>
        </p:nvSpPr>
        <p:spPr>
          <a:xfrm>
            <a:off x="1552128" y="4596644"/>
            <a:ext cx="9087744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i-FI" sz="2800" dirty="0">
                <a:latin typeface="Century Gothic" panose="020B0502020202020204" pitchFamily="34" charset="0"/>
              </a:rPr>
              <a:t>Vahvuudet näkyväksi koko koululle esim. ruokalaan</a:t>
            </a:r>
          </a:p>
        </p:txBody>
      </p:sp>
    </p:spTree>
    <p:extLst>
      <p:ext uri="{BB962C8B-B14F-4D97-AF65-F5344CB8AC3E}">
        <p14:creationId xmlns:p14="http://schemas.microsoft.com/office/powerpoint/2010/main" val="4861108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144CF90E-375E-4C35-85C4-BBE523AD0C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41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9C3A8D47-FDA3-7E4E-B64F-FD9BA784D1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0" t="12510" r="7177" b="21317"/>
          <a:stretch/>
        </p:blipFill>
        <p:spPr bwMode="auto">
          <a:xfrm>
            <a:off x="2562577" y="2871791"/>
            <a:ext cx="6908800" cy="3115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alapeli, Idea, Päämäärä, Suunnittelu, Suunnitelma">
            <a:extLst>
              <a:ext uri="{FF2B5EF4-FFF2-40B4-BE49-F238E27FC236}">
                <a16:creationId xmlns:a16="http://schemas.microsoft.com/office/drawing/2014/main" id="{50105404-312F-DC4D-B742-6717608F3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9067" y="1018166"/>
            <a:ext cx="3826932" cy="170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738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, kotelo, käyntikortti&#10;&#10;Kuvaus luotu automaattisesti">
            <a:extLst>
              <a:ext uri="{FF2B5EF4-FFF2-40B4-BE49-F238E27FC236}">
                <a16:creationId xmlns:a16="http://schemas.microsoft.com/office/drawing/2014/main" id="{E0344154-ADF1-4E8C-A2D0-2470A0B1AE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13141" y="1339850"/>
            <a:ext cx="5571067" cy="4178300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B1B01307-612A-764F-A128-464627BB88A9}"/>
              </a:ext>
            </a:extLst>
          </p:cNvPr>
          <p:cNvSpPr txBox="1"/>
          <p:nvPr/>
        </p:nvSpPr>
        <p:spPr>
          <a:xfrm>
            <a:off x="338667" y="948266"/>
            <a:ext cx="477085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dirty="0">
                <a:latin typeface="Cavolini" panose="03000502040302020204" pitchFamily="66" charset="0"/>
                <a:cs typeface="Cavolini" panose="03000502040302020204" pitchFamily="66" charset="0"/>
              </a:rPr>
              <a:t>Vahvuuskansio </a:t>
            </a:r>
          </a:p>
          <a:p>
            <a:r>
              <a:rPr lang="fi-FI" sz="2800" dirty="0">
                <a:latin typeface="Cavolini" panose="03000502040302020204" pitchFamily="66" charset="0"/>
                <a:cs typeface="Cavolini" panose="03000502040302020204" pitchFamily="66" charset="0"/>
              </a:rPr>
              <a:t>koko koulun käyttöön </a:t>
            </a:r>
          </a:p>
          <a:p>
            <a:r>
              <a:rPr lang="fi-FI" sz="2800" dirty="0">
                <a:latin typeface="Cavolini" panose="03000502040302020204" pitchFamily="66" charset="0"/>
                <a:cs typeface="Cavolini" panose="03000502040302020204" pitchFamily="66" charset="0"/>
              </a:rPr>
              <a:t>(kootut materiaalit)</a:t>
            </a:r>
          </a:p>
        </p:txBody>
      </p:sp>
    </p:spTree>
    <p:extLst>
      <p:ext uri="{BB962C8B-B14F-4D97-AF65-F5344CB8AC3E}">
        <p14:creationId xmlns:p14="http://schemas.microsoft.com/office/powerpoint/2010/main" val="40402665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27B033D5-6E30-461F-A113-B7CA4762A9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5" r="43135" b="1"/>
          <a:stretch/>
        </p:blipFill>
        <p:spPr>
          <a:xfrm rot="5400000">
            <a:off x="2839618" y="-2469250"/>
            <a:ext cx="6512763" cy="11798300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BE173610-B4FB-324B-AE75-28E09D986AFD}"/>
              </a:ext>
            </a:extLst>
          </p:cNvPr>
          <p:cNvSpPr txBox="1"/>
          <p:nvPr/>
        </p:nvSpPr>
        <p:spPr>
          <a:xfrm>
            <a:off x="632178" y="1580444"/>
            <a:ext cx="7350089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i-FI" sz="2800" dirty="0">
                <a:latin typeface="Century Gothic" panose="020B0502020202020204" pitchFamily="34" charset="0"/>
                <a:cs typeface="Cavolini" panose="03000502040302020204" pitchFamily="66" charset="0"/>
              </a:rPr>
              <a:t>Yllätyshetket ja –tehtävät henkilökunnalle</a:t>
            </a:r>
          </a:p>
        </p:txBody>
      </p:sp>
    </p:spTree>
    <p:extLst>
      <p:ext uri="{BB962C8B-B14F-4D97-AF65-F5344CB8AC3E}">
        <p14:creationId xmlns:p14="http://schemas.microsoft.com/office/powerpoint/2010/main" val="32141506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25696B2B-9629-4E16-AC00-E038CFA231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4333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D9D551C7-57D8-4F11-9BFD-990CE9686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85800"/>
            <a:ext cx="97536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336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9C62B999-94F9-4A15-8C13-38B0D3334D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 b="3539"/>
          <a:stretch/>
        </p:blipFill>
        <p:spPr bwMode="auto">
          <a:xfrm>
            <a:off x="20" y="-90310"/>
            <a:ext cx="12191980" cy="694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9366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69F4D80D-F4D3-45C1-9879-9A589A8740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0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09C6496D-734B-9F48-9BC2-CD0B32EFDCB9}"/>
              </a:ext>
            </a:extLst>
          </p:cNvPr>
          <p:cNvSpPr txBox="1"/>
          <p:nvPr/>
        </p:nvSpPr>
        <p:spPr>
          <a:xfrm>
            <a:off x="6547555" y="5113867"/>
            <a:ext cx="5333511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i-FI" sz="2400" dirty="0">
                <a:latin typeface="Century Gothic" panose="020B0502020202020204" pitchFamily="34" charset="0"/>
              </a:rPr>
              <a:t>Hyvinvoinnin rakennusaineet –diat </a:t>
            </a:r>
          </a:p>
          <a:p>
            <a:pPr algn="ctr"/>
            <a:r>
              <a:rPr lang="fi-FI" sz="2400" dirty="0">
                <a:latin typeface="Century Gothic" panose="020B0502020202020204" pitchFamily="34" charset="0"/>
              </a:rPr>
              <a:t>näkyväksi ja käytettäväksi luokkiin</a:t>
            </a:r>
          </a:p>
          <a:p>
            <a:pPr algn="ctr"/>
            <a:r>
              <a:rPr lang="fi-FI" sz="2400" dirty="0">
                <a:latin typeface="Century Gothic" panose="020B0502020202020204" pitchFamily="34" charset="0"/>
              </a:rPr>
              <a:t>koko koululle</a:t>
            </a:r>
          </a:p>
        </p:txBody>
      </p:sp>
    </p:spTree>
    <p:extLst>
      <p:ext uri="{BB962C8B-B14F-4D97-AF65-F5344CB8AC3E}">
        <p14:creationId xmlns:p14="http://schemas.microsoft.com/office/powerpoint/2010/main" val="41967855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Palapeli, Viimeinen Osa">
            <a:extLst>
              <a:ext uri="{FF2B5EF4-FFF2-40B4-BE49-F238E27FC236}">
                <a16:creationId xmlns:a16="http://schemas.microsoft.com/office/drawing/2014/main" id="{F7BA6CEE-AA9C-2242-97B2-AC4795CFAA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1F561778-6AC2-BF46-B82B-190199A9A776}"/>
              </a:ext>
            </a:extLst>
          </p:cNvPr>
          <p:cNvSpPr txBox="1"/>
          <p:nvPr/>
        </p:nvSpPr>
        <p:spPr>
          <a:xfrm>
            <a:off x="3937748" y="2675467"/>
            <a:ext cx="3695242" cy="954107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fi-FI" sz="2800" dirty="0">
                <a:latin typeface="Cavolini" panose="03000502040302020204" pitchFamily="66" charset="0"/>
                <a:cs typeface="Cavolini" panose="03000502040302020204" pitchFamily="66" charset="0"/>
              </a:rPr>
              <a:t>Henkilökohtainen</a:t>
            </a:r>
          </a:p>
          <a:p>
            <a:pPr algn="ctr"/>
            <a:r>
              <a:rPr lang="fi-FI" sz="2800" dirty="0">
                <a:latin typeface="Cavolini" panose="03000502040302020204" pitchFamily="66" charset="0"/>
                <a:cs typeface="Cavolini" panose="03000502040302020204" pitchFamily="66" charset="0"/>
              </a:rPr>
              <a:t>taso</a:t>
            </a:r>
          </a:p>
        </p:txBody>
      </p:sp>
    </p:spTree>
    <p:extLst>
      <p:ext uri="{BB962C8B-B14F-4D97-AF65-F5344CB8AC3E}">
        <p14:creationId xmlns:p14="http://schemas.microsoft.com/office/powerpoint/2010/main" val="42188202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339DB66-9D94-6445-8048-3A2FAE5AC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3941" y="643467"/>
            <a:ext cx="9904118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2272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4" descr="Kuva, joka sisältää kohteen teksti, sisä, seinä&#10;&#10;Kuvaus luotu automaattisesti">
            <a:extLst>
              <a:ext uri="{FF2B5EF4-FFF2-40B4-BE49-F238E27FC236}">
                <a16:creationId xmlns:a16="http://schemas.microsoft.com/office/drawing/2014/main" id="{7AAD7730-A350-1D4D-A9D7-8D139E8CAC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 bwMode="auto">
          <a:xfrm>
            <a:off x="20" y="259644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uorakulmio 3">
            <a:extLst>
              <a:ext uri="{FF2B5EF4-FFF2-40B4-BE49-F238E27FC236}">
                <a16:creationId xmlns:a16="http://schemas.microsoft.com/office/drawing/2014/main" id="{CE78B185-AA31-BB44-A87D-A236B3BAC161}"/>
              </a:ext>
            </a:extLst>
          </p:cNvPr>
          <p:cNvSpPr/>
          <p:nvPr/>
        </p:nvSpPr>
        <p:spPr>
          <a:xfrm>
            <a:off x="9226012" y="1652601"/>
            <a:ext cx="22322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>
                <a:solidFill>
                  <a:srgbClr val="000000"/>
                </a:solidFill>
                <a:latin typeface="Times" pitchFamily="2" charset="0"/>
              </a:rPr>
              <a:t> </a:t>
            </a:r>
            <a:endParaRPr lang="fi-FI" dirty="0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CDF61098-8F6B-2B4A-AB69-166C2A71EA4B}"/>
              </a:ext>
            </a:extLst>
          </p:cNvPr>
          <p:cNvSpPr/>
          <p:nvPr/>
        </p:nvSpPr>
        <p:spPr>
          <a:xfrm>
            <a:off x="7800622" y="1421768"/>
            <a:ext cx="4120445" cy="1015663"/>
          </a:xfrm>
          <a:prstGeom prst="rect">
            <a:avLst/>
          </a:prstGeom>
          <a:solidFill>
            <a:srgbClr val="FCE0FF"/>
          </a:solidFill>
        </p:spPr>
        <p:txBody>
          <a:bodyPr wrap="square">
            <a:spAutoFit/>
          </a:bodyPr>
          <a:lstStyle/>
          <a:p>
            <a:pPr algn="ctr"/>
            <a:r>
              <a:rPr lang="fi-FI" sz="2000" dirty="0">
                <a:solidFill>
                  <a:srgbClr val="00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POSITIIVINEN CV, ​</a:t>
            </a:r>
            <a:br>
              <a:rPr lang="fi-FI" sz="2000" dirty="0">
                <a:solidFill>
                  <a:srgbClr val="00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fi-FI" sz="2000" dirty="0">
                <a:solidFill>
                  <a:srgbClr val="00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laaja-alaisten taitojen ansioluettelo​</a:t>
            </a:r>
            <a:endParaRPr lang="fi-FI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9958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2326D851-F0D2-483F-9BF0-DC6721E28A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3771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uva, joka sisältää kohteen ruoka, leipä, donitsi&#10;&#10;Kuvaus luotu automaattisesti">
            <a:extLst>
              <a:ext uri="{FF2B5EF4-FFF2-40B4-BE49-F238E27FC236}">
                <a16:creationId xmlns:a16="http://schemas.microsoft.com/office/drawing/2014/main" id="{0BBE02B6-FF3A-4149-A085-64FD44A37A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7973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617E54CF-24D0-B344-B599-B7FA862FBD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93" r="9091" b="123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617351FF-9448-2F4A-A00C-937F35E31712}"/>
              </a:ext>
            </a:extLst>
          </p:cNvPr>
          <p:cNvSpPr txBox="1"/>
          <p:nvPr/>
        </p:nvSpPr>
        <p:spPr>
          <a:xfrm>
            <a:off x="594110" y="1215483"/>
            <a:ext cx="3877530" cy="362288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Hyvinvoinnin</a:t>
            </a:r>
            <a:r>
              <a:rPr lang="en-US" sz="3200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3200" b="1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lisääminen</a:t>
            </a:r>
            <a:endParaRPr lang="en-US" sz="3200" b="1" dirty="0">
              <a:latin typeface="Apple Chancery" panose="03020702040506060504" pitchFamily="66" charset="-79"/>
              <a:cs typeface="Apple Chancery" panose="03020702040506060504" pitchFamily="66" charset="-79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Huomio</a:t>
            </a:r>
            <a:r>
              <a:rPr lang="en-US" dirty="0"/>
              <a:t> </a:t>
            </a:r>
            <a:r>
              <a:rPr lang="en-US" dirty="0" err="1"/>
              <a:t>ihmiseen</a:t>
            </a:r>
            <a:endParaRPr lang="en-US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Vuorovaikutukseen</a:t>
            </a:r>
            <a:endParaRPr lang="en-US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Palautteeseen</a:t>
            </a:r>
            <a:endParaRPr lang="en-US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Sanoittamista</a:t>
            </a:r>
            <a:r>
              <a:rPr lang="en-US" dirty="0"/>
              <a:t>, </a:t>
            </a:r>
            <a:r>
              <a:rPr lang="en-US" dirty="0" err="1"/>
              <a:t>asioiden</a:t>
            </a:r>
            <a:r>
              <a:rPr lang="en-US" dirty="0"/>
              <a:t> </a:t>
            </a:r>
            <a:r>
              <a:rPr lang="en-US" dirty="0" err="1"/>
              <a:t>näkyväksi</a:t>
            </a:r>
            <a:r>
              <a:rPr lang="en-US" dirty="0"/>
              <a:t> </a:t>
            </a:r>
            <a:r>
              <a:rPr lang="en-US" dirty="0" err="1"/>
              <a:t>tekemistä</a:t>
            </a:r>
            <a:endParaRPr lang="en-US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Itsetuntemuksen</a:t>
            </a:r>
            <a:r>
              <a:rPr lang="en-US" dirty="0"/>
              <a:t> </a:t>
            </a:r>
            <a:r>
              <a:rPr lang="en-US" dirty="0" err="1"/>
              <a:t>opettelemista</a:t>
            </a:r>
            <a:r>
              <a:rPr lang="en-US" dirty="0"/>
              <a:t> ja </a:t>
            </a:r>
            <a:r>
              <a:rPr lang="en-US" dirty="0" err="1"/>
              <a:t>oman</a:t>
            </a:r>
            <a:r>
              <a:rPr lang="en-US" dirty="0"/>
              <a:t> </a:t>
            </a:r>
            <a:r>
              <a:rPr lang="en-US" dirty="0" err="1"/>
              <a:t>persoonan</a:t>
            </a:r>
            <a:r>
              <a:rPr lang="en-US" dirty="0"/>
              <a:t> </a:t>
            </a:r>
            <a:r>
              <a:rPr lang="en-US" dirty="0" err="1"/>
              <a:t>tutkimista</a:t>
            </a:r>
            <a:endParaRPr lang="en-US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	(Erja Sandberg)</a:t>
            </a:r>
            <a:endParaRPr lang="en-US" dirty="0">
              <a:cs typeface="Calibri" panose="020F0502020204030204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537102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3A500622-F782-4E40-877E-E582AF3D2E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4355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CC0A1DA-C9AA-C14F-B8BA-C6C7DDFF44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 bwMode="auto">
          <a:xfrm>
            <a:off x="307775" y="261437"/>
            <a:ext cx="11576450" cy="633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4528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E5DE3E6A-4702-9C49-A47A-9137D69C7722}"/>
              </a:ext>
            </a:extLst>
          </p:cNvPr>
          <p:cNvSpPr/>
          <p:nvPr/>
        </p:nvSpPr>
        <p:spPr>
          <a:xfrm>
            <a:off x="5034844" y="327378"/>
            <a:ext cx="6096000" cy="6863417"/>
          </a:xfrm>
          <a:prstGeom prst="rect">
            <a:avLst/>
          </a:prstGeom>
        </p:spPr>
        <p:txBody>
          <a:bodyPr numCol="3">
            <a:spAutoFit/>
          </a:bodyPr>
          <a:lstStyle/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fi-FI" sz="1200" dirty="0">
                <a:solidFill>
                  <a:srgbClr val="000000"/>
                </a:solidFill>
                <a:latin typeface="Calibri" panose="020F0502020204030204" pitchFamily="34" charset="0"/>
              </a:rPr>
              <a:t>Ahtola, A. (toim.) 2016. Psyykkinen hyvinvointi ja oppiminen. Juva: PS-kustannus. 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fi-FI" sz="1200" dirty="0">
                <a:solidFill>
                  <a:srgbClr val="000000"/>
                </a:solidFill>
                <a:latin typeface="Calibri" panose="020F0502020204030204" pitchFamily="34" charset="0"/>
              </a:rPr>
              <a:t>Ahola, M.  2002. Mestariluokka. Jyväskylä: Tammi. 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fi-FI" sz="1200" dirty="0">
                <a:solidFill>
                  <a:srgbClr val="000000"/>
                </a:solidFill>
                <a:latin typeface="Calibri" panose="020F0502020204030204" pitchFamily="34" charset="0"/>
              </a:rPr>
              <a:t>Aro, T., Järviluoma, E., Mäntylä, M., Mäntynen, H., Määttä, S. &amp; Paananen, M. 2014. KUMMI 11. Oppilaan minäkuva ja luottamus omiin kykyihin. NMI. Eura: </a:t>
            </a:r>
            <a:r>
              <a:rPr lang="fi-FI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Euraprint</a:t>
            </a:r>
            <a:r>
              <a:rPr lang="fi-FI" sz="1200" dirty="0">
                <a:solidFill>
                  <a:srgbClr val="000000"/>
                </a:solidFill>
                <a:latin typeface="Calibri" panose="020F0502020204030204" pitchFamily="34" charset="0"/>
              </a:rPr>
              <a:t>.  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fi-FI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Cacciatore</a:t>
            </a:r>
            <a:r>
              <a:rPr lang="fi-FI" sz="1200" dirty="0">
                <a:solidFill>
                  <a:srgbClr val="000000"/>
                </a:solidFill>
                <a:latin typeface="Calibri" panose="020F0502020204030204" pitchFamily="34" charset="0"/>
              </a:rPr>
              <a:t>, R. 2007. Aggression portaat. Vammalan Kirjapaino Oy: Opetushallitus. 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fi-FI" sz="1200" dirty="0">
                <a:solidFill>
                  <a:srgbClr val="000000"/>
                </a:solidFill>
                <a:latin typeface="Calibri" panose="020F0502020204030204" pitchFamily="34" charset="0"/>
              </a:rPr>
              <a:t>Halinen, I., </a:t>
            </a:r>
            <a:r>
              <a:rPr lang="fi-FI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Hotulainen</a:t>
            </a:r>
            <a:r>
              <a:rPr lang="fi-FI" sz="1200" dirty="0">
                <a:solidFill>
                  <a:srgbClr val="000000"/>
                </a:solidFill>
                <a:latin typeface="Calibri" panose="020F0502020204030204" pitchFamily="34" charset="0"/>
              </a:rPr>
              <a:t>, R., Kauppinen, E., </a:t>
            </a:r>
            <a:r>
              <a:rPr lang="fi-FI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Nilivaara</a:t>
            </a:r>
            <a:r>
              <a:rPr lang="fi-FI" sz="1200" dirty="0">
                <a:solidFill>
                  <a:srgbClr val="000000"/>
                </a:solidFill>
                <a:latin typeface="Calibri" panose="020F0502020204030204" pitchFamily="34" charset="0"/>
              </a:rPr>
              <a:t>, P., Raami, A. &amp; Vainikainen, M-P. 2016. Ajattelun taidot ja oppiminen. Juva: PS-kustannus. 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fi-FI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Jääskinen</a:t>
            </a:r>
            <a:r>
              <a:rPr lang="fi-FI" sz="1200" dirty="0">
                <a:solidFill>
                  <a:srgbClr val="000000"/>
                </a:solidFill>
                <a:latin typeface="Calibri" panose="020F0502020204030204" pitchFamily="34" charset="0"/>
              </a:rPr>
              <a:t>, A-M. 2017.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fi-FI" sz="1200" dirty="0">
                <a:solidFill>
                  <a:srgbClr val="000000"/>
                </a:solidFill>
                <a:latin typeface="Calibri" panose="020F0502020204030204" pitchFamily="34" charset="0"/>
              </a:rPr>
              <a:t> Mitä </a:t>
            </a:r>
            <a:r>
              <a:rPr lang="fi-FI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sä</a:t>
            </a:r>
            <a:r>
              <a:rPr lang="fi-FI" sz="12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fi-FI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rageet</a:t>
            </a:r>
            <a:r>
              <a:rPr lang="fi-FI" sz="1200" dirty="0">
                <a:solidFill>
                  <a:srgbClr val="000000"/>
                </a:solidFill>
                <a:latin typeface="Calibri" panose="020F0502020204030204" pitchFamily="34" charset="0"/>
              </a:rPr>
              <a:t>? Lapsen ja nuoren tunnetaitojen tukeminen. 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fi-FI" sz="1200" dirty="0">
                <a:solidFill>
                  <a:srgbClr val="000000"/>
                </a:solidFill>
                <a:latin typeface="Calibri" panose="020F0502020204030204" pitchFamily="34" charset="0"/>
              </a:rPr>
              <a:t>Kauppila, E.  2016. Kamalan ihana päivä. Lasten </a:t>
            </a:r>
            <a:r>
              <a:rPr lang="fi-FI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mindfulness</a:t>
            </a:r>
            <a:r>
              <a:rPr lang="fi-FI" sz="1200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endParaRPr lang="fi-FI" sz="1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endParaRPr lang="fi-FI" sz="1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endParaRPr lang="fi-FI" sz="1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endParaRPr lang="fi-FI" sz="1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endParaRPr lang="fi-FI" sz="1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endParaRPr lang="fi-FI" sz="1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fi-FI" sz="1200" dirty="0">
                <a:solidFill>
                  <a:srgbClr val="000000"/>
                </a:solidFill>
                <a:latin typeface="Calibri" panose="020F0502020204030204" pitchFamily="34" charset="0"/>
              </a:rPr>
              <a:t>Kauppila, R.A. 2006. Vuorovaikutus- ja sosiaaliset taidot. Vuorovaikutusopas opettajille ja opiskelijoille. Juva: PS-kustannus. 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fi-FI" sz="1200" dirty="0">
                <a:solidFill>
                  <a:srgbClr val="000000"/>
                </a:solidFill>
                <a:latin typeface="Calibri" panose="020F0502020204030204" pitchFamily="34" charset="0"/>
              </a:rPr>
              <a:t>Kerola, K., Kujanpää, S. &amp; Kallio, A. 2013. Ihmiseltä ihmiselle – sosiaaliset taidot. Harjoituksia lapsille, nuorille ja aikuisille. Opetushallitus. Tampere: Juvenes </a:t>
            </a:r>
            <a:r>
              <a:rPr lang="fi-FI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Print</a:t>
            </a:r>
            <a:r>
              <a:rPr lang="fi-FI" sz="1200" dirty="0">
                <a:solidFill>
                  <a:srgbClr val="000000"/>
                </a:solidFill>
                <a:latin typeface="Calibri" panose="020F0502020204030204" pitchFamily="34" charset="0"/>
              </a:rPr>
              <a:t>. 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fi-FI" sz="1200" dirty="0">
                <a:solidFill>
                  <a:srgbClr val="000000"/>
                </a:solidFill>
                <a:latin typeface="Calibri" panose="020F0502020204030204" pitchFamily="34" charset="0"/>
              </a:rPr>
              <a:t>Leskisenoja, E. 2017. Positiivisen pedagogiikan työkalupakki. Juva: PS-kustannus.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fi-FI" sz="1200" dirty="0"/>
              <a:t>Leskisenoja, E. &amp; Sandberg E. 2019. Positiivinen pedagogiikka ja nuorten hyvinvointi: PS-kustannus. </a:t>
            </a:r>
            <a:r>
              <a:rPr lang="fi-FI" sz="12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fi-FI" sz="1200" dirty="0">
                <a:solidFill>
                  <a:srgbClr val="000000"/>
                </a:solidFill>
                <a:latin typeface="Calibri" panose="020F0502020204030204" pitchFamily="34" charset="0"/>
              </a:rPr>
              <a:t>Popov, K. L. 2015. Reilu, reipas ja vastuuntuntoinen. Vantaa: PS-kustannus. 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fi-FI" sz="1200" dirty="0">
                <a:solidFill>
                  <a:srgbClr val="000000"/>
                </a:solidFill>
                <a:latin typeface="Calibri" panose="020F0502020204030204" pitchFamily="34" charset="0"/>
              </a:rPr>
              <a:t>Toivakka, S. &amp; Maasola, M. 2011. Itsetunto kohdalleen. Harjoituksia itsetuntemuksen ja vuorovaikutustaitojen oppimiseen. Juva: PS-kustannus. 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fi-FI" sz="1200" dirty="0">
                <a:solidFill>
                  <a:srgbClr val="000000"/>
                </a:solidFill>
                <a:latin typeface="Calibri" panose="020F0502020204030204" pitchFamily="34" charset="0"/>
              </a:rPr>
              <a:t>Salmela-Aro, K. &amp; Nurmi, J.-E. (toim.) 2017. Mikä meitä liikuttaa. Motivaatiopsykologian perusteet. Juva: PS-kustannus.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endParaRPr lang="fi-FI" sz="1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fontAlgn="base"/>
            <a:r>
              <a:rPr lang="fi-FI" sz="12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fi-FI" sz="1200" dirty="0"/>
              <a:t>Sandberg, E. 2019. Rakennetaan lapsi vahvaksi. ES </a:t>
            </a:r>
            <a:r>
              <a:rPr lang="fi-FI" sz="1200" dirty="0" err="1"/>
              <a:t>Pedagogica</a:t>
            </a:r>
            <a:r>
              <a:rPr lang="fi-FI" sz="1200" dirty="0"/>
              <a:t> Oy.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fi-FI" sz="1200" dirty="0"/>
              <a:t>Sandberg, E. 2019. Rakennetaan nuori vahvaksi. ES </a:t>
            </a:r>
            <a:r>
              <a:rPr lang="fi-FI" sz="1200" dirty="0" err="1"/>
              <a:t>Pedagogica</a:t>
            </a:r>
            <a:r>
              <a:rPr lang="fi-FI" sz="1200" dirty="0"/>
              <a:t> Oy.</a:t>
            </a:r>
            <a:endParaRPr lang="fi-FI" sz="1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fi-FI" sz="1200" dirty="0">
                <a:solidFill>
                  <a:srgbClr val="000000"/>
                </a:solidFill>
                <a:latin typeface="Calibri" panose="020F0502020204030204" pitchFamily="34" charset="0"/>
              </a:rPr>
              <a:t>Uusitalo-Vuorinen, L. &amp; Vuorinen, K. 2016. Huomaa hyvä! Näin ohjaat lasta ja nuorta löytämään luonteen vahvuutensa. Juva: PS-kustannus. 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fi-FI" sz="1200" dirty="0">
                <a:solidFill>
                  <a:srgbClr val="000000"/>
                </a:solidFill>
                <a:latin typeface="Calibri" panose="020F0502020204030204" pitchFamily="34" charset="0"/>
              </a:rPr>
              <a:t>Uusitalo-Vuorinen, L. &amp; Vuorinen, K. 2017. Huomaa hyvä! Vahvuusvariksen bongausopas. Juva: PS-kustannus.  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fi-FI" sz="1200" dirty="0">
                <a:solidFill>
                  <a:srgbClr val="000000"/>
                </a:solidFill>
                <a:latin typeface="Calibri" panose="020F0502020204030204" pitchFamily="34" charset="0"/>
              </a:rPr>
              <a:t>Virtanen, M. 2015. Kuusi askelta tunnetaitajaksi. Emotionaalisen osaamisen kehittämismalli opettajalle. Juva. 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endParaRPr lang="fi-FI" sz="1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fi-FI" sz="1200" dirty="0">
                <a:solidFill>
                  <a:srgbClr val="000000"/>
                </a:solidFill>
                <a:latin typeface="Calibri" panose="020F0502020204030204" pitchFamily="34" charset="0"/>
              </a:rPr>
              <a:t>Kuvat </a:t>
            </a:r>
            <a:r>
              <a:rPr lang="fi-FI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pixabay</a:t>
            </a:r>
            <a:endParaRPr lang="fi-FI" sz="1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fi-FI" sz="1200" dirty="0">
                <a:solidFill>
                  <a:srgbClr val="000000"/>
                </a:solidFill>
                <a:latin typeface="Calibri" panose="020F0502020204030204" pitchFamily="34" charset="0"/>
              </a:rPr>
              <a:t>Vahvuusvarikset; kuvitus </a:t>
            </a:r>
            <a:r>
              <a:rPr lang="fi-FI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Ina</a:t>
            </a:r>
            <a:r>
              <a:rPr lang="fi-FI" sz="1200" dirty="0">
                <a:solidFill>
                  <a:srgbClr val="000000"/>
                </a:solidFill>
                <a:latin typeface="Calibri" panose="020F0502020204030204" pitchFamily="34" charset="0"/>
              </a:rPr>
              <a:t> Majaniemi. (2015)</a:t>
            </a:r>
          </a:p>
          <a:p>
            <a:pPr fontAlgn="base"/>
            <a:r>
              <a:rPr lang="fi-FI" sz="12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fi-FI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B4651F0B-9654-234A-8DEB-08F7C6400B2A}"/>
              </a:ext>
            </a:extLst>
          </p:cNvPr>
          <p:cNvSpPr txBox="1"/>
          <p:nvPr/>
        </p:nvSpPr>
        <p:spPr>
          <a:xfrm>
            <a:off x="428978" y="327378"/>
            <a:ext cx="432060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200" b="1" dirty="0">
                <a:solidFill>
                  <a:srgbClr val="000000"/>
                </a:solidFill>
                <a:cs typeface="Cavolini" panose="03000502040302020204" pitchFamily="66" charset="0"/>
              </a:rPr>
              <a:t>Lähteet ja kirjavinkkejä:</a:t>
            </a:r>
            <a:r>
              <a:rPr lang="fi-FI" sz="3200" dirty="0">
                <a:solidFill>
                  <a:srgbClr val="000000"/>
                </a:solidFill>
                <a:cs typeface="Cavolini" panose="03000502040302020204" pitchFamily="66" charset="0"/>
              </a:rPr>
              <a:t> 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5920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uva, joka sisältää kohteen teksti, kasvi&#10;&#10;Kuvaus luotu automaattisesti">
            <a:extLst>
              <a:ext uri="{FF2B5EF4-FFF2-40B4-BE49-F238E27FC236}">
                <a16:creationId xmlns:a16="http://schemas.microsoft.com/office/drawing/2014/main" id="{32B79881-940D-43A9-94BC-0ED1ED6EAD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329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553B86A-3688-4590-934F-8CD074A9B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7467600" cy="6858000"/>
            <a:chOff x="7467600" y="0"/>
            <a:chExt cx="47244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F036222-7F97-43EF-AF1A-2B06BAC90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EC638B7-C55E-4E8E-ABDC-CBD417F0D2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7159AC2-C98F-4C93-B774-B19EE1BEB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69701" cy="6858000"/>
          </a:xfrm>
          <a:custGeom>
            <a:avLst/>
            <a:gdLst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7090188 w 7467600"/>
              <a:gd name="connsiteY3" fmla="*/ 6584365 h 6858000"/>
              <a:gd name="connsiteX4" fmla="*/ 7440138 w 7467600"/>
              <a:gd name="connsiteY4" fmla="*/ 6622648 h 6858000"/>
              <a:gd name="connsiteX5" fmla="*/ 7467600 w 7467600"/>
              <a:gd name="connsiteY5" fmla="*/ 6628217 h 6858000"/>
              <a:gd name="connsiteX6" fmla="*/ 7467600 w 7467600"/>
              <a:gd name="connsiteY6" fmla="*/ 6668575 h 6858000"/>
              <a:gd name="connsiteX7" fmla="*/ 7392322 w 7467600"/>
              <a:gd name="connsiteY7" fmla="*/ 6658238 h 6858000"/>
              <a:gd name="connsiteX8" fmla="*/ 7467600 w 7467600"/>
              <a:gd name="connsiteY8" fmla="*/ 6683873 h 6858000"/>
              <a:gd name="connsiteX9" fmla="*/ 7467600 w 7467600"/>
              <a:gd name="connsiteY9" fmla="*/ 6714215 h 6858000"/>
              <a:gd name="connsiteX10" fmla="*/ 7447383 w 7467600"/>
              <a:gd name="connsiteY10" fmla="*/ 6707202 h 6858000"/>
              <a:gd name="connsiteX11" fmla="*/ 7289862 w 7467600"/>
              <a:gd name="connsiteY11" fmla="*/ 6659827 h 6858000"/>
              <a:gd name="connsiteX12" fmla="*/ 7434024 w 7467600"/>
              <a:gd name="connsiteY12" fmla="*/ 6722130 h 6858000"/>
              <a:gd name="connsiteX13" fmla="*/ 7467600 w 7467600"/>
              <a:gd name="connsiteY13" fmla="*/ 6736157 h 6858000"/>
              <a:gd name="connsiteX14" fmla="*/ 7467600 w 7467600"/>
              <a:gd name="connsiteY14" fmla="*/ 6767913 h 6858000"/>
              <a:gd name="connsiteX15" fmla="*/ 7271814 w 7467600"/>
              <a:gd name="connsiteY15" fmla="*/ 6684601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7090188 w 7467600"/>
              <a:gd name="connsiteY21" fmla="*/ 6584365 h 6858000"/>
              <a:gd name="connsiteX22" fmla="*/ 1019354 w 7467600"/>
              <a:gd name="connsiteY22" fmla="*/ 6315006 h 6858000"/>
              <a:gd name="connsiteX23" fmla="*/ 441046 w 7467600"/>
              <a:gd name="connsiteY23" fmla="*/ 6691153 h 6858000"/>
              <a:gd name="connsiteX24" fmla="*/ 1019354 w 7467600"/>
              <a:gd name="connsiteY24" fmla="*/ 6315006 h 6858000"/>
              <a:gd name="connsiteX25" fmla="*/ 991680 w 7467600"/>
              <a:gd name="connsiteY25" fmla="*/ 6298413 h 6858000"/>
              <a:gd name="connsiteX26" fmla="*/ 409060 w 7467600"/>
              <a:gd name="connsiteY26" fmla="*/ 6671470 h 6858000"/>
              <a:gd name="connsiteX27" fmla="*/ 991680 w 7467600"/>
              <a:gd name="connsiteY27" fmla="*/ 6298413 h 6858000"/>
              <a:gd name="connsiteX28" fmla="*/ 103333 w 7467600"/>
              <a:gd name="connsiteY28" fmla="*/ 5699602 h 6858000"/>
              <a:gd name="connsiteX29" fmla="*/ 233938 w 7467600"/>
              <a:gd name="connsiteY29" fmla="*/ 5809416 h 6858000"/>
              <a:gd name="connsiteX30" fmla="*/ 883580 w 7467600"/>
              <a:gd name="connsiteY30" fmla="*/ 6180710 h 6858000"/>
              <a:gd name="connsiteX31" fmla="*/ 487337 w 7467600"/>
              <a:gd name="connsiteY31" fmla="*/ 5950182 h 6858000"/>
              <a:gd name="connsiteX32" fmla="*/ 354051 w 7467600"/>
              <a:gd name="connsiteY32" fmla="*/ 5854912 h 6858000"/>
              <a:gd name="connsiteX33" fmla="*/ 195436 w 7467600"/>
              <a:gd name="connsiteY33" fmla="*/ 5755068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61797 w 7467600"/>
              <a:gd name="connsiteY74" fmla="*/ 5419899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7240170 w 7467600"/>
              <a:gd name="connsiteY84" fmla="*/ 5787985 h 6858000"/>
              <a:gd name="connsiteX85" fmla="*/ 6946849 w 7467600"/>
              <a:gd name="connsiteY85" fmla="*/ 5523271 h 6858000"/>
              <a:gd name="connsiteX86" fmla="*/ 6946972 w 7467600"/>
              <a:gd name="connsiteY86" fmla="*/ 5526491 h 6858000"/>
              <a:gd name="connsiteX87" fmla="*/ 7105827 w 7467600"/>
              <a:gd name="connsiteY87" fmla="*/ 5718700 h 6858000"/>
              <a:gd name="connsiteX88" fmla="*/ 7126431 w 7467600"/>
              <a:gd name="connsiteY88" fmla="*/ 5737872 h 6858000"/>
              <a:gd name="connsiteX89" fmla="*/ 7356878 w 7467600"/>
              <a:gd name="connsiteY89" fmla="*/ 5981332 h 6858000"/>
              <a:gd name="connsiteX90" fmla="*/ 7467600 w 7467600"/>
              <a:gd name="connsiteY90" fmla="*/ 6117703 h 6858000"/>
              <a:gd name="connsiteX91" fmla="*/ 7467600 w 7467600"/>
              <a:gd name="connsiteY91" fmla="*/ 6163634 h 6858000"/>
              <a:gd name="connsiteX92" fmla="*/ 7403637 w 7467600"/>
              <a:gd name="connsiteY92" fmla="*/ 6083957 h 6858000"/>
              <a:gd name="connsiteX93" fmla="*/ 7254615 w 7467600"/>
              <a:gd name="connsiteY93" fmla="*/ 5911918 h 6858000"/>
              <a:gd name="connsiteX94" fmla="*/ 7312589 w 7467600"/>
              <a:gd name="connsiteY94" fmla="*/ 5982309 h 6858000"/>
              <a:gd name="connsiteX95" fmla="*/ 7448321 w 7467600"/>
              <a:gd name="connsiteY95" fmla="*/ 6190991 h 6858000"/>
              <a:gd name="connsiteX96" fmla="*/ 7467600 w 7467600"/>
              <a:gd name="connsiteY96" fmla="*/ 6221686 h 6858000"/>
              <a:gd name="connsiteX97" fmla="*/ 7467600 w 7467600"/>
              <a:gd name="connsiteY97" fmla="*/ 6334256 h 6858000"/>
              <a:gd name="connsiteX98" fmla="*/ 7454976 w 7467600"/>
              <a:gd name="connsiteY98" fmla="*/ 6318297 h 6858000"/>
              <a:gd name="connsiteX99" fmla="*/ 7042773 w 7467600"/>
              <a:gd name="connsiteY99" fmla="*/ 5734011 h 6858000"/>
              <a:gd name="connsiteX100" fmla="*/ 6844835 w 7467600"/>
              <a:gd name="connsiteY100" fmla="*/ 5424988 h 6858000"/>
              <a:gd name="connsiteX101" fmla="*/ 6861797 w 7467600"/>
              <a:gd name="connsiteY101" fmla="*/ 5419899 h 6858000"/>
              <a:gd name="connsiteX102" fmla="*/ 1456157 w 7467600"/>
              <a:gd name="connsiteY102" fmla="*/ 5371404 h 6858000"/>
              <a:gd name="connsiteX103" fmla="*/ 1244432 w 7467600"/>
              <a:gd name="connsiteY103" fmla="*/ 5385601 h 6858000"/>
              <a:gd name="connsiteX104" fmla="*/ 973990 w 7467600"/>
              <a:gd name="connsiteY104" fmla="*/ 5424940 h 6858000"/>
              <a:gd name="connsiteX105" fmla="*/ 1103809 w 7467600"/>
              <a:gd name="connsiteY105" fmla="*/ 5433720 h 6858000"/>
              <a:gd name="connsiteX106" fmla="*/ 1123454 w 7467600"/>
              <a:gd name="connsiteY106" fmla="*/ 5435727 h 6858000"/>
              <a:gd name="connsiteX107" fmla="*/ 1737017 w 7467600"/>
              <a:gd name="connsiteY107" fmla="*/ 5452183 h 6858000"/>
              <a:gd name="connsiteX108" fmla="*/ 1824397 w 7467600"/>
              <a:gd name="connsiteY108" fmla="*/ 5447757 h 6858000"/>
              <a:gd name="connsiteX109" fmla="*/ 2070059 w 7467600"/>
              <a:gd name="connsiteY109" fmla="*/ 5441660 h 6858000"/>
              <a:gd name="connsiteX110" fmla="*/ 1456157 w 7467600"/>
              <a:gd name="connsiteY110" fmla="*/ 5371404 h 6858000"/>
              <a:gd name="connsiteX111" fmla="*/ 4988186 w 7467600"/>
              <a:gd name="connsiteY111" fmla="*/ 5216467 h 6858000"/>
              <a:gd name="connsiteX112" fmla="*/ 4777334 w 7467600"/>
              <a:gd name="connsiteY112" fmla="*/ 5406072 h 6858000"/>
              <a:gd name="connsiteX113" fmla="*/ 4718341 w 7467600"/>
              <a:gd name="connsiteY113" fmla="*/ 5468043 h 6858000"/>
              <a:gd name="connsiteX114" fmla="*/ 4604655 w 7467600"/>
              <a:gd name="connsiteY114" fmla="*/ 5583434 h 6858000"/>
              <a:gd name="connsiteX115" fmla="*/ 4565074 w 7467600"/>
              <a:gd name="connsiteY115" fmla="*/ 5618550 h 6858000"/>
              <a:gd name="connsiteX116" fmla="*/ 4988186 w 7467600"/>
              <a:gd name="connsiteY116" fmla="*/ 5216467 h 6858000"/>
              <a:gd name="connsiteX117" fmla="*/ 4978032 w 7467600"/>
              <a:gd name="connsiteY117" fmla="*/ 5183809 h 6858000"/>
              <a:gd name="connsiteX118" fmla="*/ 4463413 w 7467600"/>
              <a:gd name="connsiteY118" fmla="*/ 5615162 h 6858000"/>
              <a:gd name="connsiteX119" fmla="*/ 4358134 w 7467600"/>
              <a:gd name="connsiteY119" fmla="*/ 5742791 h 6858000"/>
              <a:gd name="connsiteX120" fmla="*/ 4376219 w 7467600"/>
              <a:gd name="connsiteY120" fmla="*/ 5729027 h 6858000"/>
              <a:gd name="connsiteX121" fmla="*/ 4582340 w 7467600"/>
              <a:gd name="connsiteY121" fmla="*/ 5561037 h 6858000"/>
              <a:gd name="connsiteX122" fmla="*/ 4694684 w 7467600"/>
              <a:gd name="connsiteY122" fmla="*/ 5447098 h 6858000"/>
              <a:gd name="connsiteX123" fmla="*/ 4754123 w 7467600"/>
              <a:gd name="connsiteY123" fmla="*/ 5384643 h 6858000"/>
              <a:gd name="connsiteX124" fmla="*/ 4978032 w 7467600"/>
              <a:gd name="connsiteY124" fmla="*/ 5183809 h 6858000"/>
              <a:gd name="connsiteX125" fmla="*/ 7133363 w 7467600"/>
              <a:gd name="connsiteY125" fmla="*/ 5050246 h 6858000"/>
              <a:gd name="connsiteX126" fmla="*/ 7450656 w 7467600"/>
              <a:gd name="connsiteY126" fmla="*/ 5134750 h 6858000"/>
              <a:gd name="connsiteX127" fmla="*/ 7467600 w 7467600"/>
              <a:gd name="connsiteY127" fmla="*/ 5142496 h 6858000"/>
              <a:gd name="connsiteX128" fmla="*/ 7467600 w 7467600"/>
              <a:gd name="connsiteY128" fmla="*/ 5158623 h 6858000"/>
              <a:gd name="connsiteX129" fmla="*/ 7427076 w 7467600"/>
              <a:gd name="connsiteY129" fmla="*/ 5142684 h 6858000"/>
              <a:gd name="connsiteX130" fmla="*/ 7467600 w 7467600"/>
              <a:gd name="connsiteY130" fmla="*/ 5164774 h 6858000"/>
              <a:gd name="connsiteX131" fmla="*/ 7467600 w 7467600"/>
              <a:gd name="connsiteY131" fmla="*/ 5199146 h 6858000"/>
              <a:gd name="connsiteX132" fmla="*/ 7391022 w 7467600"/>
              <a:gd name="connsiteY132" fmla="*/ 5158141 h 6858000"/>
              <a:gd name="connsiteX133" fmla="*/ 7312201 w 7467600"/>
              <a:gd name="connsiteY133" fmla="*/ 5128278 h 6858000"/>
              <a:gd name="connsiteX134" fmla="*/ 7343603 w 7467600"/>
              <a:gd name="connsiteY134" fmla="*/ 5149746 h 6858000"/>
              <a:gd name="connsiteX135" fmla="*/ 7467600 w 7467600"/>
              <a:gd name="connsiteY135" fmla="*/ 5241225 h 6858000"/>
              <a:gd name="connsiteX136" fmla="*/ 7467600 w 7467600"/>
              <a:gd name="connsiteY136" fmla="*/ 5277736 h 6858000"/>
              <a:gd name="connsiteX137" fmla="*/ 7327465 w 7467600"/>
              <a:gd name="connsiteY137" fmla="*/ 5174181 h 6858000"/>
              <a:gd name="connsiteX138" fmla="*/ 7244057 w 7467600"/>
              <a:gd name="connsiteY138" fmla="*/ 5124233 h 6858000"/>
              <a:gd name="connsiteX139" fmla="*/ 7353035 w 7467600"/>
              <a:gd name="connsiteY139" fmla="*/ 5197318 h 6858000"/>
              <a:gd name="connsiteX140" fmla="*/ 7467600 w 7467600"/>
              <a:gd name="connsiteY140" fmla="*/ 5297634 h 6858000"/>
              <a:gd name="connsiteX141" fmla="*/ 7467600 w 7467600"/>
              <a:gd name="connsiteY141" fmla="*/ 5361850 h 6858000"/>
              <a:gd name="connsiteX142" fmla="*/ 7368569 w 7467600"/>
              <a:gd name="connsiteY142" fmla="*/ 5270182 h 6858000"/>
              <a:gd name="connsiteX143" fmla="*/ 7131946 w 7467600"/>
              <a:gd name="connsiteY143" fmla="*/ 5075653 h 6858000"/>
              <a:gd name="connsiteX144" fmla="*/ 7133363 w 7467600"/>
              <a:gd name="connsiteY144" fmla="*/ 5050246 h 6858000"/>
              <a:gd name="connsiteX145" fmla="*/ 1903353 w 7467600"/>
              <a:gd name="connsiteY145" fmla="*/ 5044827 h 6858000"/>
              <a:gd name="connsiteX146" fmla="*/ 1936931 w 7467600"/>
              <a:gd name="connsiteY146" fmla="*/ 5093954 h 6858000"/>
              <a:gd name="connsiteX147" fmla="*/ 2195868 w 7467600"/>
              <a:gd name="connsiteY147" fmla="*/ 5396574 h 6858000"/>
              <a:gd name="connsiteX148" fmla="*/ 2088852 w 7467600"/>
              <a:gd name="connsiteY148" fmla="*/ 5166123 h 6858000"/>
              <a:gd name="connsiteX149" fmla="*/ 1958241 w 7467600"/>
              <a:gd name="connsiteY149" fmla="*/ 5067955 h 6858000"/>
              <a:gd name="connsiteX150" fmla="*/ 1903353 w 7467600"/>
              <a:gd name="connsiteY150" fmla="*/ 5044827 h 6858000"/>
              <a:gd name="connsiteX151" fmla="*/ 1979378 w 7467600"/>
              <a:gd name="connsiteY151" fmla="*/ 4769504 h 6858000"/>
              <a:gd name="connsiteX152" fmla="*/ 2882120 w 7467600"/>
              <a:gd name="connsiteY152" fmla="*/ 5064547 h 6858000"/>
              <a:gd name="connsiteX153" fmla="*/ 2793103 w 7467600"/>
              <a:gd name="connsiteY153" fmla="*/ 5039699 h 6858000"/>
              <a:gd name="connsiteX154" fmla="*/ 2770041 w 7467600"/>
              <a:gd name="connsiteY154" fmla="*/ 5033634 h 6858000"/>
              <a:gd name="connsiteX155" fmla="*/ 1979378 w 7467600"/>
              <a:gd name="connsiteY155" fmla="*/ 4769504 h 6858000"/>
              <a:gd name="connsiteX156" fmla="*/ 1927410 w 7467600"/>
              <a:gd name="connsiteY156" fmla="*/ 4716164 h 6858000"/>
              <a:gd name="connsiteX157" fmla="*/ 1959587 w 7467600"/>
              <a:gd name="connsiteY157" fmla="*/ 4728849 h 6858000"/>
              <a:gd name="connsiteX158" fmla="*/ 2777707 w 7467600"/>
              <a:gd name="connsiteY158" fmla="*/ 5003991 h 6858000"/>
              <a:gd name="connsiteX159" fmla="*/ 2800768 w 7467600"/>
              <a:gd name="connsiteY159" fmla="*/ 5010056 h 6858000"/>
              <a:gd name="connsiteX160" fmla="*/ 2879408 w 7467600"/>
              <a:gd name="connsiteY160" fmla="*/ 5031590 h 6858000"/>
              <a:gd name="connsiteX161" fmla="*/ 2862295 w 7467600"/>
              <a:gd name="connsiteY161" fmla="*/ 5022958 h 6858000"/>
              <a:gd name="connsiteX162" fmla="*/ 2813343 w 7467600"/>
              <a:gd name="connsiteY162" fmla="*/ 4998369 h 6858000"/>
              <a:gd name="connsiteX163" fmla="*/ 2646245 w 7467600"/>
              <a:gd name="connsiteY163" fmla="*/ 4930999 h 6858000"/>
              <a:gd name="connsiteX164" fmla="*/ 1999243 w 7467600"/>
              <a:gd name="connsiteY164" fmla="*/ 4730524 h 6858000"/>
              <a:gd name="connsiteX165" fmla="*/ 1979527 w 7467600"/>
              <a:gd name="connsiteY165" fmla="*/ 4726651 h 6858000"/>
              <a:gd name="connsiteX166" fmla="*/ 1997014 w 7467600"/>
              <a:gd name="connsiteY166" fmla="*/ 4698007 h 6858000"/>
              <a:gd name="connsiteX167" fmla="*/ 2005458 w 7467600"/>
              <a:gd name="connsiteY167" fmla="*/ 4699540 h 6858000"/>
              <a:gd name="connsiteX168" fmla="*/ 2657186 w 7467600"/>
              <a:gd name="connsiteY168" fmla="*/ 4901687 h 6858000"/>
              <a:gd name="connsiteX169" fmla="*/ 2826662 w 7467600"/>
              <a:gd name="connsiteY169" fmla="*/ 4970362 h 6858000"/>
              <a:gd name="connsiteX170" fmla="*/ 2876100 w 7467600"/>
              <a:gd name="connsiteY170" fmla="*/ 4995397 h 6858000"/>
              <a:gd name="connsiteX171" fmla="*/ 3042600 w 7467600"/>
              <a:gd name="connsiteY171" fmla="*/ 5059532 h 6858000"/>
              <a:gd name="connsiteX172" fmla="*/ 1997014 w 7467600"/>
              <a:gd name="connsiteY172" fmla="*/ 4698007 h 6858000"/>
              <a:gd name="connsiteX173" fmla="*/ 2305292 w 7467600"/>
              <a:gd name="connsiteY173" fmla="*/ 4219492 h 6858000"/>
              <a:gd name="connsiteX174" fmla="*/ 3360922 w 7467600"/>
              <a:gd name="connsiteY174" fmla="*/ 4529373 h 6858000"/>
              <a:gd name="connsiteX175" fmla="*/ 3492420 w 7467600"/>
              <a:gd name="connsiteY175" fmla="*/ 4510145 h 6858000"/>
              <a:gd name="connsiteX176" fmla="*/ 3364086 w 7467600"/>
              <a:gd name="connsiteY176" fmla="*/ 4480340 h 6858000"/>
              <a:gd name="connsiteX177" fmla="*/ 3225818 w 7467600"/>
              <a:gd name="connsiteY177" fmla="*/ 4411822 h 6858000"/>
              <a:gd name="connsiteX178" fmla="*/ 3129696 w 7467600"/>
              <a:gd name="connsiteY178" fmla="*/ 4360704 h 6858000"/>
              <a:gd name="connsiteX179" fmla="*/ 2814545 w 7467600"/>
              <a:gd name="connsiteY179" fmla="*/ 4282955 h 6858000"/>
              <a:gd name="connsiteX180" fmla="*/ 2305292 w 7467600"/>
              <a:gd name="connsiteY180" fmla="*/ 4219492 h 6858000"/>
              <a:gd name="connsiteX181" fmla="*/ 2626982 w 7467600"/>
              <a:gd name="connsiteY181" fmla="*/ 4206450 h 6858000"/>
              <a:gd name="connsiteX182" fmla="*/ 2490617 w 7467600"/>
              <a:gd name="connsiteY182" fmla="*/ 4206951 h 6858000"/>
              <a:gd name="connsiteX183" fmla="*/ 2819869 w 7467600"/>
              <a:gd name="connsiteY183" fmla="*/ 4252936 h 6858000"/>
              <a:gd name="connsiteX184" fmla="*/ 3143018 w 7467600"/>
              <a:gd name="connsiteY184" fmla="*/ 4332698 h 6858000"/>
              <a:gd name="connsiteX185" fmla="*/ 3241520 w 7467600"/>
              <a:gd name="connsiteY185" fmla="*/ 4385112 h 6858000"/>
              <a:gd name="connsiteX186" fmla="*/ 3374575 w 7467600"/>
              <a:gd name="connsiteY186" fmla="*/ 4451517 h 6858000"/>
              <a:gd name="connsiteX187" fmla="*/ 3505221 w 7467600"/>
              <a:gd name="connsiteY187" fmla="*/ 4480757 h 6858000"/>
              <a:gd name="connsiteX188" fmla="*/ 2626982 w 7467600"/>
              <a:gd name="connsiteY188" fmla="*/ 4206450 h 6858000"/>
              <a:gd name="connsiteX189" fmla="*/ 1310106 w 7467600"/>
              <a:gd name="connsiteY189" fmla="*/ 3943217 h 6858000"/>
              <a:gd name="connsiteX190" fmla="*/ 854994 w 7467600"/>
              <a:gd name="connsiteY190" fmla="*/ 4399136 h 6858000"/>
              <a:gd name="connsiteX191" fmla="*/ 742462 w 7467600"/>
              <a:gd name="connsiteY191" fmla="*/ 4594648 h 6858000"/>
              <a:gd name="connsiteX192" fmla="*/ 820602 w 7467600"/>
              <a:gd name="connsiteY192" fmla="*/ 4485915 h 6858000"/>
              <a:gd name="connsiteX193" fmla="*/ 878295 w 7467600"/>
              <a:gd name="connsiteY193" fmla="*/ 4403594 h 6858000"/>
              <a:gd name="connsiteX194" fmla="*/ 1240607 w 7467600"/>
              <a:gd name="connsiteY194" fmla="*/ 4010401 h 6858000"/>
              <a:gd name="connsiteX195" fmla="*/ 1423113 w 7467600"/>
              <a:gd name="connsiteY195" fmla="*/ 3874565 h 6858000"/>
              <a:gd name="connsiteX196" fmla="*/ 1260565 w 7467600"/>
              <a:gd name="connsiteY196" fmla="*/ 4031982 h 6858000"/>
              <a:gd name="connsiteX197" fmla="*/ 901900 w 7467600"/>
              <a:gd name="connsiteY197" fmla="*/ 4421236 h 6858000"/>
              <a:gd name="connsiteX198" fmla="*/ 845044 w 7467600"/>
              <a:gd name="connsiteY198" fmla="*/ 4502436 h 6858000"/>
              <a:gd name="connsiteX199" fmla="*/ 685926 w 7467600"/>
              <a:gd name="connsiteY199" fmla="*/ 4703069 h 6858000"/>
              <a:gd name="connsiteX200" fmla="*/ 684248 w 7467600"/>
              <a:gd name="connsiteY200" fmla="*/ 4706721 h 6858000"/>
              <a:gd name="connsiteX201" fmla="*/ 1423113 w 7467600"/>
              <a:gd name="connsiteY201" fmla="*/ 3874565 h 6858000"/>
              <a:gd name="connsiteX202" fmla="*/ 3316479 w 7467600"/>
              <a:gd name="connsiteY202" fmla="*/ 3872136 h 6858000"/>
              <a:gd name="connsiteX203" fmla="*/ 3546806 w 7467600"/>
              <a:gd name="connsiteY203" fmla="*/ 4356139 h 6858000"/>
              <a:gd name="connsiteX204" fmla="*/ 3364433 w 7467600"/>
              <a:gd name="connsiteY204" fmla="*/ 3953121 h 6858000"/>
              <a:gd name="connsiteX205" fmla="*/ 3291335 w 7467600"/>
              <a:gd name="connsiteY205" fmla="*/ 3767420 h 6858000"/>
              <a:gd name="connsiteX206" fmla="*/ 3390805 w 7467600"/>
              <a:gd name="connsiteY206" fmla="*/ 3937163 h 6858000"/>
              <a:gd name="connsiteX207" fmla="*/ 3579062 w 7467600"/>
              <a:gd name="connsiteY207" fmla="*/ 4359040 h 6858000"/>
              <a:gd name="connsiteX208" fmla="*/ 3467355 w 7467600"/>
              <a:gd name="connsiteY208" fmla="*/ 3988130 h 6858000"/>
              <a:gd name="connsiteX209" fmla="*/ 3310753 w 7467600"/>
              <a:gd name="connsiteY209" fmla="*/ 3787140 h 6858000"/>
              <a:gd name="connsiteX210" fmla="*/ 3291335 w 7467600"/>
              <a:gd name="connsiteY210" fmla="*/ 3767420 h 6858000"/>
              <a:gd name="connsiteX211" fmla="*/ 1635889 w 7467600"/>
              <a:gd name="connsiteY211" fmla="*/ 3709494 h 6858000"/>
              <a:gd name="connsiteX212" fmla="*/ 1634800 w 7467600"/>
              <a:gd name="connsiteY212" fmla="*/ 3731111 h 6858000"/>
              <a:gd name="connsiteX213" fmla="*/ 1635889 w 7467600"/>
              <a:gd name="connsiteY213" fmla="*/ 3709494 h 6858000"/>
              <a:gd name="connsiteX214" fmla="*/ 1510397 w 7467600"/>
              <a:gd name="connsiteY214" fmla="*/ 3684705 h 6858000"/>
              <a:gd name="connsiteX215" fmla="*/ 1146550 w 7467600"/>
              <a:gd name="connsiteY215" fmla="*/ 3802012 h 6858000"/>
              <a:gd name="connsiteX216" fmla="*/ 698834 w 7467600"/>
              <a:gd name="connsiteY216" fmla="*/ 3952272 h 6858000"/>
              <a:gd name="connsiteX217" fmla="*/ 34256 w 7467600"/>
              <a:gd name="connsiteY217" fmla="*/ 4347603 h 6858000"/>
              <a:gd name="connsiteX218" fmla="*/ 527241 w 7467600"/>
              <a:gd name="connsiteY218" fmla="*/ 4065078 h 6858000"/>
              <a:gd name="connsiteX219" fmla="*/ 1510397 w 7467600"/>
              <a:gd name="connsiteY219" fmla="*/ 3684705 h 6858000"/>
              <a:gd name="connsiteX220" fmla="*/ 1313114 w 7467600"/>
              <a:gd name="connsiteY220" fmla="*/ 3655216 h 6858000"/>
              <a:gd name="connsiteX221" fmla="*/ 1109304 w 7467600"/>
              <a:gd name="connsiteY221" fmla="*/ 3669030 h 6858000"/>
              <a:gd name="connsiteX222" fmla="*/ 8129 w 7467600"/>
              <a:gd name="connsiteY222" fmla="*/ 4330519 h 6858000"/>
              <a:gd name="connsiteX223" fmla="*/ 687572 w 7467600"/>
              <a:gd name="connsiteY223" fmla="*/ 3925629 h 6858000"/>
              <a:gd name="connsiteX224" fmla="*/ 1138365 w 7467600"/>
              <a:gd name="connsiteY224" fmla="*/ 3774515 h 6858000"/>
              <a:gd name="connsiteX225" fmla="*/ 1505579 w 7467600"/>
              <a:gd name="connsiteY225" fmla="*/ 3655526 h 6858000"/>
              <a:gd name="connsiteX226" fmla="*/ 1313114 w 7467600"/>
              <a:gd name="connsiteY226" fmla="*/ 3655216 h 6858000"/>
              <a:gd name="connsiteX227" fmla="*/ 3655073 w 7467600"/>
              <a:gd name="connsiteY227" fmla="*/ 3650884 h 6858000"/>
              <a:gd name="connsiteX228" fmla="*/ 3989938 w 7467600"/>
              <a:gd name="connsiteY228" fmla="*/ 3991685 h 6858000"/>
              <a:gd name="connsiteX229" fmla="*/ 4393907 w 7467600"/>
              <a:gd name="connsiteY229" fmla="*/ 4261258 h 6858000"/>
              <a:gd name="connsiteX230" fmla="*/ 4648051 w 7467600"/>
              <a:gd name="connsiteY230" fmla="*/ 4374051 h 6858000"/>
              <a:gd name="connsiteX231" fmla="*/ 4383389 w 7467600"/>
              <a:gd name="connsiteY231" fmla="*/ 4184369 h 6858000"/>
              <a:gd name="connsiteX232" fmla="*/ 4165508 w 7467600"/>
              <a:gd name="connsiteY232" fmla="*/ 4035196 h 6858000"/>
              <a:gd name="connsiteX233" fmla="*/ 4068162 w 7467600"/>
              <a:gd name="connsiteY233" fmla="*/ 3953394 h 6858000"/>
              <a:gd name="connsiteX234" fmla="*/ 3981416 w 7467600"/>
              <a:gd name="connsiteY234" fmla="*/ 3880482 h 6858000"/>
              <a:gd name="connsiteX235" fmla="*/ 3800147 w 7467600"/>
              <a:gd name="connsiteY235" fmla="*/ 3749872 h 6858000"/>
              <a:gd name="connsiteX236" fmla="*/ 3670252 w 7467600"/>
              <a:gd name="connsiteY236" fmla="*/ 3622798 h 6858000"/>
              <a:gd name="connsiteX237" fmla="*/ 3817258 w 7467600"/>
              <a:gd name="connsiteY237" fmla="*/ 3723577 h 6858000"/>
              <a:gd name="connsiteX238" fmla="*/ 4000461 w 7467600"/>
              <a:gd name="connsiteY238" fmla="*/ 3855966 h 6858000"/>
              <a:gd name="connsiteX239" fmla="*/ 4088180 w 7467600"/>
              <a:gd name="connsiteY239" fmla="*/ 3929774 h 6858000"/>
              <a:gd name="connsiteX240" fmla="*/ 4184555 w 7467600"/>
              <a:gd name="connsiteY240" fmla="*/ 4010683 h 6858000"/>
              <a:gd name="connsiteX241" fmla="*/ 4399563 w 7467600"/>
              <a:gd name="connsiteY241" fmla="*/ 4158106 h 6858000"/>
              <a:gd name="connsiteX242" fmla="*/ 4684469 w 7467600"/>
              <a:gd name="connsiteY242" fmla="*/ 4364680 h 6858000"/>
              <a:gd name="connsiteX243" fmla="*/ 4690271 w 7467600"/>
              <a:gd name="connsiteY243" fmla="*/ 4370034 h 6858000"/>
              <a:gd name="connsiteX244" fmla="*/ 4136093 w 7467600"/>
              <a:gd name="connsiteY244" fmla="*/ 3858466 h 6858000"/>
              <a:gd name="connsiteX245" fmla="*/ 3670252 w 7467600"/>
              <a:gd name="connsiteY245" fmla="*/ 3622798 h 6858000"/>
              <a:gd name="connsiteX246" fmla="*/ 4440129 w 7467600"/>
              <a:gd name="connsiteY246" fmla="*/ 3448571 h 6858000"/>
              <a:gd name="connsiteX247" fmla="*/ 4856525 w 7467600"/>
              <a:gd name="connsiteY247" fmla="*/ 3915351 h 6858000"/>
              <a:gd name="connsiteX248" fmla="*/ 5059055 w 7467600"/>
              <a:gd name="connsiteY248" fmla="*/ 4108918 h 6858000"/>
              <a:gd name="connsiteX249" fmla="*/ 5290070 w 7467600"/>
              <a:gd name="connsiteY249" fmla="*/ 4263619 h 6858000"/>
              <a:gd name="connsiteX250" fmla="*/ 4834991 w 7467600"/>
              <a:gd name="connsiteY250" fmla="*/ 3830985 h 6858000"/>
              <a:gd name="connsiteX251" fmla="*/ 4440129 w 7467600"/>
              <a:gd name="connsiteY251" fmla="*/ 3448571 h 6858000"/>
              <a:gd name="connsiteX252" fmla="*/ 4441737 w 7467600"/>
              <a:gd name="connsiteY252" fmla="*/ 3399734 h 6858000"/>
              <a:gd name="connsiteX253" fmla="*/ 4431236 w 7467600"/>
              <a:gd name="connsiteY253" fmla="*/ 3400954 h 6858000"/>
              <a:gd name="connsiteX254" fmla="*/ 4557150 w 7467600"/>
              <a:gd name="connsiteY254" fmla="*/ 3510023 h 6858000"/>
              <a:gd name="connsiteX255" fmla="*/ 4856936 w 7467600"/>
              <a:gd name="connsiteY255" fmla="*/ 3809146 h 6858000"/>
              <a:gd name="connsiteX256" fmla="*/ 5111996 w 7467600"/>
              <a:gd name="connsiteY256" fmla="*/ 4065759 h 6858000"/>
              <a:gd name="connsiteX257" fmla="*/ 5388878 w 7467600"/>
              <a:gd name="connsiteY257" fmla="*/ 4300185 h 6858000"/>
              <a:gd name="connsiteX258" fmla="*/ 5425556 w 7467600"/>
              <a:gd name="connsiteY258" fmla="*/ 4308967 h 6858000"/>
              <a:gd name="connsiteX259" fmla="*/ 4943646 w 7467600"/>
              <a:gd name="connsiteY259" fmla="*/ 3822916 h 6858000"/>
              <a:gd name="connsiteX260" fmla="*/ 4594837 w 7467600"/>
              <a:gd name="connsiteY260" fmla="*/ 3532274 h 6858000"/>
              <a:gd name="connsiteX261" fmla="*/ 4441737 w 7467600"/>
              <a:gd name="connsiteY261" fmla="*/ 3399734 h 6858000"/>
              <a:gd name="connsiteX262" fmla="*/ 5425834 w 7467600"/>
              <a:gd name="connsiteY262" fmla="*/ 3162785 h 6858000"/>
              <a:gd name="connsiteX263" fmla="*/ 5401644 w 7467600"/>
              <a:gd name="connsiteY263" fmla="*/ 3617847 h 6858000"/>
              <a:gd name="connsiteX264" fmla="*/ 5467256 w 7467600"/>
              <a:gd name="connsiteY264" fmla="*/ 4175494 h 6858000"/>
              <a:gd name="connsiteX265" fmla="*/ 5448069 w 7467600"/>
              <a:gd name="connsiteY265" fmla="*/ 3567554 h 6858000"/>
              <a:gd name="connsiteX266" fmla="*/ 1318687 w 7467600"/>
              <a:gd name="connsiteY266" fmla="*/ 3113840 h 6858000"/>
              <a:gd name="connsiteX267" fmla="*/ 1066793 w 7467600"/>
              <a:gd name="connsiteY267" fmla="*/ 3212171 h 6858000"/>
              <a:gd name="connsiteX268" fmla="*/ 993319 w 7467600"/>
              <a:gd name="connsiteY268" fmla="*/ 3247648 h 6858000"/>
              <a:gd name="connsiteX269" fmla="*/ 853081 w 7467600"/>
              <a:gd name="connsiteY269" fmla="*/ 3312410 h 6858000"/>
              <a:gd name="connsiteX270" fmla="*/ 805957 w 7467600"/>
              <a:gd name="connsiteY270" fmla="*/ 3330443 h 6858000"/>
              <a:gd name="connsiteX271" fmla="*/ 1318687 w 7467600"/>
              <a:gd name="connsiteY271" fmla="*/ 3113840 h 6858000"/>
              <a:gd name="connsiteX272" fmla="*/ 5453702 w 7467600"/>
              <a:gd name="connsiteY272" fmla="*/ 3090882 h 6858000"/>
              <a:gd name="connsiteX273" fmla="*/ 5480135 w 7467600"/>
              <a:gd name="connsiteY273" fmla="*/ 3565802 h 6858000"/>
              <a:gd name="connsiteX274" fmla="*/ 5499023 w 7467600"/>
              <a:gd name="connsiteY274" fmla="*/ 4166310 h 6858000"/>
              <a:gd name="connsiteX275" fmla="*/ 5547022 w 7467600"/>
              <a:gd name="connsiteY275" fmla="*/ 3607838 h 6858000"/>
              <a:gd name="connsiteX276" fmla="*/ 5515964 w 7467600"/>
              <a:gd name="connsiteY276" fmla="*/ 3378541 h 6858000"/>
              <a:gd name="connsiteX277" fmla="*/ 5453702 w 7467600"/>
              <a:gd name="connsiteY277" fmla="*/ 3090882 h 6858000"/>
              <a:gd name="connsiteX278" fmla="*/ 1238695 w 7467600"/>
              <a:gd name="connsiteY278" fmla="*/ 3076820 h 6858000"/>
              <a:gd name="connsiteX279" fmla="*/ 716371 w 7467600"/>
              <a:gd name="connsiteY279" fmla="*/ 3293249 h 6858000"/>
              <a:gd name="connsiteX280" fmla="*/ 579522 w 7467600"/>
              <a:gd name="connsiteY280" fmla="*/ 3371759 h 6858000"/>
              <a:gd name="connsiteX281" fmla="*/ 600288 w 7467600"/>
              <a:gd name="connsiteY281" fmla="*/ 3365555 h 6858000"/>
              <a:gd name="connsiteX282" fmla="*/ 840692 w 7467600"/>
              <a:gd name="connsiteY282" fmla="*/ 3284921 h 6858000"/>
              <a:gd name="connsiteX283" fmla="*/ 979248 w 7467600"/>
              <a:gd name="connsiteY283" fmla="*/ 3221003 h 6858000"/>
              <a:gd name="connsiteX284" fmla="*/ 1053282 w 7467600"/>
              <a:gd name="connsiteY284" fmla="*/ 3185247 h 6858000"/>
              <a:gd name="connsiteX285" fmla="*/ 1320603 w 7467600"/>
              <a:gd name="connsiteY285" fmla="*/ 3081281 h 6858000"/>
              <a:gd name="connsiteX286" fmla="*/ 1238695 w 7467600"/>
              <a:gd name="connsiteY286" fmla="*/ 3076820 h 6858000"/>
              <a:gd name="connsiteX287" fmla="*/ 5425627 w 7467600"/>
              <a:gd name="connsiteY287" fmla="*/ 2954192 h 6858000"/>
              <a:gd name="connsiteX288" fmla="*/ 5470770 w 7467600"/>
              <a:gd name="connsiteY288" fmla="*/ 3005435 h 6858000"/>
              <a:gd name="connsiteX289" fmla="*/ 5519779 w 7467600"/>
              <a:gd name="connsiteY289" fmla="*/ 4359223 h 6858000"/>
              <a:gd name="connsiteX290" fmla="*/ 5520293 w 7467600"/>
              <a:gd name="connsiteY290" fmla="*/ 4360602 h 6858000"/>
              <a:gd name="connsiteX291" fmla="*/ 5767221 w 7467600"/>
              <a:gd name="connsiteY291" fmla="*/ 4665564 h 6858000"/>
              <a:gd name="connsiteX292" fmla="*/ 6937169 w 7467600"/>
              <a:gd name="connsiteY292" fmla="*/ 4815941 h 6858000"/>
              <a:gd name="connsiteX293" fmla="*/ 6953922 w 7467600"/>
              <a:gd name="connsiteY293" fmla="*/ 4890068 h 6858000"/>
              <a:gd name="connsiteX294" fmla="*/ 6071359 w 7467600"/>
              <a:gd name="connsiteY294" fmla="*/ 4770770 h 6858000"/>
              <a:gd name="connsiteX295" fmla="*/ 6038839 w 7467600"/>
              <a:gd name="connsiteY295" fmla="*/ 4764474 h 6858000"/>
              <a:gd name="connsiteX296" fmla="*/ 6038706 w 7467600"/>
              <a:gd name="connsiteY296" fmla="*/ 4763847 h 6858000"/>
              <a:gd name="connsiteX297" fmla="*/ 6037784 w 7467600"/>
              <a:gd name="connsiteY297" fmla="*/ 4764270 h 6858000"/>
              <a:gd name="connsiteX298" fmla="*/ 6038839 w 7467600"/>
              <a:gd name="connsiteY298" fmla="*/ 4764474 h 6858000"/>
              <a:gd name="connsiteX299" fmla="*/ 6040338 w 7467600"/>
              <a:gd name="connsiteY299" fmla="*/ 4771418 h 6858000"/>
              <a:gd name="connsiteX300" fmla="*/ 6024488 w 7467600"/>
              <a:gd name="connsiteY300" fmla="*/ 4809903 h 6858000"/>
              <a:gd name="connsiteX301" fmla="*/ 5599771 w 7467600"/>
              <a:gd name="connsiteY301" fmla="*/ 5509652 h 6858000"/>
              <a:gd name="connsiteX302" fmla="*/ 5548843 w 7467600"/>
              <a:gd name="connsiteY302" fmla="*/ 5563845 h 6858000"/>
              <a:gd name="connsiteX303" fmla="*/ 5940952 w 7467600"/>
              <a:gd name="connsiteY303" fmla="*/ 6250028 h 6858000"/>
              <a:gd name="connsiteX304" fmla="*/ 6043441 w 7467600"/>
              <a:gd name="connsiteY304" fmla="*/ 6665847 h 6858000"/>
              <a:gd name="connsiteX305" fmla="*/ 6093432 w 7467600"/>
              <a:gd name="connsiteY305" fmla="*/ 6858000 h 6858000"/>
              <a:gd name="connsiteX306" fmla="*/ 6034344 w 7467600"/>
              <a:gd name="connsiteY306" fmla="*/ 6858000 h 6858000"/>
              <a:gd name="connsiteX307" fmla="*/ 6026679 w 7467600"/>
              <a:gd name="connsiteY307" fmla="*/ 6836959 h 6858000"/>
              <a:gd name="connsiteX308" fmla="*/ 5800441 w 7467600"/>
              <a:gd name="connsiteY308" fmla="*/ 6335286 h 6858000"/>
              <a:gd name="connsiteX309" fmla="*/ 5526562 w 7467600"/>
              <a:gd name="connsiteY309" fmla="*/ 5705388 h 6858000"/>
              <a:gd name="connsiteX310" fmla="*/ 5519640 w 7467600"/>
              <a:gd name="connsiteY310" fmla="*/ 5683774 h 6858000"/>
              <a:gd name="connsiteX311" fmla="*/ 5844559 w 7467600"/>
              <a:gd name="connsiteY311" fmla="*/ 6553349 h 6858000"/>
              <a:gd name="connsiteX312" fmla="*/ 5975994 w 7467600"/>
              <a:gd name="connsiteY312" fmla="*/ 6858000 h 6858000"/>
              <a:gd name="connsiteX313" fmla="*/ 5898547 w 7467600"/>
              <a:gd name="connsiteY313" fmla="*/ 6858000 h 6858000"/>
              <a:gd name="connsiteX314" fmla="*/ 5682041 w 7467600"/>
              <a:gd name="connsiteY314" fmla="*/ 6355860 h 6858000"/>
              <a:gd name="connsiteX315" fmla="*/ 5461758 w 7467600"/>
              <a:gd name="connsiteY315" fmla="*/ 5820220 h 6858000"/>
              <a:gd name="connsiteX316" fmla="*/ 5237282 w 7467600"/>
              <a:gd name="connsiteY316" fmla="*/ 6579086 h 6858000"/>
              <a:gd name="connsiteX317" fmla="*/ 5115009 w 7467600"/>
              <a:gd name="connsiteY317" fmla="*/ 6858000 h 6858000"/>
              <a:gd name="connsiteX318" fmla="*/ 5028074 w 7467600"/>
              <a:gd name="connsiteY318" fmla="*/ 6858000 h 6858000"/>
              <a:gd name="connsiteX319" fmla="*/ 5079508 w 7467600"/>
              <a:gd name="connsiteY319" fmla="*/ 6749074 h 6858000"/>
              <a:gd name="connsiteX320" fmla="*/ 5371846 w 7467600"/>
              <a:gd name="connsiteY320" fmla="*/ 5924413 h 6858000"/>
              <a:gd name="connsiteX321" fmla="*/ 5270512 w 7467600"/>
              <a:gd name="connsiteY321" fmla="*/ 6138975 h 6858000"/>
              <a:gd name="connsiteX322" fmla="*/ 5062409 w 7467600"/>
              <a:gd name="connsiteY322" fmla="*/ 6653544 h 6858000"/>
              <a:gd name="connsiteX323" fmla="*/ 5036628 w 7467600"/>
              <a:gd name="connsiteY323" fmla="*/ 6754247 h 6858000"/>
              <a:gd name="connsiteX324" fmla="*/ 5009112 w 7467600"/>
              <a:gd name="connsiteY324" fmla="*/ 6858000 h 6858000"/>
              <a:gd name="connsiteX325" fmla="*/ 4976679 w 7467600"/>
              <a:gd name="connsiteY325" fmla="*/ 6858000 h 6858000"/>
              <a:gd name="connsiteX326" fmla="*/ 5006537 w 7467600"/>
              <a:gd name="connsiteY326" fmla="*/ 6747068 h 6858000"/>
              <a:gd name="connsiteX327" fmla="*/ 5032723 w 7467600"/>
              <a:gd name="connsiteY327" fmla="*/ 6644957 h 6858000"/>
              <a:gd name="connsiteX328" fmla="*/ 5242949 w 7467600"/>
              <a:gd name="connsiteY328" fmla="*/ 6125175 h 6858000"/>
              <a:gd name="connsiteX329" fmla="*/ 5286321 w 7467600"/>
              <a:gd name="connsiteY329" fmla="*/ 6033555 h 6858000"/>
              <a:gd name="connsiteX330" fmla="*/ 5008210 w 7467600"/>
              <a:gd name="connsiteY330" fmla="*/ 6649194 h 6858000"/>
              <a:gd name="connsiteX331" fmla="*/ 4986321 w 7467600"/>
              <a:gd name="connsiteY331" fmla="*/ 6765687 h 6858000"/>
              <a:gd name="connsiteX332" fmla="*/ 4973474 w 7467600"/>
              <a:gd name="connsiteY332" fmla="*/ 6858000 h 6858000"/>
              <a:gd name="connsiteX333" fmla="*/ 4907178 w 7467600"/>
              <a:gd name="connsiteY333" fmla="*/ 6858000 h 6858000"/>
              <a:gd name="connsiteX334" fmla="*/ 4910810 w 7467600"/>
              <a:gd name="connsiteY334" fmla="*/ 6829660 h 6858000"/>
              <a:gd name="connsiteX335" fmla="*/ 4987461 w 7467600"/>
              <a:gd name="connsiteY335" fmla="*/ 6432994 h 6858000"/>
              <a:gd name="connsiteX336" fmla="*/ 5179262 w 7467600"/>
              <a:gd name="connsiteY336" fmla="*/ 6035044 h 6858000"/>
              <a:gd name="connsiteX337" fmla="*/ 4689678 w 7467600"/>
              <a:gd name="connsiteY337" fmla="*/ 6440241 h 6858000"/>
              <a:gd name="connsiteX338" fmla="*/ 4477543 w 7467600"/>
              <a:gd name="connsiteY338" fmla="*/ 6674836 h 6858000"/>
              <a:gd name="connsiteX339" fmla="*/ 4329957 w 7467600"/>
              <a:gd name="connsiteY339" fmla="*/ 6858000 h 6858000"/>
              <a:gd name="connsiteX340" fmla="*/ 4218595 w 7467600"/>
              <a:gd name="connsiteY340" fmla="*/ 6858000 h 6858000"/>
              <a:gd name="connsiteX341" fmla="*/ 4368888 w 7467600"/>
              <a:gd name="connsiteY341" fmla="*/ 6668412 h 6858000"/>
              <a:gd name="connsiteX342" fmla="*/ 4563091 w 7467600"/>
              <a:gd name="connsiteY342" fmla="*/ 6442508 h 6858000"/>
              <a:gd name="connsiteX343" fmla="*/ 5387324 w 7467600"/>
              <a:gd name="connsiteY343" fmla="*/ 5705830 h 6858000"/>
              <a:gd name="connsiteX344" fmla="*/ 5073620 w 7467600"/>
              <a:gd name="connsiteY344" fmla="*/ 5955437 h 6858000"/>
              <a:gd name="connsiteX345" fmla="*/ 4689789 w 7467600"/>
              <a:gd name="connsiteY345" fmla="*/ 6268382 h 6858000"/>
              <a:gd name="connsiteX346" fmla="*/ 4418722 w 7467600"/>
              <a:gd name="connsiteY346" fmla="*/ 6570886 h 6858000"/>
              <a:gd name="connsiteX347" fmla="*/ 4214944 w 7467600"/>
              <a:gd name="connsiteY347" fmla="*/ 6858000 h 6858000"/>
              <a:gd name="connsiteX348" fmla="*/ 4177898 w 7467600"/>
              <a:gd name="connsiteY348" fmla="*/ 6858000 h 6858000"/>
              <a:gd name="connsiteX349" fmla="*/ 4391597 w 7467600"/>
              <a:gd name="connsiteY349" fmla="*/ 6556370 h 6858000"/>
              <a:gd name="connsiteX350" fmla="*/ 4668889 w 7467600"/>
              <a:gd name="connsiteY350" fmla="*/ 6246399 h 6858000"/>
              <a:gd name="connsiteX351" fmla="*/ 5055427 w 7467600"/>
              <a:gd name="connsiteY351" fmla="*/ 5931476 h 6858000"/>
              <a:gd name="connsiteX352" fmla="*/ 5371814 w 7467600"/>
              <a:gd name="connsiteY352" fmla="*/ 5678975 h 6858000"/>
              <a:gd name="connsiteX353" fmla="*/ 4987918 w 7467600"/>
              <a:gd name="connsiteY353" fmla="*/ 5838701 h 6858000"/>
              <a:gd name="connsiteX354" fmla="*/ 4317146 w 7467600"/>
              <a:gd name="connsiteY354" fmla="*/ 6587716 h 6858000"/>
              <a:gd name="connsiteX355" fmla="*/ 4171627 w 7467600"/>
              <a:gd name="connsiteY355" fmla="*/ 6858000 h 6858000"/>
              <a:gd name="connsiteX356" fmla="*/ 4081585 w 7467600"/>
              <a:gd name="connsiteY356" fmla="*/ 6858000 h 6858000"/>
              <a:gd name="connsiteX357" fmla="*/ 4238603 w 7467600"/>
              <a:gd name="connsiteY357" fmla="*/ 6559341 h 6858000"/>
              <a:gd name="connsiteX358" fmla="*/ 4778333 w 7467600"/>
              <a:gd name="connsiteY358" fmla="*/ 5873626 h 6858000"/>
              <a:gd name="connsiteX359" fmla="*/ 5414185 w 7467600"/>
              <a:gd name="connsiteY359" fmla="*/ 5573882 h 6858000"/>
              <a:gd name="connsiteX360" fmla="*/ 5959648 w 7467600"/>
              <a:gd name="connsiteY360" fmla="*/ 4760797 h 6858000"/>
              <a:gd name="connsiteX361" fmla="*/ 5355019 w 7467600"/>
              <a:gd name="connsiteY361" fmla="*/ 4734672 h 6858000"/>
              <a:gd name="connsiteX362" fmla="*/ 5083565 w 7467600"/>
              <a:gd name="connsiteY362" fmla="*/ 5179121 h 6858000"/>
              <a:gd name="connsiteX363" fmla="*/ 4713577 w 7467600"/>
              <a:gd name="connsiteY363" fmla="*/ 5616803 h 6858000"/>
              <a:gd name="connsiteX364" fmla="*/ 3989559 w 7467600"/>
              <a:gd name="connsiteY364" fmla="*/ 6145945 h 6858000"/>
              <a:gd name="connsiteX365" fmla="*/ 3939824 w 7467600"/>
              <a:gd name="connsiteY365" fmla="*/ 6066900 h 6858000"/>
              <a:gd name="connsiteX366" fmla="*/ 4584537 w 7467600"/>
              <a:gd name="connsiteY366" fmla="*/ 5324826 h 6858000"/>
              <a:gd name="connsiteX367" fmla="*/ 5037105 w 7467600"/>
              <a:gd name="connsiteY367" fmla="*/ 5088765 h 6858000"/>
              <a:gd name="connsiteX368" fmla="*/ 5039930 w 7467600"/>
              <a:gd name="connsiteY368" fmla="*/ 5089585 h 6858000"/>
              <a:gd name="connsiteX369" fmla="*/ 5263764 w 7467600"/>
              <a:gd name="connsiteY369" fmla="*/ 4735525 h 6858000"/>
              <a:gd name="connsiteX370" fmla="*/ 4086300 w 7467600"/>
              <a:gd name="connsiteY370" fmla="*/ 4884599 h 6858000"/>
              <a:gd name="connsiteX371" fmla="*/ 4085485 w 7467600"/>
              <a:gd name="connsiteY371" fmla="*/ 4899070 h 6858000"/>
              <a:gd name="connsiteX372" fmla="*/ 3871915 w 7467600"/>
              <a:gd name="connsiteY372" fmla="*/ 5253645 h 6858000"/>
              <a:gd name="connsiteX373" fmla="*/ 3799374 w 7467600"/>
              <a:gd name="connsiteY373" fmla="*/ 5466127 h 6858000"/>
              <a:gd name="connsiteX374" fmla="*/ 3498850 w 7467600"/>
              <a:gd name="connsiteY374" fmla="*/ 6661888 h 6858000"/>
              <a:gd name="connsiteX375" fmla="*/ 3399216 w 7467600"/>
              <a:gd name="connsiteY375" fmla="*/ 6858000 h 6858000"/>
              <a:gd name="connsiteX376" fmla="*/ 3303688 w 7467600"/>
              <a:gd name="connsiteY376" fmla="*/ 6858000 h 6858000"/>
              <a:gd name="connsiteX377" fmla="*/ 3391774 w 7467600"/>
              <a:gd name="connsiteY377" fmla="*/ 6697181 h 6858000"/>
              <a:gd name="connsiteX378" fmla="*/ 3735540 w 7467600"/>
              <a:gd name="connsiteY378" fmla="*/ 5546923 h 6858000"/>
              <a:gd name="connsiteX379" fmla="*/ 3729438 w 7467600"/>
              <a:gd name="connsiteY379" fmla="*/ 5569058 h 6858000"/>
              <a:gd name="connsiteX380" fmla="*/ 3707782 w 7467600"/>
              <a:gd name="connsiteY380" fmla="*/ 5644908 h 6858000"/>
              <a:gd name="connsiteX381" fmla="*/ 3583827 w 7467600"/>
              <a:gd name="connsiteY381" fmla="*/ 6039215 h 6858000"/>
              <a:gd name="connsiteX382" fmla="*/ 3547861 w 7467600"/>
              <a:gd name="connsiteY382" fmla="*/ 6129609 h 6858000"/>
              <a:gd name="connsiteX383" fmla="*/ 3490905 w 7467600"/>
              <a:gd name="connsiteY383" fmla="*/ 6277660 h 6858000"/>
              <a:gd name="connsiteX384" fmla="*/ 3455859 w 7467600"/>
              <a:gd name="connsiteY384" fmla="*/ 6391301 h 6858000"/>
              <a:gd name="connsiteX385" fmla="*/ 3429112 w 7467600"/>
              <a:gd name="connsiteY385" fmla="*/ 6479469 h 6858000"/>
              <a:gd name="connsiteX386" fmla="*/ 3304862 w 7467600"/>
              <a:gd name="connsiteY386" fmla="*/ 6796476 h 6858000"/>
              <a:gd name="connsiteX387" fmla="*/ 3276071 w 7467600"/>
              <a:gd name="connsiteY387" fmla="*/ 6858000 h 6858000"/>
              <a:gd name="connsiteX388" fmla="*/ 3240805 w 7467600"/>
              <a:gd name="connsiteY388" fmla="*/ 6858000 h 6858000"/>
              <a:gd name="connsiteX389" fmla="*/ 3275917 w 7467600"/>
              <a:gd name="connsiteY389" fmla="*/ 6783192 h 6858000"/>
              <a:gd name="connsiteX390" fmla="*/ 3399358 w 7467600"/>
              <a:gd name="connsiteY390" fmla="*/ 6469011 h 6858000"/>
              <a:gd name="connsiteX391" fmla="*/ 3425650 w 7467600"/>
              <a:gd name="connsiteY391" fmla="*/ 6381333 h 6858000"/>
              <a:gd name="connsiteX392" fmla="*/ 3460661 w 7467600"/>
              <a:gd name="connsiteY392" fmla="*/ 6266763 h 6858000"/>
              <a:gd name="connsiteX393" fmla="*/ 3518021 w 7467600"/>
              <a:gd name="connsiteY393" fmla="*/ 6117298 h 6858000"/>
              <a:gd name="connsiteX394" fmla="*/ 3554035 w 7467600"/>
              <a:gd name="connsiteY394" fmla="*/ 6027832 h 6858000"/>
              <a:gd name="connsiteX395" fmla="*/ 3677174 w 7467600"/>
              <a:gd name="connsiteY395" fmla="*/ 5636351 h 6858000"/>
              <a:gd name="connsiteX396" fmla="*/ 3698819 w 7467600"/>
              <a:gd name="connsiteY396" fmla="*/ 5560503 h 6858000"/>
              <a:gd name="connsiteX397" fmla="*/ 3702094 w 7467600"/>
              <a:gd name="connsiteY397" fmla="*/ 5549194 h 6858000"/>
              <a:gd name="connsiteX398" fmla="*/ 3398355 w 7467600"/>
              <a:gd name="connsiteY398" fmla="*/ 6094603 h 6858000"/>
              <a:gd name="connsiteX399" fmla="*/ 3193941 w 7467600"/>
              <a:gd name="connsiteY399" fmla="*/ 6798775 h 6858000"/>
              <a:gd name="connsiteX400" fmla="*/ 3184140 w 7467600"/>
              <a:gd name="connsiteY400" fmla="*/ 6858000 h 6858000"/>
              <a:gd name="connsiteX401" fmla="*/ 3099978 w 7467600"/>
              <a:gd name="connsiteY401" fmla="*/ 6858000 h 6858000"/>
              <a:gd name="connsiteX402" fmla="*/ 3101556 w 7467600"/>
              <a:gd name="connsiteY402" fmla="*/ 6843337 h 6858000"/>
              <a:gd name="connsiteX403" fmla="*/ 3370162 w 7467600"/>
              <a:gd name="connsiteY403" fmla="*/ 5785550 h 6858000"/>
              <a:gd name="connsiteX404" fmla="*/ 3746477 w 7467600"/>
              <a:gd name="connsiteY404" fmla="*/ 5377889 h 6858000"/>
              <a:gd name="connsiteX405" fmla="*/ 3863399 w 7467600"/>
              <a:gd name="connsiteY405" fmla="*/ 5087257 h 6858000"/>
              <a:gd name="connsiteX406" fmla="*/ 3968712 w 7467600"/>
              <a:gd name="connsiteY406" fmla="*/ 4913989 h 6858000"/>
              <a:gd name="connsiteX407" fmla="*/ 2792390 w 7467600"/>
              <a:gd name="connsiteY407" fmla="*/ 5382974 h 6858000"/>
              <a:gd name="connsiteX408" fmla="*/ 2714982 w 7467600"/>
              <a:gd name="connsiteY408" fmla="*/ 5427051 h 6858000"/>
              <a:gd name="connsiteX409" fmla="*/ 2813361 w 7467600"/>
              <a:gd name="connsiteY409" fmla="*/ 6023912 h 6858000"/>
              <a:gd name="connsiteX410" fmla="*/ 2688430 w 7467600"/>
              <a:gd name="connsiteY410" fmla="*/ 6801564 h 6858000"/>
              <a:gd name="connsiteX411" fmla="*/ 2629626 w 7467600"/>
              <a:gd name="connsiteY411" fmla="*/ 6763394 h 6858000"/>
              <a:gd name="connsiteX412" fmla="*/ 2565328 w 7467600"/>
              <a:gd name="connsiteY412" fmla="*/ 5516399 h 6858000"/>
              <a:gd name="connsiteX413" fmla="*/ 1922999 w 7467600"/>
              <a:gd name="connsiteY413" fmla="*/ 5980343 h 6858000"/>
              <a:gd name="connsiteX414" fmla="*/ 1950261 w 7467600"/>
              <a:gd name="connsiteY414" fmla="*/ 6405858 h 6858000"/>
              <a:gd name="connsiteX415" fmla="*/ 2365554 w 7467600"/>
              <a:gd name="connsiteY415" fmla="*/ 6759107 h 6858000"/>
              <a:gd name="connsiteX416" fmla="*/ 2424142 w 7467600"/>
              <a:gd name="connsiteY416" fmla="*/ 6858000 h 6858000"/>
              <a:gd name="connsiteX417" fmla="*/ 2395994 w 7467600"/>
              <a:gd name="connsiteY417" fmla="*/ 6858000 h 6858000"/>
              <a:gd name="connsiteX418" fmla="*/ 2392863 w 7467600"/>
              <a:gd name="connsiteY418" fmla="*/ 6852964 h 6858000"/>
              <a:gd name="connsiteX419" fmla="*/ 2017589 w 7467600"/>
              <a:gd name="connsiteY419" fmla="*/ 6493982 h 6858000"/>
              <a:gd name="connsiteX420" fmla="*/ 2147336 w 7467600"/>
              <a:gd name="connsiteY420" fmla="*/ 6594052 h 6858000"/>
              <a:gd name="connsiteX421" fmla="*/ 2207047 w 7467600"/>
              <a:gd name="connsiteY421" fmla="*/ 6654540 h 6858000"/>
              <a:gd name="connsiteX422" fmla="*/ 2299106 w 7467600"/>
              <a:gd name="connsiteY422" fmla="*/ 6778931 h 6858000"/>
              <a:gd name="connsiteX423" fmla="*/ 2314430 w 7467600"/>
              <a:gd name="connsiteY423" fmla="*/ 6801144 h 6858000"/>
              <a:gd name="connsiteX424" fmla="*/ 2352406 w 7467600"/>
              <a:gd name="connsiteY424" fmla="*/ 6858000 h 6858000"/>
              <a:gd name="connsiteX425" fmla="*/ 2314492 w 7467600"/>
              <a:gd name="connsiteY425" fmla="*/ 6858000 h 6858000"/>
              <a:gd name="connsiteX426" fmla="*/ 2288095 w 7467600"/>
              <a:gd name="connsiteY426" fmla="*/ 6818030 h 6858000"/>
              <a:gd name="connsiteX427" fmla="*/ 2272768 w 7467600"/>
              <a:gd name="connsiteY427" fmla="*/ 6795822 h 6858000"/>
              <a:gd name="connsiteX428" fmla="*/ 2182715 w 7467600"/>
              <a:gd name="connsiteY428" fmla="*/ 6675071 h 6858000"/>
              <a:gd name="connsiteX429" fmla="*/ 2032061 w 7467600"/>
              <a:gd name="connsiteY429" fmla="*/ 6541380 h 6858000"/>
              <a:gd name="connsiteX430" fmla="*/ 2257220 w 7467600"/>
              <a:gd name="connsiteY430" fmla="*/ 6826257 h 6858000"/>
              <a:gd name="connsiteX431" fmla="*/ 2281324 w 7467600"/>
              <a:gd name="connsiteY431" fmla="*/ 6858000 h 6858000"/>
              <a:gd name="connsiteX432" fmla="*/ 2242860 w 7467600"/>
              <a:gd name="connsiteY432" fmla="*/ 6858000 h 6858000"/>
              <a:gd name="connsiteX433" fmla="*/ 2232818 w 7467600"/>
              <a:gd name="connsiteY433" fmla="*/ 6844926 h 6858000"/>
              <a:gd name="connsiteX434" fmla="*/ 1990172 w 7467600"/>
              <a:gd name="connsiteY434" fmla="*/ 6542121 h 6858000"/>
              <a:gd name="connsiteX435" fmla="*/ 2124090 w 7467600"/>
              <a:gd name="connsiteY435" fmla="*/ 6761017 h 6858000"/>
              <a:gd name="connsiteX436" fmla="*/ 2200380 w 7467600"/>
              <a:gd name="connsiteY436" fmla="*/ 6858000 h 6858000"/>
              <a:gd name="connsiteX437" fmla="*/ 2147507 w 7467600"/>
              <a:gd name="connsiteY437" fmla="*/ 6858000 h 6858000"/>
              <a:gd name="connsiteX438" fmla="*/ 2070668 w 7467600"/>
              <a:gd name="connsiteY438" fmla="*/ 6761520 h 6858000"/>
              <a:gd name="connsiteX439" fmla="*/ 1975142 w 7467600"/>
              <a:gd name="connsiteY439" fmla="*/ 6585570 h 6858000"/>
              <a:gd name="connsiteX440" fmla="*/ 2050035 w 7467600"/>
              <a:gd name="connsiteY440" fmla="*/ 6813345 h 6858000"/>
              <a:gd name="connsiteX441" fmla="*/ 2063025 w 7467600"/>
              <a:gd name="connsiteY441" fmla="*/ 6858000 h 6858000"/>
              <a:gd name="connsiteX442" fmla="*/ 2021675 w 7467600"/>
              <a:gd name="connsiteY442" fmla="*/ 6858000 h 6858000"/>
              <a:gd name="connsiteX443" fmla="*/ 2019308 w 7467600"/>
              <a:gd name="connsiteY443" fmla="*/ 6847118 h 6858000"/>
              <a:gd name="connsiteX444" fmla="*/ 1938835 w 7467600"/>
              <a:gd name="connsiteY444" fmla="*/ 6551160 h 6858000"/>
              <a:gd name="connsiteX445" fmla="*/ 1953230 w 7467600"/>
              <a:gd name="connsiteY445" fmla="*/ 6759699 h 6858000"/>
              <a:gd name="connsiteX446" fmla="*/ 1956763 w 7467600"/>
              <a:gd name="connsiteY446" fmla="*/ 6778191 h 6858000"/>
              <a:gd name="connsiteX447" fmla="*/ 1967925 w 7467600"/>
              <a:gd name="connsiteY447" fmla="*/ 6858000 h 6858000"/>
              <a:gd name="connsiteX448" fmla="*/ 1936622 w 7467600"/>
              <a:gd name="connsiteY448" fmla="*/ 6858000 h 6858000"/>
              <a:gd name="connsiteX449" fmla="*/ 1926261 w 7467600"/>
              <a:gd name="connsiteY449" fmla="*/ 6784064 h 6858000"/>
              <a:gd name="connsiteX450" fmla="*/ 1922724 w 7467600"/>
              <a:gd name="connsiteY450" fmla="*/ 6765577 h 6858000"/>
              <a:gd name="connsiteX451" fmla="*/ 1904650 w 7467600"/>
              <a:gd name="connsiteY451" fmla="*/ 6639616 h 6858000"/>
              <a:gd name="connsiteX452" fmla="*/ 1885273 w 7467600"/>
              <a:gd name="connsiteY452" fmla="*/ 6858000 h 6858000"/>
              <a:gd name="connsiteX453" fmla="*/ 1854363 w 7467600"/>
              <a:gd name="connsiteY453" fmla="*/ 6858000 h 6858000"/>
              <a:gd name="connsiteX454" fmla="*/ 1880391 w 7467600"/>
              <a:gd name="connsiteY454" fmla="*/ 6603796 h 6858000"/>
              <a:gd name="connsiteX455" fmla="*/ 1818273 w 7467600"/>
              <a:gd name="connsiteY455" fmla="*/ 6715729 h 6858000"/>
              <a:gd name="connsiteX456" fmla="*/ 1794691 w 7467600"/>
              <a:gd name="connsiteY456" fmla="*/ 6843239 h 6858000"/>
              <a:gd name="connsiteX457" fmla="*/ 1794914 w 7467600"/>
              <a:gd name="connsiteY457" fmla="*/ 6858000 h 6858000"/>
              <a:gd name="connsiteX458" fmla="*/ 1746128 w 7467600"/>
              <a:gd name="connsiteY458" fmla="*/ 6858000 h 6858000"/>
              <a:gd name="connsiteX459" fmla="*/ 1753934 w 7467600"/>
              <a:gd name="connsiteY459" fmla="*/ 6724796 h 6858000"/>
              <a:gd name="connsiteX460" fmla="*/ 1792053 w 7467600"/>
              <a:gd name="connsiteY460" fmla="*/ 6572396 h 6858000"/>
              <a:gd name="connsiteX461" fmla="*/ 1862248 w 7467600"/>
              <a:gd name="connsiteY461" fmla="*/ 6266397 h 6858000"/>
              <a:gd name="connsiteX462" fmla="*/ 1862250 w 7467600"/>
              <a:gd name="connsiteY462" fmla="*/ 6033531 h 6858000"/>
              <a:gd name="connsiteX463" fmla="*/ 1211999 w 7467600"/>
              <a:gd name="connsiteY463" fmla="*/ 6683610 h 6858000"/>
              <a:gd name="connsiteX464" fmla="*/ 1213266 w 7467600"/>
              <a:gd name="connsiteY464" fmla="*/ 6691947 h 6858000"/>
              <a:gd name="connsiteX465" fmla="*/ 1203370 w 7467600"/>
              <a:gd name="connsiteY465" fmla="*/ 6850676 h 6858000"/>
              <a:gd name="connsiteX466" fmla="*/ 1203671 w 7467600"/>
              <a:gd name="connsiteY466" fmla="*/ 6858000 h 6858000"/>
              <a:gd name="connsiteX467" fmla="*/ 1143180 w 7467600"/>
              <a:gd name="connsiteY467" fmla="*/ 6858000 h 6858000"/>
              <a:gd name="connsiteX468" fmla="*/ 1142176 w 7467600"/>
              <a:gd name="connsiteY468" fmla="*/ 6766045 h 6858000"/>
              <a:gd name="connsiteX469" fmla="*/ 1067484 w 7467600"/>
              <a:gd name="connsiteY469" fmla="*/ 6858000 h 6858000"/>
              <a:gd name="connsiteX470" fmla="*/ 953928 w 7467600"/>
              <a:gd name="connsiteY470" fmla="*/ 6858000 h 6858000"/>
              <a:gd name="connsiteX471" fmla="*/ 959715 w 7467600"/>
              <a:gd name="connsiteY471" fmla="*/ 6850185 h 6858000"/>
              <a:gd name="connsiteX472" fmla="*/ 1483788 w 7467600"/>
              <a:gd name="connsiteY472" fmla="*/ 6259174 h 6858000"/>
              <a:gd name="connsiteX473" fmla="*/ 1100671 w 7467600"/>
              <a:gd name="connsiteY473" fmla="*/ 6252137 h 6858000"/>
              <a:gd name="connsiteX474" fmla="*/ 1090144 w 7467600"/>
              <a:gd name="connsiteY474" fmla="*/ 6256748 h 6858000"/>
              <a:gd name="connsiteX475" fmla="*/ 1095872 w 7467600"/>
              <a:gd name="connsiteY475" fmla="*/ 6271892 h 6858000"/>
              <a:gd name="connsiteX476" fmla="*/ 262785 w 7467600"/>
              <a:gd name="connsiteY476" fmla="*/ 6845450 h 6858000"/>
              <a:gd name="connsiteX477" fmla="*/ 209968 w 7467600"/>
              <a:gd name="connsiteY477" fmla="*/ 6770713 h 6858000"/>
              <a:gd name="connsiteX478" fmla="*/ 873460 w 7467600"/>
              <a:gd name="connsiteY478" fmla="*/ 6253768 h 6858000"/>
              <a:gd name="connsiteX479" fmla="*/ 192686 w 7467600"/>
              <a:gd name="connsiteY479" fmla="*/ 5849257 h 6858000"/>
              <a:gd name="connsiteX480" fmla="*/ 4696 w 7467600"/>
              <a:gd name="connsiteY480" fmla="*/ 5697668 h 6858000"/>
              <a:gd name="connsiteX481" fmla="*/ 0 w 7467600"/>
              <a:gd name="connsiteY481" fmla="*/ 5689984 h 6858000"/>
              <a:gd name="connsiteX482" fmla="*/ 0 w 7467600"/>
              <a:gd name="connsiteY482" fmla="*/ 5513472 h 6858000"/>
              <a:gd name="connsiteX483" fmla="*/ 174101 w 7467600"/>
              <a:gd name="connsiteY483" fmla="*/ 5620277 h 6858000"/>
              <a:gd name="connsiteX484" fmla="*/ 891800 w 7467600"/>
              <a:gd name="connsiteY484" fmla="*/ 6036935 h 6858000"/>
              <a:gd name="connsiteX485" fmla="*/ 1072219 w 7467600"/>
              <a:gd name="connsiteY485" fmla="*/ 6169443 h 6858000"/>
              <a:gd name="connsiteX486" fmla="*/ 1074117 w 7467600"/>
              <a:gd name="connsiteY486" fmla="*/ 6170301 h 6858000"/>
              <a:gd name="connsiteX487" fmla="*/ 1083114 w 7467600"/>
              <a:gd name="connsiteY487" fmla="*/ 6174131 h 6858000"/>
              <a:gd name="connsiteX488" fmla="*/ 1543010 w 7467600"/>
              <a:gd name="connsiteY488" fmla="*/ 6191140 h 6858000"/>
              <a:gd name="connsiteX489" fmla="*/ 1551080 w 7467600"/>
              <a:gd name="connsiteY489" fmla="*/ 6195006 h 6858000"/>
              <a:gd name="connsiteX490" fmla="*/ 2345443 w 7467600"/>
              <a:gd name="connsiteY490" fmla="*/ 5549882 h 6858000"/>
              <a:gd name="connsiteX491" fmla="*/ 1721499 w 7467600"/>
              <a:gd name="connsiteY491" fmla="*/ 5599969 h 6858000"/>
              <a:gd name="connsiteX492" fmla="*/ 767716 w 7467600"/>
              <a:gd name="connsiteY492" fmla="*/ 5472768 h 6858000"/>
              <a:gd name="connsiteX493" fmla="*/ 722147 w 7467600"/>
              <a:gd name="connsiteY493" fmla="*/ 5393091 h 6858000"/>
              <a:gd name="connsiteX494" fmla="*/ 1485552 w 7467600"/>
              <a:gd name="connsiteY494" fmla="*/ 5313202 h 6858000"/>
              <a:gd name="connsiteX495" fmla="*/ 2143004 w 7467600"/>
              <a:gd name="connsiteY495" fmla="*/ 5402420 h 6858000"/>
              <a:gd name="connsiteX496" fmla="*/ 1933391 w 7467600"/>
              <a:gd name="connsiteY496" fmla="*/ 5156971 h 6858000"/>
              <a:gd name="connsiteX497" fmla="*/ 1827118 w 7467600"/>
              <a:gd name="connsiteY497" fmla="*/ 4968410 h 6858000"/>
              <a:gd name="connsiteX498" fmla="*/ 1837349 w 7467600"/>
              <a:gd name="connsiteY498" fmla="*/ 4956357 h 6858000"/>
              <a:gd name="connsiteX499" fmla="*/ 2162835 w 7467600"/>
              <a:gd name="connsiteY499" fmla="*/ 5187853 h 6858000"/>
              <a:gd name="connsiteX500" fmla="*/ 2257167 w 7467600"/>
              <a:gd name="connsiteY500" fmla="*/ 5462123 h 6858000"/>
              <a:gd name="connsiteX501" fmla="*/ 2261598 w 7467600"/>
              <a:gd name="connsiteY501" fmla="*/ 5467998 h 6858000"/>
              <a:gd name="connsiteX502" fmla="*/ 2437177 w 7467600"/>
              <a:gd name="connsiteY502" fmla="*/ 5479608 h 6858000"/>
              <a:gd name="connsiteX503" fmla="*/ 2445247 w 7467600"/>
              <a:gd name="connsiteY503" fmla="*/ 5483476 h 6858000"/>
              <a:gd name="connsiteX504" fmla="*/ 2743626 w 7467600"/>
              <a:gd name="connsiteY504" fmla="*/ 5304819 h 6858000"/>
              <a:gd name="connsiteX505" fmla="*/ 3048102 w 7467600"/>
              <a:gd name="connsiteY505" fmla="*/ 5150595 h 6858000"/>
              <a:gd name="connsiteX506" fmla="*/ 1799414 w 7467600"/>
              <a:gd name="connsiteY506" fmla="*/ 4694732 h 6858000"/>
              <a:gd name="connsiteX507" fmla="*/ 1771735 w 7467600"/>
              <a:gd name="connsiteY507" fmla="*/ 4619929 h 6858000"/>
              <a:gd name="connsiteX508" fmla="*/ 3104273 w 7467600"/>
              <a:gd name="connsiteY508" fmla="*/ 5076159 h 6858000"/>
              <a:gd name="connsiteX509" fmla="*/ 3113245 w 7467600"/>
              <a:gd name="connsiteY509" fmla="*/ 5090705 h 6858000"/>
              <a:gd name="connsiteX510" fmla="*/ 3126294 w 7467600"/>
              <a:gd name="connsiteY510" fmla="*/ 5114400 h 6858000"/>
              <a:gd name="connsiteX511" fmla="*/ 3937433 w 7467600"/>
              <a:gd name="connsiteY511" fmla="*/ 4830473 h 6858000"/>
              <a:gd name="connsiteX512" fmla="*/ 3590475 w 7467600"/>
              <a:gd name="connsiteY512" fmla="*/ 4597974 h 6858000"/>
              <a:gd name="connsiteX513" fmla="*/ 3100264 w 7467600"/>
              <a:gd name="connsiteY513" fmla="*/ 4579845 h 6858000"/>
              <a:gd name="connsiteX514" fmla="*/ 2183576 w 7467600"/>
              <a:gd name="connsiteY514" fmla="*/ 4227150 h 6858000"/>
              <a:gd name="connsiteX515" fmla="*/ 2151029 w 7467600"/>
              <a:gd name="connsiteY515" fmla="*/ 4146947 h 6858000"/>
              <a:gd name="connsiteX516" fmla="*/ 3563434 w 7467600"/>
              <a:gd name="connsiteY516" fmla="*/ 4469115 h 6858000"/>
              <a:gd name="connsiteX517" fmla="*/ 3177952 w 7467600"/>
              <a:gd name="connsiteY517" fmla="*/ 3657386 h 6858000"/>
              <a:gd name="connsiteX518" fmla="*/ 3189263 w 7467600"/>
              <a:gd name="connsiteY518" fmla="*/ 3625726 h 6858000"/>
              <a:gd name="connsiteX519" fmla="*/ 3560912 w 7467600"/>
              <a:gd name="connsiteY519" fmla="*/ 4079863 h 6858000"/>
              <a:gd name="connsiteX520" fmla="*/ 3626636 w 7467600"/>
              <a:gd name="connsiteY520" fmla="*/ 4512230 h 6858000"/>
              <a:gd name="connsiteX521" fmla="*/ 3653088 w 7467600"/>
              <a:gd name="connsiteY521" fmla="*/ 4521417 h 6858000"/>
              <a:gd name="connsiteX522" fmla="*/ 3988128 w 7467600"/>
              <a:gd name="connsiteY522" fmla="*/ 4817267 h 6858000"/>
              <a:gd name="connsiteX523" fmla="*/ 4830582 w 7467600"/>
              <a:gd name="connsiteY523" fmla="*/ 4676000 h 6858000"/>
              <a:gd name="connsiteX524" fmla="*/ 4830100 w 7467600"/>
              <a:gd name="connsiteY524" fmla="*/ 4675554 h 6858000"/>
              <a:gd name="connsiteX525" fmla="*/ 4036318 w 7467600"/>
              <a:gd name="connsiteY525" fmla="*/ 4147013 h 6858000"/>
              <a:gd name="connsiteX526" fmla="*/ 3432098 w 7467600"/>
              <a:gd name="connsiteY526" fmla="*/ 3537312 h 6858000"/>
              <a:gd name="connsiteX527" fmla="*/ 3446761 w 7467600"/>
              <a:gd name="connsiteY527" fmla="*/ 3461278 h 6858000"/>
              <a:gd name="connsiteX528" fmla="*/ 4419733 w 7467600"/>
              <a:gd name="connsiteY528" fmla="*/ 3963555 h 6858000"/>
              <a:gd name="connsiteX529" fmla="*/ 4781371 w 7467600"/>
              <a:gd name="connsiteY529" fmla="*/ 4458604 h 6858000"/>
              <a:gd name="connsiteX530" fmla="*/ 4780440 w 7467600"/>
              <a:gd name="connsiteY530" fmla="*/ 4470290 h 6858000"/>
              <a:gd name="connsiteX531" fmla="*/ 4898954 w 7467600"/>
              <a:gd name="connsiteY531" fmla="*/ 4662092 h 6858000"/>
              <a:gd name="connsiteX532" fmla="*/ 4900699 w 7467600"/>
              <a:gd name="connsiteY532" fmla="*/ 4670867 h 6858000"/>
              <a:gd name="connsiteX533" fmla="*/ 5714511 w 7467600"/>
              <a:gd name="connsiteY533" fmla="*/ 4663483 h 6858000"/>
              <a:gd name="connsiteX534" fmla="*/ 5464793 w 7467600"/>
              <a:gd name="connsiteY534" fmla="*/ 4393556 h 6858000"/>
              <a:gd name="connsiteX535" fmla="*/ 5461897 w 7467600"/>
              <a:gd name="connsiteY535" fmla="*/ 4390879 h 6858000"/>
              <a:gd name="connsiteX536" fmla="*/ 4294126 w 7467600"/>
              <a:gd name="connsiteY536" fmla="*/ 3303048 h 6858000"/>
              <a:gd name="connsiteX537" fmla="*/ 4305321 w 7467600"/>
              <a:gd name="connsiteY537" fmla="*/ 3256953 h 6858000"/>
              <a:gd name="connsiteX538" fmla="*/ 4949299 w 7467600"/>
              <a:gd name="connsiteY538" fmla="*/ 3766336 h 6858000"/>
              <a:gd name="connsiteX539" fmla="*/ 5291452 w 7467600"/>
              <a:gd name="connsiteY539" fmla="*/ 4076801 h 6858000"/>
              <a:gd name="connsiteX540" fmla="*/ 5434998 w 7467600"/>
              <a:gd name="connsiteY540" fmla="*/ 4254100 h 6858000"/>
              <a:gd name="connsiteX541" fmla="*/ 5351015 w 7467600"/>
              <a:gd name="connsiteY541" fmla="*/ 3760989 h 6858000"/>
              <a:gd name="connsiteX542" fmla="*/ 5413780 w 7467600"/>
              <a:gd name="connsiteY542" fmla="*/ 2966265 h 6858000"/>
              <a:gd name="connsiteX543" fmla="*/ 5425627 w 7467600"/>
              <a:gd name="connsiteY543" fmla="*/ 2954192 h 6858000"/>
              <a:gd name="connsiteX544" fmla="*/ 6604735 w 7467600"/>
              <a:gd name="connsiteY544" fmla="*/ 2041381 h 6858000"/>
              <a:gd name="connsiteX545" fmla="*/ 7204487 w 7467600"/>
              <a:gd name="connsiteY545" fmla="*/ 2742112 h 6858000"/>
              <a:gd name="connsiteX546" fmla="*/ 7131592 w 7467600"/>
              <a:gd name="connsiteY546" fmla="*/ 2672096 h 6858000"/>
              <a:gd name="connsiteX547" fmla="*/ 6996344 w 7467600"/>
              <a:gd name="connsiteY547" fmla="*/ 2518310 h 6858000"/>
              <a:gd name="connsiteX548" fmla="*/ 6735495 w 7467600"/>
              <a:gd name="connsiteY548" fmla="*/ 2196890 h 6858000"/>
              <a:gd name="connsiteX549" fmla="*/ 6721901 w 7467600"/>
              <a:gd name="connsiteY549" fmla="*/ 2179274 h 6858000"/>
              <a:gd name="connsiteX550" fmla="*/ 6604735 w 7467600"/>
              <a:gd name="connsiteY550" fmla="*/ 2041381 h 6858000"/>
              <a:gd name="connsiteX551" fmla="*/ 6591670 w 7467600"/>
              <a:gd name="connsiteY551" fmla="*/ 1988277 h 6858000"/>
              <a:gd name="connsiteX552" fmla="*/ 6747349 w 7467600"/>
              <a:gd name="connsiteY552" fmla="*/ 2160069 h 6858000"/>
              <a:gd name="connsiteX553" fmla="*/ 6760943 w 7467600"/>
              <a:gd name="connsiteY553" fmla="*/ 2177686 h 6858000"/>
              <a:gd name="connsiteX554" fmla="*/ 7021065 w 7467600"/>
              <a:gd name="connsiteY554" fmla="*/ 2498102 h 6858000"/>
              <a:gd name="connsiteX555" fmla="*/ 7155223 w 7467600"/>
              <a:gd name="connsiteY555" fmla="*/ 2650386 h 6858000"/>
              <a:gd name="connsiteX556" fmla="*/ 7203167 w 7467600"/>
              <a:gd name="connsiteY556" fmla="*/ 2697288 h 6858000"/>
              <a:gd name="connsiteX557" fmla="*/ 6937703 w 7467600"/>
              <a:gd name="connsiteY557" fmla="*/ 2321981 h 6858000"/>
              <a:gd name="connsiteX558" fmla="*/ 6591670 w 7467600"/>
              <a:gd name="connsiteY558" fmla="*/ 1988277 h 6858000"/>
              <a:gd name="connsiteX559" fmla="*/ 5798671 w 7467600"/>
              <a:gd name="connsiteY559" fmla="*/ 1981601 h 6858000"/>
              <a:gd name="connsiteX560" fmla="*/ 5754709 w 7467600"/>
              <a:gd name="connsiteY560" fmla="*/ 2071454 h 6858000"/>
              <a:gd name="connsiteX561" fmla="*/ 5763044 w 7467600"/>
              <a:gd name="connsiteY561" fmla="*/ 2842206 h 6858000"/>
              <a:gd name="connsiteX562" fmla="*/ 5764974 w 7467600"/>
              <a:gd name="connsiteY562" fmla="*/ 2799609 h 6858000"/>
              <a:gd name="connsiteX563" fmla="*/ 5767665 w 7467600"/>
              <a:gd name="connsiteY563" fmla="*/ 2666409 h 6858000"/>
              <a:gd name="connsiteX564" fmla="*/ 5763055 w 7467600"/>
              <a:gd name="connsiteY564" fmla="*/ 2579705 h 6858000"/>
              <a:gd name="connsiteX565" fmla="*/ 5758079 w 7467600"/>
              <a:gd name="connsiteY565" fmla="*/ 2492508 h 6858000"/>
              <a:gd name="connsiteX566" fmla="*/ 5779325 w 7467600"/>
              <a:gd name="connsiteY566" fmla="*/ 2197069 h 6858000"/>
              <a:gd name="connsiteX567" fmla="*/ 5798671 w 7467600"/>
              <a:gd name="connsiteY567" fmla="*/ 1981601 h 6858000"/>
              <a:gd name="connsiteX568" fmla="*/ 5829202 w 7467600"/>
              <a:gd name="connsiteY568" fmla="*/ 1971679 h 6858000"/>
              <a:gd name="connsiteX569" fmla="*/ 5809558 w 7467600"/>
              <a:gd name="connsiteY569" fmla="*/ 2198043 h 6858000"/>
              <a:gd name="connsiteX570" fmla="*/ 5788653 w 7467600"/>
              <a:gd name="connsiteY570" fmla="*/ 2489430 h 6858000"/>
              <a:gd name="connsiteX571" fmla="*/ 5793439 w 7467600"/>
              <a:gd name="connsiteY571" fmla="*/ 2575235 h 6858000"/>
              <a:gd name="connsiteX572" fmla="*/ 5796837 w 7467600"/>
              <a:gd name="connsiteY572" fmla="*/ 2637633 h 6858000"/>
              <a:gd name="connsiteX573" fmla="*/ 5818614 w 7467600"/>
              <a:gd name="connsiteY573" fmla="*/ 2473055 h 6858000"/>
              <a:gd name="connsiteX574" fmla="*/ 5829202 w 7467600"/>
              <a:gd name="connsiteY574" fmla="*/ 1971679 h 6858000"/>
              <a:gd name="connsiteX575" fmla="*/ 5911389 w 7467600"/>
              <a:gd name="connsiteY575" fmla="*/ 1898371 h 6858000"/>
              <a:gd name="connsiteX576" fmla="*/ 6237627 w 7467600"/>
              <a:gd name="connsiteY576" fmla="*/ 2231921 h 6858000"/>
              <a:gd name="connsiteX577" fmla="*/ 5911389 w 7467600"/>
              <a:gd name="connsiteY577" fmla="*/ 1898371 h 6858000"/>
              <a:gd name="connsiteX578" fmla="*/ 6944437 w 7467600"/>
              <a:gd name="connsiteY578" fmla="*/ 1575402 h 6858000"/>
              <a:gd name="connsiteX579" fmla="*/ 6304730 w 7467600"/>
              <a:gd name="connsiteY579" fmla="*/ 1766654 h 6858000"/>
              <a:gd name="connsiteX580" fmla="*/ 6944437 w 7467600"/>
              <a:gd name="connsiteY580" fmla="*/ 1575402 h 6858000"/>
              <a:gd name="connsiteX581" fmla="*/ 7019523 w 7467600"/>
              <a:gd name="connsiteY581" fmla="*/ 1519450 h 6858000"/>
              <a:gd name="connsiteX582" fmla="*/ 6298091 w 7467600"/>
              <a:gd name="connsiteY582" fmla="*/ 1737122 h 6858000"/>
              <a:gd name="connsiteX583" fmla="*/ 7019523 w 7467600"/>
              <a:gd name="connsiteY583" fmla="*/ 1519450 h 6858000"/>
              <a:gd name="connsiteX584" fmla="*/ 2399523 w 7467600"/>
              <a:gd name="connsiteY584" fmla="*/ 1428234 h 6858000"/>
              <a:gd name="connsiteX585" fmla="*/ 2224982 w 7467600"/>
              <a:gd name="connsiteY585" fmla="*/ 1826201 h 6858000"/>
              <a:gd name="connsiteX586" fmla="*/ 2096099 w 7467600"/>
              <a:gd name="connsiteY586" fmla="*/ 2345900 h 6858000"/>
              <a:gd name="connsiteX587" fmla="*/ 2283317 w 7467600"/>
              <a:gd name="connsiteY587" fmla="*/ 1796925 h 6858000"/>
              <a:gd name="connsiteX588" fmla="*/ 2448558 w 7467600"/>
              <a:gd name="connsiteY588" fmla="*/ 1373435 h 6858000"/>
              <a:gd name="connsiteX589" fmla="*/ 2312521 w 7467600"/>
              <a:gd name="connsiteY589" fmla="*/ 1806140 h 6858000"/>
              <a:gd name="connsiteX590" fmla="*/ 2127533 w 7467600"/>
              <a:gd name="connsiteY590" fmla="*/ 2348380 h 6858000"/>
              <a:gd name="connsiteX591" fmla="*/ 2358080 w 7467600"/>
              <a:gd name="connsiteY591" fmla="*/ 1866134 h 6858000"/>
              <a:gd name="connsiteX592" fmla="*/ 2407436 w 7467600"/>
              <a:gd name="connsiteY592" fmla="*/ 1651070 h 6858000"/>
              <a:gd name="connsiteX593" fmla="*/ 2448558 w 7467600"/>
              <a:gd name="connsiteY593" fmla="*/ 1373435 h 6858000"/>
              <a:gd name="connsiteX594" fmla="*/ 278707 w 7467600"/>
              <a:gd name="connsiteY594" fmla="*/ 1352270 h 6858000"/>
              <a:gd name="connsiteX595" fmla="*/ 321570 w 7467600"/>
              <a:gd name="connsiteY595" fmla="*/ 1861610 h 6858000"/>
              <a:gd name="connsiteX596" fmla="*/ 294281 w 7467600"/>
              <a:gd name="connsiteY596" fmla="*/ 1440658 h 6858000"/>
              <a:gd name="connsiteX597" fmla="*/ 1423821 w 7467600"/>
              <a:gd name="connsiteY597" fmla="*/ 1351958 h 6858000"/>
              <a:gd name="connsiteX598" fmla="*/ 1638521 w 7467600"/>
              <a:gd name="connsiteY598" fmla="*/ 1908470 h 6858000"/>
              <a:gd name="connsiteX599" fmla="*/ 1754199 w 7467600"/>
              <a:gd name="connsiteY599" fmla="*/ 2149284 h 6858000"/>
              <a:gd name="connsiteX600" fmla="*/ 1908359 w 7467600"/>
              <a:gd name="connsiteY600" fmla="*/ 2364988 h 6858000"/>
              <a:gd name="connsiteX601" fmla="*/ 1647661 w 7467600"/>
              <a:gd name="connsiteY601" fmla="*/ 1825945 h 6858000"/>
              <a:gd name="connsiteX602" fmla="*/ 1423821 w 7467600"/>
              <a:gd name="connsiteY602" fmla="*/ 1351958 h 6858000"/>
              <a:gd name="connsiteX603" fmla="*/ 1431890 w 7467600"/>
              <a:gd name="connsiteY603" fmla="*/ 1306475 h 6858000"/>
              <a:gd name="connsiteX604" fmla="*/ 1507597 w 7467600"/>
              <a:gd name="connsiteY604" fmla="*/ 1446132 h 6858000"/>
              <a:gd name="connsiteX605" fmla="*/ 1674586 w 7467600"/>
              <a:gd name="connsiteY605" fmla="*/ 1813832 h 6858000"/>
              <a:gd name="connsiteX606" fmla="*/ 1815950 w 7467600"/>
              <a:gd name="connsiteY606" fmla="*/ 2128564 h 6858000"/>
              <a:gd name="connsiteX607" fmla="*/ 1984242 w 7467600"/>
              <a:gd name="connsiteY607" fmla="*/ 2430829 h 6858000"/>
              <a:gd name="connsiteX608" fmla="*/ 2014023 w 7467600"/>
              <a:gd name="connsiteY608" fmla="*/ 2450995 h 6858000"/>
              <a:gd name="connsiteX609" fmla="*/ 1747337 w 7467600"/>
              <a:gd name="connsiteY609" fmla="*/ 1855264 h 6858000"/>
              <a:gd name="connsiteX610" fmla="*/ 1533749 w 7467600"/>
              <a:gd name="connsiteY610" fmla="*/ 1478656 h 6858000"/>
              <a:gd name="connsiteX611" fmla="*/ 1431890 w 7467600"/>
              <a:gd name="connsiteY611" fmla="*/ 1306475 h 6858000"/>
              <a:gd name="connsiteX612" fmla="*/ 5052692 w 7467600"/>
              <a:gd name="connsiteY612" fmla="*/ 1292994 h 6858000"/>
              <a:gd name="connsiteX613" fmla="*/ 5200661 w 7467600"/>
              <a:gd name="connsiteY613" fmla="*/ 1635186 h 6858000"/>
              <a:gd name="connsiteX614" fmla="*/ 5297138 w 7467600"/>
              <a:gd name="connsiteY614" fmla="*/ 1906351 h 6858000"/>
              <a:gd name="connsiteX615" fmla="*/ 5052692 w 7467600"/>
              <a:gd name="connsiteY615" fmla="*/ 1292994 h 6858000"/>
              <a:gd name="connsiteX616" fmla="*/ 5009948 w 7467600"/>
              <a:gd name="connsiteY616" fmla="*/ 1273619 h 6858000"/>
              <a:gd name="connsiteX617" fmla="*/ 5121777 w 7467600"/>
              <a:gd name="connsiteY617" fmla="*/ 1654213 h 6858000"/>
              <a:gd name="connsiteX618" fmla="*/ 5293545 w 7467600"/>
              <a:gd name="connsiteY618" fmla="*/ 2072247 h 6858000"/>
              <a:gd name="connsiteX619" fmla="*/ 5294042 w 7467600"/>
              <a:gd name="connsiteY619" fmla="*/ 2065019 h 6858000"/>
              <a:gd name="connsiteX620" fmla="*/ 5171936 w 7467600"/>
              <a:gd name="connsiteY620" fmla="*/ 1647613 h 6858000"/>
              <a:gd name="connsiteX621" fmla="*/ 5009948 w 7467600"/>
              <a:gd name="connsiteY621" fmla="*/ 1273619 h 6858000"/>
              <a:gd name="connsiteX622" fmla="*/ 655236 w 7467600"/>
              <a:gd name="connsiteY622" fmla="*/ 1268632 h 6858000"/>
              <a:gd name="connsiteX623" fmla="*/ 839521 w 7467600"/>
              <a:gd name="connsiteY623" fmla="*/ 1685315 h 6858000"/>
              <a:gd name="connsiteX624" fmla="*/ 1109416 w 7467600"/>
              <a:gd name="connsiteY624" fmla="*/ 2061663 h 6858000"/>
              <a:gd name="connsiteX625" fmla="*/ 1298300 w 7467600"/>
              <a:gd name="connsiteY625" fmla="*/ 2247742 h 6858000"/>
              <a:gd name="connsiteX626" fmla="*/ 1125871 w 7467600"/>
              <a:gd name="connsiteY626" fmla="*/ 1989513 h 6858000"/>
              <a:gd name="connsiteX627" fmla="*/ 981574 w 7467600"/>
              <a:gd name="connsiteY627" fmla="*/ 1783157 h 6858000"/>
              <a:gd name="connsiteX628" fmla="*/ 922198 w 7467600"/>
              <a:gd name="connsiteY628" fmla="*/ 1677437 h 6858000"/>
              <a:gd name="connsiteX629" fmla="*/ 869293 w 7467600"/>
              <a:gd name="connsiteY629" fmla="*/ 1583214 h 6858000"/>
              <a:gd name="connsiteX630" fmla="*/ 751431 w 7467600"/>
              <a:gd name="connsiteY630" fmla="*/ 1405731 h 6858000"/>
              <a:gd name="connsiteX631" fmla="*/ 6516292 w 7467600"/>
              <a:gd name="connsiteY631" fmla="*/ 1263064 h 6858000"/>
              <a:gd name="connsiteX632" fmla="*/ 5736320 w 7467600"/>
              <a:gd name="connsiteY632" fmla="*/ 1501803 h 6858000"/>
              <a:gd name="connsiteX633" fmla="*/ 6516292 w 7467600"/>
              <a:gd name="connsiteY633" fmla="*/ 1263064 h 6858000"/>
              <a:gd name="connsiteX634" fmla="*/ 291466 w 7467600"/>
              <a:gd name="connsiteY634" fmla="*/ 1250369 h 6858000"/>
              <a:gd name="connsiteX635" fmla="*/ 323180 w 7467600"/>
              <a:gd name="connsiteY635" fmla="*/ 1435283 h 6858000"/>
              <a:gd name="connsiteX636" fmla="*/ 349381 w 7467600"/>
              <a:gd name="connsiteY636" fmla="*/ 1875041 h 6858000"/>
              <a:gd name="connsiteX637" fmla="*/ 374363 w 7467600"/>
              <a:gd name="connsiteY637" fmla="*/ 1506494 h 6858000"/>
              <a:gd name="connsiteX638" fmla="*/ 302168 w 7467600"/>
              <a:gd name="connsiteY638" fmla="*/ 1274495 h 6858000"/>
              <a:gd name="connsiteX639" fmla="*/ 291466 w 7467600"/>
              <a:gd name="connsiteY639" fmla="*/ 1250369 h 6858000"/>
              <a:gd name="connsiteX640" fmla="*/ 678222 w 7467600"/>
              <a:gd name="connsiteY640" fmla="*/ 1248670 h 6858000"/>
              <a:gd name="connsiteX641" fmla="*/ 775536 w 7467600"/>
              <a:gd name="connsiteY641" fmla="*/ 1388015 h 6858000"/>
              <a:gd name="connsiteX642" fmla="*/ 894529 w 7467600"/>
              <a:gd name="connsiteY642" fmla="*/ 1567739 h 6858000"/>
              <a:gd name="connsiteX643" fmla="*/ 948000 w 7467600"/>
              <a:gd name="connsiteY643" fmla="*/ 1663088 h 6858000"/>
              <a:gd name="connsiteX644" fmla="*/ 1006812 w 7467600"/>
              <a:gd name="connsiteY644" fmla="*/ 1767683 h 6858000"/>
              <a:gd name="connsiteX645" fmla="*/ 1149133 w 7467600"/>
              <a:gd name="connsiteY645" fmla="*/ 1971513 h 6858000"/>
              <a:gd name="connsiteX646" fmla="*/ 1333952 w 7467600"/>
              <a:gd name="connsiteY646" fmla="*/ 2251620 h 6858000"/>
              <a:gd name="connsiteX647" fmla="*/ 1337329 w 7467600"/>
              <a:gd name="connsiteY647" fmla="*/ 2258350 h 6858000"/>
              <a:gd name="connsiteX648" fmla="*/ 1014726 w 7467600"/>
              <a:gd name="connsiteY648" fmla="*/ 1615556 h 6858000"/>
              <a:gd name="connsiteX649" fmla="*/ 678222 w 7467600"/>
              <a:gd name="connsiteY649" fmla="*/ 1248670 h 6858000"/>
              <a:gd name="connsiteX650" fmla="*/ 6691602 w 7467600"/>
              <a:gd name="connsiteY650" fmla="*/ 1140573 h 6858000"/>
              <a:gd name="connsiteX651" fmla="*/ 6571100 w 7467600"/>
              <a:gd name="connsiteY651" fmla="*/ 1183662 h 6858000"/>
              <a:gd name="connsiteX652" fmla="*/ 6241687 w 7467600"/>
              <a:gd name="connsiteY652" fmla="*/ 1257600 h 6858000"/>
              <a:gd name="connsiteX653" fmla="*/ 5693009 w 7467600"/>
              <a:gd name="connsiteY653" fmla="*/ 1478256 h 6858000"/>
              <a:gd name="connsiteX654" fmla="*/ 6548420 w 7467600"/>
              <a:gd name="connsiteY654" fmla="*/ 1214599 h 6858000"/>
              <a:gd name="connsiteX655" fmla="*/ 6605473 w 7467600"/>
              <a:gd name="connsiteY655" fmla="*/ 1184686 h 6858000"/>
              <a:gd name="connsiteX656" fmla="*/ 6691602 w 7467600"/>
              <a:gd name="connsiteY656" fmla="*/ 1140573 h 6858000"/>
              <a:gd name="connsiteX657" fmla="*/ 4002475 w 7467600"/>
              <a:gd name="connsiteY657" fmla="*/ 1037802 h 6858000"/>
              <a:gd name="connsiteX658" fmla="*/ 4000324 w 7467600"/>
              <a:gd name="connsiteY658" fmla="*/ 1039362 h 6858000"/>
              <a:gd name="connsiteX659" fmla="*/ 4002862 w 7467600"/>
              <a:gd name="connsiteY659" fmla="*/ 1042866 h 6858000"/>
              <a:gd name="connsiteX660" fmla="*/ 4002475 w 7467600"/>
              <a:gd name="connsiteY660" fmla="*/ 1037802 h 6858000"/>
              <a:gd name="connsiteX661" fmla="*/ 506322 w 7467600"/>
              <a:gd name="connsiteY661" fmla="*/ 1020997 h 6858000"/>
              <a:gd name="connsiteX662" fmla="*/ 533068 w 7467600"/>
              <a:gd name="connsiteY662" fmla="*/ 1029409 h 6858000"/>
              <a:gd name="connsiteX663" fmla="*/ 1232525 w 7467600"/>
              <a:gd name="connsiteY663" fmla="*/ 1804675 h 6858000"/>
              <a:gd name="connsiteX664" fmla="*/ 1388858 w 7467600"/>
              <a:gd name="connsiteY664" fmla="*/ 2368011 h 6858000"/>
              <a:gd name="connsiteX665" fmla="*/ 1384098 w 7467600"/>
              <a:gd name="connsiteY665" fmla="*/ 2378125 h 6858000"/>
              <a:gd name="connsiteX666" fmla="*/ 1425393 w 7467600"/>
              <a:gd name="connsiteY666" fmla="*/ 2589124 h 6858000"/>
              <a:gd name="connsiteX667" fmla="*/ 1424001 w 7467600"/>
              <a:gd name="connsiteY667" fmla="*/ 2597541 h 6858000"/>
              <a:gd name="connsiteX668" fmla="*/ 2152729 w 7467600"/>
              <a:gd name="connsiteY668" fmla="*/ 2864487 h 6858000"/>
              <a:gd name="connsiteX669" fmla="*/ 2020609 w 7467600"/>
              <a:gd name="connsiteY669" fmla="*/ 2539671 h 6858000"/>
              <a:gd name="connsiteX670" fmla="*/ 2018920 w 7467600"/>
              <a:gd name="connsiteY670" fmla="*/ 2536309 h 6858000"/>
              <a:gd name="connsiteX671" fmla="*/ 1342441 w 7467600"/>
              <a:gd name="connsiteY671" fmla="*/ 1173017 h 6858000"/>
              <a:gd name="connsiteX672" fmla="*/ 1367925 w 7467600"/>
              <a:gd name="connsiteY672" fmla="*/ 1135648 h 6858000"/>
              <a:gd name="connsiteX673" fmla="*/ 1771401 w 7467600"/>
              <a:gd name="connsiteY673" fmla="*/ 1806673 h 6858000"/>
              <a:gd name="connsiteX674" fmla="*/ 1972385 w 7467600"/>
              <a:gd name="connsiteY674" fmla="*/ 2198735 h 6858000"/>
              <a:gd name="connsiteX675" fmla="*/ 2040892 w 7467600"/>
              <a:gd name="connsiteY675" fmla="*/ 2405205 h 6858000"/>
              <a:gd name="connsiteX676" fmla="*/ 2131689 w 7467600"/>
              <a:gd name="connsiteY676" fmla="*/ 1936926 h 6858000"/>
              <a:gd name="connsiteX677" fmla="*/ 2454820 w 7467600"/>
              <a:gd name="connsiteY677" fmla="*/ 1248808 h 6858000"/>
              <a:gd name="connsiteX678" fmla="*/ 2492512 w 7467600"/>
              <a:gd name="connsiteY678" fmla="*/ 1302920 h 6858000"/>
              <a:gd name="connsiteX679" fmla="*/ 2081216 w 7467600"/>
              <a:gd name="connsiteY679" fmla="*/ 2527513 h 6858000"/>
              <a:gd name="connsiteX680" fmla="*/ 2081211 w 7467600"/>
              <a:gd name="connsiteY680" fmla="*/ 2528916 h 6858000"/>
              <a:gd name="connsiteX681" fmla="*/ 2199067 w 7467600"/>
              <a:gd name="connsiteY681" fmla="*/ 2884061 h 6858000"/>
              <a:gd name="connsiteX682" fmla="*/ 3192586 w 7467600"/>
              <a:gd name="connsiteY682" fmla="*/ 3411496 h 6858000"/>
              <a:gd name="connsiteX683" fmla="*/ 3182620 w 7467600"/>
              <a:gd name="connsiteY683" fmla="*/ 3483279 h 6858000"/>
              <a:gd name="connsiteX684" fmla="*/ 2435119 w 7467600"/>
              <a:gd name="connsiteY684" fmla="*/ 3080173 h 6858000"/>
              <a:gd name="connsiteX685" fmla="*/ 2410152 w 7467600"/>
              <a:gd name="connsiteY685" fmla="*/ 3063751 h 6858000"/>
              <a:gd name="connsiteX686" fmla="*/ 2408099 w 7467600"/>
              <a:gd name="connsiteY686" fmla="*/ 3064403 h 6858000"/>
              <a:gd name="connsiteX687" fmla="*/ 2407218 w 7467600"/>
              <a:gd name="connsiteY687" fmla="*/ 3070324 h 6858000"/>
              <a:gd name="connsiteX688" fmla="*/ 2380138 w 7467600"/>
              <a:gd name="connsiteY688" fmla="*/ 3099341 h 6858000"/>
              <a:gd name="connsiteX689" fmla="*/ 1765923 w 7467600"/>
              <a:gd name="connsiteY689" fmla="*/ 3581043 h 6858000"/>
              <a:gd name="connsiteX690" fmla="*/ 1702258 w 7467600"/>
              <a:gd name="connsiteY690" fmla="*/ 3612286 h 6858000"/>
              <a:gd name="connsiteX691" fmla="*/ 1538370 w 7467600"/>
              <a:gd name="connsiteY691" fmla="*/ 3811804 h 6858000"/>
              <a:gd name="connsiteX692" fmla="*/ 542867 w 7467600"/>
              <a:gd name="connsiteY692" fmla="*/ 4944092 h 6858000"/>
              <a:gd name="connsiteX693" fmla="*/ 515800 w 7467600"/>
              <a:gd name="connsiteY693" fmla="*/ 4862180 h 6858000"/>
              <a:gd name="connsiteX694" fmla="*/ 909145 w 7467600"/>
              <a:gd name="connsiteY694" fmla="*/ 4199225 h 6858000"/>
              <a:gd name="connsiteX695" fmla="*/ 1214067 w 7467600"/>
              <a:gd name="connsiteY695" fmla="*/ 3908561 h 6858000"/>
              <a:gd name="connsiteX696" fmla="*/ 640967 w 7467600"/>
              <a:gd name="connsiteY696" fmla="*/ 4105601 h 6858000"/>
              <a:gd name="connsiteX697" fmla="*/ 112563 w 7467600"/>
              <a:gd name="connsiteY697" fmla="*/ 4396952 h 6858000"/>
              <a:gd name="connsiteX698" fmla="*/ 0 w 7467600"/>
              <a:gd name="connsiteY698" fmla="*/ 4466006 h 6858000"/>
              <a:gd name="connsiteX699" fmla="*/ 0 w 7467600"/>
              <a:gd name="connsiteY699" fmla="*/ 4233763 h 6858000"/>
              <a:gd name="connsiteX700" fmla="*/ 36881 w 7467600"/>
              <a:gd name="connsiteY700" fmla="*/ 4200118 h 6858000"/>
              <a:gd name="connsiteX701" fmla="*/ 910534 w 7467600"/>
              <a:gd name="connsiteY701" fmla="*/ 3629753 h 6858000"/>
              <a:gd name="connsiteX702" fmla="*/ 1578717 w 7467600"/>
              <a:gd name="connsiteY702" fmla="*/ 3575982 h 6858000"/>
              <a:gd name="connsiteX703" fmla="*/ 2338780 w 7467600"/>
              <a:gd name="connsiteY703" fmla="*/ 3033725 h 6858000"/>
              <a:gd name="connsiteX704" fmla="*/ 1807991 w 7467600"/>
              <a:gd name="connsiteY704" fmla="*/ 2807184 h 6858000"/>
              <a:gd name="connsiteX705" fmla="*/ 1416358 w 7467600"/>
              <a:gd name="connsiteY705" fmla="*/ 3112571 h 6858000"/>
              <a:gd name="connsiteX706" fmla="*/ 939066 w 7467600"/>
              <a:gd name="connsiteY706" fmla="*/ 3378798 h 6858000"/>
              <a:gd name="connsiteX707" fmla="*/ 115099 w 7467600"/>
              <a:gd name="connsiteY707" fmla="*/ 3607650 h 6858000"/>
              <a:gd name="connsiteX708" fmla="*/ 97284 w 7467600"/>
              <a:gd name="connsiteY708" fmla="*/ 3520393 h 6858000"/>
              <a:gd name="connsiteX709" fmla="*/ 922050 w 7467600"/>
              <a:gd name="connsiteY709" fmla="*/ 3074867 h 6858000"/>
              <a:gd name="connsiteX710" fmla="*/ 1405265 w 7467600"/>
              <a:gd name="connsiteY710" fmla="*/ 3016319 h 6858000"/>
              <a:gd name="connsiteX711" fmla="*/ 1407512 w 7467600"/>
              <a:gd name="connsiteY711" fmla="*/ 3018001 h 6858000"/>
              <a:gd name="connsiteX712" fmla="*/ 1726266 w 7467600"/>
              <a:gd name="connsiteY712" fmla="*/ 2777274 h 6858000"/>
              <a:gd name="connsiteX713" fmla="*/ 625390 w 7467600"/>
              <a:gd name="connsiteY713" fmla="*/ 2514541 h 6858000"/>
              <a:gd name="connsiteX714" fmla="*/ 619799 w 7467600"/>
              <a:gd name="connsiteY714" fmla="*/ 2527180 h 6858000"/>
              <a:gd name="connsiteX715" fmla="*/ 310030 w 7467600"/>
              <a:gd name="connsiteY715" fmla="*/ 2771818 h 6858000"/>
              <a:gd name="connsiteX716" fmla="*/ 173877 w 7467600"/>
              <a:gd name="connsiteY716" fmla="*/ 2937056 h 6858000"/>
              <a:gd name="connsiteX717" fmla="*/ 77889 w 7467600"/>
              <a:gd name="connsiteY717" fmla="*/ 3138440 h 6858000"/>
              <a:gd name="connsiteX718" fmla="*/ 0 w 7467600"/>
              <a:gd name="connsiteY718" fmla="*/ 3271395 h 6858000"/>
              <a:gd name="connsiteX719" fmla="*/ 0 w 7467600"/>
              <a:gd name="connsiteY719" fmla="*/ 3153002 h 6858000"/>
              <a:gd name="connsiteX720" fmla="*/ 2386 w 7467600"/>
              <a:gd name="connsiteY720" fmla="*/ 3149203 h 6858000"/>
              <a:gd name="connsiteX721" fmla="*/ 89753 w 7467600"/>
              <a:gd name="connsiteY721" fmla="*/ 2987702 h 6858000"/>
              <a:gd name="connsiteX722" fmla="*/ 76869 w 7467600"/>
              <a:gd name="connsiteY722" fmla="*/ 3005404 h 6858000"/>
              <a:gd name="connsiteX723" fmla="*/ 32049 w 7467600"/>
              <a:gd name="connsiteY723" fmla="*/ 3065814 h 6858000"/>
              <a:gd name="connsiteX724" fmla="*/ 0 w 7467600"/>
              <a:gd name="connsiteY724" fmla="*/ 3108744 h 6858000"/>
              <a:gd name="connsiteX725" fmla="*/ 0 w 7467600"/>
              <a:gd name="connsiteY725" fmla="*/ 3058059 h 6858000"/>
              <a:gd name="connsiteX726" fmla="*/ 7610 w 7467600"/>
              <a:gd name="connsiteY726" fmla="*/ 3047889 h 6858000"/>
              <a:gd name="connsiteX727" fmla="*/ 52419 w 7467600"/>
              <a:gd name="connsiteY727" fmla="*/ 2987479 h 6858000"/>
              <a:gd name="connsiteX728" fmla="*/ 59142 w 7467600"/>
              <a:gd name="connsiteY728" fmla="*/ 2978488 h 6858000"/>
              <a:gd name="connsiteX729" fmla="*/ 0 w 7467600"/>
              <a:gd name="connsiteY729" fmla="*/ 3015334 h 6858000"/>
              <a:gd name="connsiteX730" fmla="*/ 0 w 7467600"/>
              <a:gd name="connsiteY730" fmla="*/ 2914286 h 6858000"/>
              <a:gd name="connsiteX731" fmla="*/ 36383 w 7467600"/>
              <a:gd name="connsiteY731" fmla="*/ 2901128 h 6858000"/>
              <a:gd name="connsiteX732" fmla="*/ 156329 w 7467600"/>
              <a:gd name="connsiteY732" fmla="*/ 2840533 h 6858000"/>
              <a:gd name="connsiteX733" fmla="*/ 358355 w 7467600"/>
              <a:gd name="connsiteY733" fmla="*/ 2620471 h 6858000"/>
              <a:gd name="connsiteX734" fmla="*/ 510577 w 7467600"/>
              <a:gd name="connsiteY734" fmla="*/ 2501244 h 6858000"/>
              <a:gd name="connsiteX735" fmla="*/ 211967 w 7467600"/>
              <a:gd name="connsiteY735" fmla="*/ 2479171 h 6858000"/>
              <a:gd name="connsiteX736" fmla="*/ 0 w 7467600"/>
              <a:gd name="connsiteY736" fmla="*/ 2476398 h 6858000"/>
              <a:gd name="connsiteX737" fmla="*/ 0 w 7467600"/>
              <a:gd name="connsiteY737" fmla="*/ 2389189 h 6858000"/>
              <a:gd name="connsiteX738" fmla="*/ 103062 w 7467600"/>
              <a:gd name="connsiteY738" fmla="*/ 2389518 h 6858000"/>
              <a:gd name="connsiteX739" fmla="*/ 510734 w 7467600"/>
              <a:gd name="connsiteY739" fmla="*/ 2416201 h 6858000"/>
              <a:gd name="connsiteX740" fmla="*/ 279257 w 7467600"/>
              <a:gd name="connsiteY740" fmla="*/ 2092102 h 6858000"/>
              <a:gd name="connsiteX741" fmla="*/ 65265 w 7467600"/>
              <a:gd name="connsiteY741" fmla="*/ 2006049 h 6858000"/>
              <a:gd name="connsiteX742" fmla="*/ 0 w 7467600"/>
              <a:gd name="connsiteY742" fmla="*/ 1982532 h 6858000"/>
              <a:gd name="connsiteX743" fmla="*/ 0 w 7467600"/>
              <a:gd name="connsiteY743" fmla="*/ 1912789 h 6858000"/>
              <a:gd name="connsiteX744" fmla="*/ 97460 w 7467600"/>
              <a:gd name="connsiteY744" fmla="*/ 1953725 h 6858000"/>
              <a:gd name="connsiteX745" fmla="*/ 221272 w 7467600"/>
              <a:gd name="connsiteY745" fmla="*/ 1980766 h 6858000"/>
              <a:gd name="connsiteX746" fmla="*/ 116765 w 7467600"/>
              <a:gd name="connsiteY746" fmla="*/ 1911033 h 6858000"/>
              <a:gd name="connsiteX747" fmla="*/ 16405 w 7467600"/>
              <a:gd name="connsiteY747" fmla="*/ 1803412 h 6858000"/>
              <a:gd name="connsiteX748" fmla="*/ 0 w 7467600"/>
              <a:gd name="connsiteY748" fmla="*/ 1784777 h 6858000"/>
              <a:gd name="connsiteX749" fmla="*/ 0 w 7467600"/>
              <a:gd name="connsiteY749" fmla="*/ 1740082 h 6858000"/>
              <a:gd name="connsiteX750" fmla="*/ 39394 w 7467600"/>
              <a:gd name="connsiteY750" fmla="*/ 1784856 h 6858000"/>
              <a:gd name="connsiteX751" fmla="*/ 135813 w 7467600"/>
              <a:gd name="connsiteY751" fmla="*/ 1888838 h 6858000"/>
              <a:gd name="connsiteX752" fmla="*/ 242575 w 7467600"/>
              <a:gd name="connsiteY752" fmla="*/ 1958841 h 6858000"/>
              <a:gd name="connsiteX753" fmla="*/ 82197 w 7467600"/>
              <a:gd name="connsiteY753" fmla="*/ 1754826 h 6858000"/>
              <a:gd name="connsiteX754" fmla="*/ 0 w 7467600"/>
              <a:gd name="connsiteY754" fmla="*/ 1679650 h 6858000"/>
              <a:gd name="connsiteX755" fmla="*/ 0 w 7467600"/>
              <a:gd name="connsiteY755" fmla="*/ 1602463 h 6858000"/>
              <a:gd name="connsiteX756" fmla="*/ 84689 w 7467600"/>
              <a:gd name="connsiteY756" fmla="*/ 1677442 h 6858000"/>
              <a:gd name="connsiteX757" fmla="*/ 298437 w 7467600"/>
              <a:gd name="connsiteY757" fmla="*/ 1968019 h 6858000"/>
              <a:gd name="connsiteX758" fmla="*/ 227269 w 7467600"/>
              <a:gd name="connsiteY758" fmla="*/ 1114064 h 6858000"/>
              <a:gd name="connsiteX759" fmla="*/ 248003 w 7467600"/>
              <a:gd name="connsiteY759" fmla="*/ 1089613 h 6858000"/>
              <a:gd name="connsiteX760" fmla="*/ 427020 w 7467600"/>
              <a:gd name="connsiteY760" fmla="*/ 1619803 h 6858000"/>
              <a:gd name="connsiteX761" fmla="*/ 340345 w 7467600"/>
              <a:gd name="connsiteY761" fmla="*/ 2027739 h 6858000"/>
              <a:gd name="connsiteX762" fmla="*/ 360865 w 7467600"/>
              <a:gd name="connsiteY762" fmla="*/ 2044827 h 6858000"/>
              <a:gd name="connsiteX763" fmla="*/ 560414 w 7467600"/>
              <a:gd name="connsiteY763" fmla="*/ 2421457 h 6858000"/>
              <a:gd name="connsiteX764" fmla="*/ 1359703 w 7467600"/>
              <a:gd name="connsiteY764" fmla="*/ 2578554 h 6858000"/>
              <a:gd name="connsiteX765" fmla="*/ 1359422 w 7467600"/>
              <a:gd name="connsiteY765" fmla="*/ 2577994 h 6858000"/>
              <a:gd name="connsiteX766" fmla="*/ 828701 w 7467600"/>
              <a:gd name="connsiteY766" fmla="*/ 1839520 h 6858000"/>
              <a:gd name="connsiteX767" fmla="*/ 494427 w 7467600"/>
              <a:gd name="connsiteY767" fmla="*/ 1092333 h 6858000"/>
              <a:gd name="connsiteX768" fmla="*/ 506322 w 7467600"/>
              <a:gd name="connsiteY768" fmla="*/ 1020997 h 6858000"/>
              <a:gd name="connsiteX769" fmla="*/ 4570198 w 7467600"/>
              <a:gd name="connsiteY769" fmla="*/ 978081 h 6858000"/>
              <a:gd name="connsiteX770" fmla="*/ 4523691 w 7467600"/>
              <a:gd name="connsiteY770" fmla="*/ 1127776 h 6858000"/>
              <a:gd name="connsiteX771" fmla="*/ 4509875 w 7467600"/>
              <a:gd name="connsiteY771" fmla="*/ 1167552 h 6858000"/>
              <a:gd name="connsiteX772" fmla="*/ 4478168 w 7467600"/>
              <a:gd name="connsiteY772" fmla="*/ 1260735 h 6858000"/>
              <a:gd name="connsiteX773" fmla="*/ 4409309 w 7467600"/>
              <a:gd name="connsiteY773" fmla="*/ 1666996 h 6858000"/>
              <a:gd name="connsiteX774" fmla="*/ 4370031 w 7467600"/>
              <a:gd name="connsiteY774" fmla="*/ 1955666 h 6858000"/>
              <a:gd name="connsiteX775" fmla="*/ 4570198 w 7467600"/>
              <a:gd name="connsiteY775" fmla="*/ 978081 h 6858000"/>
              <a:gd name="connsiteX776" fmla="*/ 4557898 w 7467600"/>
              <a:gd name="connsiteY776" fmla="*/ 900011 h 6858000"/>
              <a:gd name="connsiteX777" fmla="*/ 4344840 w 7467600"/>
              <a:gd name="connsiteY777" fmla="*/ 1922038 h 6858000"/>
              <a:gd name="connsiteX778" fmla="*/ 4378710 w 7467600"/>
              <a:gd name="connsiteY778" fmla="*/ 1665516 h 6858000"/>
              <a:gd name="connsiteX779" fmla="*/ 4448798 w 7467600"/>
              <a:gd name="connsiteY779" fmla="*/ 1253024 h 6858000"/>
              <a:gd name="connsiteX780" fmla="*/ 4480315 w 7467600"/>
              <a:gd name="connsiteY780" fmla="*/ 1158454 h 6858000"/>
              <a:gd name="connsiteX781" fmla="*/ 4494133 w 7467600"/>
              <a:gd name="connsiteY781" fmla="*/ 1118676 h 6858000"/>
              <a:gd name="connsiteX782" fmla="*/ 4557898 w 7467600"/>
              <a:gd name="connsiteY782" fmla="*/ 900011 h 6858000"/>
              <a:gd name="connsiteX783" fmla="*/ 5870151 w 7467600"/>
              <a:gd name="connsiteY783" fmla="*/ 898890 h 6858000"/>
              <a:gd name="connsiteX784" fmla="*/ 5861335 w 7467600"/>
              <a:gd name="connsiteY784" fmla="*/ 899177 h 6858000"/>
              <a:gd name="connsiteX785" fmla="*/ 5843702 w 7467600"/>
              <a:gd name="connsiteY785" fmla="*/ 899748 h 6858000"/>
              <a:gd name="connsiteX786" fmla="*/ 5651107 w 7467600"/>
              <a:gd name="connsiteY786" fmla="*/ 920306 h 6858000"/>
              <a:gd name="connsiteX787" fmla="*/ 5459407 w 7467600"/>
              <a:gd name="connsiteY787" fmla="*/ 940975 h 6858000"/>
              <a:gd name="connsiteX788" fmla="*/ 5374846 w 7467600"/>
              <a:gd name="connsiteY788" fmla="*/ 941988 h 6858000"/>
              <a:gd name="connsiteX789" fmla="*/ 5256105 w 7467600"/>
              <a:gd name="connsiteY789" fmla="*/ 945632 h 6858000"/>
              <a:gd name="connsiteX790" fmla="*/ 5107071 w 7467600"/>
              <a:gd name="connsiteY790" fmla="*/ 969720 h 6858000"/>
              <a:gd name="connsiteX791" fmla="*/ 4998681 w 7467600"/>
              <a:gd name="connsiteY791" fmla="*/ 988771 h 6858000"/>
              <a:gd name="connsiteX792" fmla="*/ 5870151 w 7467600"/>
              <a:gd name="connsiteY792" fmla="*/ 898890 h 6858000"/>
              <a:gd name="connsiteX793" fmla="*/ 5504425 w 7467600"/>
              <a:gd name="connsiteY793" fmla="*/ 848067 h 6858000"/>
              <a:gd name="connsiteX794" fmla="*/ 4968849 w 7467600"/>
              <a:gd name="connsiteY794" fmla="*/ 962318 h 6858000"/>
              <a:gd name="connsiteX795" fmla="*/ 5104039 w 7467600"/>
              <a:gd name="connsiteY795" fmla="*/ 940634 h 6858000"/>
              <a:gd name="connsiteX796" fmla="*/ 5256311 w 7467600"/>
              <a:gd name="connsiteY796" fmla="*/ 916490 h 6858000"/>
              <a:gd name="connsiteX797" fmla="*/ 5377381 w 7467600"/>
              <a:gd name="connsiteY797" fmla="*/ 912671 h 6858000"/>
              <a:gd name="connsiteX798" fmla="*/ 5460148 w 7467600"/>
              <a:gd name="connsiteY798" fmla="*/ 911442 h 6858000"/>
              <a:gd name="connsiteX799" fmla="*/ 5648971 w 7467600"/>
              <a:gd name="connsiteY799" fmla="*/ 891331 h 6858000"/>
              <a:gd name="connsiteX800" fmla="*/ 5844807 w 7467600"/>
              <a:gd name="connsiteY800" fmla="*/ 870718 h 6858000"/>
              <a:gd name="connsiteX801" fmla="*/ 5862975 w 7467600"/>
              <a:gd name="connsiteY801" fmla="*/ 869756 h 6858000"/>
              <a:gd name="connsiteX802" fmla="*/ 5920887 w 7467600"/>
              <a:gd name="connsiteY802" fmla="*/ 865929 h 6858000"/>
              <a:gd name="connsiteX803" fmla="*/ 5504425 w 7467600"/>
              <a:gd name="connsiteY803" fmla="*/ 848067 h 6858000"/>
              <a:gd name="connsiteX804" fmla="*/ 3607114 w 7467600"/>
              <a:gd name="connsiteY804" fmla="*/ 467441 h 6858000"/>
              <a:gd name="connsiteX805" fmla="*/ 3296242 w 7467600"/>
              <a:gd name="connsiteY805" fmla="*/ 807991 h 6858000"/>
              <a:gd name="connsiteX806" fmla="*/ 3174674 w 7467600"/>
              <a:gd name="connsiteY806" fmla="*/ 919759 h 6858000"/>
              <a:gd name="connsiteX807" fmla="*/ 3042978 w 7467600"/>
              <a:gd name="connsiteY807" fmla="*/ 1054894 h 6858000"/>
              <a:gd name="connsiteX808" fmla="*/ 2968914 w 7467600"/>
              <a:gd name="connsiteY808" fmla="*/ 1133756 h 6858000"/>
              <a:gd name="connsiteX809" fmla="*/ 3103823 w 7467600"/>
              <a:gd name="connsiteY809" fmla="*/ 1026814 h 6858000"/>
              <a:gd name="connsiteX810" fmla="*/ 3607114 w 7467600"/>
              <a:gd name="connsiteY810" fmla="*/ 467441 h 6858000"/>
              <a:gd name="connsiteX811" fmla="*/ 3744487 w 7467600"/>
              <a:gd name="connsiteY811" fmla="*/ 383136 h 6858000"/>
              <a:gd name="connsiteX812" fmla="*/ 3970213 w 7467600"/>
              <a:gd name="connsiteY812" fmla="*/ 995559 h 6858000"/>
              <a:gd name="connsiteX813" fmla="*/ 3744487 w 7467600"/>
              <a:gd name="connsiteY813" fmla="*/ 383136 h 6858000"/>
              <a:gd name="connsiteX814" fmla="*/ 3624562 w 7467600"/>
              <a:gd name="connsiteY814" fmla="*/ 367041 h 6858000"/>
              <a:gd name="connsiteX815" fmla="*/ 3489712 w 7467600"/>
              <a:gd name="connsiteY815" fmla="*/ 485386 h 6858000"/>
              <a:gd name="connsiteX816" fmla="*/ 3182994 w 7467600"/>
              <a:gd name="connsiteY816" fmla="*/ 828265 h 6858000"/>
              <a:gd name="connsiteX817" fmla="*/ 2892114 w 7467600"/>
              <a:gd name="connsiteY817" fmla="*/ 1172635 h 6858000"/>
              <a:gd name="connsiteX818" fmla="*/ 3021459 w 7467600"/>
              <a:gd name="connsiteY818" fmla="*/ 1035385 h 6858000"/>
              <a:gd name="connsiteX819" fmla="*/ 3153873 w 7467600"/>
              <a:gd name="connsiteY819" fmla="*/ 898971 h 6858000"/>
              <a:gd name="connsiteX820" fmla="*/ 3276511 w 7467600"/>
              <a:gd name="connsiteY820" fmla="*/ 786423 h 6858000"/>
              <a:gd name="connsiteX821" fmla="*/ 3584154 w 7467600"/>
              <a:gd name="connsiteY821" fmla="*/ 448218 h 6858000"/>
              <a:gd name="connsiteX822" fmla="*/ 3624562 w 7467600"/>
              <a:gd name="connsiteY822" fmla="*/ 367041 h 6858000"/>
              <a:gd name="connsiteX823" fmla="*/ 3766672 w 7467600"/>
              <a:gd name="connsiteY823" fmla="*/ 359429 h 6858000"/>
              <a:gd name="connsiteX824" fmla="*/ 3996338 w 7467600"/>
              <a:gd name="connsiteY824" fmla="*/ 968237 h 6858000"/>
              <a:gd name="connsiteX825" fmla="*/ 3766672 w 7467600"/>
              <a:gd name="connsiteY825" fmla="*/ 359429 h 6858000"/>
              <a:gd name="connsiteX826" fmla="*/ 5805386 w 7467600"/>
              <a:gd name="connsiteY826" fmla="*/ 239240 h 6858000"/>
              <a:gd name="connsiteX827" fmla="*/ 5736947 w 7467600"/>
              <a:gd name="connsiteY827" fmla="*/ 261367 h 6858000"/>
              <a:gd name="connsiteX828" fmla="*/ 5427012 w 7467600"/>
              <a:gd name="connsiteY828" fmla="*/ 311272 h 6858000"/>
              <a:gd name="connsiteX829" fmla="*/ 5147818 w 7467600"/>
              <a:gd name="connsiteY829" fmla="*/ 322112 h 6858000"/>
              <a:gd name="connsiteX830" fmla="*/ 5060854 w 7467600"/>
              <a:gd name="connsiteY830" fmla="*/ 311882 h 6858000"/>
              <a:gd name="connsiteX831" fmla="*/ 4945989 w 7467600"/>
              <a:gd name="connsiteY831" fmla="*/ 300516 h 6858000"/>
              <a:gd name="connsiteX832" fmla="*/ 5410479 w 7467600"/>
              <a:gd name="connsiteY832" fmla="*/ 348434 h 6858000"/>
              <a:gd name="connsiteX833" fmla="*/ 5805386 w 7467600"/>
              <a:gd name="connsiteY833" fmla="*/ 239240 h 6858000"/>
              <a:gd name="connsiteX834" fmla="*/ 7467600 w 7467600"/>
              <a:gd name="connsiteY834" fmla="*/ 163142 h 6858000"/>
              <a:gd name="connsiteX835" fmla="*/ 7467600 w 7467600"/>
              <a:gd name="connsiteY835" fmla="*/ 789215 h 6858000"/>
              <a:gd name="connsiteX836" fmla="*/ 7451412 w 7467600"/>
              <a:gd name="connsiteY836" fmla="*/ 799572 h 6858000"/>
              <a:gd name="connsiteX837" fmla="*/ 7419999 w 7467600"/>
              <a:gd name="connsiteY837" fmla="*/ 774360 h 6858000"/>
              <a:gd name="connsiteX838" fmla="*/ 7429067 w 7467600"/>
              <a:gd name="connsiteY838" fmla="*/ 402737 h 6858000"/>
              <a:gd name="connsiteX839" fmla="*/ 5905192 w 7467600"/>
              <a:gd name="connsiteY839" fmla="*/ 163079 h 6858000"/>
              <a:gd name="connsiteX840" fmla="*/ 5865655 w 7467600"/>
              <a:gd name="connsiteY840" fmla="*/ 171901 h 6858000"/>
              <a:gd name="connsiteX841" fmla="*/ 5259740 w 7467600"/>
              <a:gd name="connsiteY841" fmla="*/ 257013 h 6858000"/>
              <a:gd name="connsiteX842" fmla="*/ 5208466 w 7467600"/>
              <a:gd name="connsiteY842" fmla="*/ 257550 h 6858000"/>
              <a:gd name="connsiteX843" fmla="*/ 4980204 w 7467600"/>
              <a:gd name="connsiteY843" fmla="*/ 271903 h 6858000"/>
              <a:gd name="connsiteX844" fmla="*/ 5068068 w 7467600"/>
              <a:gd name="connsiteY844" fmla="*/ 282244 h 6858000"/>
              <a:gd name="connsiteX845" fmla="*/ 5153231 w 7467600"/>
              <a:gd name="connsiteY845" fmla="*/ 292240 h 6858000"/>
              <a:gd name="connsiteX846" fmla="*/ 5426491 w 7467600"/>
              <a:gd name="connsiteY846" fmla="*/ 281128 h 6858000"/>
              <a:gd name="connsiteX847" fmla="*/ 5731212 w 7467600"/>
              <a:gd name="connsiteY847" fmla="*/ 231951 h 6858000"/>
              <a:gd name="connsiteX848" fmla="*/ 5905192 w 7467600"/>
              <a:gd name="connsiteY848" fmla="*/ 163079 h 6858000"/>
              <a:gd name="connsiteX849" fmla="*/ 5944437 w 7467600"/>
              <a:gd name="connsiteY849" fmla="*/ 113829 h 6858000"/>
              <a:gd name="connsiteX850" fmla="*/ 5825032 w 7467600"/>
              <a:gd name="connsiteY850" fmla="*/ 146405 h 6858000"/>
              <a:gd name="connsiteX851" fmla="*/ 4955599 w 7467600"/>
              <a:gd name="connsiteY851" fmla="*/ 247008 h 6858000"/>
              <a:gd name="connsiteX852" fmla="*/ 5210104 w 7467600"/>
              <a:gd name="connsiteY852" fmla="*/ 228123 h 6858000"/>
              <a:gd name="connsiteX853" fmla="*/ 5261015 w 7467600"/>
              <a:gd name="connsiteY853" fmla="*/ 227087 h 6858000"/>
              <a:gd name="connsiteX854" fmla="*/ 5861181 w 7467600"/>
              <a:gd name="connsiteY854" fmla="*/ 143093 h 6858000"/>
              <a:gd name="connsiteX855" fmla="*/ 5961252 w 7467600"/>
              <a:gd name="connsiteY855" fmla="*/ 114820 h 6858000"/>
              <a:gd name="connsiteX856" fmla="*/ 5944437 w 7467600"/>
              <a:gd name="connsiteY856" fmla="*/ 113829 h 6858000"/>
              <a:gd name="connsiteX857" fmla="*/ 3882765 w 7467600"/>
              <a:gd name="connsiteY857" fmla="*/ 0 h 6858000"/>
              <a:gd name="connsiteX858" fmla="*/ 3995099 w 7467600"/>
              <a:gd name="connsiteY858" fmla="*/ 0 h 6858000"/>
              <a:gd name="connsiteX859" fmla="*/ 4163818 w 7467600"/>
              <a:gd name="connsiteY859" fmla="*/ 234104 h 6858000"/>
              <a:gd name="connsiteX860" fmla="*/ 4172099 w 7467600"/>
              <a:gd name="connsiteY860" fmla="*/ 234207 h 6858000"/>
              <a:gd name="connsiteX861" fmla="*/ 4784282 w 7467600"/>
              <a:gd name="connsiteY861" fmla="*/ 276561 h 6858000"/>
              <a:gd name="connsiteX862" fmla="*/ 4801687 w 7467600"/>
              <a:gd name="connsiteY862" fmla="*/ 267764 h 6858000"/>
              <a:gd name="connsiteX863" fmla="*/ 6082788 w 7467600"/>
              <a:gd name="connsiteY863" fmla="*/ 64119 h 6858000"/>
              <a:gd name="connsiteX864" fmla="*/ 6099442 w 7467600"/>
              <a:gd name="connsiteY864" fmla="*/ 82568 h 6858000"/>
              <a:gd name="connsiteX865" fmla="*/ 4804137 w 7467600"/>
              <a:gd name="connsiteY865" fmla="*/ 320931 h 6858000"/>
              <a:gd name="connsiteX866" fmla="*/ 4227047 w 7467600"/>
              <a:gd name="connsiteY866" fmla="*/ 313415 h 6858000"/>
              <a:gd name="connsiteX867" fmla="*/ 4346041 w 7467600"/>
              <a:gd name="connsiteY867" fmla="*/ 456086 h 6858000"/>
              <a:gd name="connsiteX868" fmla="*/ 4870967 w 7467600"/>
              <a:gd name="connsiteY868" fmla="*/ 963061 h 6858000"/>
              <a:gd name="connsiteX869" fmla="*/ 4889647 w 7467600"/>
              <a:gd name="connsiteY869" fmla="*/ 957147 h 6858000"/>
              <a:gd name="connsiteX870" fmla="*/ 5422504 w 7467600"/>
              <a:gd name="connsiteY870" fmla="*/ 805191 h 6858000"/>
              <a:gd name="connsiteX871" fmla="*/ 6087656 w 7467600"/>
              <a:gd name="connsiteY871" fmla="*/ 826703 h 6858000"/>
              <a:gd name="connsiteX872" fmla="*/ 6058717 w 7467600"/>
              <a:gd name="connsiteY872" fmla="*/ 865992 h 6858000"/>
              <a:gd name="connsiteX873" fmla="*/ 4974153 w 7467600"/>
              <a:gd name="connsiteY873" fmla="*/ 1045456 h 6858000"/>
              <a:gd name="connsiteX874" fmla="*/ 5627835 w 7467600"/>
              <a:gd name="connsiteY874" fmla="*/ 1472077 h 6858000"/>
              <a:gd name="connsiteX875" fmla="*/ 5629817 w 7467600"/>
              <a:gd name="connsiteY875" fmla="*/ 1471412 h 6858000"/>
              <a:gd name="connsiteX876" fmla="*/ 5634124 w 7467600"/>
              <a:gd name="connsiteY876" fmla="*/ 1470572 h 6858000"/>
              <a:gd name="connsiteX877" fmla="*/ 5755832 w 7467600"/>
              <a:gd name="connsiteY877" fmla="*/ 1383886 h 6858000"/>
              <a:gd name="connsiteX878" fmla="*/ 6014186 w 7467600"/>
              <a:gd name="connsiteY878" fmla="*/ 1279799 h 6858000"/>
              <a:gd name="connsiteX879" fmla="*/ 6901619 w 7467600"/>
              <a:gd name="connsiteY879" fmla="*/ 1047874 h 6858000"/>
              <a:gd name="connsiteX880" fmla="*/ 6931566 w 7467600"/>
              <a:gd name="connsiteY880" fmla="*/ 1062034 h 6858000"/>
              <a:gd name="connsiteX881" fmla="*/ 5790982 w 7467600"/>
              <a:gd name="connsiteY881" fmla="*/ 1561380 h 6858000"/>
              <a:gd name="connsiteX882" fmla="*/ 6188971 w 7467600"/>
              <a:gd name="connsiteY882" fmla="*/ 1755168 h 6858000"/>
              <a:gd name="connsiteX883" fmla="*/ 6202446 w 7467600"/>
              <a:gd name="connsiteY883" fmla="*/ 1752268 h 6858000"/>
              <a:gd name="connsiteX884" fmla="*/ 7179560 w 7467600"/>
              <a:gd name="connsiteY884" fmla="*/ 1467551 h 6858000"/>
              <a:gd name="connsiteX885" fmla="*/ 7158730 w 7467600"/>
              <a:gd name="connsiteY885" fmla="*/ 1507835 h 6858000"/>
              <a:gd name="connsiteX886" fmla="*/ 6326959 w 7467600"/>
              <a:gd name="connsiteY886" fmla="*/ 1817686 h 6858000"/>
              <a:gd name="connsiteX887" fmla="*/ 6537433 w 7467600"/>
              <a:gd name="connsiteY887" fmla="*/ 1907790 h 6858000"/>
              <a:gd name="connsiteX888" fmla="*/ 6550221 w 7467600"/>
              <a:gd name="connsiteY888" fmla="*/ 1910729 h 6858000"/>
              <a:gd name="connsiteX889" fmla="*/ 6964438 w 7467600"/>
              <a:gd name="connsiteY889" fmla="*/ 2209505 h 6858000"/>
              <a:gd name="connsiteX890" fmla="*/ 7367862 w 7467600"/>
              <a:gd name="connsiteY890" fmla="*/ 2806833 h 6858000"/>
              <a:gd name="connsiteX891" fmla="*/ 7364329 w 7467600"/>
              <a:gd name="connsiteY891" fmla="*/ 2826907 h 6858000"/>
              <a:gd name="connsiteX892" fmla="*/ 7290545 w 7467600"/>
              <a:gd name="connsiteY892" fmla="*/ 2850663 h 6858000"/>
              <a:gd name="connsiteX893" fmla="*/ 6472036 w 7467600"/>
              <a:gd name="connsiteY893" fmla="*/ 1959003 h 6858000"/>
              <a:gd name="connsiteX894" fmla="*/ 5792897 w 7467600"/>
              <a:gd name="connsiteY894" fmla="*/ 1647747 h 6858000"/>
              <a:gd name="connsiteX895" fmla="*/ 5842751 w 7467600"/>
              <a:gd name="connsiteY895" fmla="*/ 1816112 h 6858000"/>
              <a:gd name="connsiteX896" fmla="*/ 5847424 w 7467600"/>
              <a:gd name="connsiteY896" fmla="*/ 1815776 h 6858000"/>
              <a:gd name="connsiteX897" fmla="*/ 6399821 w 7467600"/>
              <a:gd name="connsiteY897" fmla="*/ 2344799 h 6858000"/>
              <a:gd name="connsiteX898" fmla="*/ 6323232 w 7467600"/>
              <a:gd name="connsiteY898" fmla="*/ 2389634 h 6858000"/>
              <a:gd name="connsiteX899" fmla="*/ 5942958 w 7467600"/>
              <a:gd name="connsiteY899" fmla="*/ 2077708 h 6858000"/>
              <a:gd name="connsiteX900" fmla="*/ 5921559 w 7467600"/>
              <a:gd name="connsiteY900" fmla="*/ 2378596 h 6858000"/>
              <a:gd name="connsiteX901" fmla="*/ 5817651 w 7467600"/>
              <a:gd name="connsiteY901" fmla="*/ 3023919 h 6858000"/>
              <a:gd name="connsiteX902" fmla="*/ 5729634 w 7467600"/>
              <a:gd name="connsiteY902" fmla="*/ 3051849 h 6858000"/>
              <a:gd name="connsiteX903" fmla="*/ 5611018 w 7467600"/>
              <a:gd name="connsiteY903" fmla="*/ 2316769 h 6858000"/>
              <a:gd name="connsiteX904" fmla="*/ 5687608 w 7467600"/>
              <a:gd name="connsiteY904" fmla="*/ 2039972 h 6858000"/>
              <a:gd name="connsiteX905" fmla="*/ 5657554 w 7467600"/>
              <a:gd name="connsiteY905" fmla="*/ 1576445 h 6858000"/>
              <a:gd name="connsiteX906" fmla="*/ 5150475 w 7467600"/>
              <a:gd name="connsiteY906" fmla="*/ 1274012 h 6858000"/>
              <a:gd name="connsiteX907" fmla="*/ 5349142 w 7467600"/>
              <a:gd name="connsiteY907" fmla="*/ 2204405 h 6858000"/>
              <a:gd name="connsiteX908" fmla="*/ 5262214 w 7467600"/>
              <a:gd name="connsiteY908" fmla="*/ 2233836 h 6858000"/>
              <a:gd name="connsiteX909" fmla="*/ 4981539 w 7467600"/>
              <a:gd name="connsiteY909" fmla="*/ 1542201 h 6858000"/>
              <a:gd name="connsiteX910" fmla="*/ 4958461 w 7467600"/>
              <a:gd name="connsiteY910" fmla="*/ 1136957 h 6858000"/>
              <a:gd name="connsiteX911" fmla="*/ 4655015 w 7467600"/>
              <a:gd name="connsiteY911" fmla="*/ 891426 h 6858000"/>
              <a:gd name="connsiteX912" fmla="*/ 4348002 w 7467600"/>
              <a:gd name="connsiteY912" fmla="*/ 2205895 h 6858000"/>
              <a:gd name="connsiteX913" fmla="*/ 4262250 w 7467600"/>
              <a:gd name="connsiteY913" fmla="*/ 2219972 h 6858000"/>
              <a:gd name="connsiteX914" fmla="*/ 4550611 w 7467600"/>
              <a:gd name="connsiteY914" fmla="*/ 817540 h 6858000"/>
              <a:gd name="connsiteX915" fmla="*/ 4564418 w 7467600"/>
              <a:gd name="connsiteY915" fmla="*/ 808293 h 6858000"/>
              <a:gd name="connsiteX916" fmla="*/ 4266388 w 7467600"/>
              <a:gd name="connsiteY916" fmla="*/ 500083 h 6858000"/>
              <a:gd name="connsiteX917" fmla="*/ 4032842 w 7467600"/>
              <a:gd name="connsiteY917" fmla="*/ 211809 h 6858000"/>
              <a:gd name="connsiteX918" fmla="*/ 3721337 w 7467600"/>
              <a:gd name="connsiteY918" fmla="*/ 0 h 6858000"/>
              <a:gd name="connsiteX919" fmla="*/ 3797544 w 7467600"/>
              <a:gd name="connsiteY919" fmla="*/ 0 h 6858000"/>
              <a:gd name="connsiteX920" fmla="*/ 3775734 w 7467600"/>
              <a:gd name="connsiteY920" fmla="*/ 95131 h 6858000"/>
              <a:gd name="connsiteX921" fmla="*/ 3724807 w 7467600"/>
              <a:gd name="connsiteY921" fmla="*/ 272257 h 6858000"/>
              <a:gd name="connsiteX922" fmla="*/ 3726844 w 7467600"/>
              <a:gd name="connsiteY922" fmla="*/ 282988 h 6858000"/>
              <a:gd name="connsiteX923" fmla="*/ 3742664 w 7467600"/>
              <a:gd name="connsiteY923" fmla="*/ 279918 h 6858000"/>
              <a:gd name="connsiteX924" fmla="*/ 4103910 w 7467600"/>
              <a:gd name="connsiteY924" fmla="*/ 1161917 h 6858000"/>
              <a:gd name="connsiteX925" fmla="*/ 4020269 w 7467600"/>
              <a:gd name="connsiteY925" fmla="*/ 1200406 h 6858000"/>
              <a:gd name="connsiteX926" fmla="*/ 3674882 w 7467600"/>
              <a:gd name="connsiteY926" fmla="*/ 488524 h 6858000"/>
              <a:gd name="connsiteX927" fmla="*/ 3132682 w 7467600"/>
              <a:gd name="connsiteY927" fmla="*/ 1072284 h 6858000"/>
              <a:gd name="connsiteX928" fmla="*/ 2716346 w 7467600"/>
              <a:gd name="connsiteY928" fmla="*/ 1276376 h 6858000"/>
              <a:gd name="connsiteX929" fmla="*/ 2716772 w 7467600"/>
              <a:gd name="connsiteY929" fmla="*/ 1255462 h 6858000"/>
              <a:gd name="connsiteX930" fmla="*/ 3471096 w 7467600"/>
              <a:gd name="connsiteY930" fmla="*/ 437072 h 6858000"/>
              <a:gd name="connsiteX931" fmla="*/ 3639057 w 7467600"/>
              <a:gd name="connsiteY931" fmla="*/ 286334 h 6858000"/>
              <a:gd name="connsiteX932" fmla="*/ 3640309 w 7467600"/>
              <a:gd name="connsiteY932" fmla="*/ 284664 h 6858000"/>
              <a:gd name="connsiteX933" fmla="*/ 3646022 w 7467600"/>
              <a:gd name="connsiteY933" fmla="*/ 276711 h 6858000"/>
              <a:gd name="connsiteX934" fmla="*/ 3707943 w 7467600"/>
              <a:gd name="connsiteY934" fmla="*/ 65958 h 6858000"/>
              <a:gd name="connsiteX935" fmla="*/ 2867960 w 7467600"/>
              <a:gd name="connsiteY935" fmla="*/ 0 h 6858000"/>
              <a:gd name="connsiteX936" fmla="*/ 2926351 w 7467600"/>
              <a:gd name="connsiteY936" fmla="*/ 0 h 6858000"/>
              <a:gd name="connsiteX937" fmla="*/ 2902823 w 7467600"/>
              <a:gd name="connsiteY937" fmla="*/ 262929 h 6858000"/>
              <a:gd name="connsiteX938" fmla="*/ 2940663 w 7467600"/>
              <a:gd name="connsiteY938" fmla="*/ 140884 h 6858000"/>
              <a:gd name="connsiteX939" fmla="*/ 2947039 w 7467600"/>
              <a:gd name="connsiteY939" fmla="*/ 122524 h 6858000"/>
              <a:gd name="connsiteX940" fmla="*/ 2984316 w 7467600"/>
              <a:gd name="connsiteY940" fmla="*/ 0 h 6858000"/>
              <a:gd name="connsiteX941" fmla="*/ 3016114 w 7467600"/>
              <a:gd name="connsiteY941" fmla="*/ 0 h 6858000"/>
              <a:gd name="connsiteX942" fmla="*/ 2979949 w 7467600"/>
              <a:gd name="connsiteY942" fmla="*/ 119274 h 6858000"/>
              <a:gd name="connsiteX943" fmla="*/ 3023879 w 7467600"/>
              <a:gd name="connsiteY943" fmla="*/ 0 h 6858000"/>
              <a:gd name="connsiteX944" fmla="*/ 3105400 w 7467600"/>
              <a:gd name="connsiteY944" fmla="*/ 0 h 6858000"/>
              <a:gd name="connsiteX945" fmla="*/ 3094669 w 7467600"/>
              <a:gd name="connsiteY945" fmla="*/ 30308 h 6858000"/>
              <a:gd name="connsiteX946" fmla="*/ 2901945 w 7467600"/>
              <a:gd name="connsiteY946" fmla="*/ 466538 h 6858000"/>
              <a:gd name="connsiteX947" fmla="*/ 2815209 w 7467600"/>
              <a:gd name="connsiteY947" fmla="*/ 497361 h 6858000"/>
              <a:gd name="connsiteX948" fmla="*/ 2844845 w 7467600"/>
              <a:gd name="connsiteY948" fmla="*/ 127638 h 6858000"/>
              <a:gd name="connsiteX949" fmla="*/ 1057230 w 7467600"/>
              <a:gd name="connsiteY949" fmla="*/ 0 h 6858000"/>
              <a:gd name="connsiteX950" fmla="*/ 1111003 w 7467600"/>
              <a:gd name="connsiteY950" fmla="*/ 0 h 6858000"/>
              <a:gd name="connsiteX951" fmla="*/ 1125553 w 7467600"/>
              <a:gd name="connsiteY951" fmla="*/ 52588 h 6858000"/>
              <a:gd name="connsiteX952" fmla="*/ 1304276 w 7467600"/>
              <a:gd name="connsiteY952" fmla="*/ 476275 h 6858000"/>
              <a:gd name="connsiteX953" fmla="*/ 1492066 w 7467600"/>
              <a:gd name="connsiteY953" fmla="*/ 886333 h 6858000"/>
              <a:gd name="connsiteX954" fmla="*/ 1423698 w 7467600"/>
              <a:gd name="connsiteY954" fmla="*/ 710817 h 6858000"/>
              <a:gd name="connsiteX955" fmla="*/ 1357609 w 7467600"/>
              <a:gd name="connsiteY955" fmla="*/ 532892 h 6858000"/>
              <a:gd name="connsiteX956" fmla="*/ 1309550 w 7467600"/>
              <a:gd name="connsiteY956" fmla="*/ 374031 h 6858000"/>
              <a:gd name="connsiteX957" fmla="*/ 1193673 w 7467600"/>
              <a:gd name="connsiteY957" fmla="*/ 49533 h 6858000"/>
              <a:gd name="connsiteX958" fmla="*/ 1164391 w 7467600"/>
              <a:gd name="connsiteY958" fmla="*/ 0 h 6858000"/>
              <a:gd name="connsiteX959" fmla="*/ 1200666 w 7467600"/>
              <a:gd name="connsiteY959" fmla="*/ 0 h 6858000"/>
              <a:gd name="connsiteX960" fmla="*/ 1223408 w 7467600"/>
              <a:gd name="connsiteY960" fmla="*/ 38996 h 6858000"/>
              <a:gd name="connsiteX961" fmla="*/ 1339635 w 7467600"/>
              <a:gd name="connsiteY961" fmla="*/ 365517 h 6858000"/>
              <a:gd name="connsiteX962" fmla="*/ 1387469 w 7467600"/>
              <a:gd name="connsiteY962" fmla="*/ 523079 h 6858000"/>
              <a:gd name="connsiteX963" fmla="*/ 1452685 w 7467600"/>
              <a:gd name="connsiteY963" fmla="*/ 699806 h 6858000"/>
              <a:gd name="connsiteX964" fmla="*/ 1492092 w 7467600"/>
              <a:gd name="connsiteY964" fmla="*/ 800424 h 6858000"/>
              <a:gd name="connsiteX965" fmla="*/ 1455302 w 7467600"/>
              <a:gd name="connsiteY965" fmla="*/ 632913 h 6858000"/>
              <a:gd name="connsiteX966" fmla="*/ 1222336 w 7467600"/>
              <a:gd name="connsiteY966" fmla="*/ 9480 h 6858000"/>
              <a:gd name="connsiteX967" fmla="*/ 1214634 w 7467600"/>
              <a:gd name="connsiteY967" fmla="*/ 0 h 6858000"/>
              <a:gd name="connsiteX968" fmla="*/ 1289827 w 7467600"/>
              <a:gd name="connsiteY968" fmla="*/ 0 h 6858000"/>
              <a:gd name="connsiteX969" fmla="*/ 1321076 w 7467600"/>
              <a:gd name="connsiteY969" fmla="*/ 59722 h 6858000"/>
              <a:gd name="connsiteX970" fmla="*/ 1512579 w 7467600"/>
              <a:gd name="connsiteY970" fmla="*/ 626441 h 6858000"/>
              <a:gd name="connsiteX971" fmla="*/ 1506076 w 7467600"/>
              <a:gd name="connsiteY971" fmla="*/ 1089289 h 6858000"/>
              <a:gd name="connsiteX972" fmla="*/ 1486346 w 7467600"/>
              <a:gd name="connsiteY972" fmla="*/ 1079919 h 6858000"/>
              <a:gd name="connsiteX973" fmla="*/ 1070511 w 7467600"/>
              <a:gd name="connsiteY973" fmla="*/ 48609 h 6858000"/>
              <a:gd name="connsiteX974" fmla="*/ 43151 w 7467600"/>
              <a:gd name="connsiteY974" fmla="*/ 0 h 6858000"/>
              <a:gd name="connsiteX975" fmla="*/ 95283 w 7467600"/>
              <a:gd name="connsiteY975" fmla="*/ 0 h 6858000"/>
              <a:gd name="connsiteX976" fmla="*/ 300708 w 7467600"/>
              <a:gd name="connsiteY976" fmla="*/ 154571 h 6858000"/>
              <a:gd name="connsiteX977" fmla="*/ 530414 w 7467600"/>
              <a:gd name="connsiteY977" fmla="*/ 354673 h 6858000"/>
              <a:gd name="connsiteX978" fmla="*/ 333785 w 7467600"/>
              <a:gd name="connsiteY978" fmla="*/ 161564 h 6858000"/>
              <a:gd name="connsiteX979" fmla="*/ 147005 w 7467600"/>
              <a:gd name="connsiteY979" fmla="*/ 0 h 6858000"/>
              <a:gd name="connsiteX980" fmla="*/ 272509 w 7467600"/>
              <a:gd name="connsiteY980" fmla="*/ 0 h 6858000"/>
              <a:gd name="connsiteX981" fmla="*/ 326276 w 7467600"/>
              <a:gd name="connsiteY981" fmla="*/ 45847 h 6858000"/>
              <a:gd name="connsiteX982" fmla="*/ 823759 w 7467600"/>
              <a:gd name="connsiteY982" fmla="*/ 574145 h 6858000"/>
              <a:gd name="connsiteX983" fmla="*/ 811254 w 7467600"/>
              <a:gd name="connsiteY983" fmla="*/ 665546 h 6858000"/>
              <a:gd name="connsiteX984" fmla="*/ 154042 w 7467600"/>
              <a:gd name="connsiteY984" fmla="*/ 261522 h 6858000"/>
              <a:gd name="connsiteX985" fmla="*/ 13550 w 7467600"/>
              <a:gd name="connsiteY985" fmla="*/ 158423 h 6858000"/>
              <a:gd name="connsiteX986" fmla="*/ 0 w 7467600"/>
              <a:gd name="connsiteY986" fmla="*/ 146618 h 6858000"/>
              <a:gd name="connsiteX987" fmla="*/ 0 w 7467600"/>
              <a:gd name="connsiteY987" fmla="*/ 59161 h 6858000"/>
              <a:gd name="connsiteX988" fmla="*/ 45427 w 7467600"/>
              <a:gd name="connsiteY988" fmla="*/ 101078 h 6858000"/>
              <a:gd name="connsiteX989" fmla="*/ 630103 w 7467600"/>
              <a:gd name="connsiteY989" fmla="*/ 485885 h 6858000"/>
              <a:gd name="connsiteX990" fmla="*/ 532040 w 7467600"/>
              <a:gd name="connsiteY990" fmla="*/ 399359 h 6858000"/>
              <a:gd name="connsiteX991" fmla="*/ 517618 w 7467600"/>
              <a:gd name="connsiteY991" fmla="*/ 385726 h 6858000"/>
              <a:gd name="connsiteX992" fmla="*/ 285074 w 7467600"/>
              <a:gd name="connsiteY992" fmla="*/ 182755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29067 w 7467600"/>
              <a:gd name="connsiteY844" fmla="*/ 402737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7419999 w 7467600"/>
              <a:gd name="connsiteY847" fmla="*/ 774360 h 6858000"/>
              <a:gd name="connsiteX848" fmla="*/ 7429067 w 7467600"/>
              <a:gd name="connsiteY848" fmla="*/ 402737 h 6858000"/>
              <a:gd name="connsiteX849" fmla="*/ 5905192 w 7467600"/>
              <a:gd name="connsiteY849" fmla="*/ 163079 h 6858000"/>
              <a:gd name="connsiteX850" fmla="*/ 5865655 w 7467600"/>
              <a:gd name="connsiteY850" fmla="*/ 171901 h 6858000"/>
              <a:gd name="connsiteX851" fmla="*/ 5259740 w 7467600"/>
              <a:gd name="connsiteY851" fmla="*/ 257013 h 6858000"/>
              <a:gd name="connsiteX852" fmla="*/ 5208466 w 7467600"/>
              <a:gd name="connsiteY852" fmla="*/ 257550 h 6858000"/>
              <a:gd name="connsiteX853" fmla="*/ 4980204 w 7467600"/>
              <a:gd name="connsiteY853" fmla="*/ 271903 h 6858000"/>
              <a:gd name="connsiteX854" fmla="*/ 5068068 w 7467600"/>
              <a:gd name="connsiteY854" fmla="*/ 282244 h 6858000"/>
              <a:gd name="connsiteX855" fmla="*/ 5153231 w 7467600"/>
              <a:gd name="connsiteY855" fmla="*/ 292240 h 6858000"/>
              <a:gd name="connsiteX856" fmla="*/ 5426491 w 7467600"/>
              <a:gd name="connsiteY856" fmla="*/ 281128 h 6858000"/>
              <a:gd name="connsiteX857" fmla="*/ 5731212 w 7467600"/>
              <a:gd name="connsiteY857" fmla="*/ 231951 h 6858000"/>
              <a:gd name="connsiteX858" fmla="*/ 5905192 w 7467600"/>
              <a:gd name="connsiteY858" fmla="*/ 163079 h 6858000"/>
              <a:gd name="connsiteX859" fmla="*/ 5944437 w 7467600"/>
              <a:gd name="connsiteY859" fmla="*/ 113829 h 6858000"/>
              <a:gd name="connsiteX860" fmla="*/ 5825032 w 7467600"/>
              <a:gd name="connsiteY860" fmla="*/ 146405 h 6858000"/>
              <a:gd name="connsiteX861" fmla="*/ 4955599 w 7467600"/>
              <a:gd name="connsiteY861" fmla="*/ 247008 h 6858000"/>
              <a:gd name="connsiteX862" fmla="*/ 5210104 w 7467600"/>
              <a:gd name="connsiteY862" fmla="*/ 228123 h 6858000"/>
              <a:gd name="connsiteX863" fmla="*/ 5261015 w 7467600"/>
              <a:gd name="connsiteY863" fmla="*/ 227087 h 6858000"/>
              <a:gd name="connsiteX864" fmla="*/ 5861181 w 7467600"/>
              <a:gd name="connsiteY864" fmla="*/ 143093 h 6858000"/>
              <a:gd name="connsiteX865" fmla="*/ 5961252 w 7467600"/>
              <a:gd name="connsiteY865" fmla="*/ 114820 h 6858000"/>
              <a:gd name="connsiteX866" fmla="*/ 5944437 w 7467600"/>
              <a:gd name="connsiteY866" fmla="*/ 113829 h 6858000"/>
              <a:gd name="connsiteX867" fmla="*/ 3882765 w 7467600"/>
              <a:gd name="connsiteY867" fmla="*/ 0 h 6858000"/>
              <a:gd name="connsiteX868" fmla="*/ 3995099 w 7467600"/>
              <a:gd name="connsiteY868" fmla="*/ 0 h 6858000"/>
              <a:gd name="connsiteX869" fmla="*/ 4163818 w 7467600"/>
              <a:gd name="connsiteY869" fmla="*/ 234104 h 6858000"/>
              <a:gd name="connsiteX870" fmla="*/ 4172099 w 7467600"/>
              <a:gd name="connsiteY870" fmla="*/ 234207 h 6858000"/>
              <a:gd name="connsiteX871" fmla="*/ 4784282 w 7467600"/>
              <a:gd name="connsiteY871" fmla="*/ 276561 h 6858000"/>
              <a:gd name="connsiteX872" fmla="*/ 4801687 w 7467600"/>
              <a:gd name="connsiteY872" fmla="*/ 267764 h 6858000"/>
              <a:gd name="connsiteX873" fmla="*/ 6082788 w 7467600"/>
              <a:gd name="connsiteY873" fmla="*/ 64119 h 6858000"/>
              <a:gd name="connsiteX874" fmla="*/ 6099442 w 7467600"/>
              <a:gd name="connsiteY874" fmla="*/ 82568 h 6858000"/>
              <a:gd name="connsiteX875" fmla="*/ 4804137 w 7467600"/>
              <a:gd name="connsiteY875" fmla="*/ 320931 h 6858000"/>
              <a:gd name="connsiteX876" fmla="*/ 4227047 w 7467600"/>
              <a:gd name="connsiteY876" fmla="*/ 313415 h 6858000"/>
              <a:gd name="connsiteX877" fmla="*/ 4346041 w 7467600"/>
              <a:gd name="connsiteY877" fmla="*/ 456086 h 6858000"/>
              <a:gd name="connsiteX878" fmla="*/ 4870967 w 7467600"/>
              <a:gd name="connsiteY878" fmla="*/ 963061 h 6858000"/>
              <a:gd name="connsiteX879" fmla="*/ 4889647 w 7467600"/>
              <a:gd name="connsiteY879" fmla="*/ 957147 h 6858000"/>
              <a:gd name="connsiteX880" fmla="*/ 5422504 w 7467600"/>
              <a:gd name="connsiteY880" fmla="*/ 805191 h 6858000"/>
              <a:gd name="connsiteX881" fmla="*/ 6087656 w 7467600"/>
              <a:gd name="connsiteY881" fmla="*/ 826703 h 6858000"/>
              <a:gd name="connsiteX882" fmla="*/ 6058717 w 7467600"/>
              <a:gd name="connsiteY882" fmla="*/ 865992 h 6858000"/>
              <a:gd name="connsiteX883" fmla="*/ 4974153 w 7467600"/>
              <a:gd name="connsiteY883" fmla="*/ 1045456 h 6858000"/>
              <a:gd name="connsiteX884" fmla="*/ 5627835 w 7467600"/>
              <a:gd name="connsiteY884" fmla="*/ 1472077 h 6858000"/>
              <a:gd name="connsiteX885" fmla="*/ 5629817 w 7467600"/>
              <a:gd name="connsiteY885" fmla="*/ 1471412 h 6858000"/>
              <a:gd name="connsiteX886" fmla="*/ 5634124 w 7467600"/>
              <a:gd name="connsiteY886" fmla="*/ 1470572 h 6858000"/>
              <a:gd name="connsiteX887" fmla="*/ 5755832 w 7467600"/>
              <a:gd name="connsiteY887" fmla="*/ 1383886 h 6858000"/>
              <a:gd name="connsiteX888" fmla="*/ 6014186 w 7467600"/>
              <a:gd name="connsiteY888" fmla="*/ 1279799 h 6858000"/>
              <a:gd name="connsiteX889" fmla="*/ 6901619 w 7467600"/>
              <a:gd name="connsiteY889" fmla="*/ 1047874 h 6858000"/>
              <a:gd name="connsiteX890" fmla="*/ 6931566 w 7467600"/>
              <a:gd name="connsiteY890" fmla="*/ 1062034 h 6858000"/>
              <a:gd name="connsiteX891" fmla="*/ 5790982 w 7467600"/>
              <a:gd name="connsiteY891" fmla="*/ 1561380 h 6858000"/>
              <a:gd name="connsiteX892" fmla="*/ 6188971 w 7467600"/>
              <a:gd name="connsiteY892" fmla="*/ 1755168 h 6858000"/>
              <a:gd name="connsiteX893" fmla="*/ 6202446 w 7467600"/>
              <a:gd name="connsiteY893" fmla="*/ 1752268 h 6858000"/>
              <a:gd name="connsiteX894" fmla="*/ 7179560 w 7467600"/>
              <a:gd name="connsiteY894" fmla="*/ 1467551 h 6858000"/>
              <a:gd name="connsiteX895" fmla="*/ 7158730 w 7467600"/>
              <a:gd name="connsiteY895" fmla="*/ 1507835 h 6858000"/>
              <a:gd name="connsiteX896" fmla="*/ 6326959 w 7467600"/>
              <a:gd name="connsiteY896" fmla="*/ 1817686 h 6858000"/>
              <a:gd name="connsiteX897" fmla="*/ 6537433 w 7467600"/>
              <a:gd name="connsiteY897" fmla="*/ 1907790 h 6858000"/>
              <a:gd name="connsiteX898" fmla="*/ 6550221 w 7467600"/>
              <a:gd name="connsiteY898" fmla="*/ 1910729 h 6858000"/>
              <a:gd name="connsiteX899" fmla="*/ 6964438 w 7467600"/>
              <a:gd name="connsiteY899" fmla="*/ 2209505 h 6858000"/>
              <a:gd name="connsiteX900" fmla="*/ 7367862 w 7467600"/>
              <a:gd name="connsiteY900" fmla="*/ 2806833 h 6858000"/>
              <a:gd name="connsiteX901" fmla="*/ 7364329 w 7467600"/>
              <a:gd name="connsiteY901" fmla="*/ 2826907 h 6858000"/>
              <a:gd name="connsiteX902" fmla="*/ 7290545 w 7467600"/>
              <a:gd name="connsiteY902" fmla="*/ 2850663 h 6858000"/>
              <a:gd name="connsiteX903" fmla="*/ 6472036 w 7467600"/>
              <a:gd name="connsiteY903" fmla="*/ 1959003 h 6858000"/>
              <a:gd name="connsiteX904" fmla="*/ 5792897 w 7467600"/>
              <a:gd name="connsiteY904" fmla="*/ 1647747 h 6858000"/>
              <a:gd name="connsiteX905" fmla="*/ 5842751 w 7467600"/>
              <a:gd name="connsiteY905" fmla="*/ 1816112 h 6858000"/>
              <a:gd name="connsiteX906" fmla="*/ 5847424 w 7467600"/>
              <a:gd name="connsiteY906" fmla="*/ 1815776 h 6858000"/>
              <a:gd name="connsiteX907" fmla="*/ 6399821 w 7467600"/>
              <a:gd name="connsiteY907" fmla="*/ 2344799 h 6858000"/>
              <a:gd name="connsiteX908" fmla="*/ 6323232 w 7467600"/>
              <a:gd name="connsiteY908" fmla="*/ 2389634 h 6858000"/>
              <a:gd name="connsiteX909" fmla="*/ 5942958 w 7467600"/>
              <a:gd name="connsiteY909" fmla="*/ 2077708 h 6858000"/>
              <a:gd name="connsiteX910" fmla="*/ 5921559 w 7467600"/>
              <a:gd name="connsiteY910" fmla="*/ 2378596 h 6858000"/>
              <a:gd name="connsiteX911" fmla="*/ 5817651 w 7467600"/>
              <a:gd name="connsiteY911" fmla="*/ 3023919 h 6858000"/>
              <a:gd name="connsiteX912" fmla="*/ 5729634 w 7467600"/>
              <a:gd name="connsiteY912" fmla="*/ 3051849 h 6858000"/>
              <a:gd name="connsiteX913" fmla="*/ 5611018 w 7467600"/>
              <a:gd name="connsiteY913" fmla="*/ 2316769 h 6858000"/>
              <a:gd name="connsiteX914" fmla="*/ 5687608 w 7467600"/>
              <a:gd name="connsiteY914" fmla="*/ 2039972 h 6858000"/>
              <a:gd name="connsiteX915" fmla="*/ 5657554 w 7467600"/>
              <a:gd name="connsiteY915" fmla="*/ 1576445 h 6858000"/>
              <a:gd name="connsiteX916" fmla="*/ 5150475 w 7467600"/>
              <a:gd name="connsiteY916" fmla="*/ 1274012 h 6858000"/>
              <a:gd name="connsiteX917" fmla="*/ 5349142 w 7467600"/>
              <a:gd name="connsiteY917" fmla="*/ 2204405 h 6858000"/>
              <a:gd name="connsiteX918" fmla="*/ 5262214 w 7467600"/>
              <a:gd name="connsiteY918" fmla="*/ 2233836 h 6858000"/>
              <a:gd name="connsiteX919" fmla="*/ 4981539 w 7467600"/>
              <a:gd name="connsiteY919" fmla="*/ 1542201 h 6858000"/>
              <a:gd name="connsiteX920" fmla="*/ 4958461 w 7467600"/>
              <a:gd name="connsiteY920" fmla="*/ 1136957 h 6858000"/>
              <a:gd name="connsiteX921" fmla="*/ 4655015 w 7467600"/>
              <a:gd name="connsiteY921" fmla="*/ 891426 h 6858000"/>
              <a:gd name="connsiteX922" fmla="*/ 4348002 w 7467600"/>
              <a:gd name="connsiteY922" fmla="*/ 2205895 h 6858000"/>
              <a:gd name="connsiteX923" fmla="*/ 4262250 w 7467600"/>
              <a:gd name="connsiteY923" fmla="*/ 2219972 h 6858000"/>
              <a:gd name="connsiteX924" fmla="*/ 4550611 w 7467600"/>
              <a:gd name="connsiteY924" fmla="*/ 817540 h 6858000"/>
              <a:gd name="connsiteX925" fmla="*/ 4564418 w 7467600"/>
              <a:gd name="connsiteY925" fmla="*/ 808293 h 6858000"/>
              <a:gd name="connsiteX926" fmla="*/ 4266388 w 7467600"/>
              <a:gd name="connsiteY926" fmla="*/ 500083 h 6858000"/>
              <a:gd name="connsiteX927" fmla="*/ 4032842 w 7467600"/>
              <a:gd name="connsiteY927" fmla="*/ 211809 h 6858000"/>
              <a:gd name="connsiteX928" fmla="*/ 3882765 w 7467600"/>
              <a:gd name="connsiteY928" fmla="*/ 0 h 6858000"/>
              <a:gd name="connsiteX929" fmla="*/ 3721337 w 7467600"/>
              <a:gd name="connsiteY929" fmla="*/ 0 h 6858000"/>
              <a:gd name="connsiteX930" fmla="*/ 3797544 w 7467600"/>
              <a:gd name="connsiteY930" fmla="*/ 0 h 6858000"/>
              <a:gd name="connsiteX931" fmla="*/ 3775734 w 7467600"/>
              <a:gd name="connsiteY931" fmla="*/ 95131 h 6858000"/>
              <a:gd name="connsiteX932" fmla="*/ 3724807 w 7467600"/>
              <a:gd name="connsiteY932" fmla="*/ 272257 h 6858000"/>
              <a:gd name="connsiteX933" fmla="*/ 3726844 w 7467600"/>
              <a:gd name="connsiteY933" fmla="*/ 282988 h 6858000"/>
              <a:gd name="connsiteX934" fmla="*/ 3742664 w 7467600"/>
              <a:gd name="connsiteY934" fmla="*/ 279918 h 6858000"/>
              <a:gd name="connsiteX935" fmla="*/ 4103910 w 7467600"/>
              <a:gd name="connsiteY935" fmla="*/ 1161917 h 6858000"/>
              <a:gd name="connsiteX936" fmla="*/ 4020269 w 7467600"/>
              <a:gd name="connsiteY936" fmla="*/ 1200406 h 6858000"/>
              <a:gd name="connsiteX937" fmla="*/ 3674882 w 7467600"/>
              <a:gd name="connsiteY937" fmla="*/ 488524 h 6858000"/>
              <a:gd name="connsiteX938" fmla="*/ 3132682 w 7467600"/>
              <a:gd name="connsiteY938" fmla="*/ 1072284 h 6858000"/>
              <a:gd name="connsiteX939" fmla="*/ 2716346 w 7467600"/>
              <a:gd name="connsiteY939" fmla="*/ 1276376 h 6858000"/>
              <a:gd name="connsiteX940" fmla="*/ 2716772 w 7467600"/>
              <a:gd name="connsiteY940" fmla="*/ 1255462 h 6858000"/>
              <a:gd name="connsiteX941" fmla="*/ 3471096 w 7467600"/>
              <a:gd name="connsiteY941" fmla="*/ 437072 h 6858000"/>
              <a:gd name="connsiteX942" fmla="*/ 3639057 w 7467600"/>
              <a:gd name="connsiteY942" fmla="*/ 286334 h 6858000"/>
              <a:gd name="connsiteX943" fmla="*/ 3640309 w 7467600"/>
              <a:gd name="connsiteY943" fmla="*/ 284664 h 6858000"/>
              <a:gd name="connsiteX944" fmla="*/ 3646022 w 7467600"/>
              <a:gd name="connsiteY944" fmla="*/ 276711 h 6858000"/>
              <a:gd name="connsiteX945" fmla="*/ 3707943 w 7467600"/>
              <a:gd name="connsiteY945" fmla="*/ 65958 h 6858000"/>
              <a:gd name="connsiteX946" fmla="*/ 3721337 w 7467600"/>
              <a:gd name="connsiteY946" fmla="*/ 0 h 6858000"/>
              <a:gd name="connsiteX947" fmla="*/ 2867960 w 7467600"/>
              <a:gd name="connsiteY947" fmla="*/ 0 h 6858000"/>
              <a:gd name="connsiteX948" fmla="*/ 2926351 w 7467600"/>
              <a:gd name="connsiteY948" fmla="*/ 0 h 6858000"/>
              <a:gd name="connsiteX949" fmla="*/ 2902823 w 7467600"/>
              <a:gd name="connsiteY949" fmla="*/ 262929 h 6858000"/>
              <a:gd name="connsiteX950" fmla="*/ 2940663 w 7467600"/>
              <a:gd name="connsiteY950" fmla="*/ 140884 h 6858000"/>
              <a:gd name="connsiteX951" fmla="*/ 2947039 w 7467600"/>
              <a:gd name="connsiteY951" fmla="*/ 122524 h 6858000"/>
              <a:gd name="connsiteX952" fmla="*/ 2984316 w 7467600"/>
              <a:gd name="connsiteY952" fmla="*/ 0 h 6858000"/>
              <a:gd name="connsiteX953" fmla="*/ 3016114 w 7467600"/>
              <a:gd name="connsiteY953" fmla="*/ 0 h 6858000"/>
              <a:gd name="connsiteX954" fmla="*/ 2979949 w 7467600"/>
              <a:gd name="connsiteY954" fmla="*/ 119274 h 6858000"/>
              <a:gd name="connsiteX955" fmla="*/ 3023879 w 7467600"/>
              <a:gd name="connsiteY955" fmla="*/ 0 h 6858000"/>
              <a:gd name="connsiteX956" fmla="*/ 3105400 w 7467600"/>
              <a:gd name="connsiteY956" fmla="*/ 0 h 6858000"/>
              <a:gd name="connsiteX957" fmla="*/ 3094669 w 7467600"/>
              <a:gd name="connsiteY957" fmla="*/ 30308 h 6858000"/>
              <a:gd name="connsiteX958" fmla="*/ 2901945 w 7467600"/>
              <a:gd name="connsiteY958" fmla="*/ 466538 h 6858000"/>
              <a:gd name="connsiteX959" fmla="*/ 2815209 w 7467600"/>
              <a:gd name="connsiteY959" fmla="*/ 497361 h 6858000"/>
              <a:gd name="connsiteX960" fmla="*/ 2844845 w 7467600"/>
              <a:gd name="connsiteY960" fmla="*/ 127638 h 6858000"/>
              <a:gd name="connsiteX961" fmla="*/ 2867960 w 7467600"/>
              <a:gd name="connsiteY961" fmla="*/ 0 h 6858000"/>
              <a:gd name="connsiteX962" fmla="*/ 1057230 w 7467600"/>
              <a:gd name="connsiteY962" fmla="*/ 0 h 6858000"/>
              <a:gd name="connsiteX963" fmla="*/ 1111003 w 7467600"/>
              <a:gd name="connsiteY963" fmla="*/ 0 h 6858000"/>
              <a:gd name="connsiteX964" fmla="*/ 1125553 w 7467600"/>
              <a:gd name="connsiteY964" fmla="*/ 52588 h 6858000"/>
              <a:gd name="connsiteX965" fmla="*/ 1304276 w 7467600"/>
              <a:gd name="connsiteY965" fmla="*/ 476275 h 6858000"/>
              <a:gd name="connsiteX966" fmla="*/ 1492066 w 7467600"/>
              <a:gd name="connsiteY966" fmla="*/ 886333 h 6858000"/>
              <a:gd name="connsiteX967" fmla="*/ 1423698 w 7467600"/>
              <a:gd name="connsiteY967" fmla="*/ 710817 h 6858000"/>
              <a:gd name="connsiteX968" fmla="*/ 1357609 w 7467600"/>
              <a:gd name="connsiteY968" fmla="*/ 532892 h 6858000"/>
              <a:gd name="connsiteX969" fmla="*/ 1309550 w 7467600"/>
              <a:gd name="connsiteY969" fmla="*/ 374031 h 6858000"/>
              <a:gd name="connsiteX970" fmla="*/ 1193673 w 7467600"/>
              <a:gd name="connsiteY970" fmla="*/ 49533 h 6858000"/>
              <a:gd name="connsiteX971" fmla="*/ 1164391 w 7467600"/>
              <a:gd name="connsiteY971" fmla="*/ 0 h 6858000"/>
              <a:gd name="connsiteX972" fmla="*/ 1200666 w 7467600"/>
              <a:gd name="connsiteY972" fmla="*/ 0 h 6858000"/>
              <a:gd name="connsiteX973" fmla="*/ 1223408 w 7467600"/>
              <a:gd name="connsiteY973" fmla="*/ 38996 h 6858000"/>
              <a:gd name="connsiteX974" fmla="*/ 1339635 w 7467600"/>
              <a:gd name="connsiteY974" fmla="*/ 365517 h 6858000"/>
              <a:gd name="connsiteX975" fmla="*/ 1387469 w 7467600"/>
              <a:gd name="connsiteY975" fmla="*/ 523079 h 6858000"/>
              <a:gd name="connsiteX976" fmla="*/ 1452685 w 7467600"/>
              <a:gd name="connsiteY976" fmla="*/ 699806 h 6858000"/>
              <a:gd name="connsiteX977" fmla="*/ 1492092 w 7467600"/>
              <a:gd name="connsiteY977" fmla="*/ 800424 h 6858000"/>
              <a:gd name="connsiteX978" fmla="*/ 1455302 w 7467600"/>
              <a:gd name="connsiteY978" fmla="*/ 632913 h 6858000"/>
              <a:gd name="connsiteX979" fmla="*/ 1222336 w 7467600"/>
              <a:gd name="connsiteY979" fmla="*/ 9480 h 6858000"/>
              <a:gd name="connsiteX980" fmla="*/ 1214634 w 7467600"/>
              <a:gd name="connsiteY980" fmla="*/ 0 h 6858000"/>
              <a:gd name="connsiteX981" fmla="*/ 1289827 w 7467600"/>
              <a:gd name="connsiteY981" fmla="*/ 0 h 6858000"/>
              <a:gd name="connsiteX982" fmla="*/ 1321076 w 7467600"/>
              <a:gd name="connsiteY982" fmla="*/ 59722 h 6858000"/>
              <a:gd name="connsiteX983" fmla="*/ 1512579 w 7467600"/>
              <a:gd name="connsiteY983" fmla="*/ 626441 h 6858000"/>
              <a:gd name="connsiteX984" fmla="*/ 1506076 w 7467600"/>
              <a:gd name="connsiteY984" fmla="*/ 1089289 h 6858000"/>
              <a:gd name="connsiteX985" fmla="*/ 1486346 w 7467600"/>
              <a:gd name="connsiteY985" fmla="*/ 1079919 h 6858000"/>
              <a:gd name="connsiteX986" fmla="*/ 1070511 w 7467600"/>
              <a:gd name="connsiteY986" fmla="*/ 48609 h 6858000"/>
              <a:gd name="connsiteX987" fmla="*/ 1057230 w 7467600"/>
              <a:gd name="connsiteY987" fmla="*/ 0 h 6858000"/>
              <a:gd name="connsiteX988" fmla="*/ 43151 w 7467600"/>
              <a:gd name="connsiteY988" fmla="*/ 0 h 6858000"/>
              <a:gd name="connsiteX989" fmla="*/ 95283 w 7467600"/>
              <a:gd name="connsiteY989" fmla="*/ 0 h 6858000"/>
              <a:gd name="connsiteX990" fmla="*/ 300708 w 7467600"/>
              <a:gd name="connsiteY990" fmla="*/ 154571 h 6858000"/>
              <a:gd name="connsiteX991" fmla="*/ 530414 w 7467600"/>
              <a:gd name="connsiteY991" fmla="*/ 354673 h 6858000"/>
              <a:gd name="connsiteX992" fmla="*/ 333785 w 7467600"/>
              <a:gd name="connsiteY992" fmla="*/ 161564 h 6858000"/>
              <a:gd name="connsiteX993" fmla="*/ 147005 w 7467600"/>
              <a:gd name="connsiteY993" fmla="*/ 0 h 6858000"/>
              <a:gd name="connsiteX994" fmla="*/ 272509 w 7467600"/>
              <a:gd name="connsiteY994" fmla="*/ 0 h 6858000"/>
              <a:gd name="connsiteX995" fmla="*/ 326276 w 7467600"/>
              <a:gd name="connsiteY995" fmla="*/ 45847 h 6858000"/>
              <a:gd name="connsiteX996" fmla="*/ 823759 w 7467600"/>
              <a:gd name="connsiteY996" fmla="*/ 574145 h 6858000"/>
              <a:gd name="connsiteX997" fmla="*/ 811254 w 7467600"/>
              <a:gd name="connsiteY997" fmla="*/ 665546 h 6858000"/>
              <a:gd name="connsiteX998" fmla="*/ 154042 w 7467600"/>
              <a:gd name="connsiteY998" fmla="*/ 261522 h 6858000"/>
              <a:gd name="connsiteX999" fmla="*/ 13550 w 7467600"/>
              <a:gd name="connsiteY999" fmla="*/ 158423 h 6858000"/>
              <a:gd name="connsiteX1000" fmla="*/ 0 w 7467600"/>
              <a:gd name="connsiteY1000" fmla="*/ 146618 h 6858000"/>
              <a:gd name="connsiteX1001" fmla="*/ 0 w 7467600"/>
              <a:gd name="connsiteY1001" fmla="*/ 59161 h 6858000"/>
              <a:gd name="connsiteX1002" fmla="*/ 45427 w 7467600"/>
              <a:gd name="connsiteY1002" fmla="*/ 101078 h 6858000"/>
              <a:gd name="connsiteX1003" fmla="*/ 630103 w 7467600"/>
              <a:gd name="connsiteY1003" fmla="*/ 485885 h 6858000"/>
              <a:gd name="connsiteX1004" fmla="*/ 532040 w 7467600"/>
              <a:gd name="connsiteY1004" fmla="*/ 399359 h 6858000"/>
              <a:gd name="connsiteX1005" fmla="*/ 517618 w 7467600"/>
              <a:gd name="connsiteY1005" fmla="*/ 385726 h 6858000"/>
              <a:gd name="connsiteX1006" fmla="*/ 285074 w 7467600"/>
              <a:gd name="connsiteY1006" fmla="*/ 182755 h 6858000"/>
              <a:gd name="connsiteX1007" fmla="*/ 43151 w 7467600"/>
              <a:gd name="connsiteY100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19999 w 7467600"/>
              <a:gd name="connsiteY844" fmla="*/ 774360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7419999 w 7467600"/>
              <a:gd name="connsiteY847" fmla="*/ 774360 h 6858000"/>
              <a:gd name="connsiteX848" fmla="*/ 5905192 w 7467600"/>
              <a:gd name="connsiteY848" fmla="*/ 163079 h 6858000"/>
              <a:gd name="connsiteX849" fmla="*/ 5865655 w 7467600"/>
              <a:gd name="connsiteY849" fmla="*/ 171901 h 6858000"/>
              <a:gd name="connsiteX850" fmla="*/ 5259740 w 7467600"/>
              <a:gd name="connsiteY850" fmla="*/ 257013 h 6858000"/>
              <a:gd name="connsiteX851" fmla="*/ 5208466 w 7467600"/>
              <a:gd name="connsiteY851" fmla="*/ 257550 h 6858000"/>
              <a:gd name="connsiteX852" fmla="*/ 4980204 w 7467600"/>
              <a:gd name="connsiteY852" fmla="*/ 271903 h 6858000"/>
              <a:gd name="connsiteX853" fmla="*/ 5068068 w 7467600"/>
              <a:gd name="connsiteY853" fmla="*/ 282244 h 6858000"/>
              <a:gd name="connsiteX854" fmla="*/ 5153231 w 7467600"/>
              <a:gd name="connsiteY854" fmla="*/ 292240 h 6858000"/>
              <a:gd name="connsiteX855" fmla="*/ 5426491 w 7467600"/>
              <a:gd name="connsiteY855" fmla="*/ 281128 h 6858000"/>
              <a:gd name="connsiteX856" fmla="*/ 5731212 w 7467600"/>
              <a:gd name="connsiteY856" fmla="*/ 231951 h 6858000"/>
              <a:gd name="connsiteX857" fmla="*/ 5905192 w 7467600"/>
              <a:gd name="connsiteY857" fmla="*/ 163079 h 6858000"/>
              <a:gd name="connsiteX858" fmla="*/ 5944437 w 7467600"/>
              <a:gd name="connsiteY858" fmla="*/ 113829 h 6858000"/>
              <a:gd name="connsiteX859" fmla="*/ 5825032 w 7467600"/>
              <a:gd name="connsiteY859" fmla="*/ 146405 h 6858000"/>
              <a:gd name="connsiteX860" fmla="*/ 4955599 w 7467600"/>
              <a:gd name="connsiteY860" fmla="*/ 247008 h 6858000"/>
              <a:gd name="connsiteX861" fmla="*/ 5210104 w 7467600"/>
              <a:gd name="connsiteY861" fmla="*/ 228123 h 6858000"/>
              <a:gd name="connsiteX862" fmla="*/ 5261015 w 7467600"/>
              <a:gd name="connsiteY862" fmla="*/ 227087 h 6858000"/>
              <a:gd name="connsiteX863" fmla="*/ 5861181 w 7467600"/>
              <a:gd name="connsiteY863" fmla="*/ 143093 h 6858000"/>
              <a:gd name="connsiteX864" fmla="*/ 5961252 w 7467600"/>
              <a:gd name="connsiteY864" fmla="*/ 114820 h 6858000"/>
              <a:gd name="connsiteX865" fmla="*/ 5944437 w 7467600"/>
              <a:gd name="connsiteY865" fmla="*/ 113829 h 6858000"/>
              <a:gd name="connsiteX866" fmla="*/ 3882765 w 7467600"/>
              <a:gd name="connsiteY866" fmla="*/ 0 h 6858000"/>
              <a:gd name="connsiteX867" fmla="*/ 3995099 w 7467600"/>
              <a:gd name="connsiteY867" fmla="*/ 0 h 6858000"/>
              <a:gd name="connsiteX868" fmla="*/ 4163818 w 7467600"/>
              <a:gd name="connsiteY868" fmla="*/ 234104 h 6858000"/>
              <a:gd name="connsiteX869" fmla="*/ 4172099 w 7467600"/>
              <a:gd name="connsiteY869" fmla="*/ 234207 h 6858000"/>
              <a:gd name="connsiteX870" fmla="*/ 4784282 w 7467600"/>
              <a:gd name="connsiteY870" fmla="*/ 276561 h 6858000"/>
              <a:gd name="connsiteX871" fmla="*/ 4801687 w 7467600"/>
              <a:gd name="connsiteY871" fmla="*/ 267764 h 6858000"/>
              <a:gd name="connsiteX872" fmla="*/ 6082788 w 7467600"/>
              <a:gd name="connsiteY872" fmla="*/ 64119 h 6858000"/>
              <a:gd name="connsiteX873" fmla="*/ 6099442 w 7467600"/>
              <a:gd name="connsiteY873" fmla="*/ 82568 h 6858000"/>
              <a:gd name="connsiteX874" fmla="*/ 4804137 w 7467600"/>
              <a:gd name="connsiteY874" fmla="*/ 320931 h 6858000"/>
              <a:gd name="connsiteX875" fmla="*/ 4227047 w 7467600"/>
              <a:gd name="connsiteY875" fmla="*/ 313415 h 6858000"/>
              <a:gd name="connsiteX876" fmla="*/ 4346041 w 7467600"/>
              <a:gd name="connsiteY876" fmla="*/ 456086 h 6858000"/>
              <a:gd name="connsiteX877" fmla="*/ 4870967 w 7467600"/>
              <a:gd name="connsiteY877" fmla="*/ 963061 h 6858000"/>
              <a:gd name="connsiteX878" fmla="*/ 4889647 w 7467600"/>
              <a:gd name="connsiteY878" fmla="*/ 957147 h 6858000"/>
              <a:gd name="connsiteX879" fmla="*/ 5422504 w 7467600"/>
              <a:gd name="connsiteY879" fmla="*/ 805191 h 6858000"/>
              <a:gd name="connsiteX880" fmla="*/ 6087656 w 7467600"/>
              <a:gd name="connsiteY880" fmla="*/ 826703 h 6858000"/>
              <a:gd name="connsiteX881" fmla="*/ 6058717 w 7467600"/>
              <a:gd name="connsiteY881" fmla="*/ 865992 h 6858000"/>
              <a:gd name="connsiteX882" fmla="*/ 4974153 w 7467600"/>
              <a:gd name="connsiteY882" fmla="*/ 1045456 h 6858000"/>
              <a:gd name="connsiteX883" fmla="*/ 5627835 w 7467600"/>
              <a:gd name="connsiteY883" fmla="*/ 1472077 h 6858000"/>
              <a:gd name="connsiteX884" fmla="*/ 5629817 w 7467600"/>
              <a:gd name="connsiteY884" fmla="*/ 1471412 h 6858000"/>
              <a:gd name="connsiteX885" fmla="*/ 5634124 w 7467600"/>
              <a:gd name="connsiteY885" fmla="*/ 1470572 h 6858000"/>
              <a:gd name="connsiteX886" fmla="*/ 5755832 w 7467600"/>
              <a:gd name="connsiteY886" fmla="*/ 1383886 h 6858000"/>
              <a:gd name="connsiteX887" fmla="*/ 6014186 w 7467600"/>
              <a:gd name="connsiteY887" fmla="*/ 1279799 h 6858000"/>
              <a:gd name="connsiteX888" fmla="*/ 6901619 w 7467600"/>
              <a:gd name="connsiteY888" fmla="*/ 1047874 h 6858000"/>
              <a:gd name="connsiteX889" fmla="*/ 6931566 w 7467600"/>
              <a:gd name="connsiteY889" fmla="*/ 1062034 h 6858000"/>
              <a:gd name="connsiteX890" fmla="*/ 5790982 w 7467600"/>
              <a:gd name="connsiteY890" fmla="*/ 1561380 h 6858000"/>
              <a:gd name="connsiteX891" fmla="*/ 6188971 w 7467600"/>
              <a:gd name="connsiteY891" fmla="*/ 1755168 h 6858000"/>
              <a:gd name="connsiteX892" fmla="*/ 6202446 w 7467600"/>
              <a:gd name="connsiteY892" fmla="*/ 1752268 h 6858000"/>
              <a:gd name="connsiteX893" fmla="*/ 7179560 w 7467600"/>
              <a:gd name="connsiteY893" fmla="*/ 1467551 h 6858000"/>
              <a:gd name="connsiteX894" fmla="*/ 7158730 w 7467600"/>
              <a:gd name="connsiteY894" fmla="*/ 1507835 h 6858000"/>
              <a:gd name="connsiteX895" fmla="*/ 6326959 w 7467600"/>
              <a:gd name="connsiteY895" fmla="*/ 1817686 h 6858000"/>
              <a:gd name="connsiteX896" fmla="*/ 6537433 w 7467600"/>
              <a:gd name="connsiteY896" fmla="*/ 1907790 h 6858000"/>
              <a:gd name="connsiteX897" fmla="*/ 6550221 w 7467600"/>
              <a:gd name="connsiteY897" fmla="*/ 1910729 h 6858000"/>
              <a:gd name="connsiteX898" fmla="*/ 6964438 w 7467600"/>
              <a:gd name="connsiteY898" fmla="*/ 2209505 h 6858000"/>
              <a:gd name="connsiteX899" fmla="*/ 7367862 w 7467600"/>
              <a:gd name="connsiteY899" fmla="*/ 2806833 h 6858000"/>
              <a:gd name="connsiteX900" fmla="*/ 7364329 w 7467600"/>
              <a:gd name="connsiteY900" fmla="*/ 2826907 h 6858000"/>
              <a:gd name="connsiteX901" fmla="*/ 7290545 w 7467600"/>
              <a:gd name="connsiteY901" fmla="*/ 2850663 h 6858000"/>
              <a:gd name="connsiteX902" fmla="*/ 6472036 w 7467600"/>
              <a:gd name="connsiteY902" fmla="*/ 1959003 h 6858000"/>
              <a:gd name="connsiteX903" fmla="*/ 5792897 w 7467600"/>
              <a:gd name="connsiteY903" fmla="*/ 1647747 h 6858000"/>
              <a:gd name="connsiteX904" fmla="*/ 5842751 w 7467600"/>
              <a:gd name="connsiteY904" fmla="*/ 1816112 h 6858000"/>
              <a:gd name="connsiteX905" fmla="*/ 5847424 w 7467600"/>
              <a:gd name="connsiteY905" fmla="*/ 1815776 h 6858000"/>
              <a:gd name="connsiteX906" fmla="*/ 6399821 w 7467600"/>
              <a:gd name="connsiteY906" fmla="*/ 2344799 h 6858000"/>
              <a:gd name="connsiteX907" fmla="*/ 6323232 w 7467600"/>
              <a:gd name="connsiteY907" fmla="*/ 2389634 h 6858000"/>
              <a:gd name="connsiteX908" fmla="*/ 5942958 w 7467600"/>
              <a:gd name="connsiteY908" fmla="*/ 2077708 h 6858000"/>
              <a:gd name="connsiteX909" fmla="*/ 5921559 w 7467600"/>
              <a:gd name="connsiteY909" fmla="*/ 2378596 h 6858000"/>
              <a:gd name="connsiteX910" fmla="*/ 5817651 w 7467600"/>
              <a:gd name="connsiteY910" fmla="*/ 3023919 h 6858000"/>
              <a:gd name="connsiteX911" fmla="*/ 5729634 w 7467600"/>
              <a:gd name="connsiteY911" fmla="*/ 3051849 h 6858000"/>
              <a:gd name="connsiteX912" fmla="*/ 5611018 w 7467600"/>
              <a:gd name="connsiteY912" fmla="*/ 2316769 h 6858000"/>
              <a:gd name="connsiteX913" fmla="*/ 5687608 w 7467600"/>
              <a:gd name="connsiteY913" fmla="*/ 2039972 h 6858000"/>
              <a:gd name="connsiteX914" fmla="*/ 5657554 w 7467600"/>
              <a:gd name="connsiteY914" fmla="*/ 1576445 h 6858000"/>
              <a:gd name="connsiteX915" fmla="*/ 5150475 w 7467600"/>
              <a:gd name="connsiteY915" fmla="*/ 1274012 h 6858000"/>
              <a:gd name="connsiteX916" fmla="*/ 5349142 w 7467600"/>
              <a:gd name="connsiteY916" fmla="*/ 2204405 h 6858000"/>
              <a:gd name="connsiteX917" fmla="*/ 5262214 w 7467600"/>
              <a:gd name="connsiteY917" fmla="*/ 2233836 h 6858000"/>
              <a:gd name="connsiteX918" fmla="*/ 4981539 w 7467600"/>
              <a:gd name="connsiteY918" fmla="*/ 1542201 h 6858000"/>
              <a:gd name="connsiteX919" fmla="*/ 4958461 w 7467600"/>
              <a:gd name="connsiteY919" fmla="*/ 1136957 h 6858000"/>
              <a:gd name="connsiteX920" fmla="*/ 4655015 w 7467600"/>
              <a:gd name="connsiteY920" fmla="*/ 891426 h 6858000"/>
              <a:gd name="connsiteX921" fmla="*/ 4348002 w 7467600"/>
              <a:gd name="connsiteY921" fmla="*/ 2205895 h 6858000"/>
              <a:gd name="connsiteX922" fmla="*/ 4262250 w 7467600"/>
              <a:gd name="connsiteY922" fmla="*/ 2219972 h 6858000"/>
              <a:gd name="connsiteX923" fmla="*/ 4550611 w 7467600"/>
              <a:gd name="connsiteY923" fmla="*/ 817540 h 6858000"/>
              <a:gd name="connsiteX924" fmla="*/ 4564418 w 7467600"/>
              <a:gd name="connsiteY924" fmla="*/ 808293 h 6858000"/>
              <a:gd name="connsiteX925" fmla="*/ 4266388 w 7467600"/>
              <a:gd name="connsiteY925" fmla="*/ 500083 h 6858000"/>
              <a:gd name="connsiteX926" fmla="*/ 4032842 w 7467600"/>
              <a:gd name="connsiteY926" fmla="*/ 211809 h 6858000"/>
              <a:gd name="connsiteX927" fmla="*/ 3882765 w 7467600"/>
              <a:gd name="connsiteY927" fmla="*/ 0 h 6858000"/>
              <a:gd name="connsiteX928" fmla="*/ 3721337 w 7467600"/>
              <a:gd name="connsiteY928" fmla="*/ 0 h 6858000"/>
              <a:gd name="connsiteX929" fmla="*/ 3797544 w 7467600"/>
              <a:gd name="connsiteY929" fmla="*/ 0 h 6858000"/>
              <a:gd name="connsiteX930" fmla="*/ 3775734 w 7467600"/>
              <a:gd name="connsiteY930" fmla="*/ 95131 h 6858000"/>
              <a:gd name="connsiteX931" fmla="*/ 3724807 w 7467600"/>
              <a:gd name="connsiteY931" fmla="*/ 272257 h 6858000"/>
              <a:gd name="connsiteX932" fmla="*/ 3726844 w 7467600"/>
              <a:gd name="connsiteY932" fmla="*/ 282988 h 6858000"/>
              <a:gd name="connsiteX933" fmla="*/ 3742664 w 7467600"/>
              <a:gd name="connsiteY933" fmla="*/ 279918 h 6858000"/>
              <a:gd name="connsiteX934" fmla="*/ 4103910 w 7467600"/>
              <a:gd name="connsiteY934" fmla="*/ 1161917 h 6858000"/>
              <a:gd name="connsiteX935" fmla="*/ 4020269 w 7467600"/>
              <a:gd name="connsiteY935" fmla="*/ 1200406 h 6858000"/>
              <a:gd name="connsiteX936" fmla="*/ 3674882 w 7467600"/>
              <a:gd name="connsiteY936" fmla="*/ 488524 h 6858000"/>
              <a:gd name="connsiteX937" fmla="*/ 3132682 w 7467600"/>
              <a:gd name="connsiteY937" fmla="*/ 1072284 h 6858000"/>
              <a:gd name="connsiteX938" fmla="*/ 2716346 w 7467600"/>
              <a:gd name="connsiteY938" fmla="*/ 1276376 h 6858000"/>
              <a:gd name="connsiteX939" fmla="*/ 2716772 w 7467600"/>
              <a:gd name="connsiteY939" fmla="*/ 1255462 h 6858000"/>
              <a:gd name="connsiteX940" fmla="*/ 3471096 w 7467600"/>
              <a:gd name="connsiteY940" fmla="*/ 437072 h 6858000"/>
              <a:gd name="connsiteX941" fmla="*/ 3639057 w 7467600"/>
              <a:gd name="connsiteY941" fmla="*/ 286334 h 6858000"/>
              <a:gd name="connsiteX942" fmla="*/ 3640309 w 7467600"/>
              <a:gd name="connsiteY942" fmla="*/ 284664 h 6858000"/>
              <a:gd name="connsiteX943" fmla="*/ 3646022 w 7467600"/>
              <a:gd name="connsiteY943" fmla="*/ 276711 h 6858000"/>
              <a:gd name="connsiteX944" fmla="*/ 3707943 w 7467600"/>
              <a:gd name="connsiteY944" fmla="*/ 65958 h 6858000"/>
              <a:gd name="connsiteX945" fmla="*/ 3721337 w 7467600"/>
              <a:gd name="connsiteY945" fmla="*/ 0 h 6858000"/>
              <a:gd name="connsiteX946" fmla="*/ 2867960 w 7467600"/>
              <a:gd name="connsiteY946" fmla="*/ 0 h 6858000"/>
              <a:gd name="connsiteX947" fmla="*/ 2926351 w 7467600"/>
              <a:gd name="connsiteY947" fmla="*/ 0 h 6858000"/>
              <a:gd name="connsiteX948" fmla="*/ 2902823 w 7467600"/>
              <a:gd name="connsiteY948" fmla="*/ 262929 h 6858000"/>
              <a:gd name="connsiteX949" fmla="*/ 2940663 w 7467600"/>
              <a:gd name="connsiteY949" fmla="*/ 140884 h 6858000"/>
              <a:gd name="connsiteX950" fmla="*/ 2947039 w 7467600"/>
              <a:gd name="connsiteY950" fmla="*/ 122524 h 6858000"/>
              <a:gd name="connsiteX951" fmla="*/ 2984316 w 7467600"/>
              <a:gd name="connsiteY951" fmla="*/ 0 h 6858000"/>
              <a:gd name="connsiteX952" fmla="*/ 3016114 w 7467600"/>
              <a:gd name="connsiteY952" fmla="*/ 0 h 6858000"/>
              <a:gd name="connsiteX953" fmla="*/ 2979949 w 7467600"/>
              <a:gd name="connsiteY953" fmla="*/ 119274 h 6858000"/>
              <a:gd name="connsiteX954" fmla="*/ 3023879 w 7467600"/>
              <a:gd name="connsiteY954" fmla="*/ 0 h 6858000"/>
              <a:gd name="connsiteX955" fmla="*/ 3105400 w 7467600"/>
              <a:gd name="connsiteY955" fmla="*/ 0 h 6858000"/>
              <a:gd name="connsiteX956" fmla="*/ 3094669 w 7467600"/>
              <a:gd name="connsiteY956" fmla="*/ 30308 h 6858000"/>
              <a:gd name="connsiteX957" fmla="*/ 2901945 w 7467600"/>
              <a:gd name="connsiteY957" fmla="*/ 466538 h 6858000"/>
              <a:gd name="connsiteX958" fmla="*/ 2815209 w 7467600"/>
              <a:gd name="connsiteY958" fmla="*/ 497361 h 6858000"/>
              <a:gd name="connsiteX959" fmla="*/ 2844845 w 7467600"/>
              <a:gd name="connsiteY959" fmla="*/ 127638 h 6858000"/>
              <a:gd name="connsiteX960" fmla="*/ 2867960 w 7467600"/>
              <a:gd name="connsiteY960" fmla="*/ 0 h 6858000"/>
              <a:gd name="connsiteX961" fmla="*/ 1057230 w 7467600"/>
              <a:gd name="connsiteY961" fmla="*/ 0 h 6858000"/>
              <a:gd name="connsiteX962" fmla="*/ 1111003 w 7467600"/>
              <a:gd name="connsiteY962" fmla="*/ 0 h 6858000"/>
              <a:gd name="connsiteX963" fmla="*/ 1125553 w 7467600"/>
              <a:gd name="connsiteY963" fmla="*/ 52588 h 6858000"/>
              <a:gd name="connsiteX964" fmla="*/ 1304276 w 7467600"/>
              <a:gd name="connsiteY964" fmla="*/ 476275 h 6858000"/>
              <a:gd name="connsiteX965" fmla="*/ 1492066 w 7467600"/>
              <a:gd name="connsiteY965" fmla="*/ 886333 h 6858000"/>
              <a:gd name="connsiteX966" fmla="*/ 1423698 w 7467600"/>
              <a:gd name="connsiteY966" fmla="*/ 710817 h 6858000"/>
              <a:gd name="connsiteX967" fmla="*/ 1357609 w 7467600"/>
              <a:gd name="connsiteY967" fmla="*/ 532892 h 6858000"/>
              <a:gd name="connsiteX968" fmla="*/ 1309550 w 7467600"/>
              <a:gd name="connsiteY968" fmla="*/ 374031 h 6858000"/>
              <a:gd name="connsiteX969" fmla="*/ 1193673 w 7467600"/>
              <a:gd name="connsiteY969" fmla="*/ 49533 h 6858000"/>
              <a:gd name="connsiteX970" fmla="*/ 1164391 w 7467600"/>
              <a:gd name="connsiteY970" fmla="*/ 0 h 6858000"/>
              <a:gd name="connsiteX971" fmla="*/ 1200666 w 7467600"/>
              <a:gd name="connsiteY971" fmla="*/ 0 h 6858000"/>
              <a:gd name="connsiteX972" fmla="*/ 1223408 w 7467600"/>
              <a:gd name="connsiteY972" fmla="*/ 38996 h 6858000"/>
              <a:gd name="connsiteX973" fmla="*/ 1339635 w 7467600"/>
              <a:gd name="connsiteY973" fmla="*/ 365517 h 6858000"/>
              <a:gd name="connsiteX974" fmla="*/ 1387469 w 7467600"/>
              <a:gd name="connsiteY974" fmla="*/ 523079 h 6858000"/>
              <a:gd name="connsiteX975" fmla="*/ 1452685 w 7467600"/>
              <a:gd name="connsiteY975" fmla="*/ 699806 h 6858000"/>
              <a:gd name="connsiteX976" fmla="*/ 1492092 w 7467600"/>
              <a:gd name="connsiteY976" fmla="*/ 800424 h 6858000"/>
              <a:gd name="connsiteX977" fmla="*/ 1455302 w 7467600"/>
              <a:gd name="connsiteY977" fmla="*/ 632913 h 6858000"/>
              <a:gd name="connsiteX978" fmla="*/ 1222336 w 7467600"/>
              <a:gd name="connsiteY978" fmla="*/ 9480 h 6858000"/>
              <a:gd name="connsiteX979" fmla="*/ 1214634 w 7467600"/>
              <a:gd name="connsiteY979" fmla="*/ 0 h 6858000"/>
              <a:gd name="connsiteX980" fmla="*/ 1289827 w 7467600"/>
              <a:gd name="connsiteY980" fmla="*/ 0 h 6858000"/>
              <a:gd name="connsiteX981" fmla="*/ 1321076 w 7467600"/>
              <a:gd name="connsiteY981" fmla="*/ 59722 h 6858000"/>
              <a:gd name="connsiteX982" fmla="*/ 1512579 w 7467600"/>
              <a:gd name="connsiteY982" fmla="*/ 626441 h 6858000"/>
              <a:gd name="connsiteX983" fmla="*/ 1506076 w 7467600"/>
              <a:gd name="connsiteY983" fmla="*/ 1089289 h 6858000"/>
              <a:gd name="connsiteX984" fmla="*/ 1486346 w 7467600"/>
              <a:gd name="connsiteY984" fmla="*/ 1079919 h 6858000"/>
              <a:gd name="connsiteX985" fmla="*/ 1070511 w 7467600"/>
              <a:gd name="connsiteY985" fmla="*/ 48609 h 6858000"/>
              <a:gd name="connsiteX986" fmla="*/ 1057230 w 7467600"/>
              <a:gd name="connsiteY986" fmla="*/ 0 h 6858000"/>
              <a:gd name="connsiteX987" fmla="*/ 43151 w 7467600"/>
              <a:gd name="connsiteY987" fmla="*/ 0 h 6858000"/>
              <a:gd name="connsiteX988" fmla="*/ 95283 w 7467600"/>
              <a:gd name="connsiteY988" fmla="*/ 0 h 6858000"/>
              <a:gd name="connsiteX989" fmla="*/ 300708 w 7467600"/>
              <a:gd name="connsiteY989" fmla="*/ 154571 h 6858000"/>
              <a:gd name="connsiteX990" fmla="*/ 530414 w 7467600"/>
              <a:gd name="connsiteY990" fmla="*/ 354673 h 6858000"/>
              <a:gd name="connsiteX991" fmla="*/ 333785 w 7467600"/>
              <a:gd name="connsiteY991" fmla="*/ 161564 h 6858000"/>
              <a:gd name="connsiteX992" fmla="*/ 147005 w 7467600"/>
              <a:gd name="connsiteY992" fmla="*/ 0 h 6858000"/>
              <a:gd name="connsiteX993" fmla="*/ 272509 w 7467600"/>
              <a:gd name="connsiteY993" fmla="*/ 0 h 6858000"/>
              <a:gd name="connsiteX994" fmla="*/ 326276 w 7467600"/>
              <a:gd name="connsiteY994" fmla="*/ 45847 h 6858000"/>
              <a:gd name="connsiteX995" fmla="*/ 823759 w 7467600"/>
              <a:gd name="connsiteY995" fmla="*/ 574145 h 6858000"/>
              <a:gd name="connsiteX996" fmla="*/ 811254 w 7467600"/>
              <a:gd name="connsiteY996" fmla="*/ 665546 h 6858000"/>
              <a:gd name="connsiteX997" fmla="*/ 154042 w 7467600"/>
              <a:gd name="connsiteY997" fmla="*/ 261522 h 6858000"/>
              <a:gd name="connsiteX998" fmla="*/ 13550 w 7467600"/>
              <a:gd name="connsiteY998" fmla="*/ 158423 h 6858000"/>
              <a:gd name="connsiteX999" fmla="*/ 0 w 7467600"/>
              <a:gd name="connsiteY999" fmla="*/ 146618 h 6858000"/>
              <a:gd name="connsiteX1000" fmla="*/ 0 w 7467600"/>
              <a:gd name="connsiteY1000" fmla="*/ 59161 h 6858000"/>
              <a:gd name="connsiteX1001" fmla="*/ 45427 w 7467600"/>
              <a:gd name="connsiteY1001" fmla="*/ 101078 h 6858000"/>
              <a:gd name="connsiteX1002" fmla="*/ 630103 w 7467600"/>
              <a:gd name="connsiteY1002" fmla="*/ 485885 h 6858000"/>
              <a:gd name="connsiteX1003" fmla="*/ 532040 w 7467600"/>
              <a:gd name="connsiteY1003" fmla="*/ 399359 h 6858000"/>
              <a:gd name="connsiteX1004" fmla="*/ 517618 w 7467600"/>
              <a:gd name="connsiteY1004" fmla="*/ 385726 h 6858000"/>
              <a:gd name="connsiteX1005" fmla="*/ 285074 w 7467600"/>
              <a:gd name="connsiteY1005" fmla="*/ 182755 h 6858000"/>
              <a:gd name="connsiteX1006" fmla="*/ 43151 w 7467600"/>
              <a:gd name="connsiteY100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51412 w 7467600"/>
              <a:gd name="connsiteY844" fmla="*/ 799572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5905192 w 7467600"/>
              <a:gd name="connsiteY847" fmla="*/ 163079 h 6858000"/>
              <a:gd name="connsiteX848" fmla="*/ 5865655 w 7467600"/>
              <a:gd name="connsiteY848" fmla="*/ 171901 h 6858000"/>
              <a:gd name="connsiteX849" fmla="*/ 5259740 w 7467600"/>
              <a:gd name="connsiteY849" fmla="*/ 257013 h 6858000"/>
              <a:gd name="connsiteX850" fmla="*/ 5208466 w 7467600"/>
              <a:gd name="connsiteY850" fmla="*/ 257550 h 6858000"/>
              <a:gd name="connsiteX851" fmla="*/ 4980204 w 7467600"/>
              <a:gd name="connsiteY851" fmla="*/ 271903 h 6858000"/>
              <a:gd name="connsiteX852" fmla="*/ 5068068 w 7467600"/>
              <a:gd name="connsiteY852" fmla="*/ 282244 h 6858000"/>
              <a:gd name="connsiteX853" fmla="*/ 5153231 w 7467600"/>
              <a:gd name="connsiteY853" fmla="*/ 292240 h 6858000"/>
              <a:gd name="connsiteX854" fmla="*/ 5426491 w 7467600"/>
              <a:gd name="connsiteY854" fmla="*/ 281128 h 6858000"/>
              <a:gd name="connsiteX855" fmla="*/ 5731212 w 7467600"/>
              <a:gd name="connsiteY855" fmla="*/ 231951 h 6858000"/>
              <a:gd name="connsiteX856" fmla="*/ 5905192 w 7467600"/>
              <a:gd name="connsiteY856" fmla="*/ 163079 h 6858000"/>
              <a:gd name="connsiteX857" fmla="*/ 5944437 w 7467600"/>
              <a:gd name="connsiteY857" fmla="*/ 113829 h 6858000"/>
              <a:gd name="connsiteX858" fmla="*/ 5825032 w 7467600"/>
              <a:gd name="connsiteY858" fmla="*/ 146405 h 6858000"/>
              <a:gd name="connsiteX859" fmla="*/ 4955599 w 7467600"/>
              <a:gd name="connsiteY859" fmla="*/ 247008 h 6858000"/>
              <a:gd name="connsiteX860" fmla="*/ 5210104 w 7467600"/>
              <a:gd name="connsiteY860" fmla="*/ 228123 h 6858000"/>
              <a:gd name="connsiteX861" fmla="*/ 5261015 w 7467600"/>
              <a:gd name="connsiteY861" fmla="*/ 227087 h 6858000"/>
              <a:gd name="connsiteX862" fmla="*/ 5861181 w 7467600"/>
              <a:gd name="connsiteY862" fmla="*/ 143093 h 6858000"/>
              <a:gd name="connsiteX863" fmla="*/ 5961252 w 7467600"/>
              <a:gd name="connsiteY863" fmla="*/ 114820 h 6858000"/>
              <a:gd name="connsiteX864" fmla="*/ 5944437 w 7467600"/>
              <a:gd name="connsiteY864" fmla="*/ 113829 h 6858000"/>
              <a:gd name="connsiteX865" fmla="*/ 3882765 w 7467600"/>
              <a:gd name="connsiteY865" fmla="*/ 0 h 6858000"/>
              <a:gd name="connsiteX866" fmla="*/ 3995099 w 7467600"/>
              <a:gd name="connsiteY866" fmla="*/ 0 h 6858000"/>
              <a:gd name="connsiteX867" fmla="*/ 4163818 w 7467600"/>
              <a:gd name="connsiteY867" fmla="*/ 234104 h 6858000"/>
              <a:gd name="connsiteX868" fmla="*/ 4172099 w 7467600"/>
              <a:gd name="connsiteY868" fmla="*/ 234207 h 6858000"/>
              <a:gd name="connsiteX869" fmla="*/ 4784282 w 7467600"/>
              <a:gd name="connsiteY869" fmla="*/ 276561 h 6858000"/>
              <a:gd name="connsiteX870" fmla="*/ 4801687 w 7467600"/>
              <a:gd name="connsiteY870" fmla="*/ 267764 h 6858000"/>
              <a:gd name="connsiteX871" fmla="*/ 6082788 w 7467600"/>
              <a:gd name="connsiteY871" fmla="*/ 64119 h 6858000"/>
              <a:gd name="connsiteX872" fmla="*/ 6099442 w 7467600"/>
              <a:gd name="connsiteY872" fmla="*/ 82568 h 6858000"/>
              <a:gd name="connsiteX873" fmla="*/ 4804137 w 7467600"/>
              <a:gd name="connsiteY873" fmla="*/ 320931 h 6858000"/>
              <a:gd name="connsiteX874" fmla="*/ 4227047 w 7467600"/>
              <a:gd name="connsiteY874" fmla="*/ 313415 h 6858000"/>
              <a:gd name="connsiteX875" fmla="*/ 4346041 w 7467600"/>
              <a:gd name="connsiteY875" fmla="*/ 456086 h 6858000"/>
              <a:gd name="connsiteX876" fmla="*/ 4870967 w 7467600"/>
              <a:gd name="connsiteY876" fmla="*/ 963061 h 6858000"/>
              <a:gd name="connsiteX877" fmla="*/ 4889647 w 7467600"/>
              <a:gd name="connsiteY877" fmla="*/ 957147 h 6858000"/>
              <a:gd name="connsiteX878" fmla="*/ 5422504 w 7467600"/>
              <a:gd name="connsiteY878" fmla="*/ 805191 h 6858000"/>
              <a:gd name="connsiteX879" fmla="*/ 6087656 w 7467600"/>
              <a:gd name="connsiteY879" fmla="*/ 826703 h 6858000"/>
              <a:gd name="connsiteX880" fmla="*/ 6058717 w 7467600"/>
              <a:gd name="connsiteY880" fmla="*/ 865992 h 6858000"/>
              <a:gd name="connsiteX881" fmla="*/ 4974153 w 7467600"/>
              <a:gd name="connsiteY881" fmla="*/ 1045456 h 6858000"/>
              <a:gd name="connsiteX882" fmla="*/ 5627835 w 7467600"/>
              <a:gd name="connsiteY882" fmla="*/ 1472077 h 6858000"/>
              <a:gd name="connsiteX883" fmla="*/ 5629817 w 7467600"/>
              <a:gd name="connsiteY883" fmla="*/ 1471412 h 6858000"/>
              <a:gd name="connsiteX884" fmla="*/ 5634124 w 7467600"/>
              <a:gd name="connsiteY884" fmla="*/ 1470572 h 6858000"/>
              <a:gd name="connsiteX885" fmla="*/ 5755832 w 7467600"/>
              <a:gd name="connsiteY885" fmla="*/ 1383886 h 6858000"/>
              <a:gd name="connsiteX886" fmla="*/ 6014186 w 7467600"/>
              <a:gd name="connsiteY886" fmla="*/ 1279799 h 6858000"/>
              <a:gd name="connsiteX887" fmla="*/ 6901619 w 7467600"/>
              <a:gd name="connsiteY887" fmla="*/ 1047874 h 6858000"/>
              <a:gd name="connsiteX888" fmla="*/ 6931566 w 7467600"/>
              <a:gd name="connsiteY888" fmla="*/ 1062034 h 6858000"/>
              <a:gd name="connsiteX889" fmla="*/ 5790982 w 7467600"/>
              <a:gd name="connsiteY889" fmla="*/ 1561380 h 6858000"/>
              <a:gd name="connsiteX890" fmla="*/ 6188971 w 7467600"/>
              <a:gd name="connsiteY890" fmla="*/ 1755168 h 6858000"/>
              <a:gd name="connsiteX891" fmla="*/ 6202446 w 7467600"/>
              <a:gd name="connsiteY891" fmla="*/ 1752268 h 6858000"/>
              <a:gd name="connsiteX892" fmla="*/ 7179560 w 7467600"/>
              <a:gd name="connsiteY892" fmla="*/ 1467551 h 6858000"/>
              <a:gd name="connsiteX893" fmla="*/ 7158730 w 7467600"/>
              <a:gd name="connsiteY893" fmla="*/ 1507835 h 6858000"/>
              <a:gd name="connsiteX894" fmla="*/ 6326959 w 7467600"/>
              <a:gd name="connsiteY894" fmla="*/ 1817686 h 6858000"/>
              <a:gd name="connsiteX895" fmla="*/ 6537433 w 7467600"/>
              <a:gd name="connsiteY895" fmla="*/ 1907790 h 6858000"/>
              <a:gd name="connsiteX896" fmla="*/ 6550221 w 7467600"/>
              <a:gd name="connsiteY896" fmla="*/ 1910729 h 6858000"/>
              <a:gd name="connsiteX897" fmla="*/ 6964438 w 7467600"/>
              <a:gd name="connsiteY897" fmla="*/ 2209505 h 6858000"/>
              <a:gd name="connsiteX898" fmla="*/ 7367862 w 7467600"/>
              <a:gd name="connsiteY898" fmla="*/ 2806833 h 6858000"/>
              <a:gd name="connsiteX899" fmla="*/ 7364329 w 7467600"/>
              <a:gd name="connsiteY899" fmla="*/ 2826907 h 6858000"/>
              <a:gd name="connsiteX900" fmla="*/ 7290545 w 7467600"/>
              <a:gd name="connsiteY900" fmla="*/ 2850663 h 6858000"/>
              <a:gd name="connsiteX901" fmla="*/ 6472036 w 7467600"/>
              <a:gd name="connsiteY901" fmla="*/ 1959003 h 6858000"/>
              <a:gd name="connsiteX902" fmla="*/ 5792897 w 7467600"/>
              <a:gd name="connsiteY902" fmla="*/ 1647747 h 6858000"/>
              <a:gd name="connsiteX903" fmla="*/ 5842751 w 7467600"/>
              <a:gd name="connsiteY903" fmla="*/ 1816112 h 6858000"/>
              <a:gd name="connsiteX904" fmla="*/ 5847424 w 7467600"/>
              <a:gd name="connsiteY904" fmla="*/ 1815776 h 6858000"/>
              <a:gd name="connsiteX905" fmla="*/ 6399821 w 7467600"/>
              <a:gd name="connsiteY905" fmla="*/ 2344799 h 6858000"/>
              <a:gd name="connsiteX906" fmla="*/ 6323232 w 7467600"/>
              <a:gd name="connsiteY906" fmla="*/ 2389634 h 6858000"/>
              <a:gd name="connsiteX907" fmla="*/ 5942958 w 7467600"/>
              <a:gd name="connsiteY907" fmla="*/ 2077708 h 6858000"/>
              <a:gd name="connsiteX908" fmla="*/ 5921559 w 7467600"/>
              <a:gd name="connsiteY908" fmla="*/ 2378596 h 6858000"/>
              <a:gd name="connsiteX909" fmla="*/ 5817651 w 7467600"/>
              <a:gd name="connsiteY909" fmla="*/ 3023919 h 6858000"/>
              <a:gd name="connsiteX910" fmla="*/ 5729634 w 7467600"/>
              <a:gd name="connsiteY910" fmla="*/ 3051849 h 6858000"/>
              <a:gd name="connsiteX911" fmla="*/ 5611018 w 7467600"/>
              <a:gd name="connsiteY911" fmla="*/ 2316769 h 6858000"/>
              <a:gd name="connsiteX912" fmla="*/ 5687608 w 7467600"/>
              <a:gd name="connsiteY912" fmla="*/ 2039972 h 6858000"/>
              <a:gd name="connsiteX913" fmla="*/ 5657554 w 7467600"/>
              <a:gd name="connsiteY913" fmla="*/ 1576445 h 6858000"/>
              <a:gd name="connsiteX914" fmla="*/ 5150475 w 7467600"/>
              <a:gd name="connsiteY914" fmla="*/ 1274012 h 6858000"/>
              <a:gd name="connsiteX915" fmla="*/ 5349142 w 7467600"/>
              <a:gd name="connsiteY915" fmla="*/ 2204405 h 6858000"/>
              <a:gd name="connsiteX916" fmla="*/ 5262214 w 7467600"/>
              <a:gd name="connsiteY916" fmla="*/ 2233836 h 6858000"/>
              <a:gd name="connsiteX917" fmla="*/ 4981539 w 7467600"/>
              <a:gd name="connsiteY917" fmla="*/ 1542201 h 6858000"/>
              <a:gd name="connsiteX918" fmla="*/ 4958461 w 7467600"/>
              <a:gd name="connsiteY918" fmla="*/ 1136957 h 6858000"/>
              <a:gd name="connsiteX919" fmla="*/ 4655015 w 7467600"/>
              <a:gd name="connsiteY919" fmla="*/ 891426 h 6858000"/>
              <a:gd name="connsiteX920" fmla="*/ 4348002 w 7467600"/>
              <a:gd name="connsiteY920" fmla="*/ 2205895 h 6858000"/>
              <a:gd name="connsiteX921" fmla="*/ 4262250 w 7467600"/>
              <a:gd name="connsiteY921" fmla="*/ 2219972 h 6858000"/>
              <a:gd name="connsiteX922" fmla="*/ 4550611 w 7467600"/>
              <a:gd name="connsiteY922" fmla="*/ 817540 h 6858000"/>
              <a:gd name="connsiteX923" fmla="*/ 4564418 w 7467600"/>
              <a:gd name="connsiteY923" fmla="*/ 808293 h 6858000"/>
              <a:gd name="connsiteX924" fmla="*/ 4266388 w 7467600"/>
              <a:gd name="connsiteY924" fmla="*/ 500083 h 6858000"/>
              <a:gd name="connsiteX925" fmla="*/ 4032842 w 7467600"/>
              <a:gd name="connsiteY925" fmla="*/ 211809 h 6858000"/>
              <a:gd name="connsiteX926" fmla="*/ 3882765 w 7467600"/>
              <a:gd name="connsiteY926" fmla="*/ 0 h 6858000"/>
              <a:gd name="connsiteX927" fmla="*/ 3721337 w 7467600"/>
              <a:gd name="connsiteY927" fmla="*/ 0 h 6858000"/>
              <a:gd name="connsiteX928" fmla="*/ 3797544 w 7467600"/>
              <a:gd name="connsiteY928" fmla="*/ 0 h 6858000"/>
              <a:gd name="connsiteX929" fmla="*/ 3775734 w 7467600"/>
              <a:gd name="connsiteY929" fmla="*/ 95131 h 6858000"/>
              <a:gd name="connsiteX930" fmla="*/ 3724807 w 7467600"/>
              <a:gd name="connsiteY930" fmla="*/ 272257 h 6858000"/>
              <a:gd name="connsiteX931" fmla="*/ 3726844 w 7467600"/>
              <a:gd name="connsiteY931" fmla="*/ 282988 h 6858000"/>
              <a:gd name="connsiteX932" fmla="*/ 3742664 w 7467600"/>
              <a:gd name="connsiteY932" fmla="*/ 279918 h 6858000"/>
              <a:gd name="connsiteX933" fmla="*/ 4103910 w 7467600"/>
              <a:gd name="connsiteY933" fmla="*/ 1161917 h 6858000"/>
              <a:gd name="connsiteX934" fmla="*/ 4020269 w 7467600"/>
              <a:gd name="connsiteY934" fmla="*/ 1200406 h 6858000"/>
              <a:gd name="connsiteX935" fmla="*/ 3674882 w 7467600"/>
              <a:gd name="connsiteY935" fmla="*/ 488524 h 6858000"/>
              <a:gd name="connsiteX936" fmla="*/ 3132682 w 7467600"/>
              <a:gd name="connsiteY936" fmla="*/ 1072284 h 6858000"/>
              <a:gd name="connsiteX937" fmla="*/ 2716346 w 7467600"/>
              <a:gd name="connsiteY937" fmla="*/ 1276376 h 6858000"/>
              <a:gd name="connsiteX938" fmla="*/ 2716772 w 7467600"/>
              <a:gd name="connsiteY938" fmla="*/ 1255462 h 6858000"/>
              <a:gd name="connsiteX939" fmla="*/ 3471096 w 7467600"/>
              <a:gd name="connsiteY939" fmla="*/ 437072 h 6858000"/>
              <a:gd name="connsiteX940" fmla="*/ 3639057 w 7467600"/>
              <a:gd name="connsiteY940" fmla="*/ 286334 h 6858000"/>
              <a:gd name="connsiteX941" fmla="*/ 3640309 w 7467600"/>
              <a:gd name="connsiteY941" fmla="*/ 284664 h 6858000"/>
              <a:gd name="connsiteX942" fmla="*/ 3646022 w 7467600"/>
              <a:gd name="connsiteY942" fmla="*/ 276711 h 6858000"/>
              <a:gd name="connsiteX943" fmla="*/ 3707943 w 7467600"/>
              <a:gd name="connsiteY943" fmla="*/ 65958 h 6858000"/>
              <a:gd name="connsiteX944" fmla="*/ 3721337 w 7467600"/>
              <a:gd name="connsiteY944" fmla="*/ 0 h 6858000"/>
              <a:gd name="connsiteX945" fmla="*/ 2867960 w 7467600"/>
              <a:gd name="connsiteY945" fmla="*/ 0 h 6858000"/>
              <a:gd name="connsiteX946" fmla="*/ 2926351 w 7467600"/>
              <a:gd name="connsiteY946" fmla="*/ 0 h 6858000"/>
              <a:gd name="connsiteX947" fmla="*/ 2902823 w 7467600"/>
              <a:gd name="connsiteY947" fmla="*/ 262929 h 6858000"/>
              <a:gd name="connsiteX948" fmla="*/ 2940663 w 7467600"/>
              <a:gd name="connsiteY948" fmla="*/ 140884 h 6858000"/>
              <a:gd name="connsiteX949" fmla="*/ 2947039 w 7467600"/>
              <a:gd name="connsiteY949" fmla="*/ 122524 h 6858000"/>
              <a:gd name="connsiteX950" fmla="*/ 2984316 w 7467600"/>
              <a:gd name="connsiteY950" fmla="*/ 0 h 6858000"/>
              <a:gd name="connsiteX951" fmla="*/ 3016114 w 7467600"/>
              <a:gd name="connsiteY951" fmla="*/ 0 h 6858000"/>
              <a:gd name="connsiteX952" fmla="*/ 2979949 w 7467600"/>
              <a:gd name="connsiteY952" fmla="*/ 119274 h 6858000"/>
              <a:gd name="connsiteX953" fmla="*/ 3023879 w 7467600"/>
              <a:gd name="connsiteY953" fmla="*/ 0 h 6858000"/>
              <a:gd name="connsiteX954" fmla="*/ 3105400 w 7467600"/>
              <a:gd name="connsiteY954" fmla="*/ 0 h 6858000"/>
              <a:gd name="connsiteX955" fmla="*/ 3094669 w 7467600"/>
              <a:gd name="connsiteY955" fmla="*/ 30308 h 6858000"/>
              <a:gd name="connsiteX956" fmla="*/ 2901945 w 7467600"/>
              <a:gd name="connsiteY956" fmla="*/ 466538 h 6858000"/>
              <a:gd name="connsiteX957" fmla="*/ 2815209 w 7467600"/>
              <a:gd name="connsiteY957" fmla="*/ 497361 h 6858000"/>
              <a:gd name="connsiteX958" fmla="*/ 2844845 w 7467600"/>
              <a:gd name="connsiteY958" fmla="*/ 127638 h 6858000"/>
              <a:gd name="connsiteX959" fmla="*/ 2867960 w 7467600"/>
              <a:gd name="connsiteY959" fmla="*/ 0 h 6858000"/>
              <a:gd name="connsiteX960" fmla="*/ 1057230 w 7467600"/>
              <a:gd name="connsiteY960" fmla="*/ 0 h 6858000"/>
              <a:gd name="connsiteX961" fmla="*/ 1111003 w 7467600"/>
              <a:gd name="connsiteY961" fmla="*/ 0 h 6858000"/>
              <a:gd name="connsiteX962" fmla="*/ 1125553 w 7467600"/>
              <a:gd name="connsiteY962" fmla="*/ 52588 h 6858000"/>
              <a:gd name="connsiteX963" fmla="*/ 1304276 w 7467600"/>
              <a:gd name="connsiteY963" fmla="*/ 476275 h 6858000"/>
              <a:gd name="connsiteX964" fmla="*/ 1492066 w 7467600"/>
              <a:gd name="connsiteY964" fmla="*/ 886333 h 6858000"/>
              <a:gd name="connsiteX965" fmla="*/ 1423698 w 7467600"/>
              <a:gd name="connsiteY965" fmla="*/ 710817 h 6858000"/>
              <a:gd name="connsiteX966" fmla="*/ 1357609 w 7467600"/>
              <a:gd name="connsiteY966" fmla="*/ 532892 h 6858000"/>
              <a:gd name="connsiteX967" fmla="*/ 1309550 w 7467600"/>
              <a:gd name="connsiteY967" fmla="*/ 374031 h 6858000"/>
              <a:gd name="connsiteX968" fmla="*/ 1193673 w 7467600"/>
              <a:gd name="connsiteY968" fmla="*/ 49533 h 6858000"/>
              <a:gd name="connsiteX969" fmla="*/ 1164391 w 7467600"/>
              <a:gd name="connsiteY969" fmla="*/ 0 h 6858000"/>
              <a:gd name="connsiteX970" fmla="*/ 1200666 w 7467600"/>
              <a:gd name="connsiteY970" fmla="*/ 0 h 6858000"/>
              <a:gd name="connsiteX971" fmla="*/ 1223408 w 7467600"/>
              <a:gd name="connsiteY971" fmla="*/ 38996 h 6858000"/>
              <a:gd name="connsiteX972" fmla="*/ 1339635 w 7467600"/>
              <a:gd name="connsiteY972" fmla="*/ 365517 h 6858000"/>
              <a:gd name="connsiteX973" fmla="*/ 1387469 w 7467600"/>
              <a:gd name="connsiteY973" fmla="*/ 523079 h 6858000"/>
              <a:gd name="connsiteX974" fmla="*/ 1452685 w 7467600"/>
              <a:gd name="connsiteY974" fmla="*/ 699806 h 6858000"/>
              <a:gd name="connsiteX975" fmla="*/ 1492092 w 7467600"/>
              <a:gd name="connsiteY975" fmla="*/ 800424 h 6858000"/>
              <a:gd name="connsiteX976" fmla="*/ 1455302 w 7467600"/>
              <a:gd name="connsiteY976" fmla="*/ 632913 h 6858000"/>
              <a:gd name="connsiteX977" fmla="*/ 1222336 w 7467600"/>
              <a:gd name="connsiteY977" fmla="*/ 9480 h 6858000"/>
              <a:gd name="connsiteX978" fmla="*/ 1214634 w 7467600"/>
              <a:gd name="connsiteY978" fmla="*/ 0 h 6858000"/>
              <a:gd name="connsiteX979" fmla="*/ 1289827 w 7467600"/>
              <a:gd name="connsiteY979" fmla="*/ 0 h 6858000"/>
              <a:gd name="connsiteX980" fmla="*/ 1321076 w 7467600"/>
              <a:gd name="connsiteY980" fmla="*/ 59722 h 6858000"/>
              <a:gd name="connsiteX981" fmla="*/ 1512579 w 7467600"/>
              <a:gd name="connsiteY981" fmla="*/ 626441 h 6858000"/>
              <a:gd name="connsiteX982" fmla="*/ 1506076 w 7467600"/>
              <a:gd name="connsiteY982" fmla="*/ 1089289 h 6858000"/>
              <a:gd name="connsiteX983" fmla="*/ 1486346 w 7467600"/>
              <a:gd name="connsiteY983" fmla="*/ 1079919 h 6858000"/>
              <a:gd name="connsiteX984" fmla="*/ 1070511 w 7467600"/>
              <a:gd name="connsiteY984" fmla="*/ 48609 h 6858000"/>
              <a:gd name="connsiteX985" fmla="*/ 1057230 w 7467600"/>
              <a:gd name="connsiteY985" fmla="*/ 0 h 6858000"/>
              <a:gd name="connsiteX986" fmla="*/ 43151 w 7467600"/>
              <a:gd name="connsiteY986" fmla="*/ 0 h 6858000"/>
              <a:gd name="connsiteX987" fmla="*/ 95283 w 7467600"/>
              <a:gd name="connsiteY987" fmla="*/ 0 h 6858000"/>
              <a:gd name="connsiteX988" fmla="*/ 300708 w 7467600"/>
              <a:gd name="connsiteY988" fmla="*/ 154571 h 6858000"/>
              <a:gd name="connsiteX989" fmla="*/ 530414 w 7467600"/>
              <a:gd name="connsiteY989" fmla="*/ 354673 h 6858000"/>
              <a:gd name="connsiteX990" fmla="*/ 333785 w 7467600"/>
              <a:gd name="connsiteY990" fmla="*/ 161564 h 6858000"/>
              <a:gd name="connsiteX991" fmla="*/ 147005 w 7467600"/>
              <a:gd name="connsiteY991" fmla="*/ 0 h 6858000"/>
              <a:gd name="connsiteX992" fmla="*/ 272509 w 7467600"/>
              <a:gd name="connsiteY992" fmla="*/ 0 h 6858000"/>
              <a:gd name="connsiteX993" fmla="*/ 326276 w 7467600"/>
              <a:gd name="connsiteY993" fmla="*/ 45847 h 6858000"/>
              <a:gd name="connsiteX994" fmla="*/ 823759 w 7467600"/>
              <a:gd name="connsiteY994" fmla="*/ 574145 h 6858000"/>
              <a:gd name="connsiteX995" fmla="*/ 811254 w 7467600"/>
              <a:gd name="connsiteY995" fmla="*/ 665546 h 6858000"/>
              <a:gd name="connsiteX996" fmla="*/ 154042 w 7467600"/>
              <a:gd name="connsiteY996" fmla="*/ 261522 h 6858000"/>
              <a:gd name="connsiteX997" fmla="*/ 13550 w 7467600"/>
              <a:gd name="connsiteY997" fmla="*/ 158423 h 6858000"/>
              <a:gd name="connsiteX998" fmla="*/ 0 w 7467600"/>
              <a:gd name="connsiteY998" fmla="*/ 146618 h 6858000"/>
              <a:gd name="connsiteX999" fmla="*/ 0 w 7467600"/>
              <a:gd name="connsiteY999" fmla="*/ 59161 h 6858000"/>
              <a:gd name="connsiteX1000" fmla="*/ 45427 w 7467600"/>
              <a:gd name="connsiteY1000" fmla="*/ 101078 h 6858000"/>
              <a:gd name="connsiteX1001" fmla="*/ 630103 w 7467600"/>
              <a:gd name="connsiteY1001" fmla="*/ 485885 h 6858000"/>
              <a:gd name="connsiteX1002" fmla="*/ 532040 w 7467600"/>
              <a:gd name="connsiteY1002" fmla="*/ 399359 h 6858000"/>
              <a:gd name="connsiteX1003" fmla="*/ 517618 w 7467600"/>
              <a:gd name="connsiteY1003" fmla="*/ 385726 h 6858000"/>
              <a:gd name="connsiteX1004" fmla="*/ 285074 w 7467600"/>
              <a:gd name="connsiteY1004" fmla="*/ 182755 h 6858000"/>
              <a:gd name="connsiteX1005" fmla="*/ 43151 w 7467600"/>
              <a:gd name="connsiteY100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5905192 w 7467600"/>
              <a:gd name="connsiteY844" fmla="*/ 163079 h 6858000"/>
              <a:gd name="connsiteX845" fmla="*/ 5865655 w 7467600"/>
              <a:gd name="connsiteY845" fmla="*/ 171901 h 6858000"/>
              <a:gd name="connsiteX846" fmla="*/ 5259740 w 7467600"/>
              <a:gd name="connsiteY846" fmla="*/ 257013 h 6858000"/>
              <a:gd name="connsiteX847" fmla="*/ 5208466 w 7467600"/>
              <a:gd name="connsiteY847" fmla="*/ 257550 h 6858000"/>
              <a:gd name="connsiteX848" fmla="*/ 4980204 w 7467600"/>
              <a:gd name="connsiteY848" fmla="*/ 271903 h 6858000"/>
              <a:gd name="connsiteX849" fmla="*/ 5068068 w 7467600"/>
              <a:gd name="connsiteY849" fmla="*/ 282244 h 6858000"/>
              <a:gd name="connsiteX850" fmla="*/ 5153231 w 7467600"/>
              <a:gd name="connsiteY850" fmla="*/ 292240 h 6858000"/>
              <a:gd name="connsiteX851" fmla="*/ 5426491 w 7467600"/>
              <a:gd name="connsiteY851" fmla="*/ 281128 h 6858000"/>
              <a:gd name="connsiteX852" fmla="*/ 5731212 w 7467600"/>
              <a:gd name="connsiteY852" fmla="*/ 231951 h 6858000"/>
              <a:gd name="connsiteX853" fmla="*/ 5905192 w 7467600"/>
              <a:gd name="connsiteY853" fmla="*/ 163079 h 6858000"/>
              <a:gd name="connsiteX854" fmla="*/ 5944437 w 7467600"/>
              <a:gd name="connsiteY854" fmla="*/ 113829 h 6858000"/>
              <a:gd name="connsiteX855" fmla="*/ 5825032 w 7467600"/>
              <a:gd name="connsiteY855" fmla="*/ 146405 h 6858000"/>
              <a:gd name="connsiteX856" fmla="*/ 4955599 w 7467600"/>
              <a:gd name="connsiteY856" fmla="*/ 247008 h 6858000"/>
              <a:gd name="connsiteX857" fmla="*/ 5210104 w 7467600"/>
              <a:gd name="connsiteY857" fmla="*/ 228123 h 6858000"/>
              <a:gd name="connsiteX858" fmla="*/ 5261015 w 7467600"/>
              <a:gd name="connsiteY858" fmla="*/ 227087 h 6858000"/>
              <a:gd name="connsiteX859" fmla="*/ 5861181 w 7467600"/>
              <a:gd name="connsiteY859" fmla="*/ 143093 h 6858000"/>
              <a:gd name="connsiteX860" fmla="*/ 5961252 w 7467600"/>
              <a:gd name="connsiteY860" fmla="*/ 114820 h 6858000"/>
              <a:gd name="connsiteX861" fmla="*/ 5944437 w 7467600"/>
              <a:gd name="connsiteY861" fmla="*/ 113829 h 6858000"/>
              <a:gd name="connsiteX862" fmla="*/ 3882765 w 7467600"/>
              <a:gd name="connsiteY862" fmla="*/ 0 h 6858000"/>
              <a:gd name="connsiteX863" fmla="*/ 3995099 w 7467600"/>
              <a:gd name="connsiteY863" fmla="*/ 0 h 6858000"/>
              <a:gd name="connsiteX864" fmla="*/ 4163818 w 7467600"/>
              <a:gd name="connsiteY864" fmla="*/ 234104 h 6858000"/>
              <a:gd name="connsiteX865" fmla="*/ 4172099 w 7467600"/>
              <a:gd name="connsiteY865" fmla="*/ 234207 h 6858000"/>
              <a:gd name="connsiteX866" fmla="*/ 4784282 w 7467600"/>
              <a:gd name="connsiteY866" fmla="*/ 276561 h 6858000"/>
              <a:gd name="connsiteX867" fmla="*/ 4801687 w 7467600"/>
              <a:gd name="connsiteY867" fmla="*/ 267764 h 6858000"/>
              <a:gd name="connsiteX868" fmla="*/ 6082788 w 7467600"/>
              <a:gd name="connsiteY868" fmla="*/ 64119 h 6858000"/>
              <a:gd name="connsiteX869" fmla="*/ 6099442 w 7467600"/>
              <a:gd name="connsiteY869" fmla="*/ 82568 h 6858000"/>
              <a:gd name="connsiteX870" fmla="*/ 4804137 w 7467600"/>
              <a:gd name="connsiteY870" fmla="*/ 320931 h 6858000"/>
              <a:gd name="connsiteX871" fmla="*/ 4227047 w 7467600"/>
              <a:gd name="connsiteY871" fmla="*/ 313415 h 6858000"/>
              <a:gd name="connsiteX872" fmla="*/ 4346041 w 7467600"/>
              <a:gd name="connsiteY872" fmla="*/ 456086 h 6858000"/>
              <a:gd name="connsiteX873" fmla="*/ 4870967 w 7467600"/>
              <a:gd name="connsiteY873" fmla="*/ 963061 h 6858000"/>
              <a:gd name="connsiteX874" fmla="*/ 4889647 w 7467600"/>
              <a:gd name="connsiteY874" fmla="*/ 957147 h 6858000"/>
              <a:gd name="connsiteX875" fmla="*/ 5422504 w 7467600"/>
              <a:gd name="connsiteY875" fmla="*/ 805191 h 6858000"/>
              <a:gd name="connsiteX876" fmla="*/ 6087656 w 7467600"/>
              <a:gd name="connsiteY876" fmla="*/ 826703 h 6858000"/>
              <a:gd name="connsiteX877" fmla="*/ 6058717 w 7467600"/>
              <a:gd name="connsiteY877" fmla="*/ 865992 h 6858000"/>
              <a:gd name="connsiteX878" fmla="*/ 4974153 w 7467600"/>
              <a:gd name="connsiteY878" fmla="*/ 1045456 h 6858000"/>
              <a:gd name="connsiteX879" fmla="*/ 5627835 w 7467600"/>
              <a:gd name="connsiteY879" fmla="*/ 1472077 h 6858000"/>
              <a:gd name="connsiteX880" fmla="*/ 5629817 w 7467600"/>
              <a:gd name="connsiteY880" fmla="*/ 1471412 h 6858000"/>
              <a:gd name="connsiteX881" fmla="*/ 5634124 w 7467600"/>
              <a:gd name="connsiteY881" fmla="*/ 1470572 h 6858000"/>
              <a:gd name="connsiteX882" fmla="*/ 5755832 w 7467600"/>
              <a:gd name="connsiteY882" fmla="*/ 1383886 h 6858000"/>
              <a:gd name="connsiteX883" fmla="*/ 6014186 w 7467600"/>
              <a:gd name="connsiteY883" fmla="*/ 1279799 h 6858000"/>
              <a:gd name="connsiteX884" fmla="*/ 6901619 w 7467600"/>
              <a:gd name="connsiteY884" fmla="*/ 1047874 h 6858000"/>
              <a:gd name="connsiteX885" fmla="*/ 6931566 w 7467600"/>
              <a:gd name="connsiteY885" fmla="*/ 1062034 h 6858000"/>
              <a:gd name="connsiteX886" fmla="*/ 5790982 w 7467600"/>
              <a:gd name="connsiteY886" fmla="*/ 1561380 h 6858000"/>
              <a:gd name="connsiteX887" fmla="*/ 6188971 w 7467600"/>
              <a:gd name="connsiteY887" fmla="*/ 1755168 h 6858000"/>
              <a:gd name="connsiteX888" fmla="*/ 6202446 w 7467600"/>
              <a:gd name="connsiteY888" fmla="*/ 1752268 h 6858000"/>
              <a:gd name="connsiteX889" fmla="*/ 7179560 w 7467600"/>
              <a:gd name="connsiteY889" fmla="*/ 1467551 h 6858000"/>
              <a:gd name="connsiteX890" fmla="*/ 7158730 w 7467600"/>
              <a:gd name="connsiteY890" fmla="*/ 1507835 h 6858000"/>
              <a:gd name="connsiteX891" fmla="*/ 6326959 w 7467600"/>
              <a:gd name="connsiteY891" fmla="*/ 1817686 h 6858000"/>
              <a:gd name="connsiteX892" fmla="*/ 6537433 w 7467600"/>
              <a:gd name="connsiteY892" fmla="*/ 1907790 h 6858000"/>
              <a:gd name="connsiteX893" fmla="*/ 6550221 w 7467600"/>
              <a:gd name="connsiteY893" fmla="*/ 1910729 h 6858000"/>
              <a:gd name="connsiteX894" fmla="*/ 6964438 w 7467600"/>
              <a:gd name="connsiteY894" fmla="*/ 2209505 h 6858000"/>
              <a:gd name="connsiteX895" fmla="*/ 7367862 w 7467600"/>
              <a:gd name="connsiteY895" fmla="*/ 2806833 h 6858000"/>
              <a:gd name="connsiteX896" fmla="*/ 7364329 w 7467600"/>
              <a:gd name="connsiteY896" fmla="*/ 2826907 h 6858000"/>
              <a:gd name="connsiteX897" fmla="*/ 7290545 w 7467600"/>
              <a:gd name="connsiteY897" fmla="*/ 2850663 h 6858000"/>
              <a:gd name="connsiteX898" fmla="*/ 6472036 w 7467600"/>
              <a:gd name="connsiteY898" fmla="*/ 1959003 h 6858000"/>
              <a:gd name="connsiteX899" fmla="*/ 5792897 w 7467600"/>
              <a:gd name="connsiteY899" fmla="*/ 1647747 h 6858000"/>
              <a:gd name="connsiteX900" fmla="*/ 5842751 w 7467600"/>
              <a:gd name="connsiteY900" fmla="*/ 1816112 h 6858000"/>
              <a:gd name="connsiteX901" fmla="*/ 5847424 w 7467600"/>
              <a:gd name="connsiteY901" fmla="*/ 1815776 h 6858000"/>
              <a:gd name="connsiteX902" fmla="*/ 6399821 w 7467600"/>
              <a:gd name="connsiteY902" fmla="*/ 2344799 h 6858000"/>
              <a:gd name="connsiteX903" fmla="*/ 6323232 w 7467600"/>
              <a:gd name="connsiteY903" fmla="*/ 2389634 h 6858000"/>
              <a:gd name="connsiteX904" fmla="*/ 5942958 w 7467600"/>
              <a:gd name="connsiteY904" fmla="*/ 2077708 h 6858000"/>
              <a:gd name="connsiteX905" fmla="*/ 5921559 w 7467600"/>
              <a:gd name="connsiteY905" fmla="*/ 2378596 h 6858000"/>
              <a:gd name="connsiteX906" fmla="*/ 5817651 w 7467600"/>
              <a:gd name="connsiteY906" fmla="*/ 3023919 h 6858000"/>
              <a:gd name="connsiteX907" fmla="*/ 5729634 w 7467600"/>
              <a:gd name="connsiteY907" fmla="*/ 3051849 h 6858000"/>
              <a:gd name="connsiteX908" fmla="*/ 5611018 w 7467600"/>
              <a:gd name="connsiteY908" fmla="*/ 2316769 h 6858000"/>
              <a:gd name="connsiteX909" fmla="*/ 5687608 w 7467600"/>
              <a:gd name="connsiteY909" fmla="*/ 2039972 h 6858000"/>
              <a:gd name="connsiteX910" fmla="*/ 5657554 w 7467600"/>
              <a:gd name="connsiteY910" fmla="*/ 1576445 h 6858000"/>
              <a:gd name="connsiteX911" fmla="*/ 5150475 w 7467600"/>
              <a:gd name="connsiteY911" fmla="*/ 1274012 h 6858000"/>
              <a:gd name="connsiteX912" fmla="*/ 5349142 w 7467600"/>
              <a:gd name="connsiteY912" fmla="*/ 2204405 h 6858000"/>
              <a:gd name="connsiteX913" fmla="*/ 5262214 w 7467600"/>
              <a:gd name="connsiteY913" fmla="*/ 2233836 h 6858000"/>
              <a:gd name="connsiteX914" fmla="*/ 4981539 w 7467600"/>
              <a:gd name="connsiteY914" fmla="*/ 1542201 h 6858000"/>
              <a:gd name="connsiteX915" fmla="*/ 4958461 w 7467600"/>
              <a:gd name="connsiteY915" fmla="*/ 1136957 h 6858000"/>
              <a:gd name="connsiteX916" fmla="*/ 4655015 w 7467600"/>
              <a:gd name="connsiteY916" fmla="*/ 891426 h 6858000"/>
              <a:gd name="connsiteX917" fmla="*/ 4348002 w 7467600"/>
              <a:gd name="connsiteY917" fmla="*/ 2205895 h 6858000"/>
              <a:gd name="connsiteX918" fmla="*/ 4262250 w 7467600"/>
              <a:gd name="connsiteY918" fmla="*/ 2219972 h 6858000"/>
              <a:gd name="connsiteX919" fmla="*/ 4550611 w 7467600"/>
              <a:gd name="connsiteY919" fmla="*/ 817540 h 6858000"/>
              <a:gd name="connsiteX920" fmla="*/ 4564418 w 7467600"/>
              <a:gd name="connsiteY920" fmla="*/ 808293 h 6858000"/>
              <a:gd name="connsiteX921" fmla="*/ 4266388 w 7467600"/>
              <a:gd name="connsiteY921" fmla="*/ 500083 h 6858000"/>
              <a:gd name="connsiteX922" fmla="*/ 4032842 w 7467600"/>
              <a:gd name="connsiteY922" fmla="*/ 211809 h 6858000"/>
              <a:gd name="connsiteX923" fmla="*/ 3882765 w 7467600"/>
              <a:gd name="connsiteY923" fmla="*/ 0 h 6858000"/>
              <a:gd name="connsiteX924" fmla="*/ 3721337 w 7467600"/>
              <a:gd name="connsiteY924" fmla="*/ 0 h 6858000"/>
              <a:gd name="connsiteX925" fmla="*/ 3797544 w 7467600"/>
              <a:gd name="connsiteY925" fmla="*/ 0 h 6858000"/>
              <a:gd name="connsiteX926" fmla="*/ 3775734 w 7467600"/>
              <a:gd name="connsiteY926" fmla="*/ 95131 h 6858000"/>
              <a:gd name="connsiteX927" fmla="*/ 3724807 w 7467600"/>
              <a:gd name="connsiteY927" fmla="*/ 272257 h 6858000"/>
              <a:gd name="connsiteX928" fmla="*/ 3726844 w 7467600"/>
              <a:gd name="connsiteY928" fmla="*/ 282988 h 6858000"/>
              <a:gd name="connsiteX929" fmla="*/ 3742664 w 7467600"/>
              <a:gd name="connsiteY929" fmla="*/ 279918 h 6858000"/>
              <a:gd name="connsiteX930" fmla="*/ 4103910 w 7467600"/>
              <a:gd name="connsiteY930" fmla="*/ 1161917 h 6858000"/>
              <a:gd name="connsiteX931" fmla="*/ 4020269 w 7467600"/>
              <a:gd name="connsiteY931" fmla="*/ 1200406 h 6858000"/>
              <a:gd name="connsiteX932" fmla="*/ 3674882 w 7467600"/>
              <a:gd name="connsiteY932" fmla="*/ 488524 h 6858000"/>
              <a:gd name="connsiteX933" fmla="*/ 3132682 w 7467600"/>
              <a:gd name="connsiteY933" fmla="*/ 1072284 h 6858000"/>
              <a:gd name="connsiteX934" fmla="*/ 2716346 w 7467600"/>
              <a:gd name="connsiteY934" fmla="*/ 1276376 h 6858000"/>
              <a:gd name="connsiteX935" fmla="*/ 2716772 w 7467600"/>
              <a:gd name="connsiteY935" fmla="*/ 1255462 h 6858000"/>
              <a:gd name="connsiteX936" fmla="*/ 3471096 w 7467600"/>
              <a:gd name="connsiteY936" fmla="*/ 437072 h 6858000"/>
              <a:gd name="connsiteX937" fmla="*/ 3639057 w 7467600"/>
              <a:gd name="connsiteY937" fmla="*/ 286334 h 6858000"/>
              <a:gd name="connsiteX938" fmla="*/ 3640309 w 7467600"/>
              <a:gd name="connsiteY938" fmla="*/ 284664 h 6858000"/>
              <a:gd name="connsiteX939" fmla="*/ 3646022 w 7467600"/>
              <a:gd name="connsiteY939" fmla="*/ 276711 h 6858000"/>
              <a:gd name="connsiteX940" fmla="*/ 3707943 w 7467600"/>
              <a:gd name="connsiteY940" fmla="*/ 65958 h 6858000"/>
              <a:gd name="connsiteX941" fmla="*/ 3721337 w 7467600"/>
              <a:gd name="connsiteY941" fmla="*/ 0 h 6858000"/>
              <a:gd name="connsiteX942" fmla="*/ 2867960 w 7467600"/>
              <a:gd name="connsiteY942" fmla="*/ 0 h 6858000"/>
              <a:gd name="connsiteX943" fmla="*/ 2926351 w 7467600"/>
              <a:gd name="connsiteY943" fmla="*/ 0 h 6858000"/>
              <a:gd name="connsiteX944" fmla="*/ 2902823 w 7467600"/>
              <a:gd name="connsiteY944" fmla="*/ 262929 h 6858000"/>
              <a:gd name="connsiteX945" fmla="*/ 2940663 w 7467600"/>
              <a:gd name="connsiteY945" fmla="*/ 140884 h 6858000"/>
              <a:gd name="connsiteX946" fmla="*/ 2947039 w 7467600"/>
              <a:gd name="connsiteY946" fmla="*/ 122524 h 6858000"/>
              <a:gd name="connsiteX947" fmla="*/ 2984316 w 7467600"/>
              <a:gd name="connsiteY947" fmla="*/ 0 h 6858000"/>
              <a:gd name="connsiteX948" fmla="*/ 3016114 w 7467600"/>
              <a:gd name="connsiteY948" fmla="*/ 0 h 6858000"/>
              <a:gd name="connsiteX949" fmla="*/ 2979949 w 7467600"/>
              <a:gd name="connsiteY949" fmla="*/ 119274 h 6858000"/>
              <a:gd name="connsiteX950" fmla="*/ 3023879 w 7467600"/>
              <a:gd name="connsiteY950" fmla="*/ 0 h 6858000"/>
              <a:gd name="connsiteX951" fmla="*/ 3105400 w 7467600"/>
              <a:gd name="connsiteY951" fmla="*/ 0 h 6858000"/>
              <a:gd name="connsiteX952" fmla="*/ 3094669 w 7467600"/>
              <a:gd name="connsiteY952" fmla="*/ 30308 h 6858000"/>
              <a:gd name="connsiteX953" fmla="*/ 2901945 w 7467600"/>
              <a:gd name="connsiteY953" fmla="*/ 466538 h 6858000"/>
              <a:gd name="connsiteX954" fmla="*/ 2815209 w 7467600"/>
              <a:gd name="connsiteY954" fmla="*/ 497361 h 6858000"/>
              <a:gd name="connsiteX955" fmla="*/ 2844845 w 7467600"/>
              <a:gd name="connsiteY955" fmla="*/ 127638 h 6858000"/>
              <a:gd name="connsiteX956" fmla="*/ 2867960 w 7467600"/>
              <a:gd name="connsiteY956" fmla="*/ 0 h 6858000"/>
              <a:gd name="connsiteX957" fmla="*/ 1057230 w 7467600"/>
              <a:gd name="connsiteY957" fmla="*/ 0 h 6858000"/>
              <a:gd name="connsiteX958" fmla="*/ 1111003 w 7467600"/>
              <a:gd name="connsiteY958" fmla="*/ 0 h 6858000"/>
              <a:gd name="connsiteX959" fmla="*/ 1125553 w 7467600"/>
              <a:gd name="connsiteY959" fmla="*/ 52588 h 6858000"/>
              <a:gd name="connsiteX960" fmla="*/ 1304276 w 7467600"/>
              <a:gd name="connsiteY960" fmla="*/ 476275 h 6858000"/>
              <a:gd name="connsiteX961" fmla="*/ 1492066 w 7467600"/>
              <a:gd name="connsiteY961" fmla="*/ 886333 h 6858000"/>
              <a:gd name="connsiteX962" fmla="*/ 1423698 w 7467600"/>
              <a:gd name="connsiteY962" fmla="*/ 710817 h 6858000"/>
              <a:gd name="connsiteX963" fmla="*/ 1357609 w 7467600"/>
              <a:gd name="connsiteY963" fmla="*/ 532892 h 6858000"/>
              <a:gd name="connsiteX964" fmla="*/ 1309550 w 7467600"/>
              <a:gd name="connsiteY964" fmla="*/ 374031 h 6858000"/>
              <a:gd name="connsiteX965" fmla="*/ 1193673 w 7467600"/>
              <a:gd name="connsiteY965" fmla="*/ 49533 h 6858000"/>
              <a:gd name="connsiteX966" fmla="*/ 1164391 w 7467600"/>
              <a:gd name="connsiteY966" fmla="*/ 0 h 6858000"/>
              <a:gd name="connsiteX967" fmla="*/ 1200666 w 7467600"/>
              <a:gd name="connsiteY967" fmla="*/ 0 h 6858000"/>
              <a:gd name="connsiteX968" fmla="*/ 1223408 w 7467600"/>
              <a:gd name="connsiteY968" fmla="*/ 38996 h 6858000"/>
              <a:gd name="connsiteX969" fmla="*/ 1339635 w 7467600"/>
              <a:gd name="connsiteY969" fmla="*/ 365517 h 6858000"/>
              <a:gd name="connsiteX970" fmla="*/ 1387469 w 7467600"/>
              <a:gd name="connsiteY970" fmla="*/ 523079 h 6858000"/>
              <a:gd name="connsiteX971" fmla="*/ 1452685 w 7467600"/>
              <a:gd name="connsiteY971" fmla="*/ 699806 h 6858000"/>
              <a:gd name="connsiteX972" fmla="*/ 1492092 w 7467600"/>
              <a:gd name="connsiteY972" fmla="*/ 800424 h 6858000"/>
              <a:gd name="connsiteX973" fmla="*/ 1455302 w 7467600"/>
              <a:gd name="connsiteY973" fmla="*/ 632913 h 6858000"/>
              <a:gd name="connsiteX974" fmla="*/ 1222336 w 7467600"/>
              <a:gd name="connsiteY974" fmla="*/ 9480 h 6858000"/>
              <a:gd name="connsiteX975" fmla="*/ 1214634 w 7467600"/>
              <a:gd name="connsiteY975" fmla="*/ 0 h 6858000"/>
              <a:gd name="connsiteX976" fmla="*/ 1289827 w 7467600"/>
              <a:gd name="connsiteY976" fmla="*/ 0 h 6858000"/>
              <a:gd name="connsiteX977" fmla="*/ 1321076 w 7467600"/>
              <a:gd name="connsiteY977" fmla="*/ 59722 h 6858000"/>
              <a:gd name="connsiteX978" fmla="*/ 1512579 w 7467600"/>
              <a:gd name="connsiteY978" fmla="*/ 626441 h 6858000"/>
              <a:gd name="connsiteX979" fmla="*/ 1506076 w 7467600"/>
              <a:gd name="connsiteY979" fmla="*/ 1089289 h 6858000"/>
              <a:gd name="connsiteX980" fmla="*/ 1486346 w 7467600"/>
              <a:gd name="connsiteY980" fmla="*/ 1079919 h 6858000"/>
              <a:gd name="connsiteX981" fmla="*/ 1070511 w 7467600"/>
              <a:gd name="connsiteY981" fmla="*/ 48609 h 6858000"/>
              <a:gd name="connsiteX982" fmla="*/ 1057230 w 7467600"/>
              <a:gd name="connsiteY982" fmla="*/ 0 h 6858000"/>
              <a:gd name="connsiteX983" fmla="*/ 43151 w 7467600"/>
              <a:gd name="connsiteY983" fmla="*/ 0 h 6858000"/>
              <a:gd name="connsiteX984" fmla="*/ 95283 w 7467600"/>
              <a:gd name="connsiteY984" fmla="*/ 0 h 6858000"/>
              <a:gd name="connsiteX985" fmla="*/ 300708 w 7467600"/>
              <a:gd name="connsiteY985" fmla="*/ 154571 h 6858000"/>
              <a:gd name="connsiteX986" fmla="*/ 530414 w 7467600"/>
              <a:gd name="connsiteY986" fmla="*/ 354673 h 6858000"/>
              <a:gd name="connsiteX987" fmla="*/ 333785 w 7467600"/>
              <a:gd name="connsiteY987" fmla="*/ 161564 h 6858000"/>
              <a:gd name="connsiteX988" fmla="*/ 147005 w 7467600"/>
              <a:gd name="connsiteY988" fmla="*/ 0 h 6858000"/>
              <a:gd name="connsiteX989" fmla="*/ 272509 w 7467600"/>
              <a:gd name="connsiteY989" fmla="*/ 0 h 6858000"/>
              <a:gd name="connsiteX990" fmla="*/ 326276 w 7467600"/>
              <a:gd name="connsiteY990" fmla="*/ 45847 h 6858000"/>
              <a:gd name="connsiteX991" fmla="*/ 823759 w 7467600"/>
              <a:gd name="connsiteY991" fmla="*/ 574145 h 6858000"/>
              <a:gd name="connsiteX992" fmla="*/ 811254 w 7467600"/>
              <a:gd name="connsiteY992" fmla="*/ 665546 h 6858000"/>
              <a:gd name="connsiteX993" fmla="*/ 154042 w 7467600"/>
              <a:gd name="connsiteY993" fmla="*/ 261522 h 6858000"/>
              <a:gd name="connsiteX994" fmla="*/ 13550 w 7467600"/>
              <a:gd name="connsiteY994" fmla="*/ 158423 h 6858000"/>
              <a:gd name="connsiteX995" fmla="*/ 0 w 7467600"/>
              <a:gd name="connsiteY995" fmla="*/ 146618 h 6858000"/>
              <a:gd name="connsiteX996" fmla="*/ 0 w 7467600"/>
              <a:gd name="connsiteY996" fmla="*/ 59161 h 6858000"/>
              <a:gd name="connsiteX997" fmla="*/ 45427 w 7467600"/>
              <a:gd name="connsiteY997" fmla="*/ 101078 h 6858000"/>
              <a:gd name="connsiteX998" fmla="*/ 630103 w 7467600"/>
              <a:gd name="connsiteY998" fmla="*/ 485885 h 6858000"/>
              <a:gd name="connsiteX999" fmla="*/ 532040 w 7467600"/>
              <a:gd name="connsiteY999" fmla="*/ 399359 h 6858000"/>
              <a:gd name="connsiteX1000" fmla="*/ 517618 w 7467600"/>
              <a:gd name="connsiteY1000" fmla="*/ 385726 h 6858000"/>
              <a:gd name="connsiteX1001" fmla="*/ 285074 w 7467600"/>
              <a:gd name="connsiteY1001" fmla="*/ 182755 h 6858000"/>
              <a:gd name="connsiteX1002" fmla="*/ 43151 w 7467600"/>
              <a:gd name="connsiteY100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1946 w 7467600"/>
              <a:gd name="connsiteY127" fmla="*/ 5075653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1903353 w 7467600"/>
              <a:gd name="connsiteY146" fmla="*/ 5044827 h 6858000"/>
              <a:gd name="connsiteX147" fmla="*/ 1936931 w 7467600"/>
              <a:gd name="connsiteY147" fmla="*/ 5093954 h 6858000"/>
              <a:gd name="connsiteX148" fmla="*/ 2195868 w 7467600"/>
              <a:gd name="connsiteY148" fmla="*/ 5396574 h 6858000"/>
              <a:gd name="connsiteX149" fmla="*/ 2088852 w 7467600"/>
              <a:gd name="connsiteY149" fmla="*/ 5166123 h 6858000"/>
              <a:gd name="connsiteX150" fmla="*/ 1958241 w 7467600"/>
              <a:gd name="connsiteY150" fmla="*/ 5067955 h 6858000"/>
              <a:gd name="connsiteX151" fmla="*/ 1903353 w 7467600"/>
              <a:gd name="connsiteY151" fmla="*/ 5044827 h 6858000"/>
              <a:gd name="connsiteX152" fmla="*/ 1979378 w 7467600"/>
              <a:gd name="connsiteY152" fmla="*/ 4769504 h 6858000"/>
              <a:gd name="connsiteX153" fmla="*/ 2882120 w 7467600"/>
              <a:gd name="connsiteY153" fmla="*/ 5064547 h 6858000"/>
              <a:gd name="connsiteX154" fmla="*/ 2793103 w 7467600"/>
              <a:gd name="connsiteY154" fmla="*/ 5039699 h 6858000"/>
              <a:gd name="connsiteX155" fmla="*/ 2770041 w 7467600"/>
              <a:gd name="connsiteY155" fmla="*/ 5033634 h 6858000"/>
              <a:gd name="connsiteX156" fmla="*/ 1979378 w 7467600"/>
              <a:gd name="connsiteY156" fmla="*/ 4769504 h 6858000"/>
              <a:gd name="connsiteX157" fmla="*/ 1927410 w 7467600"/>
              <a:gd name="connsiteY157" fmla="*/ 4716164 h 6858000"/>
              <a:gd name="connsiteX158" fmla="*/ 1959587 w 7467600"/>
              <a:gd name="connsiteY158" fmla="*/ 4728849 h 6858000"/>
              <a:gd name="connsiteX159" fmla="*/ 2777707 w 7467600"/>
              <a:gd name="connsiteY159" fmla="*/ 5003991 h 6858000"/>
              <a:gd name="connsiteX160" fmla="*/ 2800768 w 7467600"/>
              <a:gd name="connsiteY160" fmla="*/ 5010056 h 6858000"/>
              <a:gd name="connsiteX161" fmla="*/ 2879408 w 7467600"/>
              <a:gd name="connsiteY161" fmla="*/ 5031590 h 6858000"/>
              <a:gd name="connsiteX162" fmla="*/ 2862295 w 7467600"/>
              <a:gd name="connsiteY162" fmla="*/ 5022958 h 6858000"/>
              <a:gd name="connsiteX163" fmla="*/ 2813343 w 7467600"/>
              <a:gd name="connsiteY163" fmla="*/ 4998369 h 6858000"/>
              <a:gd name="connsiteX164" fmla="*/ 2646245 w 7467600"/>
              <a:gd name="connsiteY164" fmla="*/ 4930999 h 6858000"/>
              <a:gd name="connsiteX165" fmla="*/ 1999243 w 7467600"/>
              <a:gd name="connsiteY165" fmla="*/ 4730524 h 6858000"/>
              <a:gd name="connsiteX166" fmla="*/ 1979527 w 7467600"/>
              <a:gd name="connsiteY166" fmla="*/ 4726651 h 6858000"/>
              <a:gd name="connsiteX167" fmla="*/ 1927410 w 7467600"/>
              <a:gd name="connsiteY167" fmla="*/ 4716164 h 6858000"/>
              <a:gd name="connsiteX168" fmla="*/ 1997014 w 7467600"/>
              <a:gd name="connsiteY168" fmla="*/ 4698007 h 6858000"/>
              <a:gd name="connsiteX169" fmla="*/ 2005458 w 7467600"/>
              <a:gd name="connsiteY169" fmla="*/ 4699540 h 6858000"/>
              <a:gd name="connsiteX170" fmla="*/ 2657186 w 7467600"/>
              <a:gd name="connsiteY170" fmla="*/ 4901687 h 6858000"/>
              <a:gd name="connsiteX171" fmla="*/ 2826662 w 7467600"/>
              <a:gd name="connsiteY171" fmla="*/ 4970362 h 6858000"/>
              <a:gd name="connsiteX172" fmla="*/ 2876100 w 7467600"/>
              <a:gd name="connsiteY172" fmla="*/ 4995397 h 6858000"/>
              <a:gd name="connsiteX173" fmla="*/ 3042600 w 7467600"/>
              <a:gd name="connsiteY173" fmla="*/ 5059532 h 6858000"/>
              <a:gd name="connsiteX174" fmla="*/ 1997014 w 7467600"/>
              <a:gd name="connsiteY174" fmla="*/ 4698007 h 6858000"/>
              <a:gd name="connsiteX175" fmla="*/ 2305292 w 7467600"/>
              <a:gd name="connsiteY175" fmla="*/ 4219492 h 6858000"/>
              <a:gd name="connsiteX176" fmla="*/ 3360922 w 7467600"/>
              <a:gd name="connsiteY176" fmla="*/ 4529373 h 6858000"/>
              <a:gd name="connsiteX177" fmla="*/ 3492420 w 7467600"/>
              <a:gd name="connsiteY177" fmla="*/ 4510145 h 6858000"/>
              <a:gd name="connsiteX178" fmla="*/ 3364086 w 7467600"/>
              <a:gd name="connsiteY178" fmla="*/ 4480340 h 6858000"/>
              <a:gd name="connsiteX179" fmla="*/ 3225818 w 7467600"/>
              <a:gd name="connsiteY179" fmla="*/ 4411822 h 6858000"/>
              <a:gd name="connsiteX180" fmla="*/ 3129696 w 7467600"/>
              <a:gd name="connsiteY180" fmla="*/ 4360704 h 6858000"/>
              <a:gd name="connsiteX181" fmla="*/ 2814545 w 7467600"/>
              <a:gd name="connsiteY181" fmla="*/ 4282955 h 6858000"/>
              <a:gd name="connsiteX182" fmla="*/ 2305292 w 7467600"/>
              <a:gd name="connsiteY182" fmla="*/ 4219492 h 6858000"/>
              <a:gd name="connsiteX183" fmla="*/ 2626982 w 7467600"/>
              <a:gd name="connsiteY183" fmla="*/ 4206450 h 6858000"/>
              <a:gd name="connsiteX184" fmla="*/ 2490617 w 7467600"/>
              <a:gd name="connsiteY184" fmla="*/ 4206951 h 6858000"/>
              <a:gd name="connsiteX185" fmla="*/ 2819869 w 7467600"/>
              <a:gd name="connsiteY185" fmla="*/ 4252936 h 6858000"/>
              <a:gd name="connsiteX186" fmla="*/ 3143018 w 7467600"/>
              <a:gd name="connsiteY186" fmla="*/ 4332698 h 6858000"/>
              <a:gd name="connsiteX187" fmla="*/ 3241520 w 7467600"/>
              <a:gd name="connsiteY187" fmla="*/ 4385112 h 6858000"/>
              <a:gd name="connsiteX188" fmla="*/ 3374575 w 7467600"/>
              <a:gd name="connsiteY188" fmla="*/ 4451517 h 6858000"/>
              <a:gd name="connsiteX189" fmla="*/ 3505221 w 7467600"/>
              <a:gd name="connsiteY189" fmla="*/ 4480757 h 6858000"/>
              <a:gd name="connsiteX190" fmla="*/ 2626982 w 7467600"/>
              <a:gd name="connsiteY190" fmla="*/ 4206450 h 6858000"/>
              <a:gd name="connsiteX191" fmla="*/ 1310106 w 7467600"/>
              <a:gd name="connsiteY191" fmla="*/ 3943217 h 6858000"/>
              <a:gd name="connsiteX192" fmla="*/ 854994 w 7467600"/>
              <a:gd name="connsiteY192" fmla="*/ 4399136 h 6858000"/>
              <a:gd name="connsiteX193" fmla="*/ 742462 w 7467600"/>
              <a:gd name="connsiteY193" fmla="*/ 4594648 h 6858000"/>
              <a:gd name="connsiteX194" fmla="*/ 820602 w 7467600"/>
              <a:gd name="connsiteY194" fmla="*/ 4485915 h 6858000"/>
              <a:gd name="connsiteX195" fmla="*/ 878295 w 7467600"/>
              <a:gd name="connsiteY195" fmla="*/ 4403594 h 6858000"/>
              <a:gd name="connsiteX196" fmla="*/ 1240607 w 7467600"/>
              <a:gd name="connsiteY196" fmla="*/ 4010401 h 6858000"/>
              <a:gd name="connsiteX197" fmla="*/ 1310106 w 7467600"/>
              <a:gd name="connsiteY197" fmla="*/ 3943217 h 6858000"/>
              <a:gd name="connsiteX198" fmla="*/ 1423113 w 7467600"/>
              <a:gd name="connsiteY198" fmla="*/ 3874565 h 6858000"/>
              <a:gd name="connsiteX199" fmla="*/ 1260565 w 7467600"/>
              <a:gd name="connsiteY199" fmla="*/ 4031982 h 6858000"/>
              <a:gd name="connsiteX200" fmla="*/ 901900 w 7467600"/>
              <a:gd name="connsiteY200" fmla="*/ 4421236 h 6858000"/>
              <a:gd name="connsiteX201" fmla="*/ 845044 w 7467600"/>
              <a:gd name="connsiteY201" fmla="*/ 4502436 h 6858000"/>
              <a:gd name="connsiteX202" fmla="*/ 685926 w 7467600"/>
              <a:gd name="connsiteY202" fmla="*/ 4703069 h 6858000"/>
              <a:gd name="connsiteX203" fmla="*/ 684248 w 7467600"/>
              <a:gd name="connsiteY203" fmla="*/ 4706721 h 6858000"/>
              <a:gd name="connsiteX204" fmla="*/ 1423113 w 7467600"/>
              <a:gd name="connsiteY204" fmla="*/ 3874565 h 6858000"/>
              <a:gd name="connsiteX205" fmla="*/ 3316479 w 7467600"/>
              <a:gd name="connsiteY205" fmla="*/ 3872136 h 6858000"/>
              <a:gd name="connsiteX206" fmla="*/ 3546806 w 7467600"/>
              <a:gd name="connsiteY206" fmla="*/ 4356139 h 6858000"/>
              <a:gd name="connsiteX207" fmla="*/ 3364433 w 7467600"/>
              <a:gd name="connsiteY207" fmla="*/ 3953121 h 6858000"/>
              <a:gd name="connsiteX208" fmla="*/ 3316479 w 7467600"/>
              <a:gd name="connsiteY208" fmla="*/ 3872136 h 6858000"/>
              <a:gd name="connsiteX209" fmla="*/ 3291335 w 7467600"/>
              <a:gd name="connsiteY209" fmla="*/ 3767420 h 6858000"/>
              <a:gd name="connsiteX210" fmla="*/ 3390805 w 7467600"/>
              <a:gd name="connsiteY210" fmla="*/ 3937163 h 6858000"/>
              <a:gd name="connsiteX211" fmla="*/ 3579062 w 7467600"/>
              <a:gd name="connsiteY211" fmla="*/ 4359040 h 6858000"/>
              <a:gd name="connsiteX212" fmla="*/ 3467355 w 7467600"/>
              <a:gd name="connsiteY212" fmla="*/ 3988130 h 6858000"/>
              <a:gd name="connsiteX213" fmla="*/ 3310753 w 7467600"/>
              <a:gd name="connsiteY213" fmla="*/ 3787140 h 6858000"/>
              <a:gd name="connsiteX214" fmla="*/ 3291335 w 7467600"/>
              <a:gd name="connsiteY214" fmla="*/ 3767420 h 6858000"/>
              <a:gd name="connsiteX215" fmla="*/ 1635889 w 7467600"/>
              <a:gd name="connsiteY215" fmla="*/ 3709494 h 6858000"/>
              <a:gd name="connsiteX216" fmla="*/ 1634800 w 7467600"/>
              <a:gd name="connsiteY216" fmla="*/ 3731111 h 6858000"/>
              <a:gd name="connsiteX217" fmla="*/ 1635889 w 7467600"/>
              <a:gd name="connsiteY217" fmla="*/ 3709494 h 6858000"/>
              <a:gd name="connsiteX218" fmla="*/ 1510397 w 7467600"/>
              <a:gd name="connsiteY218" fmla="*/ 3684705 h 6858000"/>
              <a:gd name="connsiteX219" fmla="*/ 1146550 w 7467600"/>
              <a:gd name="connsiteY219" fmla="*/ 3802012 h 6858000"/>
              <a:gd name="connsiteX220" fmla="*/ 698834 w 7467600"/>
              <a:gd name="connsiteY220" fmla="*/ 3952272 h 6858000"/>
              <a:gd name="connsiteX221" fmla="*/ 34256 w 7467600"/>
              <a:gd name="connsiteY221" fmla="*/ 4347603 h 6858000"/>
              <a:gd name="connsiteX222" fmla="*/ 527241 w 7467600"/>
              <a:gd name="connsiteY222" fmla="*/ 4065078 h 6858000"/>
              <a:gd name="connsiteX223" fmla="*/ 1510397 w 7467600"/>
              <a:gd name="connsiteY223" fmla="*/ 3684705 h 6858000"/>
              <a:gd name="connsiteX224" fmla="*/ 1313114 w 7467600"/>
              <a:gd name="connsiteY224" fmla="*/ 3655216 h 6858000"/>
              <a:gd name="connsiteX225" fmla="*/ 1109304 w 7467600"/>
              <a:gd name="connsiteY225" fmla="*/ 3669030 h 6858000"/>
              <a:gd name="connsiteX226" fmla="*/ 8129 w 7467600"/>
              <a:gd name="connsiteY226" fmla="*/ 4330519 h 6858000"/>
              <a:gd name="connsiteX227" fmla="*/ 687572 w 7467600"/>
              <a:gd name="connsiteY227" fmla="*/ 3925629 h 6858000"/>
              <a:gd name="connsiteX228" fmla="*/ 1138365 w 7467600"/>
              <a:gd name="connsiteY228" fmla="*/ 3774515 h 6858000"/>
              <a:gd name="connsiteX229" fmla="*/ 1505579 w 7467600"/>
              <a:gd name="connsiteY229" fmla="*/ 3655526 h 6858000"/>
              <a:gd name="connsiteX230" fmla="*/ 1313114 w 7467600"/>
              <a:gd name="connsiteY230" fmla="*/ 3655216 h 6858000"/>
              <a:gd name="connsiteX231" fmla="*/ 3655073 w 7467600"/>
              <a:gd name="connsiteY231" fmla="*/ 3650884 h 6858000"/>
              <a:gd name="connsiteX232" fmla="*/ 3989938 w 7467600"/>
              <a:gd name="connsiteY232" fmla="*/ 3991685 h 6858000"/>
              <a:gd name="connsiteX233" fmla="*/ 4393907 w 7467600"/>
              <a:gd name="connsiteY233" fmla="*/ 4261258 h 6858000"/>
              <a:gd name="connsiteX234" fmla="*/ 4648051 w 7467600"/>
              <a:gd name="connsiteY234" fmla="*/ 4374051 h 6858000"/>
              <a:gd name="connsiteX235" fmla="*/ 4383389 w 7467600"/>
              <a:gd name="connsiteY235" fmla="*/ 4184369 h 6858000"/>
              <a:gd name="connsiteX236" fmla="*/ 4165508 w 7467600"/>
              <a:gd name="connsiteY236" fmla="*/ 4035196 h 6858000"/>
              <a:gd name="connsiteX237" fmla="*/ 4068162 w 7467600"/>
              <a:gd name="connsiteY237" fmla="*/ 3953394 h 6858000"/>
              <a:gd name="connsiteX238" fmla="*/ 3981416 w 7467600"/>
              <a:gd name="connsiteY238" fmla="*/ 3880482 h 6858000"/>
              <a:gd name="connsiteX239" fmla="*/ 3800147 w 7467600"/>
              <a:gd name="connsiteY239" fmla="*/ 3749872 h 6858000"/>
              <a:gd name="connsiteX240" fmla="*/ 3655073 w 7467600"/>
              <a:gd name="connsiteY240" fmla="*/ 3650884 h 6858000"/>
              <a:gd name="connsiteX241" fmla="*/ 3670252 w 7467600"/>
              <a:gd name="connsiteY241" fmla="*/ 3622798 h 6858000"/>
              <a:gd name="connsiteX242" fmla="*/ 3817258 w 7467600"/>
              <a:gd name="connsiteY242" fmla="*/ 3723577 h 6858000"/>
              <a:gd name="connsiteX243" fmla="*/ 4000461 w 7467600"/>
              <a:gd name="connsiteY243" fmla="*/ 3855966 h 6858000"/>
              <a:gd name="connsiteX244" fmla="*/ 4088180 w 7467600"/>
              <a:gd name="connsiteY244" fmla="*/ 3929774 h 6858000"/>
              <a:gd name="connsiteX245" fmla="*/ 4184555 w 7467600"/>
              <a:gd name="connsiteY245" fmla="*/ 4010683 h 6858000"/>
              <a:gd name="connsiteX246" fmla="*/ 4399563 w 7467600"/>
              <a:gd name="connsiteY246" fmla="*/ 4158106 h 6858000"/>
              <a:gd name="connsiteX247" fmla="*/ 4684469 w 7467600"/>
              <a:gd name="connsiteY247" fmla="*/ 4364680 h 6858000"/>
              <a:gd name="connsiteX248" fmla="*/ 4690271 w 7467600"/>
              <a:gd name="connsiteY248" fmla="*/ 4370034 h 6858000"/>
              <a:gd name="connsiteX249" fmla="*/ 4136093 w 7467600"/>
              <a:gd name="connsiteY249" fmla="*/ 3858466 h 6858000"/>
              <a:gd name="connsiteX250" fmla="*/ 3670252 w 7467600"/>
              <a:gd name="connsiteY250" fmla="*/ 3622798 h 6858000"/>
              <a:gd name="connsiteX251" fmla="*/ 4440129 w 7467600"/>
              <a:gd name="connsiteY251" fmla="*/ 3448571 h 6858000"/>
              <a:gd name="connsiteX252" fmla="*/ 4856525 w 7467600"/>
              <a:gd name="connsiteY252" fmla="*/ 3915351 h 6858000"/>
              <a:gd name="connsiteX253" fmla="*/ 5059055 w 7467600"/>
              <a:gd name="connsiteY253" fmla="*/ 4108918 h 6858000"/>
              <a:gd name="connsiteX254" fmla="*/ 5290070 w 7467600"/>
              <a:gd name="connsiteY254" fmla="*/ 4263619 h 6858000"/>
              <a:gd name="connsiteX255" fmla="*/ 4834991 w 7467600"/>
              <a:gd name="connsiteY255" fmla="*/ 3830985 h 6858000"/>
              <a:gd name="connsiteX256" fmla="*/ 4440129 w 7467600"/>
              <a:gd name="connsiteY256" fmla="*/ 3448571 h 6858000"/>
              <a:gd name="connsiteX257" fmla="*/ 4441737 w 7467600"/>
              <a:gd name="connsiteY257" fmla="*/ 3399734 h 6858000"/>
              <a:gd name="connsiteX258" fmla="*/ 4431236 w 7467600"/>
              <a:gd name="connsiteY258" fmla="*/ 3400954 h 6858000"/>
              <a:gd name="connsiteX259" fmla="*/ 4557150 w 7467600"/>
              <a:gd name="connsiteY259" fmla="*/ 3510023 h 6858000"/>
              <a:gd name="connsiteX260" fmla="*/ 4856936 w 7467600"/>
              <a:gd name="connsiteY260" fmla="*/ 3809146 h 6858000"/>
              <a:gd name="connsiteX261" fmla="*/ 5111996 w 7467600"/>
              <a:gd name="connsiteY261" fmla="*/ 4065759 h 6858000"/>
              <a:gd name="connsiteX262" fmla="*/ 5388878 w 7467600"/>
              <a:gd name="connsiteY262" fmla="*/ 4300185 h 6858000"/>
              <a:gd name="connsiteX263" fmla="*/ 5425556 w 7467600"/>
              <a:gd name="connsiteY263" fmla="*/ 4308967 h 6858000"/>
              <a:gd name="connsiteX264" fmla="*/ 4943646 w 7467600"/>
              <a:gd name="connsiteY264" fmla="*/ 3822916 h 6858000"/>
              <a:gd name="connsiteX265" fmla="*/ 4594837 w 7467600"/>
              <a:gd name="connsiteY265" fmla="*/ 3532274 h 6858000"/>
              <a:gd name="connsiteX266" fmla="*/ 4441737 w 7467600"/>
              <a:gd name="connsiteY266" fmla="*/ 3399734 h 6858000"/>
              <a:gd name="connsiteX267" fmla="*/ 5425834 w 7467600"/>
              <a:gd name="connsiteY267" fmla="*/ 3162785 h 6858000"/>
              <a:gd name="connsiteX268" fmla="*/ 5401644 w 7467600"/>
              <a:gd name="connsiteY268" fmla="*/ 3617847 h 6858000"/>
              <a:gd name="connsiteX269" fmla="*/ 5467256 w 7467600"/>
              <a:gd name="connsiteY269" fmla="*/ 4175494 h 6858000"/>
              <a:gd name="connsiteX270" fmla="*/ 5448069 w 7467600"/>
              <a:gd name="connsiteY270" fmla="*/ 3567554 h 6858000"/>
              <a:gd name="connsiteX271" fmla="*/ 5425834 w 7467600"/>
              <a:gd name="connsiteY271" fmla="*/ 3162785 h 6858000"/>
              <a:gd name="connsiteX272" fmla="*/ 1318687 w 7467600"/>
              <a:gd name="connsiteY272" fmla="*/ 3113840 h 6858000"/>
              <a:gd name="connsiteX273" fmla="*/ 1066793 w 7467600"/>
              <a:gd name="connsiteY273" fmla="*/ 3212171 h 6858000"/>
              <a:gd name="connsiteX274" fmla="*/ 993319 w 7467600"/>
              <a:gd name="connsiteY274" fmla="*/ 3247648 h 6858000"/>
              <a:gd name="connsiteX275" fmla="*/ 853081 w 7467600"/>
              <a:gd name="connsiteY275" fmla="*/ 3312410 h 6858000"/>
              <a:gd name="connsiteX276" fmla="*/ 805957 w 7467600"/>
              <a:gd name="connsiteY276" fmla="*/ 3330443 h 6858000"/>
              <a:gd name="connsiteX277" fmla="*/ 1318687 w 7467600"/>
              <a:gd name="connsiteY277" fmla="*/ 3113840 h 6858000"/>
              <a:gd name="connsiteX278" fmla="*/ 5453702 w 7467600"/>
              <a:gd name="connsiteY278" fmla="*/ 3090882 h 6858000"/>
              <a:gd name="connsiteX279" fmla="*/ 5480135 w 7467600"/>
              <a:gd name="connsiteY279" fmla="*/ 3565802 h 6858000"/>
              <a:gd name="connsiteX280" fmla="*/ 5499023 w 7467600"/>
              <a:gd name="connsiteY280" fmla="*/ 4166310 h 6858000"/>
              <a:gd name="connsiteX281" fmla="*/ 5547022 w 7467600"/>
              <a:gd name="connsiteY281" fmla="*/ 3607838 h 6858000"/>
              <a:gd name="connsiteX282" fmla="*/ 5515964 w 7467600"/>
              <a:gd name="connsiteY282" fmla="*/ 3378541 h 6858000"/>
              <a:gd name="connsiteX283" fmla="*/ 5453702 w 7467600"/>
              <a:gd name="connsiteY283" fmla="*/ 3090882 h 6858000"/>
              <a:gd name="connsiteX284" fmla="*/ 1238695 w 7467600"/>
              <a:gd name="connsiteY284" fmla="*/ 3076820 h 6858000"/>
              <a:gd name="connsiteX285" fmla="*/ 716371 w 7467600"/>
              <a:gd name="connsiteY285" fmla="*/ 3293249 h 6858000"/>
              <a:gd name="connsiteX286" fmla="*/ 579522 w 7467600"/>
              <a:gd name="connsiteY286" fmla="*/ 3371759 h 6858000"/>
              <a:gd name="connsiteX287" fmla="*/ 600288 w 7467600"/>
              <a:gd name="connsiteY287" fmla="*/ 3365555 h 6858000"/>
              <a:gd name="connsiteX288" fmla="*/ 840692 w 7467600"/>
              <a:gd name="connsiteY288" fmla="*/ 3284921 h 6858000"/>
              <a:gd name="connsiteX289" fmla="*/ 979248 w 7467600"/>
              <a:gd name="connsiteY289" fmla="*/ 3221003 h 6858000"/>
              <a:gd name="connsiteX290" fmla="*/ 1053282 w 7467600"/>
              <a:gd name="connsiteY290" fmla="*/ 3185247 h 6858000"/>
              <a:gd name="connsiteX291" fmla="*/ 1320603 w 7467600"/>
              <a:gd name="connsiteY291" fmla="*/ 3081281 h 6858000"/>
              <a:gd name="connsiteX292" fmla="*/ 1238695 w 7467600"/>
              <a:gd name="connsiteY292" fmla="*/ 3076820 h 6858000"/>
              <a:gd name="connsiteX293" fmla="*/ 5425627 w 7467600"/>
              <a:gd name="connsiteY293" fmla="*/ 2954192 h 6858000"/>
              <a:gd name="connsiteX294" fmla="*/ 5470770 w 7467600"/>
              <a:gd name="connsiteY294" fmla="*/ 3005435 h 6858000"/>
              <a:gd name="connsiteX295" fmla="*/ 5519779 w 7467600"/>
              <a:gd name="connsiteY295" fmla="*/ 4359223 h 6858000"/>
              <a:gd name="connsiteX296" fmla="*/ 5520293 w 7467600"/>
              <a:gd name="connsiteY296" fmla="*/ 4360602 h 6858000"/>
              <a:gd name="connsiteX297" fmla="*/ 5767221 w 7467600"/>
              <a:gd name="connsiteY297" fmla="*/ 4665564 h 6858000"/>
              <a:gd name="connsiteX298" fmla="*/ 6937169 w 7467600"/>
              <a:gd name="connsiteY298" fmla="*/ 4815941 h 6858000"/>
              <a:gd name="connsiteX299" fmla="*/ 6953922 w 7467600"/>
              <a:gd name="connsiteY299" fmla="*/ 4890068 h 6858000"/>
              <a:gd name="connsiteX300" fmla="*/ 6071359 w 7467600"/>
              <a:gd name="connsiteY300" fmla="*/ 4770770 h 6858000"/>
              <a:gd name="connsiteX301" fmla="*/ 6038839 w 7467600"/>
              <a:gd name="connsiteY301" fmla="*/ 4764474 h 6858000"/>
              <a:gd name="connsiteX302" fmla="*/ 6038706 w 7467600"/>
              <a:gd name="connsiteY302" fmla="*/ 4763847 h 6858000"/>
              <a:gd name="connsiteX303" fmla="*/ 6037784 w 7467600"/>
              <a:gd name="connsiteY303" fmla="*/ 4764270 h 6858000"/>
              <a:gd name="connsiteX304" fmla="*/ 6038839 w 7467600"/>
              <a:gd name="connsiteY304" fmla="*/ 4764474 h 6858000"/>
              <a:gd name="connsiteX305" fmla="*/ 6040338 w 7467600"/>
              <a:gd name="connsiteY305" fmla="*/ 4771418 h 6858000"/>
              <a:gd name="connsiteX306" fmla="*/ 6024488 w 7467600"/>
              <a:gd name="connsiteY306" fmla="*/ 4809903 h 6858000"/>
              <a:gd name="connsiteX307" fmla="*/ 5599771 w 7467600"/>
              <a:gd name="connsiteY307" fmla="*/ 5509652 h 6858000"/>
              <a:gd name="connsiteX308" fmla="*/ 5548843 w 7467600"/>
              <a:gd name="connsiteY308" fmla="*/ 5563845 h 6858000"/>
              <a:gd name="connsiteX309" fmla="*/ 5940952 w 7467600"/>
              <a:gd name="connsiteY309" fmla="*/ 6250028 h 6858000"/>
              <a:gd name="connsiteX310" fmla="*/ 6043441 w 7467600"/>
              <a:gd name="connsiteY310" fmla="*/ 6665847 h 6858000"/>
              <a:gd name="connsiteX311" fmla="*/ 6093432 w 7467600"/>
              <a:gd name="connsiteY311" fmla="*/ 6858000 h 6858000"/>
              <a:gd name="connsiteX312" fmla="*/ 6034344 w 7467600"/>
              <a:gd name="connsiteY312" fmla="*/ 6858000 h 6858000"/>
              <a:gd name="connsiteX313" fmla="*/ 6026679 w 7467600"/>
              <a:gd name="connsiteY313" fmla="*/ 6836959 h 6858000"/>
              <a:gd name="connsiteX314" fmla="*/ 5800441 w 7467600"/>
              <a:gd name="connsiteY314" fmla="*/ 6335286 h 6858000"/>
              <a:gd name="connsiteX315" fmla="*/ 5526562 w 7467600"/>
              <a:gd name="connsiteY315" fmla="*/ 5705388 h 6858000"/>
              <a:gd name="connsiteX316" fmla="*/ 5519640 w 7467600"/>
              <a:gd name="connsiteY316" fmla="*/ 5683774 h 6858000"/>
              <a:gd name="connsiteX317" fmla="*/ 5844559 w 7467600"/>
              <a:gd name="connsiteY317" fmla="*/ 6553349 h 6858000"/>
              <a:gd name="connsiteX318" fmla="*/ 5975994 w 7467600"/>
              <a:gd name="connsiteY318" fmla="*/ 6858000 h 6858000"/>
              <a:gd name="connsiteX319" fmla="*/ 5898547 w 7467600"/>
              <a:gd name="connsiteY319" fmla="*/ 6858000 h 6858000"/>
              <a:gd name="connsiteX320" fmla="*/ 5682041 w 7467600"/>
              <a:gd name="connsiteY320" fmla="*/ 6355860 h 6858000"/>
              <a:gd name="connsiteX321" fmla="*/ 5461758 w 7467600"/>
              <a:gd name="connsiteY321" fmla="*/ 5820220 h 6858000"/>
              <a:gd name="connsiteX322" fmla="*/ 5237282 w 7467600"/>
              <a:gd name="connsiteY322" fmla="*/ 6579086 h 6858000"/>
              <a:gd name="connsiteX323" fmla="*/ 5115009 w 7467600"/>
              <a:gd name="connsiteY323" fmla="*/ 6858000 h 6858000"/>
              <a:gd name="connsiteX324" fmla="*/ 5028074 w 7467600"/>
              <a:gd name="connsiteY324" fmla="*/ 6858000 h 6858000"/>
              <a:gd name="connsiteX325" fmla="*/ 5079508 w 7467600"/>
              <a:gd name="connsiteY325" fmla="*/ 6749074 h 6858000"/>
              <a:gd name="connsiteX326" fmla="*/ 5371846 w 7467600"/>
              <a:gd name="connsiteY326" fmla="*/ 5924413 h 6858000"/>
              <a:gd name="connsiteX327" fmla="*/ 5270512 w 7467600"/>
              <a:gd name="connsiteY327" fmla="*/ 6138975 h 6858000"/>
              <a:gd name="connsiteX328" fmla="*/ 5062409 w 7467600"/>
              <a:gd name="connsiteY328" fmla="*/ 6653544 h 6858000"/>
              <a:gd name="connsiteX329" fmla="*/ 5036628 w 7467600"/>
              <a:gd name="connsiteY329" fmla="*/ 6754247 h 6858000"/>
              <a:gd name="connsiteX330" fmla="*/ 5009112 w 7467600"/>
              <a:gd name="connsiteY330" fmla="*/ 6858000 h 6858000"/>
              <a:gd name="connsiteX331" fmla="*/ 4976679 w 7467600"/>
              <a:gd name="connsiteY331" fmla="*/ 6858000 h 6858000"/>
              <a:gd name="connsiteX332" fmla="*/ 5006537 w 7467600"/>
              <a:gd name="connsiteY332" fmla="*/ 6747068 h 6858000"/>
              <a:gd name="connsiteX333" fmla="*/ 5032723 w 7467600"/>
              <a:gd name="connsiteY333" fmla="*/ 6644957 h 6858000"/>
              <a:gd name="connsiteX334" fmla="*/ 5242949 w 7467600"/>
              <a:gd name="connsiteY334" fmla="*/ 6125175 h 6858000"/>
              <a:gd name="connsiteX335" fmla="*/ 5286321 w 7467600"/>
              <a:gd name="connsiteY335" fmla="*/ 6033555 h 6858000"/>
              <a:gd name="connsiteX336" fmla="*/ 5008210 w 7467600"/>
              <a:gd name="connsiteY336" fmla="*/ 6649194 h 6858000"/>
              <a:gd name="connsiteX337" fmla="*/ 4986321 w 7467600"/>
              <a:gd name="connsiteY337" fmla="*/ 6765687 h 6858000"/>
              <a:gd name="connsiteX338" fmla="*/ 4973474 w 7467600"/>
              <a:gd name="connsiteY338" fmla="*/ 6858000 h 6858000"/>
              <a:gd name="connsiteX339" fmla="*/ 4907178 w 7467600"/>
              <a:gd name="connsiteY339" fmla="*/ 6858000 h 6858000"/>
              <a:gd name="connsiteX340" fmla="*/ 4910810 w 7467600"/>
              <a:gd name="connsiteY340" fmla="*/ 6829660 h 6858000"/>
              <a:gd name="connsiteX341" fmla="*/ 4987461 w 7467600"/>
              <a:gd name="connsiteY341" fmla="*/ 6432994 h 6858000"/>
              <a:gd name="connsiteX342" fmla="*/ 5179262 w 7467600"/>
              <a:gd name="connsiteY342" fmla="*/ 6035044 h 6858000"/>
              <a:gd name="connsiteX343" fmla="*/ 4689678 w 7467600"/>
              <a:gd name="connsiteY343" fmla="*/ 6440241 h 6858000"/>
              <a:gd name="connsiteX344" fmla="*/ 4477543 w 7467600"/>
              <a:gd name="connsiteY344" fmla="*/ 6674836 h 6858000"/>
              <a:gd name="connsiteX345" fmla="*/ 4329957 w 7467600"/>
              <a:gd name="connsiteY345" fmla="*/ 6858000 h 6858000"/>
              <a:gd name="connsiteX346" fmla="*/ 4218595 w 7467600"/>
              <a:gd name="connsiteY346" fmla="*/ 6858000 h 6858000"/>
              <a:gd name="connsiteX347" fmla="*/ 4368888 w 7467600"/>
              <a:gd name="connsiteY347" fmla="*/ 6668412 h 6858000"/>
              <a:gd name="connsiteX348" fmla="*/ 4563091 w 7467600"/>
              <a:gd name="connsiteY348" fmla="*/ 6442508 h 6858000"/>
              <a:gd name="connsiteX349" fmla="*/ 5387324 w 7467600"/>
              <a:gd name="connsiteY349" fmla="*/ 5705830 h 6858000"/>
              <a:gd name="connsiteX350" fmla="*/ 5073620 w 7467600"/>
              <a:gd name="connsiteY350" fmla="*/ 5955437 h 6858000"/>
              <a:gd name="connsiteX351" fmla="*/ 4689789 w 7467600"/>
              <a:gd name="connsiteY351" fmla="*/ 6268382 h 6858000"/>
              <a:gd name="connsiteX352" fmla="*/ 4418722 w 7467600"/>
              <a:gd name="connsiteY352" fmla="*/ 6570886 h 6858000"/>
              <a:gd name="connsiteX353" fmla="*/ 4214944 w 7467600"/>
              <a:gd name="connsiteY353" fmla="*/ 6858000 h 6858000"/>
              <a:gd name="connsiteX354" fmla="*/ 4177898 w 7467600"/>
              <a:gd name="connsiteY354" fmla="*/ 6858000 h 6858000"/>
              <a:gd name="connsiteX355" fmla="*/ 4391597 w 7467600"/>
              <a:gd name="connsiteY355" fmla="*/ 6556370 h 6858000"/>
              <a:gd name="connsiteX356" fmla="*/ 4668889 w 7467600"/>
              <a:gd name="connsiteY356" fmla="*/ 6246399 h 6858000"/>
              <a:gd name="connsiteX357" fmla="*/ 5055427 w 7467600"/>
              <a:gd name="connsiteY357" fmla="*/ 5931476 h 6858000"/>
              <a:gd name="connsiteX358" fmla="*/ 5371814 w 7467600"/>
              <a:gd name="connsiteY358" fmla="*/ 5678975 h 6858000"/>
              <a:gd name="connsiteX359" fmla="*/ 4987918 w 7467600"/>
              <a:gd name="connsiteY359" fmla="*/ 5838701 h 6858000"/>
              <a:gd name="connsiteX360" fmla="*/ 4317146 w 7467600"/>
              <a:gd name="connsiteY360" fmla="*/ 6587716 h 6858000"/>
              <a:gd name="connsiteX361" fmla="*/ 4171627 w 7467600"/>
              <a:gd name="connsiteY361" fmla="*/ 6858000 h 6858000"/>
              <a:gd name="connsiteX362" fmla="*/ 4081585 w 7467600"/>
              <a:gd name="connsiteY362" fmla="*/ 6858000 h 6858000"/>
              <a:gd name="connsiteX363" fmla="*/ 4238603 w 7467600"/>
              <a:gd name="connsiteY363" fmla="*/ 6559341 h 6858000"/>
              <a:gd name="connsiteX364" fmla="*/ 4778333 w 7467600"/>
              <a:gd name="connsiteY364" fmla="*/ 5873626 h 6858000"/>
              <a:gd name="connsiteX365" fmla="*/ 5414185 w 7467600"/>
              <a:gd name="connsiteY365" fmla="*/ 5573882 h 6858000"/>
              <a:gd name="connsiteX366" fmla="*/ 5959648 w 7467600"/>
              <a:gd name="connsiteY366" fmla="*/ 4760797 h 6858000"/>
              <a:gd name="connsiteX367" fmla="*/ 5355019 w 7467600"/>
              <a:gd name="connsiteY367" fmla="*/ 4734672 h 6858000"/>
              <a:gd name="connsiteX368" fmla="*/ 5083565 w 7467600"/>
              <a:gd name="connsiteY368" fmla="*/ 5179121 h 6858000"/>
              <a:gd name="connsiteX369" fmla="*/ 4713577 w 7467600"/>
              <a:gd name="connsiteY369" fmla="*/ 5616803 h 6858000"/>
              <a:gd name="connsiteX370" fmla="*/ 3989559 w 7467600"/>
              <a:gd name="connsiteY370" fmla="*/ 6145945 h 6858000"/>
              <a:gd name="connsiteX371" fmla="*/ 3939824 w 7467600"/>
              <a:gd name="connsiteY371" fmla="*/ 6066900 h 6858000"/>
              <a:gd name="connsiteX372" fmla="*/ 4584537 w 7467600"/>
              <a:gd name="connsiteY372" fmla="*/ 5324826 h 6858000"/>
              <a:gd name="connsiteX373" fmla="*/ 5037105 w 7467600"/>
              <a:gd name="connsiteY373" fmla="*/ 5088765 h 6858000"/>
              <a:gd name="connsiteX374" fmla="*/ 5039930 w 7467600"/>
              <a:gd name="connsiteY374" fmla="*/ 5089585 h 6858000"/>
              <a:gd name="connsiteX375" fmla="*/ 5263764 w 7467600"/>
              <a:gd name="connsiteY375" fmla="*/ 4735525 h 6858000"/>
              <a:gd name="connsiteX376" fmla="*/ 4086300 w 7467600"/>
              <a:gd name="connsiteY376" fmla="*/ 4884599 h 6858000"/>
              <a:gd name="connsiteX377" fmla="*/ 4085485 w 7467600"/>
              <a:gd name="connsiteY377" fmla="*/ 4899070 h 6858000"/>
              <a:gd name="connsiteX378" fmla="*/ 3871915 w 7467600"/>
              <a:gd name="connsiteY378" fmla="*/ 5253645 h 6858000"/>
              <a:gd name="connsiteX379" fmla="*/ 3799374 w 7467600"/>
              <a:gd name="connsiteY379" fmla="*/ 5466127 h 6858000"/>
              <a:gd name="connsiteX380" fmla="*/ 3498850 w 7467600"/>
              <a:gd name="connsiteY380" fmla="*/ 6661888 h 6858000"/>
              <a:gd name="connsiteX381" fmla="*/ 3399216 w 7467600"/>
              <a:gd name="connsiteY381" fmla="*/ 6858000 h 6858000"/>
              <a:gd name="connsiteX382" fmla="*/ 3303688 w 7467600"/>
              <a:gd name="connsiteY382" fmla="*/ 6858000 h 6858000"/>
              <a:gd name="connsiteX383" fmla="*/ 3391774 w 7467600"/>
              <a:gd name="connsiteY383" fmla="*/ 6697181 h 6858000"/>
              <a:gd name="connsiteX384" fmla="*/ 3735540 w 7467600"/>
              <a:gd name="connsiteY384" fmla="*/ 5546923 h 6858000"/>
              <a:gd name="connsiteX385" fmla="*/ 3729438 w 7467600"/>
              <a:gd name="connsiteY385" fmla="*/ 5569058 h 6858000"/>
              <a:gd name="connsiteX386" fmla="*/ 3707782 w 7467600"/>
              <a:gd name="connsiteY386" fmla="*/ 5644908 h 6858000"/>
              <a:gd name="connsiteX387" fmla="*/ 3583827 w 7467600"/>
              <a:gd name="connsiteY387" fmla="*/ 6039215 h 6858000"/>
              <a:gd name="connsiteX388" fmla="*/ 3547861 w 7467600"/>
              <a:gd name="connsiteY388" fmla="*/ 6129609 h 6858000"/>
              <a:gd name="connsiteX389" fmla="*/ 3490905 w 7467600"/>
              <a:gd name="connsiteY389" fmla="*/ 6277660 h 6858000"/>
              <a:gd name="connsiteX390" fmla="*/ 3455859 w 7467600"/>
              <a:gd name="connsiteY390" fmla="*/ 6391301 h 6858000"/>
              <a:gd name="connsiteX391" fmla="*/ 3429112 w 7467600"/>
              <a:gd name="connsiteY391" fmla="*/ 6479469 h 6858000"/>
              <a:gd name="connsiteX392" fmla="*/ 3304862 w 7467600"/>
              <a:gd name="connsiteY392" fmla="*/ 6796476 h 6858000"/>
              <a:gd name="connsiteX393" fmla="*/ 3276071 w 7467600"/>
              <a:gd name="connsiteY393" fmla="*/ 6858000 h 6858000"/>
              <a:gd name="connsiteX394" fmla="*/ 3240805 w 7467600"/>
              <a:gd name="connsiteY394" fmla="*/ 6858000 h 6858000"/>
              <a:gd name="connsiteX395" fmla="*/ 3275917 w 7467600"/>
              <a:gd name="connsiteY395" fmla="*/ 6783192 h 6858000"/>
              <a:gd name="connsiteX396" fmla="*/ 3399358 w 7467600"/>
              <a:gd name="connsiteY396" fmla="*/ 6469011 h 6858000"/>
              <a:gd name="connsiteX397" fmla="*/ 3425650 w 7467600"/>
              <a:gd name="connsiteY397" fmla="*/ 6381333 h 6858000"/>
              <a:gd name="connsiteX398" fmla="*/ 3460661 w 7467600"/>
              <a:gd name="connsiteY398" fmla="*/ 6266763 h 6858000"/>
              <a:gd name="connsiteX399" fmla="*/ 3518021 w 7467600"/>
              <a:gd name="connsiteY399" fmla="*/ 6117298 h 6858000"/>
              <a:gd name="connsiteX400" fmla="*/ 3554035 w 7467600"/>
              <a:gd name="connsiteY400" fmla="*/ 6027832 h 6858000"/>
              <a:gd name="connsiteX401" fmla="*/ 3677174 w 7467600"/>
              <a:gd name="connsiteY401" fmla="*/ 5636351 h 6858000"/>
              <a:gd name="connsiteX402" fmla="*/ 3698819 w 7467600"/>
              <a:gd name="connsiteY402" fmla="*/ 5560503 h 6858000"/>
              <a:gd name="connsiteX403" fmla="*/ 3702094 w 7467600"/>
              <a:gd name="connsiteY403" fmla="*/ 5549194 h 6858000"/>
              <a:gd name="connsiteX404" fmla="*/ 3398355 w 7467600"/>
              <a:gd name="connsiteY404" fmla="*/ 6094603 h 6858000"/>
              <a:gd name="connsiteX405" fmla="*/ 3193941 w 7467600"/>
              <a:gd name="connsiteY405" fmla="*/ 6798775 h 6858000"/>
              <a:gd name="connsiteX406" fmla="*/ 3184140 w 7467600"/>
              <a:gd name="connsiteY406" fmla="*/ 6858000 h 6858000"/>
              <a:gd name="connsiteX407" fmla="*/ 3099978 w 7467600"/>
              <a:gd name="connsiteY407" fmla="*/ 6858000 h 6858000"/>
              <a:gd name="connsiteX408" fmla="*/ 3101556 w 7467600"/>
              <a:gd name="connsiteY408" fmla="*/ 6843337 h 6858000"/>
              <a:gd name="connsiteX409" fmla="*/ 3370162 w 7467600"/>
              <a:gd name="connsiteY409" fmla="*/ 5785550 h 6858000"/>
              <a:gd name="connsiteX410" fmla="*/ 3746477 w 7467600"/>
              <a:gd name="connsiteY410" fmla="*/ 5377889 h 6858000"/>
              <a:gd name="connsiteX411" fmla="*/ 3863399 w 7467600"/>
              <a:gd name="connsiteY411" fmla="*/ 5087257 h 6858000"/>
              <a:gd name="connsiteX412" fmla="*/ 3968712 w 7467600"/>
              <a:gd name="connsiteY412" fmla="*/ 4913989 h 6858000"/>
              <a:gd name="connsiteX413" fmla="*/ 2792390 w 7467600"/>
              <a:gd name="connsiteY413" fmla="*/ 5382974 h 6858000"/>
              <a:gd name="connsiteX414" fmla="*/ 2714982 w 7467600"/>
              <a:gd name="connsiteY414" fmla="*/ 5427051 h 6858000"/>
              <a:gd name="connsiteX415" fmla="*/ 2813361 w 7467600"/>
              <a:gd name="connsiteY415" fmla="*/ 6023912 h 6858000"/>
              <a:gd name="connsiteX416" fmla="*/ 2688430 w 7467600"/>
              <a:gd name="connsiteY416" fmla="*/ 6801564 h 6858000"/>
              <a:gd name="connsiteX417" fmla="*/ 2629626 w 7467600"/>
              <a:gd name="connsiteY417" fmla="*/ 6763394 h 6858000"/>
              <a:gd name="connsiteX418" fmla="*/ 2565328 w 7467600"/>
              <a:gd name="connsiteY418" fmla="*/ 5516399 h 6858000"/>
              <a:gd name="connsiteX419" fmla="*/ 1922999 w 7467600"/>
              <a:gd name="connsiteY419" fmla="*/ 5980343 h 6858000"/>
              <a:gd name="connsiteX420" fmla="*/ 1950261 w 7467600"/>
              <a:gd name="connsiteY420" fmla="*/ 6405858 h 6858000"/>
              <a:gd name="connsiteX421" fmla="*/ 2365554 w 7467600"/>
              <a:gd name="connsiteY421" fmla="*/ 6759107 h 6858000"/>
              <a:gd name="connsiteX422" fmla="*/ 2424142 w 7467600"/>
              <a:gd name="connsiteY422" fmla="*/ 6858000 h 6858000"/>
              <a:gd name="connsiteX423" fmla="*/ 2395994 w 7467600"/>
              <a:gd name="connsiteY423" fmla="*/ 6858000 h 6858000"/>
              <a:gd name="connsiteX424" fmla="*/ 2392863 w 7467600"/>
              <a:gd name="connsiteY424" fmla="*/ 6852964 h 6858000"/>
              <a:gd name="connsiteX425" fmla="*/ 2017589 w 7467600"/>
              <a:gd name="connsiteY425" fmla="*/ 6493982 h 6858000"/>
              <a:gd name="connsiteX426" fmla="*/ 2147336 w 7467600"/>
              <a:gd name="connsiteY426" fmla="*/ 6594052 h 6858000"/>
              <a:gd name="connsiteX427" fmla="*/ 2207047 w 7467600"/>
              <a:gd name="connsiteY427" fmla="*/ 6654540 h 6858000"/>
              <a:gd name="connsiteX428" fmla="*/ 2299106 w 7467600"/>
              <a:gd name="connsiteY428" fmla="*/ 6778931 h 6858000"/>
              <a:gd name="connsiteX429" fmla="*/ 2314430 w 7467600"/>
              <a:gd name="connsiteY429" fmla="*/ 6801144 h 6858000"/>
              <a:gd name="connsiteX430" fmla="*/ 2352406 w 7467600"/>
              <a:gd name="connsiteY430" fmla="*/ 6858000 h 6858000"/>
              <a:gd name="connsiteX431" fmla="*/ 2314492 w 7467600"/>
              <a:gd name="connsiteY431" fmla="*/ 6858000 h 6858000"/>
              <a:gd name="connsiteX432" fmla="*/ 2288095 w 7467600"/>
              <a:gd name="connsiteY432" fmla="*/ 6818030 h 6858000"/>
              <a:gd name="connsiteX433" fmla="*/ 2272768 w 7467600"/>
              <a:gd name="connsiteY433" fmla="*/ 6795822 h 6858000"/>
              <a:gd name="connsiteX434" fmla="*/ 2182715 w 7467600"/>
              <a:gd name="connsiteY434" fmla="*/ 6675071 h 6858000"/>
              <a:gd name="connsiteX435" fmla="*/ 2032061 w 7467600"/>
              <a:gd name="connsiteY435" fmla="*/ 6541380 h 6858000"/>
              <a:gd name="connsiteX436" fmla="*/ 2257220 w 7467600"/>
              <a:gd name="connsiteY436" fmla="*/ 6826257 h 6858000"/>
              <a:gd name="connsiteX437" fmla="*/ 2281324 w 7467600"/>
              <a:gd name="connsiteY437" fmla="*/ 6858000 h 6858000"/>
              <a:gd name="connsiteX438" fmla="*/ 2242860 w 7467600"/>
              <a:gd name="connsiteY438" fmla="*/ 6858000 h 6858000"/>
              <a:gd name="connsiteX439" fmla="*/ 2232818 w 7467600"/>
              <a:gd name="connsiteY439" fmla="*/ 6844926 h 6858000"/>
              <a:gd name="connsiteX440" fmla="*/ 1990172 w 7467600"/>
              <a:gd name="connsiteY440" fmla="*/ 6542121 h 6858000"/>
              <a:gd name="connsiteX441" fmla="*/ 2124090 w 7467600"/>
              <a:gd name="connsiteY441" fmla="*/ 6761017 h 6858000"/>
              <a:gd name="connsiteX442" fmla="*/ 2200380 w 7467600"/>
              <a:gd name="connsiteY442" fmla="*/ 6858000 h 6858000"/>
              <a:gd name="connsiteX443" fmla="*/ 2147507 w 7467600"/>
              <a:gd name="connsiteY443" fmla="*/ 6858000 h 6858000"/>
              <a:gd name="connsiteX444" fmla="*/ 2070668 w 7467600"/>
              <a:gd name="connsiteY444" fmla="*/ 6761520 h 6858000"/>
              <a:gd name="connsiteX445" fmla="*/ 1975142 w 7467600"/>
              <a:gd name="connsiteY445" fmla="*/ 6585570 h 6858000"/>
              <a:gd name="connsiteX446" fmla="*/ 2050035 w 7467600"/>
              <a:gd name="connsiteY446" fmla="*/ 6813345 h 6858000"/>
              <a:gd name="connsiteX447" fmla="*/ 2063025 w 7467600"/>
              <a:gd name="connsiteY447" fmla="*/ 6858000 h 6858000"/>
              <a:gd name="connsiteX448" fmla="*/ 2021675 w 7467600"/>
              <a:gd name="connsiteY448" fmla="*/ 6858000 h 6858000"/>
              <a:gd name="connsiteX449" fmla="*/ 2019308 w 7467600"/>
              <a:gd name="connsiteY449" fmla="*/ 6847118 h 6858000"/>
              <a:gd name="connsiteX450" fmla="*/ 1938835 w 7467600"/>
              <a:gd name="connsiteY450" fmla="*/ 6551160 h 6858000"/>
              <a:gd name="connsiteX451" fmla="*/ 1953230 w 7467600"/>
              <a:gd name="connsiteY451" fmla="*/ 6759699 h 6858000"/>
              <a:gd name="connsiteX452" fmla="*/ 1956763 w 7467600"/>
              <a:gd name="connsiteY452" fmla="*/ 6778191 h 6858000"/>
              <a:gd name="connsiteX453" fmla="*/ 1967925 w 7467600"/>
              <a:gd name="connsiteY453" fmla="*/ 6858000 h 6858000"/>
              <a:gd name="connsiteX454" fmla="*/ 1936622 w 7467600"/>
              <a:gd name="connsiteY454" fmla="*/ 6858000 h 6858000"/>
              <a:gd name="connsiteX455" fmla="*/ 1926261 w 7467600"/>
              <a:gd name="connsiteY455" fmla="*/ 6784064 h 6858000"/>
              <a:gd name="connsiteX456" fmla="*/ 1922724 w 7467600"/>
              <a:gd name="connsiteY456" fmla="*/ 6765577 h 6858000"/>
              <a:gd name="connsiteX457" fmla="*/ 1904650 w 7467600"/>
              <a:gd name="connsiteY457" fmla="*/ 6639616 h 6858000"/>
              <a:gd name="connsiteX458" fmla="*/ 1885273 w 7467600"/>
              <a:gd name="connsiteY458" fmla="*/ 6858000 h 6858000"/>
              <a:gd name="connsiteX459" fmla="*/ 1854363 w 7467600"/>
              <a:gd name="connsiteY459" fmla="*/ 6858000 h 6858000"/>
              <a:gd name="connsiteX460" fmla="*/ 1880391 w 7467600"/>
              <a:gd name="connsiteY460" fmla="*/ 6603796 h 6858000"/>
              <a:gd name="connsiteX461" fmla="*/ 1818273 w 7467600"/>
              <a:gd name="connsiteY461" fmla="*/ 6715729 h 6858000"/>
              <a:gd name="connsiteX462" fmla="*/ 1794691 w 7467600"/>
              <a:gd name="connsiteY462" fmla="*/ 6843239 h 6858000"/>
              <a:gd name="connsiteX463" fmla="*/ 1794914 w 7467600"/>
              <a:gd name="connsiteY463" fmla="*/ 6858000 h 6858000"/>
              <a:gd name="connsiteX464" fmla="*/ 1746128 w 7467600"/>
              <a:gd name="connsiteY464" fmla="*/ 6858000 h 6858000"/>
              <a:gd name="connsiteX465" fmla="*/ 1753934 w 7467600"/>
              <a:gd name="connsiteY465" fmla="*/ 6724796 h 6858000"/>
              <a:gd name="connsiteX466" fmla="*/ 1792053 w 7467600"/>
              <a:gd name="connsiteY466" fmla="*/ 6572396 h 6858000"/>
              <a:gd name="connsiteX467" fmla="*/ 1862248 w 7467600"/>
              <a:gd name="connsiteY467" fmla="*/ 6266397 h 6858000"/>
              <a:gd name="connsiteX468" fmla="*/ 1862250 w 7467600"/>
              <a:gd name="connsiteY468" fmla="*/ 6033531 h 6858000"/>
              <a:gd name="connsiteX469" fmla="*/ 1211999 w 7467600"/>
              <a:gd name="connsiteY469" fmla="*/ 6683610 h 6858000"/>
              <a:gd name="connsiteX470" fmla="*/ 1213266 w 7467600"/>
              <a:gd name="connsiteY470" fmla="*/ 6691947 h 6858000"/>
              <a:gd name="connsiteX471" fmla="*/ 1203370 w 7467600"/>
              <a:gd name="connsiteY471" fmla="*/ 6850676 h 6858000"/>
              <a:gd name="connsiteX472" fmla="*/ 1203671 w 7467600"/>
              <a:gd name="connsiteY472" fmla="*/ 6858000 h 6858000"/>
              <a:gd name="connsiteX473" fmla="*/ 1143180 w 7467600"/>
              <a:gd name="connsiteY473" fmla="*/ 6858000 h 6858000"/>
              <a:gd name="connsiteX474" fmla="*/ 1142176 w 7467600"/>
              <a:gd name="connsiteY474" fmla="*/ 6766045 h 6858000"/>
              <a:gd name="connsiteX475" fmla="*/ 1067484 w 7467600"/>
              <a:gd name="connsiteY475" fmla="*/ 6858000 h 6858000"/>
              <a:gd name="connsiteX476" fmla="*/ 953928 w 7467600"/>
              <a:gd name="connsiteY476" fmla="*/ 6858000 h 6858000"/>
              <a:gd name="connsiteX477" fmla="*/ 959715 w 7467600"/>
              <a:gd name="connsiteY477" fmla="*/ 6850185 h 6858000"/>
              <a:gd name="connsiteX478" fmla="*/ 1483788 w 7467600"/>
              <a:gd name="connsiteY478" fmla="*/ 6259174 h 6858000"/>
              <a:gd name="connsiteX479" fmla="*/ 1100671 w 7467600"/>
              <a:gd name="connsiteY479" fmla="*/ 6252137 h 6858000"/>
              <a:gd name="connsiteX480" fmla="*/ 1090144 w 7467600"/>
              <a:gd name="connsiteY480" fmla="*/ 6256748 h 6858000"/>
              <a:gd name="connsiteX481" fmla="*/ 1095872 w 7467600"/>
              <a:gd name="connsiteY481" fmla="*/ 6271892 h 6858000"/>
              <a:gd name="connsiteX482" fmla="*/ 262785 w 7467600"/>
              <a:gd name="connsiteY482" fmla="*/ 6845450 h 6858000"/>
              <a:gd name="connsiteX483" fmla="*/ 209968 w 7467600"/>
              <a:gd name="connsiteY483" fmla="*/ 6770713 h 6858000"/>
              <a:gd name="connsiteX484" fmla="*/ 873460 w 7467600"/>
              <a:gd name="connsiteY484" fmla="*/ 6253768 h 6858000"/>
              <a:gd name="connsiteX485" fmla="*/ 192686 w 7467600"/>
              <a:gd name="connsiteY485" fmla="*/ 5849257 h 6858000"/>
              <a:gd name="connsiteX486" fmla="*/ 4696 w 7467600"/>
              <a:gd name="connsiteY486" fmla="*/ 5697668 h 6858000"/>
              <a:gd name="connsiteX487" fmla="*/ 0 w 7467600"/>
              <a:gd name="connsiteY487" fmla="*/ 5689984 h 6858000"/>
              <a:gd name="connsiteX488" fmla="*/ 0 w 7467600"/>
              <a:gd name="connsiteY488" fmla="*/ 5513472 h 6858000"/>
              <a:gd name="connsiteX489" fmla="*/ 174101 w 7467600"/>
              <a:gd name="connsiteY489" fmla="*/ 5620277 h 6858000"/>
              <a:gd name="connsiteX490" fmla="*/ 891800 w 7467600"/>
              <a:gd name="connsiteY490" fmla="*/ 6036935 h 6858000"/>
              <a:gd name="connsiteX491" fmla="*/ 1072219 w 7467600"/>
              <a:gd name="connsiteY491" fmla="*/ 6169443 h 6858000"/>
              <a:gd name="connsiteX492" fmla="*/ 1074117 w 7467600"/>
              <a:gd name="connsiteY492" fmla="*/ 6170301 h 6858000"/>
              <a:gd name="connsiteX493" fmla="*/ 1083114 w 7467600"/>
              <a:gd name="connsiteY493" fmla="*/ 6174131 h 6858000"/>
              <a:gd name="connsiteX494" fmla="*/ 1543010 w 7467600"/>
              <a:gd name="connsiteY494" fmla="*/ 6191140 h 6858000"/>
              <a:gd name="connsiteX495" fmla="*/ 1551080 w 7467600"/>
              <a:gd name="connsiteY495" fmla="*/ 6195006 h 6858000"/>
              <a:gd name="connsiteX496" fmla="*/ 2345443 w 7467600"/>
              <a:gd name="connsiteY496" fmla="*/ 5549882 h 6858000"/>
              <a:gd name="connsiteX497" fmla="*/ 1721499 w 7467600"/>
              <a:gd name="connsiteY497" fmla="*/ 5599969 h 6858000"/>
              <a:gd name="connsiteX498" fmla="*/ 767716 w 7467600"/>
              <a:gd name="connsiteY498" fmla="*/ 5472768 h 6858000"/>
              <a:gd name="connsiteX499" fmla="*/ 722147 w 7467600"/>
              <a:gd name="connsiteY499" fmla="*/ 5393091 h 6858000"/>
              <a:gd name="connsiteX500" fmla="*/ 1485552 w 7467600"/>
              <a:gd name="connsiteY500" fmla="*/ 5313202 h 6858000"/>
              <a:gd name="connsiteX501" fmla="*/ 2143004 w 7467600"/>
              <a:gd name="connsiteY501" fmla="*/ 5402420 h 6858000"/>
              <a:gd name="connsiteX502" fmla="*/ 1933391 w 7467600"/>
              <a:gd name="connsiteY502" fmla="*/ 5156971 h 6858000"/>
              <a:gd name="connsiteX503" fmla="*/ 1827118 w 7467600"/>
              <a:gd name="connsiteY503" fmla="*/ 4968410 h 6858000"/>
              <a:gd name="connsiteX504" fmla="*/ 1837349 w 7467600"/>
              <a:gd name="connsiteY504" fmla="*/ 4956357 h 6858000"/>
              <a:gd name="connsiteX505" fmla="*/ 2162835 w 7467600"/>
              <a:gd name="connsiteY505" fmla="*/ 5187853 h 6858000"/>
              <a:gd name="connsiteX506" fmla="*/ 2257167 w 7467600"/>
              <a:gd name="connsiteY506" fmla="*/ 5462123 h 6858000"/>
              <a:gd name="connsiteX507" fmla="*/ 2261598 w 7467600"/>
              <a:gd name="connsiteY507" fmla="*/ 5467998 h 6858000"/>
              <a:gd name="connsiteX508" fmla="*/ 2437177 w 7467600"/>
              <a:gd name="connsiteY508" fmla="*/ 5479608 h 6858000"/>
              <a:gd name="connsiteX509" fmla="*/ 2445247 w 7467600"/>
              <a:gd name="connsiteY509" fmla="*/ 5483476 h 6858000"/>
              <a:gd name="connsiteX510" fmla="*/ 2743626 w 7467600"/>
              <a:gd name="connsiteY510" fmla="*/ 5304819 h 6858000"/>
              <a:gd name="connsiteX511" fmla="*/ 3048102 w 7467600"/>
              <a:gd name="connsiteY511" fmla="*/ 5150595 h 6858000"/>
              <a:gd name="connsiteX512" fmla="*/ 1799414 w 7467600"/>
              <a:gd name="connsiteY512" fmla="*/ 4694732 h 6858000"/>
              <a:gd name="connsiteX513" fmla="*/ 1771735 w 7467600"/>
              <a:gd name="connsiteY513" fmla="*/ 4619929 h 6858000"/>
              <a:gd name="connsiteX514" fmla="*/ 3104273 w 7467600"/>
              <a:gd name="connsiteY514" fmla="*/ 5076159 h 6858000"/>
              <a:gd name="connsiteX515" fmla="*/ 3113245 w 7467600"/>
              <a:gd name="connsiteY515" fmla="*/ 5090705 h 6858000"/>
              <a:gd name="connsiteX516" fmla="*/ 3126294 w 7467600"/>
              <a:gd name="connsiteY516" fmla="*/ 5114400 h 6858000"/>
              <a:gd name="connsiteX517" fmla="*/ 3937433 w 7467600"/>
              <a:gd name="connsiteY517" fmla="*/ 4830473 h 6858000"/>
              <a:gd name="connsiteX518" fmla="*/ 3590475 w 7467600"/>
              <a:gd name="connsiteY518" fmla="*/ 4597974 h 6858000"/>
              <a:gd name="connsiteX519" fmla="*/ 3100264 w 7467600"/>
              <a:gd name="connsiteY519" fmla="*/ 4579845 h 6858000"/>
              <a:gd name="connsiteX520" fmla="*/ 2183576 w 7467600"/>
              <a:gd name="connsiteY520" fmla="*/ 4227150 h 6858000"/>
              <a:gd name="connsiteX521" fmla="*/ 2151029 w 7467600"/>
              <a:gd name="connsiteY521" fmla="*/ 4146947 h 6858000"/>
              <a:gd name="connsiteX522" fmla="*/ 3563434 w 7467600"/>
              <a:gd name="connsiteY522" fmla="*/ 4469115 h 6858000"/>
              <a:gd name="connsiteX523" fmla="*/ 3177952 w 7467600"/>
              <a:gd name="connsiteY523" fmla="*/ 3657386 h 6858000"/>
              <a:gd name="connsiteX524" fmla="*/ 3189263 w 7467600"/>
              <a:gd name="connsiteY524" fmla="*/ 3625726 h 6858000"/>
              <a:gd name="connsiteX525" fmla="*/ 3560912 w 7467600"/>
              <a:gd name="connsiteY525" fmla="*/ 4079863 h 6858000"/>
              <a:gd name="connsiteX526" fmla="*/ 3626636 w 7467600"/>
              <a:gd name="connsiteY526" fmla="*/ 4512230 h 6858000"/>
              <a:gd name="connsiteX527" fmla="*/ 3653088 w 7467600"/>
              <a:gd name="connsiteY527" fmla="*/ 4521417 h 6858000"/>
              <a:gd name="connsiteX528" fmla="*/ 3988128 w 7467600"/>
              <a:gd name="connsiteY528" fmla="*/ 4817267 h 6858000"/>
              <a:gd name="connsiteX529" fmla="*/ 4830582 w 7467600"/>
              <a:gd name="connsiteY529" fmla="*/ 4676000 h 6858000"/>
              <a:gd name="connsiteX530" fmla="*/ 4830100 w 7467600"/>
              <a:gd name="connsiteY530" fmla="*/ 4675554 h 6858000"/>
              <a:gd name="connsiteX531" fmla="*/ 4036318 w 7467600"/>
              <a:gd name="connsiteY531" fmla="*/ 4147013 h 6858000"/>
              <a:gd name="connsiteX532" fmla="*/ 3432098 w 7467600"/>
              <a:gd name="connsiteY532" fmla="*/ 3537312 h 6858000"/>
              <a:gd name="connsiteX533" fmla="*/ 3446761 w 7467600"/>
              <a:gd name="connsiteY533" fmla="*/ 3461278 h 6858000"/>
              <a:gd name="connsiteX534" fmla="*/ 4419733 w 7467600"/>
              <a:gd name="connsiteY534" fmla="*/ 3963555 h 6858000"/>
              <a:gd name="connsiteX535" fmla="*/ 4781371 w 7467600"/>
              <a:gd name="connsiteY535" fmla="*/ 4458604 h 6858000"/>
              <a:gd name="connsiteX536" fmla="*/ 4780440 w 7467600"/>
              <a:gd name="connsiteY536" fmla="*/ 4470290 h 6858000"/>
              <a:gd name="connsiteX537" fmla="*/ 4898954 w 7467600"/>
              <a:gd name="connsiteY537" fmla="*/ 4662092 h 6858000"/>
              <a:gd name="connsiteX538" fmla="*/ 4900699 w 7467600"/>
              <a:gd name="connsiteY538" fmla="*/ 4670867 h 6858000"/>
              <a:gd name="connsiteX539" fmla="*/ 5714511 w 7467600"/>
              <a:gd name="connsiteY539" fmla="*/ 4663483 h 6858000"/>
              <a:gd name="connsiteX540" fmla="*/ 5464793 w 7467600"/>
              <a:gd name="connsiteY540" fmla="*/ 4393556 h 6858000"/>
              <a:gd name="connsiteX541" fmla="*/ 5461897 w 7467600"/>
              <a:gd name="connsiteY541" fmla="*/ 4390879 h 6858000"/>
              <a:gd name="connsiteX542" fmla="*/ 4294126 w 7467600"/>
              <a:gd name="connsiteY542" fmla="*/ 3303048 h 6858000"/>
              <a:gd name="connsiteX543" fmla="*/ 4305321 w 7467600"/>
              <a:gd name="connsiteY543" fmla="*/ 3256953 h 6858000"/>
              <a:gd name="connsiteX544" fmla="*/ 4949299 w 7467600"/>
              <a:gd name="connsiteY544" fmla="*/ 3766336 h 6858000"/>
              <a:gd name="connsiteX545" fmla="*/ 5291452 w 7467600"/>
              <a:gd name="connsiteY545" fmla="*/ 4076801 h 6858000"/>
              <a:gd name="connsiteX546" fmla="*/ 5434998 w 7467600"/>
              <a:gd name="connsiteY546" fmla="*/ 4254100 h 6858000"/>
              <a:gd name="connsiteX547" fmla="*/ 5351015 w 7467600"/>
              <a:gd name="connsiteY547" fmla="*/ 3760989 h 6858000"/>
              <a:gd name="connsiteX548" fmla="*/ 5413780 w 7467600"/>
              <a:gd name="connsiteY548" fmla="*/ 2966265 h 6858000"/>
              <a:gd name="connsiteX549" fmla="*/ 5425627 w 7467600"/>
              <a:gd name="connsiteY549" fmla="*/ 2954192 h 6858000"/>
              <a:gd name="connsiteX550" fmla="*/ 6604735 w 7467600"/>
              <a:gd name="connsiteY550" fmla="*/ 2041381 h 6858000"/>
              <a:gd name="connsiteX551" fmla="*/ 7204487 w 7467600"/>
              <a:gd name="connsiteY551" fmla="*/ 2742112 h 6858000"/>
              <a:gd name="connsiteX552" fmla="*/ 7131592 w 7467600"/>
              <a:gd name="connsiteY552" fmla="*/ 2672096 h 6858000"/>
              <a:gd name="connsiteX553" fmla="*/ 6996344 w 7467600"/>
              <a:gd name="connsiteY553" fmla="*/ 2518310 h 6858000"/>
              <a:gd name="connsiteX554" fmla="*/ 6735495 w 7467600"/>
              <a:gd name="connsiteY554" fmla="*/ 2196890 h 6858000"/>
              <a:gd name="connsiteX555" fmla="*/ 6721901 w 7467600"/>
              <a:gd name="connsiteY555" fmla="*/ 2179274 h 6858000"/>
              <a:gd name="connsiteX556" fmla="*/ 6604735 w 7467600"/>
              <a:gd name="connsiteY556" fmla="*/ 2041381 h 6858000"/>
              <a:gd name="connsiteX557" fmla="*/ 6591670 w 7467600"/>
              <a:gd name="connsiteY557" fmla="*/ 1988277 h 6858000"/>
              <a:gd name="connsiteX558" fmla="*/ 6747349 w 7467600"/>
              <a:gd name="connsiteY558" fmla="*/ 2160069 h 6858000"/>
              <a:gd name="connsiteX559" fmla="*/ 6760943 w 7467600"/>
              <a:gd name="connsiteY559" fmla="*/ 2177686 h 6858000"/>
              <a:gd name="connsiteX560" fmla="*/ 7021065 w 7467600"/>
              <a:gd name="connsiteY560" fmla="*/ 2498102 h 6858000"/>
              <a:gd name="connsiteX561" fmla="*/ 7155223 w 7467600"/>
              <a:gd name="connsiteY561" fmla="*/ 2650386 h 6858000"/>
              <a:gd name="connsiteX562" fmla="*/ 7203167 w 7467600"/>
              <a:gd name="connsiteY562" fmla="*/ 2697288 h 6858000"/>
              <a:gd name="connsiteX563" fmla="*/ 6937703 w 7467600"/>
              <a:gd name="connsiteY563" fmla="*/ 2321981 h 6858000"/>
              <a:gd name="connsiteX564" fmla="*/ 6591670 w 7467600"/>
              <a:gd name="connsiteY564" fmla="*/ 1988277 h 6858000"/>
              <a:gd name="connsiteX565" fmla="*/ 5798671 w 7467600"/>
              <a:gd name="connsiteY565" fmla="*/ 1981601 h 6858000"/>
              <a:gd name="connsiteX566" fmla="*/ 5754709 w 7467600"/>
              <a:gd name="connsiteY566" fmla="*/ 2071454 h 6858000"/>
              <a:gd name="connsiteX567" fmla="*/ 5763044 w 7467600"/>
              <a:gd name="connsiteY567" fmla="*/ 2842206 h 6858000"/>
              <a:gd name="connsiteX568" fmla="*/ 5764974 w 7467600"/>
              <a:gd name="connsiteY568" fmla="*/ 2799609 h 6858000"/>
              <a:gd name="connsiteX569" fmla="*/ 5767665 w 7467600"/>
              <a:gd name="connsiteY569" fmla="*/ 2666409 h 6858000"/>
              <a:gd name="connsiteX570" fmla="*/ 5763055 w 7467600"/>
              <a:gd name="connsiteY570" fmla="*/ 2579705 h 6858000"/>
              <a:gd name="connsiteX571" fmla="*/ 5758079 w 7467600"/>
              <a:gd name="connsiteY571" fmla="*/ 2492508 h 6858000"/>
              <a:gd name="connsiteX572" fmla="*/ 5779325 w 7467600"/>
              <a:gd name="connsiteY572" fmla="*/ 2197069 h 6858000"/>
              <a:gd name="connsiteX573" fmla="*/ 5798671 w 7467600"/>
              <a:gd name="connsiteY573" fmla="*/ 1981601 h 6858000"/>
              <a:gd name="connsiteX574" fmla="*/ 5829202 w 7467600"/>
              <a:gd name="connsiteY574" fmla="*/ 1971679 h 6858000"/>
              <a:gd name="connsiteX575" fmla="*/ 5809558 w 7467600"/>
              <a:gd name="connsiteY575" fmla="*/ 2198043 h 6858000"/>
              <a:gd name="connsiteX576" fmla="*/ 5788653 w 7467600"/>
              <a:gd name="connsiteY576" fmla="*/ 2489430 h 6858000"/>
              <a:gd name="connsiteX577" fmla="*/ 5793439 w 7467600"/>
              <a:gd name="connsiteY577" fmla="*/ 2575235 h 6858000"/>
              <a:gd name="connsiteX578" fmla="*/ 5796837 w 7467600"/>
              <a:gd name="connsiteY578" fmla="*/ 2637633 h 6858000"/>
              <a:gd name="connsiteX579" fmla="*/ 5818614 w 7467600"/>
              <a:gd name="connsiteY579" fmla="*/ 2473055 h 6858000"/>
              <a:gd name="connsiteX580" fmla="*/ 5829202 w 7467600"/>
              <a:gd name="connsiteY580" fmla="*/ 1971679 h 6858000"/>
              <a:gd name="connsiteX581" fmla="*/ 5911389 w 7467600"/>
              <a:gd name="connsiteY581" fmla="*/ 1898371 h 6858000"/>
              <a:gd name="connsiteX582" fmla="*/ 6237627 w 7467600"/>
              <a:gd name="connsiteY582" fmla="*/ 2231921 h 6858000"/>
              <a:gd name="connsiteX583" fmla="*/ 5911389 w 7467600"/>
              <a:gd name="connsiteY583" fmla="*/ 1898371 h 6858000"/>
              <a:gd name="connsiteX584" fmla="*/ 6944437 w 7467600"/>
              <a:gd name="connsiteY584" fmla="*/ 1575402 h 6858000"/>
              <a:gd name="connsiteX585" fmla="*/ 6304730 w 7467600"/>
              <a:gd name="connsiteY585" fmla="*/ 1766654 h 6858000"/>
              <a:gd name="connsiteX586" fmla="*/ 6944437 w 7467600"/>
              <a:gd name="connsiteY586" fmla="*/ 1575402 h 6858000"/>
              <a:gd name="connsiteX587" fmla="*/ 7019523 w 7467600"/>
              <a:gd name="connsiteY587" fmla="*/ 1519450 h 6858000"/>
              <a:gd name="connsiteX588" fmla="*/ 6298091 w 7467600"/>
              <a:gd name="connsiteY588" fmla="*/ 1737122 h 6858000"/>
              <a:gd name="connsiteX589" fmla="*/ 7019523 w 7467600"/>
              <a:gd name="connsiteY589" fmla="*/ 1519450 h 6858000"/>
              <a:gd name="connsiteX590" fmla="*/ 2399523 w 7467600"/>
              <a:gd name="connsiteY590" fmla="*/ 1428234 h 6858000"/>
              <a:gd name="connsiteX591" fmla="*/ 2224982 w 7467600"/>
              <a:gd name="connsiteY591" fmla="*/ 1826201 h 6858000"/>
              <a:gd name="connsiteX592" fmla="*/ 2096099 w 7467600"/>
              <a:gd name="connsiteY592" fmla="*/ 2345900 h 6858000"/>
              <a:gd name="connsiteX593" fmla="*/ 2283317 w 7467600"/>
              <a:gd name="connsiteY593" fmla="*/ 1796925 h 6858000"/>
              <a:gd name="connsiteX594" fmla="*/ 2399523 w 7467600"/>
              <a:gd name="connsiteY594" fmla="*/ 1428234 h 6858000"/>
              <a:gd name="connsiteX595" fmla="*/ 2448558 w 7467600"/>
              <a:gd name="connsiteY595" fmla="*/ 1373435 h 6858000"/>
              <a:gd name="connsiteX596" fmla="*/ 2312521 w 7467600"/>
              <a:gd name="connsiteY596" fmla="*/ 1806140 h 6858000"/>
              <a:gd name="connsiteX597" fmla="*/ 2127533 w 7467600"/>
              <a:gd name="connsiteY597" fmla="*/ 2348380 h 6858000"/>
              <a:gd name="connsiteX598" fmla="*/ 2358080 w 7467600"/>
              <a:gd name="connsiteY598" fmla="*/ 1866134 h 6858000"/>
              <a:gd name="connsiteX599" fmla="*/ 2407436 w 7467600"/>
              <a:gd name="connsiteY599" fmla="*/ 1651070 h 6858000"/>
              <a:gd name="connsiteX600" fmla="*/ 2448558 w 7467600"/>
              <a:gd name="connsiteY600" fmla="*/ 1373435 h 6858000"/>
              <a:gd name="connsiteX601" fmla="*/ 278707 w 7467600"/>
              <a:gd name="connsiteY601" fmla="*/ 1352270 h 6858000"/>
              <a:gd name="connsiteX602" fmla="*/ 321570 w 7467600"/>
              <a:gd name="connsiteY602" fmla="*/ 1861610 h 6858000"/>
              <a:gd name="connsiteX603" fmla="*/ 294281 w 7467600"/>
              <a:gd name="connsiteY603" fmla="*/ 1440658 h 6858000"/>
              <a:gd name="connsiteX604" fmla="*/ 278707 w 7467600"/>
              <a:gd name="connsiteY604" fmla="*/ 1352270 h 6858000"/>
              <a:gd name="connsiteX605" fmla="*/ 1423821 w 7467600"/>
              <a:gd name="connsiteY605" fmla="*/ 1351958 h 6858000"/>
              <a:gd name="connsiteX606" fmla="*/ 1638521 w 7467600"/>
              <a:gd name="connsiteY606" fmla="*/ 1908470 h 6858000"/>
              <a:gd name="connsiteX607" fmla="*/ 1754199 w 7467600"/>
              <a:gd name="connsiteY607" fmla="*/ 2149284 h 6858000"/>
              <a:gd name="connsiteX608" fmla="*/ 1908359 w 7467600"/>
              <a:gd name="connsiteY608" fmla="*/ 2364988 h 6858000"/>
              <a:gd name="connsiteX609" fmla="*/ 1647661 w 7467600"/>
              <a:gd name="connsiteY609" fmla="*/ 1825945 h 6858000"/>
              <a:gd name="connsiteX610" fmla="*/ 1423821 w 7467600"/>
              <a:gd name="connsiteY610" fmla="*/ 1351958 h 6858000"/>
              <a:gd name="connsiteX611" fmla="*/ 1431890 w 7467600"/>
              <a:gd name="connsiteY611" fmla="*/ 1306475 h 6858000"/>
              <a:gd name="connsiteX612" fmla="*/ 1507597 w 7467600"/>
              <a:gd name="connsiteY612" fmla="*/ 1446132 h 6858000"/>
              <a:gd name="connsiteX613" fmla="*/ 1674586 w 7467600"/>
              <a:gd name="connsiteY613" fmla="*/ 1813832 h 6858000"/>
              <a:gd name="connsiteX614" fmla="*/ 1815950 w 7467600"/>
              <a:gd name="connsiteY614" fmla="*/ 2128564 h 6858000"/>
              <a:gd name="connsiteX615" fmla="*/ 1984242 w 7467600"/>
              <a:gd name="connsiteY615" fmla="*/ 2430829 h 6858000"/>
              <a:gd name="connsiteX616" fmla="*/ 2014023 w 7467600"/>
              <a:gd name="connsiteY616" fmla="*/ 2450995 h 6858000"/>
              <a:gd name="connsiteX617" fmla="*/ 1747337 w 7467600"/>
              <a:gd name="connsiteY617" fmla="*/ 1855264 h 6858000"/>
              <a:gd name="connsiteX618" fmla="*/ 1533749 w 7467600"/>
              <a:gd name="connsiteY618" fmla="*/ 1478656 h 6858000"/>
              <a:gd name="connsiteX619" fmla="*/ 1431890 w 7467600"/>
              <a:gd name="connsiteY619" fmla="*/ 1306475 h 6858000"/>
              <a:gd name="connsiteX620" fmla="*/ 5052692 w 7467600"/>
              <a:gd name="connsiteY620" fmla="*/ 1292994 h 6858000"/>
              <a:gd name="connsiteX621" fmla="*/ 5200661 w 7467600"/>
              <a:gd name="connsiteY621" fmla="*/ 1635186 h 6858000"/>
              <a:gd name="connsiteX622" fmla="*/ 5297138 w 7467600"/>
              <a:gd name="connsiteY622" fmla="*/ 1906351 h 6858000"/>
              <a:gd name="connsiteX623" fmla="*/ 5052692 w 7467600"/>
              <a:gd name="connsiteY623" fmla="*/ 1292994 h 6858000"/>
              <a:gd name="connsiteX624" fmla="*/ 5009948 w 7467600"/>
              <a:gd name="connsiteY624" fmla="*/ 1273619 h 6858000"/>
              <a:gd name="connsiteX625" fmla="*/ 5121777 w 7467600"/>
              <a:gd name="connsiteY625" fmla="*/ 1654213 h 6858000"/>
              <a:gd name="connsiteX626" fmla="*/ 5293545 w 7467600"/>
              <a:gd name="connsiteY626" fmla="*/ 2072247 h 6858000"/>
              <a:gd name="connsiteX627" fmla="*/ 5294042 w 7467600"/>
              <a:gd name="connsiteY627" fmla="*/ 2065019 h 6858000"/>
              <a:gd name="connsiteX628" fmla="*/ 5171936 w 7467600"/>
              <a:gd name="connsiteY628" fmla="*/ 1647613 h 6858000"/>
              <a:gd name="connsiteX629" fmla="*/ 5009948 w 7467600"/>
              <a:gd name="connsiteY629" fmla="*/ 1273619 h 6858000"/>
              <a:gd name="connsiteX630" fmla="*/ 655236 w 7467600"/>
              <a:gd name="connsiteY630" fmla="*/ 1268632 h 6858000"/>
              <a:gd name="connsiteX631" fmla="*/ 839521 w 7467600"/>
              <a:gd name="connsiteY631" fmla="*/ 1685315 h 6858000"/>
              <a:gd name="connsiteX632" fmla="*/ 1109416 w 7467600"/>
              <a:gd name="connsiteY632" fmla="*/ 2061663 h 6858000"/>
              <a:gd name="connsiteX633" fmla="*/ 1298300 w 7467600"/>
              <a:gd name="connsiteY633" fmla="*/ 2247742 h 6858000"/>
              <a:gd name="connsiteX634" fmla="*/ 1125871 w 7467600"/>
              <a:gd name="connsiteY634" fmla="*/ 1989513 h 6858000"/>
              <a:gd name="connsiteX635" fmla="*/ 981574 w 7467600"/>
              <a:gd name="connsiteY635" fmla="*/ 1783157 h 6858000"/>
              <a:gd name="connsiteX636" fmla="*/ 922198 w 7467600"/>
              <a:gd name="connsiteY636" fmla="*/ 1677437 h 6858000"/>
              <a:gd name="connsiteX637" fmla="*/ 869293 w 7467600"/>
              <a:gd name="connsiteY637" fmla="*/ 1583214 h 6858000"/>
              <a:gd name="connsiteX638" fmla="*/ 751431 w 7467600"/>
              <a:gd name="connsiteY638" fmla="*/ 1405731 h 6858000"/>
              <a:gd name="connsiteX639" fmla="*/ 655236 w 7467600"/>
              <a:gd name="connsiteY639" fmla="*/ 1268632 h 6858000"/>
              <a:gd name="connsiteX640" fmla="*/ 6516292 w 7467600"/>
              <a:gd name="connsiteY640" fmla="*/ 1263064 h 6858000"/>
              <a:gd name="connsiteX641" fmla="*/ 5736320 w 7467600"/>
              <a:gd name="connsiteY641" fmla="*/ 1501803 h 6858000"/>
              <a:gd name="connsiteX642" fmla="*/ 6516292 w 7467600"/>
              <a:gd name="connsiteY642" fmla="*/ 1263064 h 6858000"/>
              <a:gd name="connsiteX643" fmla="*/ 291466 w 7467600"/>
              <a:gd name="connsiteY643" fmla="*/ 1250369 h 6858000"/>
              <a:gd name="connsiteX644" fmla="*/ 323180 w 7467600"/>
              <a:gd name="connsiteY644" fmla="*/ 1435283 h 6858000"/>
              <a:gd name="connsiteX645" fmla="*/ 349381 w 7467600"/>
              <a:gd name="connsiteY645" fmla="*/ 1875041 h 6858000"/>
              <a:gd name="connsiteX646" fmla="*/ 374363 w 7467600"/>
              <a:gd name="connsiteY646" fmla="*/ 1506494 h 6858000"/>
              <a:gd name="connsiteX647" fmla="*/ 302168 w 7467600"/>
              <a:gd name="connsiteY647" fmla="*/ 1274495 h 6858000"/>
              <a:gd name="connsiteX648" fmla="*/ 291466 w 7467600"/>
              <a:gd name="connsiteY648" fmla="*/ 1250369 h 6858000"/>
              <a:gd name="connsiteX649" fmla="*/ 678222 w 7467600"/>
              <a:gd name="connsiteY649" fmla="*/ 1248670 h 6858000"/>
              <a:gd name="connsiteX650" fmla="*/ 775536 w 7467600"/>
              <a:gd name="connsiteY650" fmla="*/ 1388015 h 6858000"/>
              <a:gd name="connsiteX651" fmla="*/ 894529 w 7467600"/>
              <a:gd name="connsiteY651" fmla="*/ 1567739 h 6858000"/>
              <a:gd name="connsiteX652" fmla="*/ 948000 w 7467600"/>
              <a:gd name="connsiteY652" fmla="*/ 1663088 h 6858000"/>
              <a:gd name="connsiteX653" fmla="*/ 1006812 w 7467600"/>
              <a:gd name="connsiteY653" fmla="*/ 1767683 h 6858000"/>
              <a:gd name="connsiteX654" fmla="*/ 1149133 w 7467600"/>
              <a:gd name="connsiteY654" fmla="*/ 1971513 h 6858000"/>
              <a:gd name="connsiteX655" fmla="*/ 1333952 w 7467600"/>
              <a:gd name="connsiteY655" fmla="*/ 2251620 h 6858000"/>
              <a:gd name="connsiteX656" fmla="*/ 1337329 w 7467600"/>
              <a:gd name="connsiteY656" fmla="*/ 2258350 h 6858000"/>
              <a:gd name="connsiteX657" fmla="*/ 1014726 w 7467600"/>
              <a:gd name="connsiteY657" fmla="*/ 1615556 h 6858000"/>
              <a:gd name="connsiteX658" fmla="*/ 678222 w 7467600"/>
              <a:gd name="connsiteY658" fmla="*/ 1248670 h 6858000"/>
              <a:gd name="connsiteX659" fmla="*/ 6691602 w 7467600"/>
              <a:gd name="connsiteY659" fmla="*/ 1140573 h 6858000"/>
              <a:gd name="connsiteX660" fmla="*/ 6571100 w 7467600"/>
              <a:gd name="connsiteY660" fmla="*/ 1183662 h 6858000"/>
              <a:gd name="connsiteX661" fmla="*/ 6241687 w 7467600"/>
              <a:gd name="connsiteY661" fmla="*/ 1257600 h 6858000"/>
              <a:gd name="connsiteX662" fmla="*/ 5693009 w 7467600"/>
              <a:gd name="connsiteY662" fmla="*/ 1478256 h 6858000"/>
              <a:gd name="connsiteX663" fmla="*/ 6548420 w 7467600"/>
              <a:gd name="connsiteY663" fmla="*/ 1214599 h 6858000"/>
              <a:gd name="connsiteX664" fmla="*/ 6605473 w 7467600"/>
              <a:gd name="connsiteY664" fmla="*/ 1184686 h 6858000"/>
              <a:gd name="connsiteX665" fmla="*/ 6691602 w 7467600"/>
              <a:gd name="connsiteY665" fmla="*/ 1140573 h 6858000"/>
              <a:gd name="connsiteX666" fmla="*/ 4002475 w 7467600"/>
              <a:gd name="connsiteY666" fmla="*/ 1037802 h 6858000"/>
              <a:gd name="connsiteX667" fmla="*/ 4000324 w 7467600"/>
              <a:gd name="connsiteY667" fmla="*/ 1039362 h 6858000"/>
              <a:gd name="connsiteX668" fmla="*/ 4002862 w 7467600"/>
              <a:gd name="connsiteY668" fmla="*/ 1042866 h 6858000"/>
              <a:gd name="connsiteX669" fmla="*/ 4002475 w 7467600"/>
              <a:gd name="connsiteY669" fmla="*/ 1037802 h 6858000"/>
              <a:gd name="connsiteX670" fmla="*/ 506322 w 7467600"/>
              <a:gd name="connsiteY670" fmla="*/ 1020997 h 6858000"/>
              <a:gd name="connsiteX671" fmla="*/ 533068 w 7467600"/>
              <a:gd name="connsiteY671" fmla="*/ 1029409 h 6858000"/>
              <a:gd name="connsiteX672" fmla="*/ 1232525 w 7467600"/>
              <a:gd name="connsiteY672" fmla="*/ 1804675 h 6858000"/>
              <a:gd name="connsiteX673" fmla="*/ 1388858 w 7467600"/>
              <a:gd name="connsiteY673" fmla="*/ 2368011 h 6858000"/>
              <a:gd name="connsiteX674" fmla="*/ 1384098 w 7467600"/>
              <a:gd name="connsiteY674" fmla="*/ 2378125 h 6858000"/>
              <a:gd name="connsiteX675" fmla="*/ 1425393 w 7467600"/>
              <a:gd name="connsiteY675" fmla="*/ 2589124 h 6858000"/>
              <a:gd name="connsiteX676" fmla="*/ 1424001 w 7467600"/>
              <a:gd name="connsiteY676" fmla="*/ 2597541 h 6858000"/>
              <a:gd name="connsiteX677" fmla="*/ 2152729 w 7467600"/>
              <a:gd name="connsiteY677" fmla="*/ 2864487 h 6858000"/>
              <a:gd name="connsiteX678" fmla="*/ 2020609 w 7467600"/>
              <a:gd name="connsiteY678" fmla="*/ 2539671 h 6858000"/>
              <a:gd name="connsiteX679" fmla="*/ 2018920 w 7467600"/>
              <a:gd name="connsiteY679" fmla="*/ 2536309 h 6858000"/>
              <a:gd name="connsiteX680" fmla="*/ 1342441 w 7467600"/>
              <a:gd name="connsiteY680" fmla="*/ 1173017 h 6858000"/>
              <a:gd name="connsiteX681" fmla="*/ 1367925 w 7467600"/>
              <a:gd name="connsiteY681" fmla="*/ 1135648 h 6858000"/>
              <a:gd name="connsiteX682" fmla="*/ 1771401 w 7467600"/>
              <a:gd name="connsiteY682" fmla="*/ 1806673 h 6858000"/>
              <a:gd name="connsiteX683" fmla="*/ 1972385 w 7467600"/>
              <a:gd name="connsiteY683" fmla="*/ 2198735 h 6858000"/>
              <a:gd name="connsiteX684" fmla="*/ 2040892 w 7467600"/>
              <a:gd name="connsiteY684" fmla="*/ 2405205 h 6858000"/>
              <a:gd name="connsiteX685" fmla="*/ 2131689 w 7467600"/>
              <a:gd name="connsiteY685" fmla="*/ 1936926 h 6858000"/>
              <a:gd name="connsiteX686" fmla="*/ 2454820 w 7467600"/>
              <a:gd name="connsiteY686" fmla="*/ 1248808 h 6858000"/>
              <a:gd name="connsiteX687" fmla="*/ 2492512 w 7467600"/>
              <a:gd name="connsiteY687" fmla="*/ 1302920 h 6858000"/>
              <a:gd name="connsiteX688" fmla="*/ 2081216 w 7467600"/>
              <a:gd name="connsiteY688" fmla="*/ 2527513 h 6858000"/>
              <a:gd name="connsiteX689" fmla="*/ 2081211 w 7467600"/>
              <a:gd name="connsiteY689" fmla="*/ 2528916 h 6858000"/>
              <a:gd name="connsiteX690" fmla="*/ 2199067 w 7467600"/>
              <a:gd name="connsiteY690" fmla="*/ 2884061 h 6858000"/>
              <a:gd name="connsiteX691" fmla="*/ 3192586 w 7467600"/>
              <a:gd name="connsiteY691" fmla="*/ 3411496 h 6858000"/>
              <a:gd name="connsiteX692" fmla="*/ 3182620 w 7467600"/>
              <a:gd name="connsiteY692" fmla="*/ 3483279 h 6858000"/>
              <a:gd name="connsiteX693" fmla="*/ 2435119 w 7467600"/>
              <a:gd name="connsiteY693" fmla="*/ 3080173 h 6858000"/>
              <a:gd name="connsiteX694" fmla="*/ 2410152 w 7467600"/>
              <a:gd name="connsiteY694" fmla="*/ 3063751 h 6858000"/>
              <a:gd name="connsiteX695" fmla="*/ 2408099 w 7467600"/>
              <a:gd name="connsiteY695" fmla="*/ 3064403 h 6858000"/>
              <a:gd name="connsiteX696" fmla="*/ 2407218 w 7467600"/>
              <a:gd name="connsiteY696" fmla="*/ 3070324 h 6858000"/>
              <a:gd name="connsiteX697" fmla="*/ 2380138 w 7467600"/>
              <a:gd name="connsiteY697" fmla="*/ 3099341 h 6858000"/>
              <a:gd name="connsiteX698" fmla="*/ 1765923 w 7467600"/>
              <a:gd name="connsiteY698" fmla="*/ 3581043 h 6858000"/>
              <a:gd name="connsiteX699" fmla="*/ 1702258 w 7467600"/>
              <a:gd name="connsiteY699" fmla="*/ 3612286 h 6858000"/>
              <a:gd name="connsiteX700" fmla="*/ 1538370 w 7467600"/>
              <a:gd name="connsiteY700" fmla="*/ 3811804 h 6858000"/>
              <a:gd name="connsiteX701" fmla="*/ 542867 w 7467600"/>
              <a:gd name="connsiteY701" fmla="*/ 4944092 h 6858000"/>
              <a:gd name="connsiteX702" fmla="*/ 515800 w 7467600"/>
              <a:gd name="connsiteY702" fmla="*/ 4862180 h 6858000"/>
              <a:gd name="connsiteX703" fmla="*/ 909145 w 7467600"/>
              <a:gd name="connsiteY703" fmla="*/ 4199225 h 6858000"/>
              <a:gd name="connsiteX704" fmla="*/ 1214067 w 7467600"/>
              <a:gd name="connsiteY704" fmla="*/ 3908561 h 6858000"/>
              <a:gd name="connsiteX705" fmla="*/ 640967 w 7467600"/>
              <a:gd name="connsiteY705" fmla="*/ 4105601 h 6858000"/>
              <a:gd name="connsiteX706" fmla="*/ 112563 w 7467600"/>
              <a:gd name="connsiteY706" fmla="*/ 4396952 h 6858000"/>
              <a:gd name="connsiteX707" fmla="*/ 0 w 7467600"/>
              <a:gd name="connsiteY707" fmla="*/ 4466006 h 6858000"/>
              <a:gd name="connsiteX708" fmla="*/ 0 w 7467600"/>
              <a:gd name="connsiteY708" fmla="*/ 4233763 h 6858000"/>
              <a:gd name="connsiteX709" fmla="*/ 36881 w 7467600"/>
              <a:gd name="connsiteY709" fmla="*/ 4200118 h 6858000"/>
              <a:gd name="connsiteX710" fmla="*/ 910534 w 7467600"/>
              <a:gd name="connsiteY710" fmla="*/ 3629753 h 6858000"/>
              <a:gd name="connsiteX711" fmla="*/ 1578717 w 7467600"/>
              <a:gd name="connsiteY711" fmla="*/ 3575982 h 6858000"/>
              <a:gd name="connsiteX712" fmla="*/ 2338780 w 7467600"/>
              <a:gd name="connsiteY712" fmla="*/ 3033725 h 6858000"/>
              <a:gd name="connsiteX713" fmla="*/ 1807991 w 7467600"/>
              <a:gd name="connsiteY713" fmla="*/ 2807184 h 6858000"/>
              <a:gd name="connsiteX714" fmla="*/ 1416358 w 7467600"/>
              <a:gd name="connsiteY714" fmla="*/ 3112571 h 6858000"/>
              <a:gd name="connsiteX715" fmla="*/ 939066 w 7467600"/>
              <a:gd name="connsiteY715" fmla="*/ 3378798 h 6858000"/>
              <a:gd name="connsiteX716" fmla="*/ 115099 w 7467600"/>
              <a:gd name="connsiteY716" fmla="*/ 3607650 h 6858000"/>
              <a:gd name="connsiteX717" fmla="*/ 97284 w 7467600"/>
              <a:gd name="connsiteY717" fmla="*/ 3520393 h 6858000"/>
              <a:gd name="connsiteX718" fmla="*/ 922050 w 7467600"/>
              <a:gd name="connsiteY718" fmla="*/ 3074867 h 6858000"/>
              <a:gd name="connsiteX719" fmla="*/ 1405265 w 7467600"/>
              <a:gd name="connsiteY719" fmla="*/ 3016319 h 6858000"/>
              <a:gd name="connsiteX720" fmla="*/ 1407512 w 7467600"/>
              <a:gd name="connsiteY720" fmla="*/ 3018001 h 6858000"/>
              <a:gd name="connsiteX721" fmla="*/ 1726266 w 7467600"/>
              <a:gd name="connsiteY721" fmla="*/ 2777274 h 6858000"/>
              <a:gd name="connsiteX722" fmla="*/ 625390 w 7467600"/>
              <a:gd name="connsiteY722" fmla="*/ 2514541 h 6858000"/>
              <a:gd name="connsiteX723" fmla="*/ 619799 w 7467600"/>
              <a:gd name="connsiteY723" fmla="*/ 2527180 h 6858000"/>
              <a:gd name="connsiteX724" fmla="*/ 310030 w 7467600"/>
              <a:gd name="connsiteY724" fmla="*/ 2771818 h 6858000"/>
              <a:gd name="connsiteX725" fmla="*/ 173877 w 7467600"/>
              <a:gd name="connsiteY725" fmla="*/ 2937056 h 6858000"/>
              <a:gd name="connsiteX726" fmla="*/ 77889 w 7467600"/>
              <a:gd name="connsiteY726" fmla="*/ 3138440 h 6858000"/>
              <a:gd name="connsiteX727" fmla="*/ 0 w 7467600"/>
              <a:gd name="connsiteY727" fmla="*/ 3271395 h 6858000"/>
              <a:gd name="connsiteX728" fmla="*/ 0 w 7467600"/>
              <a:gd name="connsiteY728" fmla="*/ 3153002 h 6858000"/>
              <a:gd name="connsiteX729" fmla="*/ 2386 w 7467600"/>
              <a:gd name="connsiteY729" fmla="*/ 3149203 h 6858000"/>
              <a:gd name="connsiteX730" fmla="*/ 89753 w 7467600"/>
              <a:gd name="connsiteY730" fmla="*/ 2987702 h 6858000"/>
              <a:gd name="connsiteX731" fmla="*/ 76869 w 7467600"/>
              <a:gd name="connsiteY731" fmla="*/ 3005404 h 6858000"/>
              <a:gd name="connsiteX732" fmla="*/ 32049 w 7467600"/>
              <a:gd name="connsiteY732" fmla="*/ 3065814 h 6858000"/>
              <a:gd name="connsiteX733" fmla="*/ 0 w 7467600"/>
              <a:gd name="connsiteY733" fmla="*/ 3108744 h 6858000"/>
              <a:gd name="connsiteX734" fmla="*/ 0 w 7467600"/>
              <a:gd name="connsiteY734" fmla="*/ 3058059 h 6858000"/>
              <a:gd name="connsiteX735" fmla="*/ 7610 w 7467600"/>
              <a:gd name="connsiteY735" fmla="*/ 3047889 h 6858000"/>
              <a:gd name="connsiteX736" fmla="*/ 52419 w 7467600"/>
              <a:gd name="connsiteY736" fmla="*/ 2987479 h 6858000"/>
              <a:gd name="connsiteX737" fmla="*/ 59142 w 7467600"/>
              <a:gd name="connsiteY737" fmla="*/ 2978488 h 6858000"/>
              <a:gd name="connsiteX738" fmla="*/ 0 w 7467600"/>
              <a:gd name="connsiteY738" fmla="*/ 3015334 h 6858000"/>
              <a:gd name="connsiteX739" fmla="*/ 0 w 7467600"/>
              <a:gd name="connsiteY739" fmla="*/ 2914286 h 6858000"/>
              <a:gd name="connsiteX740" fmla="*/ 36383 w 7467600"/>
              <a:gd name="connsiteY740" fmla="*/ 2901128 h 6858000"/>
              <a:gd name="connsiteX741" fmla="*/ 156329 w 7467600"/>
              <a:gd name="connsiteY741" fmla="*/ 2840533 h 6858000"/>
              <a:gd name="connsiteX742" fmla="*/ 358355 w 7467600"/>
              <a:gd name="connsiteY742" fmla="*/ 2620471 h 6858000"/>
              <a:gd name="connsiteX743" fmla="*/ 510577 w 7467600"/>
              <a:gd name="connsiteY743" fmla="*/ 2501244 h 6858000"/>
              <a:gd name="connsiteX744" fmla="*/ 211967 w 7467600"/>
              <a:gd name="connsiteY744" fmla="*/ 2479171 h 6858000"/>
              <a:gd name="connsiteX745" fmla="*/ 0 w 7467600"/>
              <a:gd name="connsiteY745" fmla="*/ 2476398 h 6858000"/>
              <a:gd name="connsiteX746" fmla="*/ 0 w 7467600"/>
              <a:gd name="connsiteY746" fmla="*/ 2389189 h 6858000"/>
              <a:gd name="connsiteX747" fmla="*/ 103062 w 7467600"/>
              <a:gd name="connsiteY747" fmla="*/ 2389518 h 6858000"/>
              <a:gd name="connsiteX748" fmla="*/ 510734 w 7467600"/>
              <a:gd name="connsiteY748" fmla="*/ 2416201 h 6858000"/>
              <a:gd name="connsiteX749" fmla="*/ 279257 w 7467600"/>
              <a:gd name="connsiteY749" fmla="*/ 2092102 h 6858000"/>
              <a:gd name="connsiteX750" fmla="*/ 65265 w 7467600"/>
              <a:gd name="connsiteY750" fmla="*/ 2006049 h 6858000"/>
              <a:gd name="connsiteX751" fmla="*/ 0 w 7467600"/>
              <a:gd name="connsiteY751" fmla="*/ 1982532 h 6858000"/>
              <a:gd name="connsiteX752" fmla="*/ 0 w 7467600"/>
              <a:gd name="connsiteY752" fmla="*/ 1912789 h 6858000"/>
              <a:gd name="connsiteX753" fmla="*/ 97460 w 7467600"/>
              <a:gd name="connsiteY753" fmla="*/ 1953725 h 6858000"/>
              <a:gd name="connsiteX754" fmla="*/ 221272 w 7467600"/>
              <a:gd name="connsiteY754" fmla="*/ 1980766 h 6858000"/>
              <a:gd name="connsiteX755" fmla="*/ 116765 w 7467600"/>
              <a:gd name="connsiteY755" fmla="*/ 1911033 h 6858000"/>
              <a:gd name="connsiteX756" fmla="*/ 16405 w 7467600"/>
              <a:gd name="connsiteY756" fmla="*/ 1803412 h 6858000"/>
              <a:gd name="connsiteX757" fmla="*/ 0 w 7467600"/>
              <a:gd name="connsiteY757" fmla="*/ 1784777 h 6858000"/>
              <a:gd name="connsiteX758" fmla="*/ 0 w 7467600"/>
              <a:gd name="connsiteY758" fmla="*/ 1740082 h 6858000"/>
              <a:gd name="connsiteX759" fmla="*/ 39394 w 7467600"/>
              <a:gd name="connsiteY759" fmla="*/ 1784856 h 6858000"/>
              <a:gd name="connsiteX760" fmla="*/ 135813 w 7467600"/>
              <a:gd name="connsiteY760" fmla="*/ 1888838 h 6858000"/>
              <a:gd name="connsiteX761" fmla="*/ 242575 w 7467600"/>
              <a:gd name="connsiteY761" fmla="*/ 1958841 h 6858000"/>
              <a:gd name="connsiteX762" fmla="*/ 82197 w 7467600"/>
              <a:gd name="connsiteY762" fmla="*/ 1754826 h 6858000"/>
              <a:gd name="connsiteX763" fmla="*/ 0 w 7467600"/>
              <a:gd name="connsiteY763" fmla="*/ 1679650 h 6858000"/>
              <a:gd name="connsiteX764" fmla="*/ 0 w 7467600"/>
              <a:gd name="connsiteY764" fmla="*/ 1602463 h 6858000"/>
              <a:gd name="connsiteX765" fmla="*/ 84689 w 7467600"/>
              <a:gd name="connsiteY765" fmla="*/ 1677442 h 6858000"/>
              <a:gd name="connsiteX766" fmla="*/ 298437 w 7467600"/>
              <a:gd name="connsiteY766" fmla="*/ 1968019 h 6858000"/>
              <a:gd name="connsiteX767" fmla="*/ 227269 w 7467600"/>
              <a:gd name="connsiteY767" fmla="*/ 1114064 h 6858000"/>
              <a:gd name="connsiteX768" fmla="*/ 248003 w 7467600"/>
              <a:gd name="connsiteY768" fmla="*/ 1089613 h 6858000"/>
              <a:gd name="connsiteX769" fmla="*/ 427020 w 7467600"/>
              <a:gd name="connsiteY769" fmla="*/ 1619803 h 6858000"/>
              <a:gd name="connsiteX770" fmla="*/ 340345 w 7467600"/>
              <a:gd name="connsiteY770" fmla="*/ 2027739 h 6858000"/>
              <a:gd name="connsiteX771" fmla="*/ 360865 w 7467600"/>
              <a:gd name="connsiteY771" fmla="*/ 2044827 h 6858000"/>
              <a:gd name="connsiteX772" fmla="*/ 560414 w 7467600"/>
              <a:gd name="connsiteY772" fmla="*/ 2421457 h 6858000"/>
              <a:gd name="connsiteX773" fmla="*/ 1359703 w 7467600"/>
              <a:gd name="connsiteY773" fmla="*/ 2578554 h 6858000"/>
              <a:gd name="connsiteX774" fmla="*/ 1359422 w 7467600"/>
              <a:gd name="connsiteY774" fmla="*/ 2577994 h 6858000"/>
              <a:gd name="connsiteX775" fmla="*/ 828701 w 7467600"/>
              <a:gd name="connsiteY775" fmla="*/ 1839520 h 6858000"/>
              <a:gd name="connsiteX776" fmla="*/ 494427 w 7467600"/>
              <a:gd name="connsiteY776" fmla="*/ 1092333 h 6858000"/>
              <a:gd name="connsiteX777" fmla="*/ 506322 w 7467600"/>
              <a:gd name="connsiteY777" fmla="*/ 1020997 h 6858000"/>
              <a:gd name="connsiteX778" fmla="*/ 4570198 w 7467600"/>
              <a:gd name="connsiteY778" fmla="*/ 978081 h 6858000"/>
              <a:gd name="connsiteX779" fmla="*/ 4523691 w 7467600"/>
              <a:gd name="connsiteY779" fmla="*/ 1127776 h 6858000"/>
              <a:gd name="connsiteX780" fmla="*/ 4509875 w 7467600"/>
              <a:gd name="connsiteY780" fmla="*/ 1167552 h 6858000"/>
              <a:gd name="connsiteX781" fmla="*/ 4478168 w 7467600"/>
              <a:gd name="connsiteY781" fmla="*/ 1260735 h 6858000"/>
              <a:gd name="connsiteX782" fmla="*/ 4409309 w 7467600"/>
              <a:gd name="connsiteY782" fmla="*/ 1666996 h 6858000"/>
              <a:gd name="connsiteX783" fmla="*/ 4370031 w 7467600"/>
              <a:gd name="connsiteY783" fmla="*/ 1955666 h 6858000"/>
              <a:gd name="connsiteX784" fmla="*/ 4570198 w 7467600"/>
              <a:gd name="connsiteY784" fmla="*/ 978081 h 6858000"/>
              <a:gd name="connsiteX785" fmla="*/ 4557898 w 7467600"/>
              <a:gd name="connsiteY785" fmla="*/ 900011 h 6858000"/>
              <a:gd name="connsiteX786" fmla="*/ 4344840 w 7467600"/>
              <a:gd name="connsiteY786" fmla="*/ 1922038 h 6858000"/>
              <a:gd name="connsiteX787" fmla="*/ 4378710 w 7467600"/>
              <a:gd name="connsiteY787" fmla="*/ 1665516 h 6858000"/>
              <a:gd name="connsiteX788" fmla="*/ 4448798 w 7467600"/>
              <a:gd name="connsiteY788" fmla="*/ 1253024 h 6858000"/>
              <a:gd name="connsiteX789" fmla="*/ 4480315 w 7467600"/>
              <a:gd name="connsiteY789" fmla="*/ 1158454 h 6858000"/>
              <a:gd name="connsiteX790" fmla="*/ 4494133 w 7467600"/>
              <a:gd name="connsiteY790" fmla="*/ 1118676 h 6858000"/>
              <a:gd name="connsiteX791" fmla="*/ 4557898 w 7467600"/>
              <a:gd name="connsiteY791" fmla="*/ 900011 h 6858000"/>
              <a:gd name="connsiteX792" fmla="*/ 5870151 w 7467600"/>
              <a:gd name="connsiteY792" fmla="*/ 898890 h 6858000"/>
              <a:gd name="connsiteX793" fmla="*/ 5861335 w 7467600"/>
              <a:gd name="connsiteY793" fmla="*/ 899177 h 6858000"/>
              <a:gd name="connsiteX794" fmla="*/ 5843702 w 7467600"/>
              <a:gd name="connsiteY794" fmla="*/ 899748 h 6858000"/>
              <a:gd name="connsiteX795" fmla="*/ 5651107 w 7467600"/>
              <a:gd name="connsiteY795" fmla="*/ 920306 h 6858000"/>
              <a:gd name="connsiteX796" fmla="*/ 5459407 w 7467600"/>
              <a:gd name="connsiteY796" fmla="*/ 940975 h 6858000"/>
              <a:gd name="connsiteX797" fmla="*/ 5374846 w 7467600"/>
              <a:gd name="connsiteY797" fmla="*/ 941988 h 6858000"/>
              <a:gd name="connsiteX798" fmla="*/ 5256105 w 7467600"/>
              <a:gd name="connsiteY798" fmla="*/ 945632 h 6858000"/>
              <a:gd name="connsiteX799" fmla="*/ 5107071 w 7467600"/>
              <a:gd name="connsiteY799" fmla="*/ 969720 h 6858000"/>
              <a:gd name="connsiteX800" fmla="*/ 4998681 w 7467600"/>
              <a:gd name="connsiteY800" fmla="*/ 988771 h 6858000"/>
              <a:gd name="connsiteX801" fmla="*/ 5870151 w 7467600"/>
              <a:gd name="connsiteY801" fmla="*/ 898890 h 6858000"/>
              <a:gd name="connsiteX802" fmla="*/ 5504425 w 7467600"/>
              <a:gd name="connsiteY802" fmla="*/ 848067 h 6858000"/>
              <a:gd name="connsiteX803" fmla="*/ 4968849 w 7467600"/>
              <a:gd name="connsiteY803" fmla="*/ 962318 h 6858000"/>
              <a:gd name="connsiteX804" fmla="*/ 5104039 w 7467600"/>
              <a:gd name="connsiteY804" fmla="*/ 940634 h 6858000"/>
              <a:gd name="connsiteX805" fmla="*/ 5256311 w 7467600"/>
              <a:gd name="connsiteY805" fmla="*/ 916490 h 6858000"/>
              <a:gd name="connsiteX806" fmla="*/ 5377381 w 7467600"/>
              <a:gd name="connsiteY806" fmla="*/ 912671 h 6858000"/>
              <a:gd name="connsiteX807" fmla="*/ 5460148 w 7467600"/>
              <a:gd name="connsiteY807" fmla="*/ 911442 h 6858000"/>
              <a:gd name="connsiteX808" fmla="*/ 5648971 w 7467600"/>
              <a:gd name="connsiteY808" fmla="*/ 891331 h 6858000"/>
              <a:gd name="connsiteX809" fmla="*/ 5844807 w 7467600"/>
              <a:gd name="connsiteY809" fmla="*/ 870718 h 6858000"/>
              <a:gd name="connsiteX810" fmla="*/ 5862975 w 7467600"/>
              <a:gd name="connsiteY810" fmla="*/ 869756 h 6858000"/>
              <a:gd name="connsiteX811" fmla="*/ 5920887 w 7467600"/>
              <a:gd name="connsiteY811" fmla="*/ 865929 h 6858000"/>
              <a:gd name="connsiteX812" fmla="*/ 5504425 w 7467600"/>
              <a:gd name="connsiteY812" fmla="*/ 848067 h 6858000"/>
              <a:gd name="connsiteX813" fmla="*/ 3607114 w 7467600"/>
              <a:gd name="connsiteY813" fmla="*/ 467441 h 6858000"/>
              <a:gd name="connsiteX814" fmla="*/ 3296242 w 7467600"/>
              <a:gd name="connsiteY814" fmla="*/ 807991 h 6858000"/>
              <a:gd name="connsiteX815" fmla="*/ 3174674 w 7467600"/>
              <a:gd name="connsiteY815" fmla="*/ 919759 h 6858000"/>
              <a:gd name="connsiteX816" fmla="*/ 3042978 w 7467600"/>
              <a:gd name="connsiteY816" fmla="*/ 1054894 h 6858000"/>
              <a:gd name="connsiteX817" fmla="*/ 2968914 w 7467600"/>
              <a:gd name="connsiteY817" fmla="*/ 1133756 h 6858000"/>
              <a:gd name="connsiteX818" fmla="*/ 3103823 w 7467600"/>
              <a:gd name="connsiteY818" fmla="*/ 1026814 h 6858000"/>
              <a:gd name="connsiteX819" fmla="*/ 3607114 w 7467600"/>
              <a:gd name="connsiteY819" fmla="*/ 467441 h 6858000"/>
              <a:gd name="connsiteX820" fmla="*/ 3744487 w 7467600"/>
              <a:gd name="connsiteY820" fmla="*/ 383136 h 6858000"/>
              <a:gd name="connsiteX821" fmla="*/ 3970213 w 7467600"/>
              <a:gd name="connsiteY821" fmla="*/ 995559 h 6858000"/>
              <a:gd name="connsiteX822" fmla="*/ 3744487 w 7467600"/>
              <a:gd name="connsiteY822" fmla="*/ 383136 h 6858000"/>
              <a:gd name="connsiteX823" fmla="*/ 3624562 w 7467600"/>
              <a:gd name="connsiteY823" fmla="*/ 367041 h 6858000"/>
              <a:gd name="connsiteX824" fmla="*/ 3489712 w 7467600"/>
              <a:gd name="connsiteY824" fmla="*/ 485386 h 6858000"/>
              <a:gd name="connsiteX825" fmla="*/ 3182994 w 7467600"/>
              <a:gd name="connsiteY825" fmla="*/ 828265 h 6858000"/>
              <a:gd name="connsiteX826" fmla="*/ 2892114 w 7467600"/>
              <a:gd name="connsiteY826" fmla="*/ 1172635 h 6858000"/>
              <a:gd name="connsiteX827" fmla="*/ 3021459 w 7467600"/>
              <a:gd name="connsiteY827" fmla="*/ 1035385 h 6858000"/>
              <a:gd name="connsiteX828" fmla="*/ 3153873 w 7467600"/>
              <a:gd name="connsiteY828" fmla="*/ 898971 h 6858000"/>
              <a:gd name="connsiteX829" fmla="*/ 3276511 w 7467600"/>
              <a:gd name="connsiteY829" fmla="*/ 786423 h 6858000"/>
              <a:gd name="connsiteX830" fmla="*/ 3584154 w 7467600"/>
              <a:gd name="connsiteY830" fmla="*/ 448218 h 6858000"/>
              <a:gd name="connsiteX831" fmla="*/ 3624562 w 7467600"/>
              <a:gd name="connsiteY831" fmla="*/ 367041 h 6858000"/>
              <a:gd name="connsiteX832" fmla="*/ 3766672 w 7467600"/>
              <a:gd name="connsiteY832" fmla="*/ 359429 h 6858000"/>
              <a:gd name="connsiteX833" fmla="*/ 3996338 w 7467600"/>
              <a:gd name="connsiteY833" fmla="*/ 968237 h 6858000"/>
              <a:gd name="connsiteX834" fmla="*/ 3766672 w 7467600"/>
              <a:gd name="connsiteY834" fmla="*/ 359429 h 6858000"/>
              <a:gd name="connsiteX835" fmla="*/ 5805386 w 7467600"/>
              <a:gd name="connsiteY835" fmla="*/ 239240 h 6858000"/>
              <a:gd name="connsiteX836" fmla="*/ 5736947 w 7467600"/>
              <a:gd name="connsiteY836" fmla="*/ 261367 h 6858000"/>
              <a:gd name="connsiteX837" fmla="*/ 5427012 w 7467600"/>
              <a:gd name="connsiteY837" fmla="*/ 311272 h 6858000"/>
              <a:gd name="connsiteX838" fmla="*/ 5147818 w 7467600"/>
              <a:gd name="connsiteY838" fmla="*/ 322112 h 6858000"/>
              <a:gd name="connsiteX839" fmla="*/ 5060854 w 7467600"/>
              <a:gd name="connsiteY839" fmla="*/ 311882 h 6858000"/>
              <a:gd name="connsiteX840" fmla="*/ 4945989 w 7467600"/>
              <a:gd name="connsiteY840" fmla="*/ 300516 h 6858000"/>
              <a:gd name="connsiteX841" fmla="*/ 5410479 w 7467600"/>
              <a:gd name="connsiteY841" fmla="*/ 348434 h 6858000"/>
              <a:gd name="connsiteX842" fmla="*/ 5805386 w 7467600"/>
              <a:gd name="connsiteY842" fmla="*/ 239240 h 6858000"/>
              <a:gd name="connsiteX843" fmla="*/ 5905192 w 7467600"/>
              <a:gd name="connsiteY843" fmla="*/ 163079 h 6858000"/>
              <a:gd name="connsiteX844" fmla="*/ 5865655 w 7467600"/>
              <a:gd name="connsiteY844" fmla="*/ 171901 h 6858000"/>
              <a:gd name="connsiteX845" fmla="*/ 5259740 w 7467600"/>
              <a:gd name="connsiteY845" fmla="*/ 257013 h 6858000"/>
              <a:gd name="connsiteX846" fmla="*/ 5208466 w 7467600"/>
              <a:gd name="connsiteY846" fmla="*/ 257550 h 6858000"/>
              <a:gd name="connsiteX847" fmla="*/ 4980204 w 7467600"/>
              <a:gd name="connsiteY847" fmla="*/ 271903 h 6858000"/>
              <a:gd name="connsiteX848" fmla="*/ 5068068 w 7467600"/>
              <a:gd name="connsiteY848" fmla="*/ 282244 h 6858000"/>
              <a:gd name="connsiteX849" fmla="*/ 5153231 w 7467600"/>
              <a:gd name="connsiteY849" fmla="*/ 292240 h 6858000"/>
              <a:gd name="connsiteX850" fmla="*/ 5426491 w 7467600"/>
              <a:gd name="connsiteY850" fmla="*/ 281128 h 6858000"/>
              <a:gd name="connsiteX851" fmla="*/ 5731212 w 7467600"/>
              <a:gd name="connsiteY851" fmla="*/ 231951 h 6858000"/>
              <a:gd name="connsiteX852" fmla="*/ 5905192 w 7467600"/>
              <a:gd name="connsiteY852" fmla="*/ 163079 h 6858000"/>
              <a:gd name="connsiteX853" fmla="*/ 5944437 w 7467600"/>
              <a:gd name="connsiteY853" fmla="*/ 113829 h 6858000"/>
              <a:gd name="connsiteX854" fmla="*/ 5825032 w 7467600"/>
              <a:gd name="connsiteY854" fmla="*/ 146405 h 6858000"/>
              <a:gd name="connsiteX855" fmla="*/ 4955599 w 7467600"/>
              <a:gd name="connsiteY855" fmla="*/ 247008 h 6858000"/>
              <a:gd name="connsiteX856" fmla="*/ 5210104 w 7467600"/>
              <a:gd name="connsiteY856" fmla="*/ 228123 h 6858000"/>
              <a:gd name="connsiteX857" fmla="*/ 5261015 w 7467600"/>
              <a:gd name="connsiteY857" fmla="*/ 227087 h 6858000"/>
              <a:gd name="connsiteX858" fmla="*/ 5861181 w 7467600"/>
              <a:gd name="connsiteY858" fmla="*/ 143093 h 6858000"/>
              <a:gd name="connsiteX859" fmla="*/ 5961252 w 7467600"/>
              <a:gd name="connsiteY859" fmla="*/ 114820 h 6858000"/>
              <a:gd name="connsiteX860" fmla="*/ 5944437 w 7467600"/>
              <a:gd name="connsiteY860" fmla="*/ 113829 h 6858000"/>
              <a:gd name="connsiteX861" fmla="*/ 3882765 w 7467600"/>
              <a:gd name="connsiteY861" fmla="*/ 0 h 6858000"/>
              <a:gd name="connsiteX862" fmla="*/ 3995099 w 7467600"/>
              <a:gd name="connsiteY862" fmla="*/ 0 h 6858000"/>
              <a:gd name="connsiteX863" fmla="*/ 4163818 w 7467600"/>
              <a:gd name="connsiteY863" fmla="*/ 234104 h 6858000"/>
              <a:gd name="connsiteX864" fmla="*/ 4172099 w 7467600"/>
              <a:gd name="connsiteY864" fmla="*/ 234207 h 6858000"/>
              <a:gd name="connsiteX865" fmla="*/ 4784282 w 7467600"/>
              <a:gd name="connsiteY865" fmla="*/ 276561 h 6858000"/>
              <a:gd name="connsiteX866" fmla="*/ 4801687 w 7467600"/>
              <a:gd name="connsiteY866" fmla="*/ 267764 h 6858000"/>
              <a:gd name="connsiteX867" fmla="*/ 6082788 w 7467600"/>
              <a:gd name="connsiteY867" fmla="*/ 64119 h 6858000"/>
              <a:gd name="connsiteX868" fmla="*/ 6099442 w 7467600"/>
              <a:gd name="connsiteY868" fmla="*/ 82568 h 6858000"/>
              <a:gd name="connsiteX869" fmla="*/ 4804137 w 7467600"/>
              <a:gd name="connsiteY869" fmla="*/ 320931 h 6858000"/>
              <a:gd name="connsiteX870" fmla="*/ 4227047 w 7467600"/>
              <a:gd name="connsiteY870" fmla="*/ 313415 h 6858000"/>
              <a:gd name="connsiteX871" fmla="*/ 4346041 w 7467600"/>
              <a:gd name="connsiteY871" fmla="*/ 456086 h 6858000"/>
              <a:gd name="connsiteX872" fmla="*/ 4870967 w 7467600"/>
              <a:gd name="connsiteY872" fmla="*/ 963061 h 6858000"/>
              <a:gd name="connsiteX873" fmla="*/ 4889647 w 7467600"/>
              <a:gd name="connsiteY873" fmla="*/ 957147 h 6858000"/>
              <a:gd name="connsiteX874" fmla="*/ 5422504 w 7467600"/>
              <a:gd name="connsiteY874" fmla="*/ 805191 h 6858000"/>
              <a:gd name="connsiteX875" fmla="*/ 6087656 w 7467600"/>
              <a:gd name="connsiteY875" fmla="*/ 826703 h 6858000"/>
              <a:gd name="connsiteX876" fmla="*/ 6058717 w 7467600"/>
              <a:gd name="connsiteY876" fmla="*/ 865992 h 6858000"/>
              <a:gd name="connsiteX877" fmla="*/ 4974153 w 7467600"/>
              <a:gd name="connsiteY877" fmla="*/ 1045456 h 6858000"/>
              <a:gd name="connsiteX878" fmla="*/ 5627835 w 7467600"/>
              <a:gd name="connsiteY878" fmla="*/ 1472077 h 6858000"/>
              <a:gd name="connsiteX879" fmla="*/ 5629817 w 7467600"/>
              <a:gd name="connsiteY879" fmla="*/ 1471412 h 6858000"/>
              <a:gd name="connsiteX880" fmla="*/ 5634124 w 7467600"/>
              <a:gd name="connsiteY880" fmla="*/ 1470572 h 6858000"/>
              <a:gd name="connsiteX881" fmla="*/ 5755832 w 7467600"/>
              <a:gd name="connsiteY881" fmla="*/ 1383886 h 6858000"/>
              <a:gd name="connsiteX882" fmla="*/ 6014186 w 7467600"/>
              <a:gd name="connsiteY882" fmla="*/ 1279799 h 6858000"/>
              <a:gd name="connsiteX883" fmla="*/ 6901619 w 7467600"/>
              <a:gd name="connsiteY883" fmla="*/ 1047874 h 6858000"/>
              <a:gd name="connsiteX884" fmla="*/ 6931566 w 7467600"/>
              <a:gd name="connsiteY884" fmla="*/ 1062034 h 6858000"/>
              <a:gd name="connsiteX885" fmla="*/ 5790982 w 7467600"/>
              <a:gd name="connsiteY885" fmla="*/ 1561380 h 6858000"/>
              <a:gd name="connsiteX886" fmla="*/ 6188971 w 7467600"/>
              <a:gd name="connsiteY886" fmla="*/ 1755168 h 6858000"/>
              <a:gd name="connsiteX887" fmla="*/ 6202446 w 7467600"/>
              <a:gd name="connsiteY887" fmla="*/ 1752268 h 6858000"/>
              <a:gd name="connsiteX888" fmla="*/ 7179560 w 7467600"/>
              <a:gd name="connsiteY888" fmla="*/ 1467551 h 6858000"/>
              <a:gd name="connsiteX889" fmla="*/ 7158730 w 7467600"/>
              <a:gd name="connsiteY889" fmla="*/ 1507835 h 6858000"/>
              <a:gd name="connsiteX890" fmla="*/ 6326959 w 7467600"/>
              <a:gd name="connsiteY890" fmla="*/ 1817686 h 6858000"/>
              <a:gd name="connsiteX891" fmla="*/ 6537433 w 7467600"/>
              <a:gd name="connsiteY891" fmla="*/ 1907790 h 6858000"/>
              <a:gd name="connsiteX892" fmla="*/ 6550221 w 7467600"/>
              <a:gd name="connsiteY892" fmla="*/ 1910729 h 6858000"/>
              <a:gd name="connsiteX893" fmla="*/ 6964438 w 7467600"/>
              <a:gd name="connsiteY893" fmla="*/ 2209505 h 6858000"/>
              <a:gd name="connsiteX894" fmla="*/ 7367862 w 7467600"/>
              <a:gd name="connsiteY894" fmla="*/ 2806833 h 6858000"/>
              <a:gd name="connsiteX895" fmla="*/ 7364329 w 7467600"/>
              <a:gd name="connsiteY895" fmla="*/ 2826907 h 6858000"/>
              <a:gd name="connsiteX896" fmla="*/ 7290545 w 7467600"/>
              <a:gd name="connsiteY896" fmla="*/ 2850663 h 6858000"/>
              <a:gd name="connsiteX897" fmla="*/ 6472036 w 7467600"/>
              <a:gd name="connsiteY897" fmla="*/ 1959003 h 6858000"/>
              <a:gd name="connsiteX898" fmla="*/ 5792897 w 7467600"/>
              <a:gd name="connsiteY898" fmla="*/ 1647747 h 6858000"/>
              <a:gd name="connsiteX899" fmla="*/ 5842751 w 7467600"/>
              <a:gd name="connsiteY899" fmla="*/ 1816112 h 6858000"/>
              <a:gd name="connsiteX900" fmla="*/ 5847424 w 7467600"/>
              <a:gd name="connsiteY900" fmla="*/ 1815776 h 6858000"/>
              <a:gd name="connsiteX901" fmla="*/ 6399821 w 7467600"/>
              <a:gd name="connsiteY901" fmla="*/ 2344799 h 6858000"/>
              <a:gd name="connsiteX902" fmla="*/ 6323232 w 7467600"/>
              <a:gd name="connsiteY902" fmla="*/ 2389634 h 6858000"/>
              <a:gd name="connsiteX903" fmla="*/ 5942958 w 7467600"/>
              <a:gd name="connsiteY903" fmla="*/ 2077708 h 6858000"/>
              <a:gd name="connsiteX904" fmla="*/ 5921559 w 7467600"/>
              <a:gd name="connsiteY904" fmla="*/ 2378596 h 6858000"/>
              <a:gd name="connsiteX905" fmla="*/ 5817651 w 7467600"/>
              <a:gd name="connsiteY905" fmla="*/ 3023919 h 6858000"/>
              <a:gd name="connsiteX906" fmla="*/ 5729634 w 7467600"/>
              <a:gd name="connsiteY906" fmla="*/ 3051849 h 6858000"/>
              <a:gd name="connsiteX907" fmla="*/ 5611018 w 7467600"/>
              <a:gd name="connsiteY907" fmla="*/ 2316769 h 6858000"/>
              <a:gd name="connsiteX908" fmla="*/ 5687608 w 7467600"/>
              <a:gd name="connsiteY908" fmla="*/ 2039972 h 6858000"/>
              <a:gd name="connsiteX909" fmla="*/ 5657554 w 7467600"/>
              <a:gd name="connsiteY909" fmla="*/ 1576445 h 6858000"/>
              <a:gd name="connsiteX910" fmla="*/ 5150475 w 7467600"/>
              <a:gd name="connsiteY910" fmla="*/ 1274012 h 6858000"/>
              <a:gd name="connsiteX911" fmla="*/ 5349142 w 7467600"/>
              <a:gd name="connsiteY911" fmla="*/ 2204405 h 6858000"/>
              <a:gd name="connsiteX912" fmla="*/ 5262214 w 7467600"/>
              <a:gd name="connsiteY912" fmla="*/ 2233836 h 6858000"/>
              <a:gd name="connsiteX913" fmla="*/ 4981539 w 7467600"/>
              <a:gd name="connsiteY913" fmla="*/ 1542201 h 6858000"/>
              <a:gd name="connsiteX914" fmla="*/ 4958461 w 7467600"/>
              <a:gd name="connsiteY914" fmla="*/ 1136957 h 6858000"/>
              <a:gd name="connsiteX915" fmla="*/ 4655015 w 7467600"/>
              <a:gd name="connsiteY915" fmla="*/ 891426 h 6858000"/>
              <a:gd name="connsiteX916" fmla="*/ 4348002 w 7467600"/>
              <a:gd name="connsiteY916" fmla="*/ 2205895 h 6858000"/>
              <a:gd name="connsiteX917" fmla="*/ 4262250 w 7467600"/>
              <a:gd name="connsiteY917" fmla="*/ 2219972 h 6858000"/>
              <a:gd name="connsiteX918" fmla="*/ 4550611 w 7467600"/>
              <a:gd name="connsiteY918" fmla="*/ 817540 h 6858000"/>
              <a:gd name="connsiteX919" fmla="*/ 4564418 w 7467600"/>
              <a:gd name="connsiteY919" fmla="*/ 808293 h 6858000"/>
              <a:gd name="connsiteX920" fmla="*/ 4266388 w 7467600"/>
              <a:gd name="connsiteY920" fmla="*/ 500083 h 6858000"/>
              <a:gd name="connsiteX921" fmla="*/ 4032842 w 7467600"/>
              <a:gd name="connsiteY921" fmla="*/ 211809 h 6858000"/>
              <a:gd name="connsiteX922" fmla="*/ 3882765 w 7467600"/>
              <a:gd name="connsiteY922" fmla="*/ 0 h 6858000"/>
              <a:gd name="connsiteX923" fmla="*/ 3721337 w 7467600"/>
              <a:gd name="connsiteY923" fmla="*/ 0 h 6858000"/>
              <a:gd name="connsiteX924" fmla="*/ 3797544 w 7467600"/>
              <a:gd name="connsiteY924" fmla="*/ 0 h 6858000"/>
              <a:gd name="connsiteX925" fmla="*/ 3775734 w 7467600"/>
              <a:gd name="connsiteY925" fmla="*/ 95131 h 6858000"/>
              <a:gd name="connsiteX926" fmla="*/ 3724807 w 7467600"/>
              <a:gd name="connsiteY926" fmla="*/ 272257 h 6858000"/>
              <a:gd name="connsiteX927" fmla="*/ 3726844 w 7467600"/>
              <a:gd name="connsiteY927" fmla="*/ 282988 h 6858000"/>
              <a:gd name="connsiteX928" fmla="*/ 3742664 w 7467600"/>
              <a:gd name="connsiteY928" fmla="*/ 279918 h 6858000"/>
              <a:gd name="connsiteX929" fmla="*/ 4103910 w 7467600"/>
              <a:gd name="connsiteY929" fmla="*/ 1161917 h 6858000"/>
              <a:gd name="connsiteX930" fmla="*/ 4020269 w 7467600"/>
              <a:gd name="connsiteY930" fmla="*/ 1200406 h 6858000"/>
              <a:gd name="connsiteX931" fmla="*/ 3674882 w 7467600"/>
              <a:gd name="connsiteY931" fmla="*/ 488524 h 6858000"/>
              <a:gd name="connsiteX932" fmla="*/ 3132682 w 7467600"/>
              <a:gd name="connsiteY932" fmla="*/ 1072284 h 6858000"/>
              <a:gd name="connsiteX933" fmla="*/ 2716346 w 7467600"/>
              <a:gd name="connsiteY933" fmla="*/ 1276376 h 6858000"/>
              <a:gd name="connsiteX934" fmla="*/ 2716772 w 7467600"/>
              <a:gd name="connsiteY934" fmla="*/ 1255462 h 6858000"/>
              <a:gd name="connsiteX935" fmla="*/ 3471096 w 7467600"/>
              <a:gd name="connsiteY935" fmla="*/ 437072 h 6858000"/>
              <a:gd name="connsiteX936" fmla="*/ 3639057 w 7467600"/>
              <a:gd name="connsiteY936" fmla="*/ 286334 h 6858000"/>
              <a:gd name="connsiteX937" fmla="*/ 3640309 w 7467600"/>
              <a:gd name="connsiteY937" fmla="*/ 284664 h 6858000"/>
              <a:gd name="connsiteX938" fmla="*/ 3646022 w 7467600"/>
              <a:gd name="connsiteY938" fmla="*/ 276711 h 6858000"/>
              <a:gd name="connsiteX939" fmla="*/ 3707943 w 7467600"/>
              <a:gd name="connsiteY939" fmla="*/ 65958 h 6858000"/>
              <a:gd name="connsiteX940" fmla="*/ 3721337 w 7467600"/>
              <a:gd name="connsiteY940" fmla="*/ 0 h 6858000"/>
              <a:gd name="connsiteX941" fmla="*/ 2867960 w 7467600"/>
              <a:gd name="connsiteY941" fmla="*/ 0 h 6858000"/>
              <a:gd name="connsiteX942" fmla="*/ 2926351 w 7467600"/>
              <a:gd name="connsiteY942" fmla="*/ 0 h 6858000"/>
              <a:gd name="connsiteX943" fmla="*/ 2902823 w 7467600"/>
              <a:gd name="connsiteY943" fmla="*/ 262929 h 6858000"/>
              <a:gd name="connsiteX944" fmla="*/ 2940663 w 7467600"/>
              <a:gd name="connsiteY944" fmla="*/ 140884 h 6858000"/>
              <a:gd name="connsiteX945" fmla="*/ 2947039 w 7467600"/>
              <a:gd name="connsiteY945" fmla="*/ 122524 h 6858000"/>
              <a:gd name="connsiteX946" fmla="*/ 2984316 w 7467600"/>
              <a:gd name="connsiteY946" fmla="*/ 0 h 6858000"/>
              <a:gd name="connsiteX947" fmla="*/ 3016114 w 7467600"/>
              <a:gd name="connsiteY947" fmla="*/ 0 h 6858000"/>
              <a:gd name="connsiteX948" fmla="*/ 2979949 w 7467600"/>
              <a:gd name="connsiteY948" fmla="*/ 119274 h 6858000"/>
              <a:gd name="connsiteX949" fmla="*/ 3023879 w 7467600"/>
              <a:gd name="connsiteY949" fmla="*/ 0 h 6858000"/>
              <a:gd name="connsiteX950" fmla="*/ 3105400 w 7467600"/>
              <a:gd name="connsiteY950" fmla="*/ 0 h 6858000"/>
              <a:gd name="connsiteX951" fmla="*/ 3094669 w 7467600"/>
              <a:gd name="connsiteY951" fmla="*/ 30308 h 6858000"/>
              <a:gd name="connsiteX952" fmla="*/ 2901945 w 7467600"/>
              <a:gd name="connsiteY952" fmla="*/ 466538 h 6858000"/>
              <a:gd name="connsiteX953" fmla="*/ 2815209 w 7467600"/>
              <a:gd name="connsiteY953" fmla="*/ 497361 h 6858000"/>
              <a:gd name="connsiteX954" fmla="*/ 2844845 w 7467600"/>
              <a:gd name="connsiteY954" fmla="*/ 127638 h 6858000"/>
              <a:gd name="connsiteX955" fmla="*/ 2867960 w 7467600"/>
              <a:gd name="connsiteY955" fmla="*/ 0 h 6858000"/>
              <a:gd name="connsiteX956" fmla="*/ 1057230 w 7467600"/>
              <a:gd name="connsiteY956" fmla="*/ 0 h 6858000"/>
              <a:gd name="connsiteX957" fmla="*/ 1111003 w 7467600"/>
              <a:gd name="connsiteY957" fmla="*/ 0 h 6858000"/>
              <a:gd name="connsiteX958" fmla="*/ 1125553 w 7467600"/>
              <a:gd name="connsiteY958" fmla="*/ 52588 h 6858000"/>
              <a:gd name="connsiteX959" fmla="*/ 1304276 w 7467600"/>
              <a:gd name="connsiteY959" fmla="*/ 476275 h 6858000"/>
              <a:gd name="connsiteX960" fmla="*/ 1492066 w 7467600"/>
              <a:gd name="connsiteY960" fmla="*/ 886333 h 6858000"/>
              <a:gd name="connsiteX961" fmla="*/ 1423698 w 7467600"/>
              <a:gd name="connsiteY961" fmla="*/ 710817 h 6858000"/>
              <a:gd name="connsiteX962" fmla="*/ 1357609 w 7467600"/>
              <a:gd name="connsiteY962" fmla="*/ 532892 h 6858000"/>
              <a:gd name="connsiteX963" fmla="*/ 1309550 w 7467600"/>
              <a:gd name="connsiteY963" fmla="*/ 374031 h 6858000"/>
              <a:gd name="connsiteX964" fmla="*/ 1193673 w 7467600"/>
              <a:gd name="connsiteY964" fmla="*/ 49533 h 6858000"/>
              <a:gd name="connsiteX965" fmla="*/ 1164391 w 7467600"/>
              <a:gd name="connsiteY965" fmla="*/ 0 h 6858000"/>
              <a:gd name="connsiteX966" fmla="*/ 1200666 w 7467600"/>
              <a:gd name="connsiteY966" fmla="*/ 0 h 6858000"/>
              <a:gd name="connsiteX967" fmla="*/ 1223408 w 7467600"/>
              <a:gd name="connsiteY967" fmla="*/ 38996 h 6858000"/>
              <a:gd name="connsiteX968" fmla="*/ 1339635 w 7467600"/>
              <a:gd name="connsiteY968" fmla="*/ 365517 h 6858000"/>
              <a:gd name="connsiteX969" fmla="*/ 1387469 w 7467600"/>
              <a:gd name="connsiteY969" fmla="*/ 523079 h 6858000"/>
              <a:gd name="connsiteX970" fmla="*/ 1452685 w 7467600"/>
              <a:gd name="connsiteY970" fmla="*/ 699806 h 6858000"/>
              <a:gd name="connsiteX971" fmla="*/ 1492092 w 7467600"/>
              <a:gd name="connsiteY971" fmla="*/ 800424 h 6858000"/>
              <a:gd name="connsiteX972" fmla="*/ 1455302 w 7467600"/>
              <a:gd name="connsiteY972" fmla="*/ 632913 h 6858000"/>
              <a:gd name="connsiteX973" fmla="*/ 1222336 w 7467600"/>
              <a:gd name="connsiteY973" fmla="*/ 9480 h 6858000"/>
              <a:gd name="connsiteX974" fmla="*/ 1214634 w 7467600"/>
              <a:gd name="connsiteY974" fmla="*/ 0 h 6858000"/>
              <a:gd name="connsiteX975" fmla="*/ 1289827 w 7467600"/>
              <a:gd name="connsiteY975" fmla="*/ 0 h 6858000"/>
              <a:gd name="connsiteX976" fmla="*/ 1321076 w 7467600"/>
              <a:gd name="connsiteY976" fmla="*/ 59722 h 6858000"/>
              <a:gd name="connsiteX977" fmla="*/ 1512579 w 7467600"/>
              <a:gd name="connsiteY977" fmla="*/ 626441 h 6858000"/>
              <a:gd name="connsiteX978" fmla="*/ 1506076 w 7467600"/>
              <a:gd name="connsiteY978" fmla="*/ 1089289 h 6858000"/>
              <a:gd name="connsiteX979" fmla="*/ 1486346 w 7467600"/>
              <a:gd name="connsiteY979" fmla="*/ 1079919 h 6858000"/>
              <a:gd name="connsiteX980" fmla="*/ 1070511 w 7467600"/>
              <a:gd name="connsiteY980" fmla="*/ 48609 h 6858000"/>
              <a:gd name="connsiteX981" fmla="*/ 1057230 w 7467600"/>
              <a:gd name="connsiteY981" fmla="*/ 0 h 6858000"/>
              <a:gd name="connsiteX982" fmla="*/ 43151 w 7467600"/>
              <a:gd name="connsiteY982" fmla="*/ 0 h 6858000"/>
              <a:gd name="connsiteX983" fmla="*/ 95283 w 7467600"/>
              <a:gd name="connsiteY983" fmla="*/ 0 h 6858000"/>
              <a:gd name="connsiteX984" fmla="*/ 300708 w 7467600"/>
              <a:gd name="connsiteY984" fmla="*/ 154571 h 6858000"/>
              <a:gd name="connsiteX985" fmla="*/ 530414 w 7467600"/>
              <a:gd name="connsiteY985" fmla="*/ 354673 h 6858000"/>
              <a:gd name="connsiteX986" fmla="*/ 333785 w 7467600"/>
              <a:gd name="connsiteY986" fmla="*/ 161564 h 6858000"/>
              <a:gd name="connsiteX987" fmla="*/ 147005 w 7467600"/>
              <a:gd name="connsiteY987" fmla="*/ 0 h 6858000"/>
              <a:gd name="connsiteX988" fmla="*/ 272509 w 7467600"/>
              <a:gd name="connsiteY988" fmla="*/ 0 h 6858000"/>
              <a:gd name="connsiteX989" fmla="*/ 326276 w 7467600"/>
              <a:gd name="connsiteY989" fmla="*/ 45847 h 6858000"/>
              <a:gd name="connsiteX990" fmla="*/ 823759 w 7467600"/>
              <a:gd name="connsiteY990" fmla="*/ 574145 h 6858000"/>
              <a:gd name="connsiteX991" fmla="*/ 811254 w 7467600"/>
              <a:gd name="connsiteY991" fmla="*/ 665546 h 6858000"/>
              <a:gd name="connsiteX992" fmla="*/ 154042 w 7467600"/>
              <a:gd name="connsiteY992" fmla="*/ 261522 h 6858000"/>
              <a:gd name="connsiteX993" fmla="*/ 13550 w 7467600"/>
              <a:gd name="connsiteY993" fmla="*/ 158423 h 6858000"/>
              <a:gd name="connsiteX994" fmla="*/ 0 w 7467600"/>
              <a:gd name="connsiteY994" fmla="*/ 146618 h 6858000"/>
              <a:gd name="connsiteX995" fmla="*/ 0 w 7467600"/>
              <a:gd name="connsiteY995" fmla="*/ 59161 h 6858000"/>
              <a:gd name="connsiteX996" fmla="*/ 45427 w 7467600"/>
              <a:gd name="connsiteY996" fmla="*/ 101078 h 6858000"/>
              <a:gd name="connsiteX997" fmla="*/ 630103 w 7467600"/>
              <a:gd name="connsiteY997" fmla="*/ 485885 h 6858000"/>
              <a:gd name="connsiteX998" fmla="*/ 532040 w 7467600"/>
              <a:gd name="connsiteY998" fmla="*/ 399359 h 6858000"/>
              <a:gd name="connsiteX999" fmla="*/ 517618 w 7467600"/>
              <a:gd name="connsiteY999" fmla="*/ 385726 h 6858000"/>
              <a:gd name="connsiteX1000" fmla="*/ 285074 w 7467600"/>
              <a:gd name="connsiteY1000" fmla="*/ 182755 h 6858000"/>
              <a:gd name="connsiteX1001" fmla="*/ 43151 w 7467600"/>
              <a:gd name="connsiteY100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68569 w 7467600"/>
              <a:gd name="connsiteY127" fmla="*/ 5270182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1903353 w 7467600"/>
              <a:gd name="connsiteY145" fmla="*/ 5044827 h 6858000"/>
              <a:gd name="connsiteX146" fmla="*/ 1936931 w 7467600"/>
              <a:gd name="connsiteY146" fmla="*/ 5093954 h 6858000"/>
              <a:gd name="connsiteX147" fmla="*/ 2195868 w 7467600"/>
              <a:gd name="connsiteY147" fmla="*/ 5396574 h 6858000"/>
              <a:gd name="connsiteX148" fmla="*/ 2088852 w 7467600"/>
              <a:gd name="connsiteY148" fmla="*/ 5166123 h 6858000"/>
              <a:gd name="connsiteX149" fmla="*/ 1958241 w 7467600"/>
              <a:gd name="connsiteY149" fmla="*/ 5067955 h 6858000"/>
              <a:gd name="connsiteX150" fmla="*/ 1903353 w 7467600"/>
              <a:gd name="connsiteY150" fmla="*/ 5044827 h 6858000"/>
              <a:gd name="connsiteX151" fmla="*/ 1979378 w 7467600"/>
              <a:gd name="connsiteY151" fmla="*/ 4769504 h 6858000"/>
              <a:gd name="connsiteX152" fmla="*/ 2882120 w 7467600"/>
              <a:gd name="connsiteY152" fmla="*/ 5064547 h 6858000"/>
              <a:gd name="connsiteX153" fmla="*/ 2793103 w 7467600"/>
              <a:gd name="connsiteY153" fmla="*/ 5039699 h 6858000"/>
              <a:gd name="connsiteX154" fmla="*/ 2770041 w 7467600"/>
              <a:gd name="connsiteY154" fmla="*/ 5033634 h 6858000"/>
              <a:gd name="connsiteX155" fmla="*/ 1979378 w 7467600"/>
              <a:gd name="connsiteY155" fmla="*/ 4769504 h 6858000"/>
              <a:gd name="connsiteX156" fmla="*/ 1927410 w 7467600"/>
              <a:gd name="connsiteY156" fmla="*/ 4716164 h 6858000"/>
              <a:gd name="connsiteX157" fmla="*/ 1959587 w 7467600"/>
              <a:gd name="connsiteY157" fmla="*/ 4728849 h 6858000"/>
              <a:gd name="connsiteX158" fmla="*/ 2777707 w 7467600"/>
              <a:gd name="connsiteY158" fmla="*/ 5003991 h 6858000"/>
              <a:gd name="connsiteX159" fmla="*/ 2800768 w 7467600"/>
              <a:gd name="connsiteY159" fmla="*/ 5010056 h 6858000"/>
              <a:gd name="connsiteX160" fmla="*/ 2879408 w 7467600"/>
              <a:gd name="connsiteY160" fmla="*/ 5031590 h 6858000"/>
              <a:gd name="connsiteX161" fmla="*/ 2862295 w 7467600"/>
              <a:gd name="connsiteY161" fmla="*/ 5022958 h 6858000"/>
              <a:gd name="connsiteX162" fmla="*/ 2813343 w 7467600"/>
              <a:gd name="connsiteY162" fmla="*/ 4998369 h 6858000"/>
              <a:gd name="connsiteX163" fmla="*/ 2646245 w 7467600"/>
              <a:gd name="connsiteY163" fmla="*/ 4930999 h 6858000"/>
              <a:gd name="connsiteX164" fmla="*/ 1999243 w 7467600"/>
              <a:gd name="connsiteY164" fmla="*/ 4730524 h 6858000"/>
              <a:gd name="connsiteX165" fmla="*/ 1979527 w 7467600"/>
              <a:gd name="connsiteY165" fmla="*/ 4726651 h 6858000"/>
              <a:gd name="connsiteX166" fmla="*/ 1927410 w 7467600"/>
              <a:gd name="connsiteY166" fmla="*/ 4716164 h 6858000"/>
              <a:gd name="connsiteX167" fmla="*/ 1997014 w 7467600"/>
              <a:gd name="connsiteY167" fmla="*/ 4698007 h 6858000"/>
              <a:gd name="connsiteX168" fmla="*/ 2005458 w 7467600"/>
              <a:gd name="connsiteY168" fmla="*/ 4699540 h 6858000"/>
              <a:gd name="connsiteX169" fmla="*/ 2657186 w 7467600"/>
              <a:gd name="connsiteY169" fmla="*/ 4901687 h 6858000"/>
              <a:gd name="connsiteX170" fmla="*/ 2826662 w 7467600"/>
              <a:gd name="connsiteY170" fmla="*/ 4970362 h 6858000"/>
              <a:gd name="connsiteX171" fmla="*/ 2876100 w 7467600"/>
              <a:gd name="connsiteY171" fmla="*/ 4995397 h 6858000"/>
              <a:gd name="connsiteX172" fmla="*/ 3042600 w 7467600"/>
              <a:gd name="connsiteY172" fmla="*/ 5059532 h 6858000"/>
              <a:gd name="connsiteX173" fmla="*/ 1997014 w 7467600"/>
              <a:gd name="connsiteY173" fmla="*/ 4698007 h 6858000"/>
              <a:gd name="connsiteX174" fmla="*/ 2305292 w 7467600"/>
              <a:gd name="connsiteY174" fmla="*/ 4219492 h 6858000"/>
              <a:gd name="connsiteX175" fmla="*/ 3360922 w 7467600"/>
              <a:gd name="connsiteY175" fmla="*/ 4529373 h 6858000"/>
              <a:gd name="connsiteX176" fmla="*/ 3492420 w 7467600"/>
              <a:gd name="connsiteY176" fmla="*/ 4510145 h 6858000"/>
              <a:gd name="connsiteX177" fmla="*/ 3364086 w 7467600"/>
              <a:gd name="connsiteY177" fmla="*/ 4480340 h 6858000"/>
              <a:gd name="connsiteX178" fmla="*/ 3225818 w 7467600"/>
              <a:gd name="connsiteY178" fmla="*/ 4411822 h 6858000"/>
              <a:gd name="connsiteX179" fmla="*/ 3129696 w 7467600"/>
              <a:gd name="connsiteY179" fmla="*/ 4360704 h 6858000"/>
              <a:gd name="connsiteX180" fmla="*/ 2814545 w 7467600"/>
              <a:gd name="connsiteY180" fmla="*/ 4282955 h 6858000"/>
              <a:gd name="connsiteX181" fmla="*/ 2305292 w 7467600"/>
              <a:gd name="connsiteY181" fmla="*/ 4219492 h 6858000"/>
              <a:gd name="connsiteX182" fmla="*/ 2626982 w 7467600"/>
              <a:gd name="connsiteY182" fmla="*/ 4206450 h 6858000"/>
              <a:gd name="connsiteX183" fmla="*/ 2490617 w 7467600"/>
              <a:gd name="connsiteY183" fmla="*/ 4206951 h 6858000"/>
              <a:gd name="connsiteX184" fmla="*/ 2819869 w 7467600"/>
              <a:gd name="connsiteY184" fmla="*/ 4252936 h 6858000"/>
              <a:gd name="connsiteX185" fmla="*/ 3143018 w 7467600"/>
              <a:gd name="connsiteY185" fmla="*/ 4332698 h 6858000"/>
              <a:gd name="connsiteX186" fmla="*/ 3241520 w 7467600"/>
              <a:gd name="connsiteY186" fmla="*/ 4385112 h 6858000"/>
              <a:gd name="connsiteX187" fmla="*/ 3374575 w 7467600"/>
              <a:gd name="connsiteY187" fmla="*/ 4451517 h 6858000"/>
              <a:gd name="connsiteX188" fmla="*/ 3505221 w 7467600"/>
              <a:gd name="connsiteY188" fmla="*/ 4480757 h 6858000"/>
              <a:gd name="connsiteX189" fmla="*/ 2626982 w 7467600"/>
              <a:gd name="connsiteY189" fmla="*/ 4206450 h 6858000"/>
              <a:gd name="connsiteX190" fmla="*/ 1310106 w 7467600"/>
              <a:gd name="connsiteY190" fmla="*/ 3943217 h 6858000"/>
              <a:gd name="connsiteX191" fmla="*/ 854994 w 7467600"/>
              <a:gd name="connsiteY191" fmla="*/ 4399136 h 6858000"/>
              <a:gd name="connsiteX192" fmla="*/ 742462 w 7467600"/>
              <a:gd name="connsiteY192" fmla="*/ 4594648 h 6858000"/>
              <a:gd name="connsiteX193" fmla="*/ 820602 w 7467600"/>
              <a:gd name="connsiteY193" fmla="*/ 4485915 h 6858000"/>
              <a:gd name="connsiteX194" fmla="*/ 878295 w 7467600"/>
              <a:gd name="connsiteY194" fmla="*/ 4403594 h 6858000"/>
              <a:gd name="connsiteX195" fmla="*/ 1240607 w 7467600"/>
              <a:gd name="connsiteY195" fmla="*/ 4010401 h 6858000"/>
              <a:gd name="connsiteX196" fmla="*/ 1310106 w 7467600"/>
              <a:gd name="connsiteY196" fmla="*/ 3943217 h 6858000"/>
              <a:gd name="connsiteX197" fmla="*/ 1423113 w 7467600"/>
              <a:gd name="connsiteY197" fmla="*/ 3874565 h 6858000"/>
              <a:gd name="connsiteX198" fmla="*/ 1260565 w 7467600"/>
              <a:gd name="connsiteY198" fmla="*/ 4031982 h 6858000"/>
              <a:gd name="connsiteX199" fmla="*/ 901900 w 7467600"/>
              <a:gd name="connsiteY199" fmla="*/ 4421236 h 6858000"/>
              <a:gd name="connsiteX200" fmla="*/ 845044 w 7467600"/>
              <a:gd name="connsiteY200" fmla="*/ 4502436 h 6858000"/>
              <a:gd name="connsiteX201" fmla="*/ 685926 w 7467600"/>
              <a:gd name="connsiteY201" fmla="*/ 4703069 h 6858000"/>
              <a:gd name="connsiteX202" fmla="*/ 684248 w 7467600"/>
              <a:gd name="connsiteY202" fmla="*/ 4706721 h 6858000"/>
              <a:gd name="connsiteX203" fmla="*/ 1423113 w 7467600"/>
              <a:gd name="connsiteY203" fmla="*/ 3874565 h 6858000"/>
              <a:gd name="connsiteX204" fmla="*/ 3316479 w 7467600"/>
              <a:gd name="connsiteY204" fmla="*/ 3872136 h 6858000"/>
              <a:gd name="connsiteX205" fmla="*/ 3546806 w 7467600"/>
              <a:gd name="connsiteY205" fmla="*/ 4356139 h 6858000"/>
              <a:gd name="connsiteX206" fmla="*/ 3364433 w 7467600"/>
              <a:gd name="connsiteY206" fmla="*/ 3953121 h 6858000"/>
              <a:gd name="connsiteX207" fmla="*/ 3316479 w 7467600"/>
              <a:gd name="connsiteY207" fmla="*/ 3872136 h 6858000"/>
              <a:gd name="connsiteX208" fmla="*/ 3291335 w 7467600"/>
              <a:gd name="connsiteY208" fmla="*/ 3767420 h 6858000"/>
              <a:gd name="connsiteX209" fmla="*/ 3390805 w 7467600"/>
              <a:gd name="connsiteY209" fmla="*/ 3937163 h 6858000"/>
              <a:gd name="connsiteX210" fmla="*/ 3579062 w 7467600"/>
              <a:gd name="connsiteY210" fmla="*/ 4359040 h 6858000"/>
              <a:gd name="connsiteX211" fmla="*/ 3467355 w 7467600"/>
              <a:gd name="connsiteY211" fmla="*/ 3988130 h 6858000"/>
              <a:gd name="connsiteX212" fmla="*/ 3310753 w 7467600"/>
              <a:gd name="connsiteY212" fmla="*/ 3787140 h 6858000"/>
              <a:gd name="connsiteX213" fmla="*/ 3291335 w 7467600"/>
              <a:gd name="connsiteY213" fmla="*/ 3767420 h 6858000"/>
              <a:gd name="connsiteX214" fmla="*/ 1635889 w 7467600"/>
              <a:gd name="connsiteY214" fmla="*/ 3709494 h 6858000"/>
              <a:gd name="connsiteX215" fmla="*/ 1634800 w 7467600"/>
              <a:gd name="connsiteY215" fmla="*/ 3731111 h 6858000"/>
              <a:gd name="connsiteX216" fmla="*/ 1635889 w 7467600"/>
              <a:gd name="connsiteY216" fmla="*/ 3709494 h 6858000"/>
              <a:gd name="connsiteX217" fmla="*/ 1510397 w 7467600"/>
              <a:gd name="connsiteY217" fmla="*/ 3684705 h 6858000"/>
              <a:gd name="connsiteX218" fmla="*/ 1146550 w 7467600"/>
              <a:gd name="connsiteY218" fmla="*/ 3802012 h 6858000"/>
              <a:gd name="connsiteX219" fmla="*/ 698834 w 7467600"/>
              <a:gd name="connsiteY219" fmla="*/ 3952272 h 6858000"/>
              <a:gd name="connsiteX220" fmla="*/ 34256 w 7467600"/>
              <a:gd name="connsiteY220" fmla="*/ 4347603 h 6858000"/>
              <a:gd name="connsiteX221" fmla="*/ 527241 w 7467600"/>
              <a:gd name="connsiteY221" fmla="*/ 4065078 h 6858000"/>
              <a:gd name="connsiteX222" fmla="*/ 1510397 w 7467600"/>
              <a:gd name="connsiteY222" fmla="*/ 3684705 h 6858000"/>
              <a:gd name="connsiteX223" fmla="*/ 1313114 w 7467600"/>
              <a:gd name="connsiteY223" fmla="*/ 3655216 h 6858000"/>
              <a:gd name="connsiteX224" fmla="*/ 1109304 w 7467600"/>
              <a:gd name="connsiteY224" fmla="*/ 3669030 h 6858000"/>
              <a:gd name="connsiteX225" fmla="*/ 8129 w 7467600"/>
              <a:gd name="connsiteY225" fmla="*/ 4330519 h 6858000"/>
              <a:gd name="connsiteX226" fmla="*/ 687572 w 7467600"/>
              <a:gd name="connsiteY226" fmla="*/ 3925629 h 6858000"/>
              <a:gd name="connsiteX227" fmla="*/ 1138365 w 7467600"/>
              <a:gd name="connsiteY227" fmla="*/ 3774515 h 6858000"/>
              <a:gd name="connsiteX228" fmla="*/ 1505579 w 7467600"/>
              <a:gd name="connsiteY228" fmla="*/ 3655526 h 6858000"/>
              <a:gd name="connsiteX229" fmla="*/ 1313114 w 7467600"/>
              <a:gd name="connsiteY229" fmla="*/ 3655216 h 6858000"/>
              <a:gd name="connsiteX230" fmla="*/ 3655073 w 7467600"/>
              <a:gd name="connsiteY230" fmla="*/ 3650884 h 6858000"/>
              <a:gd name="connsiteX231" fmla="*/ 3989938 w 7467600"/>
              <a:gd name="connsiteY231" fmla="*/ 3991685 h 6858000"/>
              <a:gd name="connsiteX232" fmla="*/ 4393907 w 7467600"/>
              <a:gd name="connsiteY232" fmla="*/ 4261258 h 6858000"/>
              <a:gd name="connsiteX233" fmla="*/ 4648051 w 7467600"/>
              <a:gd name="connsiteY233" fmla="*/ 4374051 h 6858000"/>
              <a:gd name="connsiteX234" fmla="*/ 4383389 w 7467600"/>
              <a:gd name="connsiteY234" fmla="*/ 4184369 h 6858000"/>
              <a:gd name="connsiteX235" fmla="*/ 4165508 w 7467600"/>
              <a:gd name="connsiteY235" fmla="*/ 4035196 h 6858000"/>
              <a:gd name="connsiteX236" fmla="*/ 4068162 w 7467600"/>
              <a:gd name="connsiteY236" fmla="*/ 3953394 h 6858000"/>
              <a:gd name="connsiteX237" fmla="*/ 3981416 w 7467600"/>
              <a:gd name="connsiteY237" fmla="*/ 3880482 h 6858000"/>
              <a:gd name="connsiteX238" fmla="*/ 3800147 w 7467600"/>
              <a:gd name="connsiteY238" fmla="*/ 3749872 h 6858000"/>
              <a:gd name="connsiteX239" fmla="*/ 3655073 w 7467600"/>
              <a:gd name="connsiteY239" fmla="*/ 3650884 h 6858000"/>
              <a:gd name="connsiteX240" fmla="*/ 3670252 w 7467600"/>
              <a:gd name="connsiteY240" fmla="*/ 3622798 h 6858000"/>
              <a:gd name="connsiteX241" fmla="*/ 3817258 w 7467600"/>
              <a:gd name="connsiteY241" fmla="*/ 3723577 h 6858000"/>
              <a:gd name="connsiteX242" fmla="*/ 4000461 w 7467600"/>
              <a:gd name="connsiteY242" fmla="*/ 3855966 h 6858000"/>
              <a:gd name="connsiteX243" fmla="*/ 4088180 w 7467600"/>
              <a:gd name="connsiteY243" fmla="*/ 3929774 h 6858000"/>
              <a:gd name="connsiteX244" fmla="*/ 4184555 w 7467600"/>
              <a:gd name="connsiteY244" fmla="*/ 4010683 h 6858000"/>
              <a:gd name="connsiteX245" fmla="*/ 4399563 w 7467600"/>
              <a:gd name="connsiteY245" fmla="*/ 4158106 h 6858000"/>
              <a:gd name="connsiteX246" fmla="*/ 4684469 w 7467600"/>
              <a:gd name="connsiteY246" fmla="*/ 4364680 h 6858000"/>
              <a:gd name="connsiteX247" fmla="*/ 4690271 w 7467600"/>
              <a:gd name="connsiteY247" fmla="*/ 4370034 h 6858000"/>
              <a:gd name="connsiteX248" fmla="*/ 4136093 w 7467600"/>
              <a:gd name="connsiteY248" fmla="*/ 3858466 h 6858000"/>
              <a:gd name="connsiteX249" fmla="*/ 3670252 w 7467600"/>
              <a:gd name="connsiteY249" fmla="*/ 3622798 h 6858000"/>
              <a:gd name="connsiteX250" fmla="*/ 4440129 w 7467600"/>
              <a:gd name="connsiteY250" fmla="*/ 3448571 h 6858000"/>
              <a:gd name="connsiteX251" fmla="*/ 4856525 w 7467600"/>
              <a:gd name="connsiteY251" fmla="*/ 3915351 h 6858000"/>
              <a:gd name="connsiteX252" fmla="*/ 5059055 w 7467600"/>
              <a:gd name="connsiteY252" fmla="*/ 4108918 h 6858000"/>
              <a:gd name="connsiteX253" fmla="*/ 5290070 w 7467600"/>
              <a:gd name="connsiteY253" fmla="*/ 4263619 h 6858000"/>
              <a:gd name="connsiteX254" fmla="*/ 4834991 w 7467600"/>
              <a:gd name="connsiteY254" fmla="*/ 3830985 h 6858000"/>
              <a:gd name="connsiteX255" fmla="*/ 4440129 w 7467600"/>
              <a:gd name="connsiteY255" fmla="*/ 3448571 h 6858000"/>
              <a:gd name="connsiteX256" fmla="*/ 4441737 w 7467600"/>
              <a:gd name="connsiteY256" fmla="*/ 3399734 h 6858000"/>
              <a:gd name="connsiteX257" fmla="*/ 4431236 w 7467600"/>
              <a:gd name="connsiteY257" fmla="*/ 3400954 h 6858000"/>
              <a:gd name="connsiteX258" fmla="*/ 4557150 w 7467600"/>
              <a:gd name="connsiteY258" fmla="*/ 3510023 h 6858000"/>
              <a:gd name="connsiteX259" fmla="*/ 4856936 w 7467600"/>
              <a:gd name="connsiteY259" fmla="*/ 3809146 h 6858000"/>
              <a:gd name="connsiteX260" fmla="*/ 5111996 w 7467600"/>
              <a:gd name="connsiteY260" fmla="*/ 4065759 h 6858000"/>
              <a:gd name="connsiteX261" fmla="*/ 5388878 w 7467600"/>
              <a:gd name="connsiteY261" fmla="*/ 4300185 h 6858000"/>
              <a:gd name="connsiteX262" fmla="*/ 5425556 w 7467600"/>
              <a:gd name="connsiteY262" fmla="*/ 4308967 h 6858000"/>
              <a:gd name="connsiteX263" fmla="*/ 4943646 w 7467600"/>
              <a:gd name="connsiteY263" fmla="*/ 3822916 h 6858000"/>
              <a:gd name="connsiteX264" fmla="*/ 4594837 w 7467600"/>
              <a:gd name="connsiteY264" fmla="*/ 3532274 h 6858000"/>
              <a:gd name="connsiteX265" fmla="*/ 4441737 w 7467600"/>
              <a:gd name="connsiteY265" fmla="*/ 3399734 h 6858000"/>
              <a:gd name="connsiteX266" fmla="*/ 5425834 w 7467600"/>
              <a:gd name="connsiteY266" fmla="*/ 3162785 h 6858000"/>
              <a:gd name="connsiteX267" fmla="*/ 5401644 w 7467600"/>
              <a:gd name="connsiteY267" fmla="*/ 3617847 h 6858000"/>
              <a:gd name="connsiteX268" fmla="*/ 5467256 w 7467600"/>
              <a:gd name="connsiteY268" fmla="*/ 4175494 h 6858000"/>
              <a:gd name="connsiteX269" fmla="*/ 5448069 w 7467600"/>
              <a:gd name="connsiteY269" fmla="*/ 3567554 h 6858000"/>
              <a:gd name="connsiteX270" fmla="*/ 5425834 w 7467600"/>
              <a:gd name="connsiteY270" fmla="*/ 3162785 h 6858000"/>
              <a:gd name="connsiteX271" fmla="*/ 1318687 w 7467600"/>
              <a:gd name="connsiteY271" fmla="*/ 3113840 h 6858000"/>
              <a:gd name="connsiteX272" fmla="*/ 1066793 w 7467600"/>
              <a:gd name="connsiteY272" fmla="*/ 3212171 h 6858000"/>
              <a:gd name="connsiteX273" fmla="*/ 993319 w 7467600"/>
              <a:gd name="connsiteY273" fmla="*/ 3247648 h 6858000"/>
              <a:gd name="connsiteX274" fmla="*/ 853081 w 7467600"/>
              <a:gd name="connsiteY274" fmla="*/ 3312410 h 6858000"/>
              <a:gd name="connsiteX275" fmla="*/ 805957 w 7467600"/>
              <a:gd name="connsiteY275" fmla="*/ 3330443 h 6858000"/>
              <a:gd name="connsiteX276" fmla="*/ 1318687 w 7467600"/>
              <a:gd name="connsiteY276" fmla="*/ 3113840 h 6858000"/>
              <a:gd name="connsiteX277" fmla="*/ 5453702 w 7467600"/>
              <a:gd name="connsiteY277" fmla="*/ 3090882 h 6858000"/>
              <a:gd name="connsiteX278" fmla="*/ 5480135 w 7467600"/>
              <a:gd name="connsiteY278" fmla="*/ 3565802 h 6858000"/>
              <a:gd name="connsiteX279" fmla="*/ 5499023 w 7467600"/>
              <a:gd name="connsiteY279" fmla="*/ 4166310 h 6858000"/>
              <a:gd name="connsiteX280" fmla="*/ 5547022 w 7467600"/>
              <a:gd name="connsiteY280" fmla="*/ 3607838 h 6858000"/>
              <a:gd name="connsiteX281" fmla="*/ 5515964 w 7467600"/>
              <a:gd name="connsiteY281" fmla="*/ 3378541 h 6858000"/>
              <a:gd name="connsiteX282" fmla="*/ 5453702 w 7467600"/>
              <a:gd name="connsiteY282" fmla="*/ 3090882 h 6858000"/>
              <a:gd name="connsiteX283" fmla="*/ 1238695 w 7467600"/>
              <a:gd name="connsiteY283" fmla="*/ 3076820 h 6858000"/>
              <a:gd name="connsiteX284" fmla="*/ 716371 w 7467600"/>
              <a:gd name="connsiteY284" fmla="*/ 3293249 h 6858000"/>
              <a:gd name="connsiteX285" fmla="*/ 579522 w 7467600"/>
              <a:gd name="connsiteY285" fmla="*/ 3371759 h 6858000"/>
              <a:gd name="connsiteX286" fmla="*/ 600288 w 7467600"/>
              <a:gd name="connsiteY286" fmla="*/ 3365555 h 6858000"/>
              <a:gd name="connsiteX287" fmla="*/ 840692 w 7467600"/>
              <a:gd name="connsiteY287" fmla="*/ 3284921 h 6858000"/>
              <a:gd name="connsiteX288" fmla="*/ 979248 w 7467600"/>
              <a:gd name="connsiteY288" fmla="*/ 3221003 h 6858000"/>
              <a:gd name="connsiteX289" fmla="*/ 1053282 w 7467600"/>
              <a:gd name="connsiteY289" fmla="*/ 3185247 h 6858000"/>
              <a:gd name="connsiteX290" fmla="*/ 1320603 w 7467600"/>
              <a:gd name="connsiteY290" fmla="*/ 3081281 h 6858000"/>
              <a:gd name="connsiteX291" fmla="*/ 1238695 w 7467600"/>
              <a:gd name="connsiteY291" fmla="*/ 3076820 h 6858000"/>
              <a:gd name="connsiteX292" fmla="*/ 5425627 w 7467600"/>
              <a:gd name="connsiteY292" fmla="*/ 2954192 h 6858000"/>
              <a:gd name="connsiteX293" fmla="*/ 5470770 w 7467600"/>
              <a:gd name="connsiteY293" fmla="*/ 3005435 h 6858000"/>
              <a:gd name="connsiteX294" fmla="*/ 5519779 w 7467600"/>
              <a:gd name="connsiteY294" fmla="*/ 4359223 h 6858000"/>
              <a:gd name="connsiteX295" fmla="*/ 5520293 w 7467600"/>
              <a:gd name="connsiteY295" fmla="*/ 4360602 h 6858000"/>
              <a:gd name="connsiteX296" fmla="*/ 5767221 w 7467600"/>
              <a:gd name="connsiteY296" fmla="*/ 4665564 h 6858000"/>
              <a:gd name="connsiteX297" fmla="*/ 6937169 w 7467600"/>
              <a:gd name="connsiteY297" fmla="*/ 4815941 h 6858000"/>
              <a:gd name="connsiteX298" fmla="*/ 6953922 w 7467600"/>
              <a:gd name="connsiteY298" fmla="*/ 4890068 h 6858000"/>
              <a:gd name="connsiteX299" fmla="*/ 6071359 w 7467600"/>
              <a:gd name="connsiteY299" fmla="*/ 4770770 h 6858000"/>
              <a:gd name="connsiteX300" fmla="*/ 6038839 w 7467600"/>
              <a:gd name="connsiteY300" fmla="*/ 4764474 h 6858000"/>
              <a:gd name="connsiteX301" fmla="*/ 6038706 w 7467600"/>
              <a:gd name="connsiteY301" fmla="*/ 4763847 h 6858000"/>
              <a:gd name="connsiteX302" fmla="*/ 6037784 w 7467600"/>
              <a:gd name="connsiteY302" fmla="*/ 4764270 h 6858000"/>
              <a:gd name="connsiteX303" fmla="*/ 6038839 w 7467600"/>
              <a:gd name="connsiteY303" fmla="*/ 4764474 h 6858000"/>
              <a:gd name="connsiteX304" fmla="*/ 6040338 w 7467600"/>
              <a:gd name="connsiteY304" fmla="*/ 4771418 h 6858000"/>
              <a:gd name="connsiteX305" fmla="*/ 6024488 w 7467600"/>
              <a:gd name="connsiteY305" fmla="*/ 4809903 h 6858000"/>
              <a:gd name="connsiteX306" fmla="*/ 5599771 w 7467600"/>
              <a:gd name="connsiteY306" fmla="*/ 5509652 h 6858000"/>
              <a:gd name="connsiteX307" fmla="*/ 5548843 w 7467600"/>
              <a:gd name="connsiteY307" fmla="*/ 5563845 h 6858000"/>
              <a:gd name="connsiteX308" fmla="*/ 5940952 w 7467600"/>
              <a:gd name="connsiteY308" fmla="*/ 6250028 h 6858000"/>
              <a:gd name="connsiteX309" fmla="*/ 6043441 w 7467600"/>
              <a:gd name="connsiteY309" fmla="*/ 6665847 h 6858000"/>
              <a:gd name="connsiteX310" fmla="*/ 6093432 w 7467600"/>
              <a:gd name="connsiteY310" fmla="*/ 6858000 h 6858000"/>
              <a:gd name="connsiteX311" fmla="*/ 6034344 w 7467600"/>
              <a:gd name="connsiteY311" fmla="*/ 6858000 h 6858000"/>
              <a:gd name="connsiteX312" fmla="*/ 6026679 w 7467600"/>
              <a:gd name="connsiteY312" fmla="*/ 6836959 h 6858000"/>
              <a:gd name="connsiteX313" fmla="*/ 5800441 w 7467600"/>
              <a:gd name="connsiteY313" fmla="*/ 6335286 h 6858000"/>
              <a:gd name="connsiteX314" fmla="*/ 5526562 w 7467600"/>
              <a:gd name="connsiteY314" fmla="*/ 5705388 h 6858000"/>
              <a:gd name="connsiteX315" fmla="*/ 5519640 w 7467600"/>
              <a:gd name="connsiteY315" fmla="*/ 5683774 h 6858000"/>
              <a:gd name="connsiteX316" fmla="*/ 5844559 w 7467600"/>
              <a:gd name="connsiteY316" fmla="*/ 6553349 h 6858000"/>
              <a:gd name="connsiteX317" fmla="*/ 5975994 w 7467600"/>
              <a:gd name="connsiteY317" fmla="*/ 6858000 h 6858000"/>
              <a:gd name="connsiteX318" fmla="*/ 5898547 w 7467600"/>
              <a:gd name="connsiteY318" fmla="*/ 6858000 h 6858000"/>
              <a:gd name="connsiteX319" fmla="*/ 5682041 w 7467600"/>
              <a:gd name="connsiteY319" fmla="*/ 6355860 h 6858000"/>
              <a:gd name="connsiteX320" fmla="*/ 5461758 w 7467600"/>
              <a:gd name="connsiteY320" fmla="*/ 5820220 h 6858000"/>
              <a:gd name="connsiteX321" fmla="*/ 5237282 w 7467600"/>
              <a:gd name="connsiteY321" fmla="*/ 6579086 h 6858000"/>
              <a:gd name="connsiteX322" fmla="*/ 5115009 w 7467600"/>
              <a:gd name="connsiteY322" fmla="*/ 6858000 h 6858000"/>
              <a:gd name="connsiteX323" fmla="*/ 5028074 w 7467600"/>
              <a:gd name="connsiteY323" fmla="*/ 6858000 h 6858000"/>
              <a:gd name="connsiteX324" fmla="*/ 5079508 w 7467600"/>
              <a:gd name="connsiteY324" fmla="*/ 6749074 h 6858000"/>
              <a:gd name="connsiteX325" fmla="*/ 5371846 w 7467600"/>
              <a:gd name="connsiteY325" fmla="*/ 5924413 h 6858000"/>
              <a:gd name="connsiteX326" fmla="*/ 5270512 w 7467600"/>
              <a:gd name="connsiteY326" fmla="*/ 6138975 h 6858000"/>
              <a:gd name="connsiteX327" fmla="*/ 5062409 w 7467600"/>
              <a:gd name="connsiteY327" fmla="*/ 6653544 h 6858000"/>
              <a:gd name="connsiteX328" fmla="*/ 5036628 w 7467600"/>
              <a:gd name="connsiteY328" fmla="*/ 6754247 h 6858000"/>
              <a:gd name="connsiteX329" fmla="*/ 5009112 w 7467600"/>
              <a:gd name="connsiteY329" fmla="*/ 6858000 h 6858000"/>
              <a:gd name="connsiteX330" fmla="*/ 4976679 w 7467600"/>
              <a:gd name="connsiteY330" fmla="*/ 6858000 h 6858000"/>
              <a:gd name="connsiteX331" fmla="*/ 5006537 w 7467600"/>
              <a:gd name="connsiteY331" fmla="*/ 6747068 h 6858000"/>
              <a:gd name="connsiteX332" fmla="*/ 5032723 w 7467600"/>
              <a:gd name="connsiteY332" fmla="*/ 6644957 h 6858000"/>
              <a:gd name="connsiteX333" fmla="*/ 5242949 w 7467600"/>
              <a:gd name="connsiteY333" fmla="*/ 6125175 h 6858000"/>
              <a:gd name="connsiteX334" fmla="*/ 5286321 w 7467600"/>
              <a:gd name="connsiteY334" fmla="*/ 6033555 h 6858000"/>
              <a:gd name="connsiteX335" fmla="*/ 5008210 w 7467600"/>
              <a:gd name="connsiteY335" fmla="*/ 6649194 h 6858000"/>
              <a:gd name="connsiteX336" fmla="*/ 4986321 w 7467600"/>
              <a:gd name="connsiteY336" fmla="*/ 6765687 h 6858000"/>
              <a:gd name="connsiteX337" fmla="*/ 4973474 w 7467600"/>
              <a:gd name="connsiteY337" fmla="*/ 6858000 h 6858000"/>
              <a:gd name="connsiteX338" fmla="*/ 4907178 w 7467600"/>
              <a:gd name="connsiteY338" fmla="*/ 6858000 h 6858000"/>
              <a:gd name="connsiteX339" fmla="*/ 4910810 w 7467600"/>
              <a:gd name="connsiteY339" fmla="*/ 6829660 h 6858000"/>
              <a:gd name="connsiteX340" fmla="*/ 4987461 w 7467600"/>
              <a:gd name="connsiteY340" fmla="*/ 6432994 h 6858000"/>
              <a:gd name="connsiteX341" fmla="*/ 5179262 w 7467600"/>
              <a:gd name="connsiteY341" fmla="*/ 6035044 h 6858000"/>
              <a:gd name="connsiteX342" fmla="*/ 4689678 w 7467600"/>
              <a:gd name="connsiteY342" fmla="*/ 6440241 h 6858000"/>
              <a:gd name="connsiteX343" fmla="*/ 4477543 w 7467600"/>
              <a:gd name="connsiteY343" fmla="*/ 6674836 h 6858000"/>
              <a:gd name="connsiteX344" fmla="*/ 4329957 w 7467600"/>
              <a:gd name="connsiteY344" fmla="*/ 6858000 h 6858000"/>
              <a:gd name="connsiteX345" fmla="*/ 4218595 w 7467600"/>
              <a:gd name="connsiteY345" fmla="*/ 6858000 h 6858000"/>
              <a:gd name="connsiteX346" fmla="*/ 4368888 w 7467600"/>
              <a:gd name="connsiteY346" fmla="*/ 6668412 h 6858000"/>
              <a:gd name="connsiteX347" fmla="*/ 4563091 w 7467600"/>
              <a:gd name="connsiteY347" fmla="*/ 6442508 h 6858000"/>
              <a:gd name="connsiteX348" fmla="*/ 5387324 w 7467600"/>
              <a:gd name="connsiteY348" fmla="*/ 5705830 h 6858000"/>
              <a:gd name="connsiteX349" fmla="*/ 5073620 w 7467600"/>
              <a:gd name="connsiteY349" fmla="*/ 5955437 h 6858000"/>
              <a:gd name="connsiteX350" fmla="*/ 4689789 w 7467600"/>
              <a:gd name="connsiteY350" fmla="*/ 6268382 h 6858000"/>
              <a:gd name="connsiteX351" fmla="*/ 4418722 w 7467600"/>
              <a:gd name="connsiteY351" fmla="*/ 6570886 h 6858000"/>
              <a:gd name="connsiteX352" fmla="*/ 4214944 w 7467600"/>
              <a:gd name="connsiteY352" fmla="*/ 6858000 h 6858000"/>
              <a:gd name="connsiteX353" fmla="*/ 4177898 w 7467600"/>
              <a:gd name="connsiteY353" fmla="*/ 6858000 h 6858000"/>
              <a:gd name="connsiteX354" fmla="*/ 4391597 w 7467600"/>
              <a:gd name="connsiteY354" fmla="*/ 6556370 h 6858000"/>
              <a:gd name="connsiteX355" fmla="*/ 4668889 w 7467600"/>
              <a:gd name="connsiteY355" fmla="*/ 6246399 h 6858000"/>
              <a:gd name="connsiteX356" fmla="*/ 5055427 w 7467600"/>
              <a:gd name="connsiteY356" fmla="*/ 5931476 h 6858000"/>
              <a:gd name="connsiteX357" fmla="*/ 5371814 w 7467600"/>
              <a:gd name="connsiteY357" fmla="*/ 5678975 h 6858000"/>
              <a:gd name="connsiteX358" fmla="*/ 4987918 w 7467600"/>
              <a:gd name="connsiteY358" fmla="*/ 5838701 h 6858000"/>
              <a:gd name="connsiteX359" fmla="*/ 4317146 w 7467600"/>
              <a:gd name="connsiteY359" fmla="*/ 6587716 h 6858000"/>
              <a:gd name="connsiteX360" fmla="*/ 4171627 w 7467600"/>
              <a:gd name="connsiteY360" fmla="*/ 6858000 h 6858000"/>
              <a:gd name="connsiteX361" fmla="*/ 4081585 w 7467600"/>
              <a:gd name="connsiteY361" fmla="*/ 6858000 h 6858000"/>
              <a:gd name="connsiteX362" fmla="*/ 4238603 w 7467600"/>
              <a:gd name="connsiteY362" fmla="*/ 6559341 h 6858000"/>
              <a:gd name="connsiteX363" fmla="*/ 4778333 w 7467600"/>
              <a:gd name="connsiteY363" fmla="*/ 5873626 h 6858000"/>
              <a:gd name="connsiteX364" fmla="*/ 5414185 w 7467600"/>
              <a:gd name="connsiteY364" fmla="*/ 5573882 h 6858000"/>
              <a:gd name="connsiteX365" fmla="*/ 5959648 w 7467600"/>
              <a:gd name="connsiteY365" fmla="*/ 4760797 h 6858000"/>
              <a:gd name="connsiteX366" fmla="*/ 5355019 w 7467600"/>
              <a:gd name="connsiteY366" fmla="*/ 4734672 h 6858000"/>
              <a:gd name="connsiteX367" fmla="*/ 5083565 w 7467600"/>
              <a:gd name="connsiteY367" fmla="*/ 5179121 h 6858000"/>
              <a:gd name="connsiteX368" fmla="*/ 4713577 w 7467600"/>
              <a:gd name="connsiteY368" fmla="*/ 5616803 h 6858000"/>
              <a:gd name="connsiteX369" fmla="*/ 3989559 w 7467600"/>
              <a:gd name="connsiteY369" fmla="*/ 6145945 h 6858000"/>
              <a:gd name="connsiteX370" fmla="*/ 3939824 w 7467600"/>
              <a:gd name="connsiteY370" fmla="*/ 6066900 h 6858000"/>
              <a:gd name="connsiteX371" fmla="*/ 4584537 w 7467600"/>
              <a:gd name="connsiteY371" fmla="*/ 5324826 h 6858000"/>
              <a:gd name="connsiteX372" fmla="*/ 5037105 w 7467600"/>
              <a:gd name="connsiteY372" fmla="*/ 5088765 h 6858000"/>
              <a:gd name="connsiteX373" fmla="*/ 5039930 w 7467600"/>
              <a:gd name="connsiteY373" fmla="*/ 5089585 h 6858000"/>
              <a:gd name="connsiteX374" fmla="*/ 5263764 w 7467600"/>
              <a:gd name="connsiteY374" fmla="*/ 4735525 h 6858000"/>
              <a:gd name="connsiteX375" fmla="*/ 4086300 w 7467600"/>
              <a:gd name="connsiteY375" fmla="*/ 4884599 h 6858000"/>
              <a:gd name="connsiteX376" fmla="*/ 4085485 w 7467600"/>
              <a:gd name="connsiteY376" fmla="*/ 4899070 h 6858000"/>
              <a:gd name="connsiteX377" fmla="*/ 3871915 w 7467600"/>
              <a:gd name="connsiteY377" fmla="*/ 5253645 h 6858000"/>
              <a:gd name="connsiteX378" fmla="*/ 3799374 w 7467600"/>
              <a:gd name="connsiteY378" fmla="*/ 5466127 h 6858000"/>
              <a:gd name="connsiteX379" fmla="*/ 3498850 w 7467600"/>
              <a:gd name="connsiteY379" fmla="*/ 6661888 h 6858000"/>
              <a:gd name="connsiteX380" fmla="*/ 3399216 w 7467600"/>
              <a:gd name="connsiteY380" fmla="*/ 6858000 h 6858000"/>
              <a:gd name="connsiteX381" fmla="*/ 3303688 w 7467600"/>
              <a:gd name="connsiteY381" fmla="*/ 6858000 h 6858000"/>
              <a:gd name="connsiteX382" fmla="*/ 3391774 w 7467600"/>
              <a:gd name="connsiteY382" fmla="*/ 6697181 h 6858000"/>
              <a:gd name="connsiteX383" fmla="*/ 3735540 w 7467600"/>
              <a:gd name="connsiteY383" fmla="*/ 5546923 h 6858000"/>
              <a:gd name="connsiteX384" fmla="*/ 3729438 w 7467600"/>
              <a:gd name="connsiteY384" fmla="*/ 5569058 h 6858000"/>
              <a:gd name="connsiteX385" fmla="*/ 3707782 w 7467600"/>
              <a:gd name="connsiteY385" fmla="*/ 5644908 h 6858000"/>
              <a:gd name="connsiteX386" fmla="*/ 3583827 w 7467600"/>
              <a:gd name="connsiteY386" fmla="*/ 6039215 h 6858000"/>
              <a:gd name="connsiteX387" fmla="*/ 3547861 w 7467600"/>
              <a:gd name="connsiteY387" fmla="*/ 6129609 h 6858000"/>
              <a:gd name="connsiteX388" fmla="*/ 3490905 w 7467600"/>
              <a:gd name="connsiteY388" fmla="*/ 6277660 h 6858000"/>
              <a:gd name="connsiteX389" fmla="*/ 3455859 w 7467600"/>
              <a:gd name="connsiteY389" fmla="*/ 6391301 h 6858000"/>
              <a:gd name="connsiteX390" fmla="*/ 3429112 w 7467600"/>
              <a:gd name="connsiteY390" fmla="*/ 6479469 h 6858000"/>
              <a:gd name="connsiteX391" fmla="*/ 3304862 w 7467600"/>
              <a:gd name="connsiteY391" fmla="*/ 6796476 h 6858000"/>
              <a:gd name="connsiteX392" fmla="*/ 3276071 w 7467600"/>
              <a:gd name="connsiteY392" fmla="*/ 6858000 h 6858000"/>
              <a:gd name="connsiteX393" fmla="*/ 3240805 w 7467600"/>
              <a:gd name="connsiteY393" fmla="*/ 6858000 h 6858000"/>
              <a:gd name="connsiteX394" fmla="*/ 3275917 w 7467600"/>
              <a:gd name="connsiteY394" fmla="*/ 6783192 h 6858000"/>
              <a:gd name="connsiteX395" fmla="*/ 3399358 w 7467600"/>
              <a:gd name="connsiteY395" fmla="*/ 6469011 h 6858000"/>
              <a:gd name="connsiteX396" fmla="*/ 3425650 w 7467600"/>
              <a:gd name="connsiteY396" fmla="*/ 6381333 h 6858000"/>
              <a:gd name="connsiteX397" fmla="*/ 3460661 w 7467600"/>
              <a:gd name="connsiteY397" fmla="*/ 6266763 h 6858000"/>
              <a:gd name="connsiteX398" fmla="*/ 3518021 w 7467600"/>
              <a:gd name="connsiteY398" fmla="*/ 6117298 h 6858000"/>
              <a:gd name="connsiteX399" fmla="*/ 3554035 w 7467600"/>
              <a:gd name="connsiteY399" fmla="*/ 6027832 h 6858000"/>
              <a:gd name="connsiteX400" fmla="*/ 3677174 w 7467600"/>
              <a:gd name="connsiteY400" fmla="*/ 5636351 h 6858000"/>
              <a:gd name="connsiteX401" fmla="*/ 3698819 w 7467600"/>
              <a:gd name="connsiteY401" fmla="*/ 5560503 h 6858000"/>
              <a:gd name="connsiteX402" fmla="*/ 3702094 w 7467600"/>
              <a:gd name="connsiteY402" fmla="*/ 5549194 h 6858000"/>
              <a:gd name="connsiteX403" fmla="*/ 3398355 w 7467600"/>
              <a:gd name="connsiteY403" fmla="*/ 6094603 h 6858000"/>
              <a:gd name="connsiteX404" fmla="*/ 3193941 w 7467600"/>
              <a:gd name="connsiteY404" fmla="*/ 6798775 h 6858000"/>
              <a:gd name="connsiteX405" fmla="*/ 3184140 w 7467600"/>
              <a:gd name="connsiteY405" fmla="*/ 6858000 h 6858000"/>
              <a:gd name="connsiteX406" fmla="*/ 3099978 w 7467600"/>
              <a:gd name="connsiteY406" fmla="*/ 6858000 h 6858000"/>
              <a:gd name="connsiteX407" fmla="*/ 3101556 w 7467600"/>
              <a:gd name="connsiteY407" fmla="*/ 6843337 h 6858000"/>
              <a:gd name="connsiteX408" fmla="*/ 3370162 w 7467600"/>
              <a:gd name="connsiteY408" fmla="*/ 5785550 h 6858000"/>
              <a:gd name="connsiteX409" fmla="*/ 3746477 w 7467600"/>
              <a:gd name="connsiteY409" fmla="*/ 5377889 h 6858000"/>
              <a:gd name="connsiteX410" fmla="*/ 3863399 w 7467600"/>
              <a:gd name="connsiteY410" fmla="*/ 5087257 h 6858000"/>
              <a:gd name="connsiteX411" fmla="*/ 3968712 w 7467600"/>
              <a:gd name="connsiteY411" fmla="*/ 4913989 h 6858000"/>
              <a:gd name="connsiteX412" fmla="*/ 2792390 w 7467600"/>
              <a:gd name="connsiteY412" fmla="*/ 5382974 h 6858000"/>
              <a:gd name="connsiteX413" fmla="*/ 2714982 w 7467600"/>
              <a:gd name="connsiteY413" fmla="*/ 5427051 h 6858000"/>
              <a:gd name="connsiteX414" fmla="*/ 2813361 w 7467600"/>
              <a:gd name="connsiteY414" fmla="*/ 6023912 h 6858000"/>
              <a:gd name="connsiteX415" fmla="*/ 2688430 w 7467600"/>
              <a:gd name="connsiteY415" fmla="*/ 6801564 h 6858000"/>
              <a:gd name="connsiteX416" fmla="*/ 2629626 w 7467600"/>
              <a:gd name="connsiteY416" fmla="*/ 6763394 h 6858000"/>
              <a:gd name="connsiteX417" fmla="*/ 2565328 w 7467600"/>
              <a:gd name="connsiteY417" fmla="*/ 5516399 h 6858000"/>
              <a:gd name="connsiteX418" fmla="*/ 1922999 w 7467600"/>
              <a:gd name="connsiteY418" fmla="*/ 5980343 h 6858000"/>
              <a:gd name="connsiteX419" fmla="*/ 1950261 w 7467600"/>
              <a:gd name="connsiteY419" fmla="*/ 6405858 h 6858000"/>
              <a:gd name="connsiteX420" fmla="*/ 2365554 w 7467600"/>
              <a:gd name="connsiteY420" fmla="*/ 6759107 h 6858000"/>
              <a:gd name="connsiteX421" fmla="*/ 2424142 w 7467600"/>
              <a:gd name="connsiteY421" fmla="*/ 6858000 h 6858000"/>
              <a:gd name="connsiteX422" fmla="*/ 2395994 w 7467600"/>
              <a:gd name="connsiteY422" fmla="*/ 6858000 h 6858000"/>
              <a:gd name="connsiteX423" fmla="*/ 2392863 w 7467600"/>
              <a:gd name="connsiteY423" fmla="*/ 6852964 h 6858000"/>
              <a:gd name="connsiteX424" fmla="*/ 2017589 w 7467600"/>
              <a:gd name="connsiteY424" fmla="*/ 6493982 h 6858000"/>
              <a:gd name="connsiteX425" fmla="*/ 2147336 w 7467600"/>
              <a:gd name="connsiteY425" fmla="*/ 6594052 h 6858000"/>
              <a:gd name="connsiteX426" fmla="*/ 2207047 w 7467600"/>
              <a:gd name="connsiteY426" fmla="*/ 6654540 h 6858000"/>
              <a:gd name="connsiteX427" fmla="*/ 2299106 w 7467600"/>
              <a:gd name="connsiteY427" fmla="*/ 6778931 h 6858000"/>
              <a:gd name="connsiteX428" fmla="*/ 2314430 w 7467600"/>
              <a:gd name="connsiteY428" fmla="*/ 6801144 h 6858000"/>
              <a:gd name="connsiteX429" fmla="*/ 2352406 w 7467600"/>
              <a:gd name="connsiteY429" fmla="*/ 6858000 h 6858000"/>
              <a:gd name="connsiteX430" fmla="*/ 2314492 w 7467600"/>
              <a:gd name="connsiteY430" fmla="*/ 6858000 h 6858000"/>
              <a:gd name="connsiteX431" fmla="*/ 2288095 w 7467600"/>
              <a:gd name="connsiteY431" fmla="*/ 6818030 h 6858000"/>
              <a:gd name="connsiteX432" fmla="*/ 2272768 w 7467600"/>
              <a:gd name="connsiteY432" fmla="*/ 6795822 h 6858000"/>
              <a:gd name="connsiteX433" fmla="*/ 2182715 w 7467600"/>
              <a:gd name="connsiteY433" fmla="*/ 6675071 h 6858000"/>
              <a:gd name="connsiteX434" fmla="*/ 2032061 w 7467600"/>
              <a:gd name="connsiteY434" fmla="*/ 6541380 h 6858000"/>
              <a:gd name="connsiteX435" fmla="*/ 2257220 w 7467600"/>
              <a:gd name="connsiteY435" fmla="*/ 6826257 h 6858000"/>
              <a:gd name="connsiteX436" fmla="*/ 2281324 w 7467600"/>
              <a:gd name="connsiteY436" fmla="*/ 6858000 h 6858000"/>
              <a:gd name="connsiteX437" fmla="*/ 2242860 w 7467600"/>
              <a:gd name="connsiteY437" fmla="*/ 6858000 h 6858000"/>
              <a:gd name="connsiteX438" fmla="*/ 2232818 w 7467600"/>
              <a:gd name="connsiteY438" fmla="*/ 6844926 h 6858000"/>
              <a:gd name="connsiteX439" fmla="*/ 1990172 w 7467600"/>
              <a:gd name="connsiteY439" fmla="*/ 6542121 h 6858000"/>
              <a:gd name="connsiteX440" fmla="*/ 2124090 w 7467600"/>
              <a:gd name="connsiteY440" fmla="*/ 6761017 h 6858000"/>
              <a:gd name="connsiteX441" fmla="*/ 2200380 w 7467600"/>
              <a:gd name="connsiteY441" fmla="*/ 6858000 h 6858000"/>
              <a:gd name="connsiteX442" fmla="*/ 2147507 w 7467600"/>
              <a:gd name="connsiteY442" fmla="*/ 6858000 h 6858000"/>
              <a:gd name="connsiteX443" fmla="*/ 2070668 w 7467600"/>
              <a:gd name="connsiteY443" fmla="*/ 6761520 h 6858000"/>
              <a:gd name="connsiteX444" fmla="*/ 1975142 w 7467600"/>
              <a:gd name="connsiteY444" fmla="*/ 6585570 h 6858000"/>
              <a:gd name="connsiteX445" fmla="*/ 2050035 w 7467600"/>
              <a:gd name="connsiteY445" fmla="*/ 6813345 h 6858000"/>
              <a:gd name="connsiteX446" fmla="*/ 2063025 w 7467600"/>
              <a:gd name="connsiteY446" fmla="*/ 6858000 h 6858000"/>
              <a:gd name="connsiteX447" fmla="*/ 2021675 w 7467600"/>
              <a:gd name="connsiteY447" fmla="*/ 6858000 h 6858000"/>
              <a:gd name="connsiteX448" fmla="*/ 2019308 w 7467600"/>
              <a:gd name="connsiteY448" fmla="*/ 6847118 h 6858000"/>
              <a:gd name="connsiteX449" fmla="*/ 1938835 w 7467600"/>
              <a:gd name="connsiteY449" fmla="*/ 6551160 h 6858000"/>
              <a:gd name="connsiteX450" fmla="*/ 1953230 w 7467600"/>
              <a:gd name="connsiteY450" fmla="*/ 6759699 h 6858000"/>
              <a:gd name="connsiteX451" fmla="*/ 1956763 w 7467600"/>
              <a:gd name="connsiteY451" fmla="*/ 6778191 h 6858000"/>
              <a:gd name="connsiteX452" fmla="*/ 1967925 w 7467600"/>
              <a:gd name="connsiteY452" fmla="*/ 6858000 h 6858000"/>
              <a:gd name="connsiteX453" fmla="*/ 1936622 w 7467600"/>
              <a:gd name="connsiteY453" fmla="*/ 6858000 h 6858000"/>
              <a:gd name="connsiteX454" fmla="*/ 1926261 w 7467600"/>
              <a:gd name="connsiteY454" fmla="*/ 6784064 h 6858000"/>
              <a:gd name="connsiteX455" fmla="*/ 1922724 w 7467600"/>
              <a:gd name="connsiteY455" fmla="*/ 6765577 h 6858000"/>
              <a:gd name="connsiteX456" fmla="*/ 1904650 w 7467600"/>
              <a:gd name="connsiteY456" fmla="*/ 6639616 h 6858000"/>
              <a:gd name="connsiteX457" fmla="*/ 1885273 w 7467600"/>
              <a:gd name="connsiteY457" fmla="*/ 6858000 h 6858000"/>
              <a:gd name="connsiteX458" fmla="*/ 1854363 w 7467600"/>
              <a:gd name="connsiteY458" fmla="*/ 6858000 h 6858000"/>
              <a:gd name="connsiteX459" fmla="*/ 1880391 w 7467600"/>
              <a:gd name="connsiteY459" fmla="*/ 6603796 h 6858000"/>
              <a:gd name="connsiteX460" fmla="*/ 1818273 w 7467600"/>
              <a:gd name="connsiteY460" fmla="*/ 6715729 h 6858000"/>
              <a:gd name="connsiteX461" fmla="*/ 1794691 w 7467600"/>
              <a:gd name="connsiteY461" fmla="*/ 6843239 h 6858000"/>
              <a:gd name="connsiteX462" fmla="*/ 1794914 w 7467600"/>
              <a:gd name="connsiteY462" fmla="*/ 6858000 h 6858000"/>
              <a:gd name="connsiteX463" fmla="*/ 1746128 w 7467600"/>
              <a:gd name="connsiteY463" fmla="*/ 6858000 h 6858000"/>
              <a:gd name="connsiteX464" fmla="*/ 1753934 w 7467600"/>
              <a:gd name="connsiteY464" fmla="*/ 6724796 h 6858000"/>
              <a:gd name="connsiteX465" fmla="*/ 1792053 w 7467600"/>
              <a:gd name="connsiteY465" fmla="*/ 6572396 h 6858000"/>
              <a:gd name="connsiteX466" fmla="*/ 1862248 w 7467600"/>
              <a:gd name="connsiteY466" fmla="*/ 6266397 h 6858000"/>
              <a:gd name="connsiteX467" fmla="*/ 1862250 w 7467600"/>
              <a:gd name="connsiteY467" fmla="*/ 6033531 h 6858000"/>
              <a:gd name="connsiteX468" fmla="*/ 1211999 w 7467600"/>
              <a:gd name="connsiteY468" fmla="*/ 6683610 h 6858000"/>
              <a:gd name="connsiteX469" fmla="*/ 1213266 w 7467600"/>
              <a:gd name="connsiteY469" fmla="*/ 6691947 h 6858000"/>
              <a:gd name="connsiteX470" fmla="*/ 1203370 w 7467600"/>
              <a:gd name="connsiteY470" fmla="*/ 6850676 h 6858000"/>
              <a:gd name="connsiteX471" fmla="*/ 1203671 w 7467600"/>
              <a:gd name="connsiteY471" fmla="*/ 6858000 h 6858000"/>
              <a:gd name="connsiteX472" fmla="*/ 1143180 w 7467600"/>
              <a:gd name="connsiteY472" fmla="*/ 6858000 h 6858000"/>
              <a:gd name="connsiteX473" fmla="*/ 1142176 w 7467600"/>
              <a:gd name="connsiteY473" fmla="*/ 6766045 h 6858000"/>
              <a:gd name="connsiteX474" fmla="*/ 1067484 w 7467600"/>
              <a:gd name="connsiteY474" fmla="*/ 6858000 h 6858000"/>
              <a:gd name="connsiteX475" fmla="*/ 953928 w 7467600"/>
              <a:gd name="connsiteY475" fmla="*/ 6858000 h 6858000"/>
              <a:gd name="connsiteX476" fmla="*/ 959715 w 7467600"/>
              <a:gd name="connsiteY476" fmla="*/ 6850185 h 6858000"/>
              <a:gd name="connsiteX477" fmla="*/ 1483788 w 7467600"/>
              <a:gd name="connsiteY477" fmla="*/ 6259174 h 6858000"/>
              <a:gd name="connsiteX478" fmla="*/ 1100671 w 7467600"/>
              <a:gd name="connsiteY478" fmla="*/ 6252137 h 6858000"/>
              <a:gd name="connsiteX479" fmla="*/ 1090144 w 7467600"/>
              <a:gd name="connsiteY479" fmla="*/ 6256748 h 6858000"/>
              <a:gd name="connsiteX480" fmla="*/ 1095872 w 7467600"/>
              <a:gd name="connsiteY480" fmla="*/ 6271892 h 6858000"/>
              <a:gd name="connsiteX481" fmla="*/ 262785 w 7467600"/>
              <a:gd name="connsiteY481" fmla="*/ 6845450 h 6858000"/>
              <a:gd name="connsiteX482" fmla="*/ 209968 w 7467600"/>
              <a:gd name="connsiteY482" fmla="*/ 6770713 h 6858000"/>
              <a:gd name="connsiteX483" fmla="*/ 873460 w 7467600"/>
              <a:gd name="connsiteY483" fmla="*/ 6253768 h 6858000"/>
              <a:gd name="connsiteX484" fmla="*/ 192686 w 7467600"/>
              <a:gd name="connsiteY484" fmla="*/ 5849257 h 6858000"/>
              <a:gd name="connsiteX485" fmla="*/ 4696 w 7467600"/>
              <a:gd name="connsiteY485" fmla="*/ 5697668 h 6858000"/>
              <a:gd name="connsiteX486" fmla="*/ 0 w 7467600"/>
              <a:gd name="connsiteY486" fmla="*/ 5689984 h 6858000"/>
              <a:gd name="connsiteX487" fmla="*/ 0 w 7467600"/>
              <a:gd name="connsiteY487" fmla="*/ 5513472 h 6858000"/>
              <a:gd name="connsiteX488" fmla="*/ 174101 w 7467600"/>
              <a:gd name="connsiteY488" fmla="*/ 5620277 h 6858000"/>
              <a:gd name="connsiteX489" fmla="*/ 891800 w 7467600"/>
              <a:gd name="connsiteY489" fmla="*/ 6036935 h 6858000"/>
              <a:gd name="connsiteX490" fmla="*/ 1072219 w 7467600"/>
              <a:gd name="connsiteY490" fmla="*/ 6169443 h 6858000"/>
              <a:gd name="connsiteX491" fmla="*/ 1074117 w 7467600"/>
              <a:gd name="connsiteY491" fmla="*/ 6170301 h 6858000"/>
              <a:gd name="connsiteX492" fmla="*/ 1083114 w 7467600"/>
              <a:gd name="connsiteY492" fmla="*/ 6174131 h 6858000"/>
              <a:gd name="connsiteX493" fmla="*/ 1543010 w 7467600"/>
              <a:gd name="connsiteY493" fmla="*/ 6191140 h 6858000"/>
              <a:gd name="connsiteX494" fmla="*/ 1551080 w 7467600"/>
              <a:gd name="connsiteY494" fmla="*/ 6195006 h 6858000"/>
              <a:gd name="connsiteX495" fmla="*/ 2345443 w 7467600"/>
              <a:gd name="connsiteY495" fmla="*/ 5549882 h 6858000"/>
              <a:gd name="connsiteX496" fmla="*/ 1721499 w 7467600"/>
              <a:gd name="connsiteY496" fmla="*/ 5599969 h 6858000"/>
              <a:gd name="connsiteX497" fmla="*/ 767716 w 7467600"/>
              <a:gd name="connsiteY497" fmla="*/ 5472768 h 6858000"/>
              <a:gd name="connsiteX498" fmla="*/ 722147 w 7467600"/>
              <a:gd name="connsiteY498" fmla="*/ 5393091 h 6858000"/>
              <a:gd name="connsiteX499" fmla="*/ 1485552 w 7467600"/>
              <a:gd name="connsiteY499" fmla="*/ 5313202 h 6858000"/>
              <a:gd name="connsiteX500" fmla="*/ 2143004 w 7467600"/>
              <a:gd name="connsiteY500" fmla="*/ 5402420 h 6858000"/>
              <a:gd name="connsiteX501" fmla="*/ 1933391 w 7467600"/>
              <a:gd name="connsiteY501" fmla="*/ 5156971 h 6858000"/>
              <a:gd name="connsiteX502" fmla="*/ 1827118 w 7467600"/>
              <a:gd name="connsiteY502" fmla="*/ 4968410 h 6858000"/>
              <a:gd name="connsiteX503" fmla="*/ 1837349 w 7467600"/>
              <a:gd name="connsiteY503" fmla="*/ 4956357 h 6858000"/>
              <a:gd name="connsiteX504" fmla="*/ 2162835 w 7467600"/>
              <a:gd name="connsiteY504" fmla="*/ 5187853 h 6858000"/>
              <a:gd name="connsiteX505" fmla="*/ 2257167 w 7467600"/>
              <a:gd name="connsiteY505" fmla="*/ 5462123 h 6858000"/>
              <a:gd name="connsiteX506" fmla="*/ 2261598 w 7467600"/>
              <a:gd name="connsiteY506" fmla="*/ 5467998 h 6858000"/>
              <a:gd name="connsiteX507" fmla="*/ 2437177 w 7467600"/>
              <a:gd name="connsiteY507" fmla="*/ 5479608 h 6858000"/>
              <a:gd name="connsiteX508" fmla="*/ 2445247 w 7467600"/>
              <a:gd name="connsiteY508" fmla="*/ 5483476 h 6858000"/>
              <a:gd name="connsiteX509" fmla="*/ 2743626 w 7467600"/>
              <a:gd name="connsiteY509" fmla="*/ 5304819 h 6858000"/>
              <a:gd name="connsiteX510" fmla="*/ 3048102 w 7467600"/>
              <a:gd name="connsiteY510" fmla="*/ 5150595 h 6858000"/>
              <a:gd name="connsiteX511" fmla="*/ 1799414 w 7467600"/>
              <a:gd name="connsiteY511" fmla="*/ 4694732 h 6858000"/>
              <a:gd name="connsiteX512" fmla="*/ 1771735 w 7467600"/>
              <a:gd name="connsiteY512" fmla="*/ 4619929 h 6858000"/>
              <a:gd name="connsiteX513" fmla="*/ 3104273 w 7467600"/>
              <a:gd name="connsiteY513" fmla="*/ 5076159 h 6858000"/>
              <a:gd name="connsiteX514" fmla="*/ 3113245 w 7467600"/>
              <a:gd name="connsiteY514" fmla="*/ 5090705 h 6858000"/>
              <a:gd name="connsiteX515" fmla="*/ 3126294 w 7467600"/>
              <a:gd name="connsiteY515" fmla="*/ 5114400 h 6858000"/>
              <a:gd name="connsiteX516" fmla="*/ 3937433 w 7467600"/>
              <a:gd name="connsiteY516" fmla="*/ 4830473 h 6858000"/>
              <a:gd name="connsiteX517" fmla="*/ 3590475 w 7467600"/>
              <a:gd name="connsiteY517" fmla="*/ 4597974 h 6858000"/>
              <a:gd name="connsiteX518" fmla="*/ 3100264 w 7467600"/>
              <a:gd name="connsiteY518" fmla="*/ 4579845 h 6858000"/>
              <a:gd name="connsiteX519" fmla="*/ 2183576 w 7467600"/>
              <a:gd name="connsiteY519" fmla="*/ 4227150 h 6858000"/>
              <a:gd name="connsiteX520" fmla="*/ 2151029 w 7467600"/>
              <a:gd name="connsiteY520" fmla="*/ 4146947 h 6858000"/>
              <a:gd name="connsiteX521" fmla="*/ 3563434 w 7467600"/>
              <a:gd name="connsiteY521" fmla="*/ 4469115 h 6858000"/>
              <a:gd name="connsiteX522" fmla="*/ 3177952 w 7467600"/>
              <a:gd name="connsiteY522" fmla="*/ 3657386 h 6858000"/>
              <a:gd name="connsiteX523" fmla="*/ 3189263 w 7467600"/>
              <a:gd name="connsiteY523" fmla="*/ 3625726 h 6858000"/>
              <a:gd name="connsiteX524" fmla="*/ 3560912 w 7467600"/>
              <a:gd name="connsiteY524" fmla="*/ 4079863 h 6858000"/>
              <a:gd name="connsiteX525" fmla="*/ 3626636 w 7467600"/>
              <a:gd name="connsiteY525" fmla="*/ 4512230 h 6858000"/>
              <a:gd name="connsiteX526" fmla="*/ 3653088 w 7467600"/>
              <a:gd name="connsiteY526" fmla="*/ 4521417 h 6858000"/>
              <a:gd name="connsiteX527" fmla="*/ 3988128 w 7467600"/>
              <a:gd name="connsiteY527" fmla="*/ 4817267 h 6858000"/>
              <a:gd name="connsiteX528" fmla="*/ 4830582 w 7467600"/>
              <a:gd name="connsiteY528" fmla="*/ 4676000 h 6858000"/>
              <a:gd name="connsiteX529" fmla="*/ 4830100 w 7467600"/>
              <a:gd name="connsiteY529" fmla="*/ 4675554 h 6858000"/>
              <a:gd name="connsiteX530" fmla="*/ 4036318 w 7467600"/>
              <a:gd name="connsiteY530" fmla="*/ 4147013 h 6858000"/>
              <a:gd name="connsiteX531" fmla="*/ 3432098 w 7467600"/>
              <a:gd name="connsiteY531" fmla="*/ 3537312 h 6858000"/>
              <a:gd name="connsiteX532" fmla="*/ 3446761 w 7467600"/>
              <a:gd name="connsiteY532" fmla="*/ 3461278 h 6858000"/>
              <a:gd name="connsiteX533" fmla="*/ 4419733 w 7467600"/>
              <a:gd name="connsiteY533" fmla="*/ 3963555 h 6858000"/>
              <a:gd name="connsiteX534" fmla="*/ 4781371 w 7467600"/>
              <a:gd name="connsiteY534" fmla="*/ 4458604 h 6858000"/>
              <a:gd name="connsiteX535" fmla="*/ 4780440 w 7467600"/>
              <a:gd name="connsiteY535" fmla="*/ 4470290 h 6858000"/>
              <a:gd name="connsiteX536" fmla="*/ 4898954 w 7467600"/>
              <a:gd name="connsiteY536" fmla="*/ 4662092 h 6858000"/>
              <a:gd name="connsiteX537" fmla="*/ 4900699 w 7467600"/>
              <a:gd name="connsiteY537" fmla="*/ 4670867 h 6858000"/>
              <a:gd name="connsiteX538" fmla="*/ 5714511 w 7467600"/>
              <a:gd name="connsiteY538" fmla="*/ 4663483 h 6858000"/>
              <a:gd name="connsiteX539" fmla="*/ 5464793 w 7467600"/>
              <a:gd name="connsiteY539" fmla="*/ 4393556 h 6858000"/>
              <a:gd name="connsiteX540" fmla="*/ 5461897 w 7467600"/>
              <a:gd name="connsiteY540" fmla="*/ 4390879 h 6858000"/>
              <a:gd name="connsiteX541" fmla="*/ 4294126 w 7467600"/>
              <a:gd name="connsiteY541" fmla="*/ 3303048 h 6858000"/>
              <a:gd name="connsiteX542" fmla="*/ 4305321 w 7467600"/>
              <a:gd name="connsiteY542" fmla="*/ 3256953 h 6858000"/>
              <a:gd name="connsiteX543" fmla="*/ 4949299 w 7467600"/>
              <a:gd name="connsiteY543" fmla="*/ 3766336 h 6858000"/>
              <a:gd name="connsiteX544" fmla="*/ 5291452 w 7467600"/>
              <a:gd name="connsiteY544" fmla="*/ 4076801 h 6858000"/>
              <a:gd name="connsiteX545" fmla="*/ 5434998 w 7467600"/>
              <a:gd name="connsiteY545" fmla="*/ 4254100 h 6858000"/>
              <a:gd name="connsiteX546" fmla="*/ 5351015 w 7467600"/>
              <a:gd name="connsiteY546" fmla="*/ 3760989 h 6858000"/>
              <a:gd name="connsiteX547" fmla="*/ 5413780 w 7467600"/>
              <a:gd name="connsiteY547" fmla="*/ 2966265 h 6858000"/>
              <a:gd name="connsiteX548" fmla="*/ 5425627 w 7467600"/>
              <a:gd name="connsiteY548" fmla="*/ 2954192 h 6858000"/>
              <a:gd name="connsiteX549" fmla="*/ 6604735 w 7467600"/>
              <a:gd name="connsiteY549" fmla="*/ 2041381 h 6858000"/>
              <a:gd name="connsiteX550" fmla="*/ 7204487 w 7467600"/>
              <a:gd name="connsiteY550" fmla="*/ 2742112 h 6858000"/>
              <a:gd name="connsiteX551" fmla="*/ 7131592 w 7467600"/>
              <a:gd name="connsiteY551" fmla="*/ 2672096 h 6858000"/>
              <a:gd name="connsiteX552" fmla="*/ 6996344 w 7467600"/>
              <a:gd name="connsiteY552" fmla="*/ 2518310 h 6858000"/>
              <a:gd name="connsiteX553" fmla="*/ 6735495 w 7467600"/>
              <a:gd name="connsiteY553" fmla="*/ 2196890 h 6858000"/>
              <a:gd name="connsiteX554" fmla="*/ 6721901 w 7467600"/>
              <a:gd name="connsiteY554" fmla="*/ 2179274 h 6858000"/>
              <a:gd name="connsiteX555" fmla="*/ 6604735 w 7467600"/>
              <a:gd name="connsiteY555" fmla="*/ 2041381 h 6858000"/>
              <a:gd name="connsiteX556" fmla="*/ 6591670 w 7467600"/>
              <a:gd name="connsiteY556" fmla="*/ 1988277 h 6858000"/>
              <a:gd name="connsiteX557" fmla="*/ 6747349 w 7467600"/>
              <a:gd name="connsiteY557" fmla="*/ 2160069 h 6858000"/>
              <a:gd name="connsiteX558" fmla="*/ 6760943 w 7467600"/>
              <a:gd name="connsiteY558" fmla="*/ 2177686 h 6858000"/>
              <a:gd name="connsiteX559" fmla="*/ 7021065 w 7467600"/>
              <a:gd name="connsiteY559" fmla="*/ 2498102 h 6858000"/>
              <a:gd name="connsiteX560" fmla="*/ 7155223 w 7467600"/>
              <a:gd name="connsiteY560" fmla="*/ 2650386 h 6858000"/>
              <a:gd name="connsiteX561" fmla="*/ 7203167 w 7467600"/>
              <a:gd name="connsiteY561" fmla="*/ 2697288 h 6858000"/>
              <a:gd name="connsiteX562" fmla="*/ 6937703 w 7467600"/>
              <a:gd name="connsiteY562" fmla="*/ 2321981 h 6858000"/>
              <a:gd name="connsiteX563" fmla="*/ 6591670 w 7467600"/>
              <a:gd name="connsiteY563" fmla="*/ 1988277 h 6858000"/>
              <a:gd name="connsiteX564" fmla="*/ 5798671 w 7467600"/>
              <a:gd name="connsiteY564" fmla="*/ 1981601 h 6858000"/>
              <a:gd name="connsiteX565" fmla="*/ 5754709 w 7467600"/>
              <a:gd name="connsiteY565" fmla="*/ 2071454 h 6858000"/>
              <a:gd name="connsiteX566" fmla="*/ 5763044 w 7467600"/>
              <a:gd name="connsiteY566" fmla="*/ 2842206 h 6858000"/>
              <a:gd name="connsiteX567" fmla="*/ 5764974 w 7467600"/>
              <a:gd name="connsiteY567" fmla="*/ 2799609 h 6858000"/>
              <a:gd name="connsiteX568" fmla="*/ 5767665 w 7467600"/>
              <a:gd name="connsiteY568" fmla="*/ 2666409 h 6858000"/>
              <a:gd name="connsiteX569" fmla="*/ 5763055 w 7467600"/>
              <a:gd name="connsiteY569" fmla="*/ 2579705 h 6858000"/>
              <a:gd name="connsiteX570" fmla="*/ 5758079 w 7467600"/>
              <a:gd name="connsiteY570" fmla="*/ 2492508 h 6858000"/>
              <a:gd name="connsiteX571" fmla="*/ 5779325 w 7467600"/>
              <a:gd name="connsiteY571" fmla="*/ 2197069 h 6858000"/>
              <a:gd name="connsiteX572" fmla="*/ 5798671 w 7467600"/>
              <a:gd name="connsiteY572" fmla="*/ 1981601 h 6858000"/>
              <a:gd name="connsiteX573" fmla="*/ 5829202 w 7467600"/>
              <a:gd name="connsiteY573" fmla="*/ 1971679 h 6858000"/>
              <a:gd name="connsiteX574" fmla="*/ 5809558 w 7467600"/>
              <a:gd name="connsiteY574" fmla="*/ 2198043 h 6858000"/>
              <a:gd name="connsiteX575" fmla="*/ 5788653 w 7467600"/>
              <a:gd name="connsiteY575" fmla="*/ 2489430 h 6858000"/>
              <a:gd name="connsiteX576" fmla="*/ 5793439 w 7467600"/>
              <a:gd name="connsiteY576" fmla="*/ 2575235 h 6858000"/>
              <a:gd name="connsiteX577" fmla="*/ 5796837 w 7467600"/>
              <a:gd name="connsiteY577" fmla="*/ 2637633 h 6858000"/>
              <a:gd name="connsiteX578" fmla="*/ 5818614 w 7467600"/>
              <a:gd name="connsiteY578" fmla="*/ 2473055 h 6858000"/>
              <a:gd name="connsiteX579" fmla="*/ 5829202 w 7467600"/>
              <a:gd name="connsiteY579" fmla="*/ 1971679 h 6858000"/>
              <a:gd name="connsiteX580" fmla="*/ 5911389 w 7467600"/>
              <a:gd name="connsiteY580" fmla="*/ 1898371 h 6858000"/>
              <a:gd name="connsiteX581" fmla="*/ 6237627 w 7467600"/>
              <a:gd name="connsiteY581" fmla="*/ 2231921 h 6858000"/>
              <a:gd name="connsiteX582" fmla="*/ 5911389 w 7467600"/>
              <a:gd name="connsiteY582" fmla="*/ 1898371 h 6858000"/>
              <a:gd name="connsiteX583" fmla="*/ 6944437 w 7467600"/>
              <a:gd name="connsiteY583" fmla="*/ 1575402 h 6858000"/>
              <a:gd name="connsiteX584" fmla="*/ 6304730 w 7467600"/>
              <a:gd name="connsiteY584" fmla="*/ 1766654 h 6858000"/>
              <a:gd name="connsiteX585" fmla="*/ 6944437 w 7467600"/>
              <a:gd name="connsiteY585" fmla="*/ 1575402 h 6858000"/>
              <a:gd name="connsiteX586" fmla="*/ 7019523 w 7467600"/>
              <a:gd name="connsiteY586" fmla="*/ 1519450 h 6858000"/>
              <a:gd name="connsiteX587" fmla="*/ 6298091 w 7467600"/>
              <a:gd name="connsiteY587" fmla="*/ 1737122 h 6858000"/>
              <a:gd name="connsiteX588" fmla="*/ 7019523 w 7467600"/>
              <a:gd name="connsiteY588" fmla="*/ 1519450 h 6858000"/>
              <a:gd name="connsiteX589" fmla="*/ 2399523 w 7467600"/>
              <a:gd name="connsiteY589" fmla="*/ 1428234 h 6858000"/>
              <a:gd name="connsiteX590" fmla="*/ 2224982 w 7467600"/>
              <a:gd name="connsiteY590" fmla="*/ 1826201 h 6858000"/>
              <a:gd name="connsiteX591" fmla="*/ 2096099 w 7467600"/>
              <a:gd name="connsiteY591" fmla="*/ 2345900 h 6858000"/>
              <a:gd name="connsiteX592" fmla="*/ 2283317 w 7467600"/>
              <a:gd name="connsiteY592" fmla="*/ 1796925 h 6858000"/>
              <a:gd name="connsiteX593" fmla="*/ 2399523 w 7467600"/>
              <a:gd name="connsiteY593" fmla="*/ 1428234 h 6858000"/>
              <a:gd name="connsiteX594" fmla="*/ 2448558 w 7467600"/>
              <a:gd name="connsiteY594" fmla="*/ 1373435 h 6858000"/>
              <a:gd name="connsiteX595" fmla="*/ 2312521 w 7467600"/>
              <a:gd name="connsiteY595" fmla="*/ 1806140 h 6858000"/>
              <a:gd name="connsiteX596" fmla="*/ 2127533 w 7467600"/>
              <a:gd name="connsiteY596" fmla="*/ 2348380 h 6858000"/>
              <a:gd name="connsiteX597" fmla="*/ 2358080 w 7467600"/>
              <a:gd name="connsiteY597" fmla="*/ 1866134 h 6858000"/>
              <a:gd name="connsiteX598" fmla="*/ 2407436 w 7467600"/>
              <a:gd name="connsiteY598" fmla="*/ 1651070 h 6858000"/>
              <a:gd name="connsiteX599" fmla="*/ 2448558 w 7467600"/>
              <a:gd name="connsiteY599" fmla="*/ 1373435 h 6858000"/>
              <a:gd name="connsiteX600" fmla="*/ 278707 w 7467600"/>
              <a:gd name="connsiteY600" fmla="*/ 1352270 h 6858000"/>
              <a:gd name="connsiteX601" fmla="*/ 321570 w 7467600"/>
              <a:gd name="connsiteY601" fmla="*/ 1861610 h 6858000"/>
              <a:gd name="connsiteX602" fmla="*/ 294281 w 7467600"/>
              <a:gd name="connsiteY602" fmla="*/ 1440658 h 6858000"/>
              <a:gd name="connsiteX603" fmla="*/ 278707 w 7467600"/>
              <a:gd name="connsiteY603" fmla="*/ 1352270 h 6858000"/>
              <a:gd name="connsiteX604" fmla="*/ 1423821 w 7467600"/>
              <a:gd name="connsiteY604" fmla="*/ 1351958 h 6858000"/>
              <a:gd name="connsiteX605" fmla="*/ 1638521 w 7467600"/>
              <a:gd name="connsiteY605" fmla="*/ 1908470 h 6858000"/>
              <a:gd name="connsiteX606" fmla="*/ 1754199 w 7467600"/>
              <a:gd name="connsiteY606" fmla="*/ 2149284 h 6858000"/>
              <a:gd name="connsiteX607" fmla="*/ 1908359 w 7467600"/>
              <a:gd name="connsiteY607" fmla="*/ 2364988 h 6858000"/>
              <a:gd name="connsiteX608" fmla="*/ 1647661 w 7467600"/>
              <a:gd name="connsiteY608" fmla="*/ 1825945 h 6858000"/>
              <a:gd name="connsiteX609" fmla="*/ 1423821 w 7467600"/>
              <a:gd name="connsiteY609" fmla="*/ 1351958 h 6858000"/>
              <a:gd name="connsiteX610" fmla="*/ 1431890 w 7467600"/>
              <a:gd name="connsiteY610" fmla="*/ 1306475 h 6858000"/>
              <a:gd name="connsiteX611" fmla="*/ 1507597 w 7467600"/>
              <a:gd name="connsiteY611" fmla="*/ 1446132 h 6858000"/>
              <a:gd name="connsiteX612" fmla="*/ 1674586 w 7467600"/>
              <a:gd name="connsiteY612" fmla="*/ 1813832 h 6858000"/>
              <a:gd name="connsiteX613" fmla="*/ 1815950 w 7467600"/>
              <a:gd name="connsiteY613" fmla="*/ 2128564 h 6858000"/>
              <a:gd name="connsiteX614" fmla="*/ 1984242 w 7467600"/>
              <a:gd name="connsiteY614" fmla="*/ 2430829 h 6858000"/>
              <a:gd name="connsiteX615" fmla="*/ 2014023 w 7467600"/>
              <a:gd name="connsiteY615" fmla="*/ 2450995 h 6858000"/>
              <a:gd name="connsiteX616" fmla="*/ 1747337 w 7467600"/>
              <a:gd name="connsiteY616" fmla="*/ 1855264 h 6858000"/>
              <a:gd name="connsiteX617" fmla="*/ 1533749 w 7467600"/>
              <a:gd name="connsiteY617" fmla="*/ 1478656 h 6858000"/>
              <a:gd name="connsiteX618" fmla="*/ 1431890 w 7467600"/>
              <a:gd name="connsiteY618" fmla="*/ 1306475 h 6858000"/>
              <a:gd name="connsiteX619" fmla="*/ 5052692 w 7467600"/>
              <a:gd name="connsiteY619" fmla="*/ 1292994 h 6858000"/>
              <a:gd name="connsiteX620" fmla="*/ 5200661 w 7467600"/>
              <a:gd name="connsiteY620" fmla="*/ 1635186 h 6858000"/>
              <a:gd name="connsiteX621" fmla="*/ 5297138 w 7467600"/>
              <a:gd name="connsiteY621" fmla="*/ 1906351 h 6858000"/>
              <a:gd name="connsiteX622" fmla="*/ 5052692 w 7467600"/>
              <a:gd name="connsiteY622" fmla="*/ 1292994 h 6858000"/>
              <a:gd name="connsiteX623" fmla="*/ 5009948 w 7467600"/>
              <a:gd name="connsiteY623" fmla="*/ 1273619 h 6858000"/>
              <a:gd name="connsiteX624" fmla="*/ 5121777 w 7467600"/>
              <a:gd name="connsiteY624" fmla="*/ 1654213 h 6858000"/>
              <a:gd name="connsiteX625" fmla="*/ 5293545 w 7467600"/>
              <a:gd name="connsiteY625" fmla="*/ 2072247 h 6858000"/>
              <a:gd name="connsiteX626" fmla="*/ 5294042 w 7467600"/>
              <a:gd name="connsiteY626" fmla="*/ 2065019 h 6858000"/>
              <a:gd name="connsiteX627" fmla="*/ 5171936 w 7467600"/>
              <a:gd name="connsiteY627" fmla="*/ 1647613 h 6858000"/>
              <a:gd name="connsiteX628" fmla="*/ 5009948 w 7467600"/>
              <a:gd name="connsiteY628" fmla="*/ 1273619 h 6858000"/>
              <a:gd name="connsiteX629" fmla="*/ 655236 w 7467600"/>
              <a:gd name="connsiteY629" fmla="*/ 1268632 h 6858000"/>
              <a:gd name="connsiteX630" fmla="*/ 839521 w 7467600"/>
              <a:gd name="connsiteY630" fmla="*/ 1685315 h 6858000"/>
              <a:gd name="connsiteX631" fmla="*/ 1109416 w 7467600"/>
              <a:gd name="connsiteY631" fmla="*/ 2061663 h 6858000"/>
              <a:gd name="connsiteX632" fmla="*/ 1298300 w 7467600"/>
              <a:gd name="connsiteY632" fmla="*/ 2247742 h 6858000"/>
              <a:gd name="connsiteX633" fmla="*/ 1125871 w 7467600"/>
              <a:gd name="connsiteY633" fmla="*/ 1989513 h 6858000"/>
              <a:gd name="connsiteX634" fmla="*/ 981574 w 7467600"/>
              <a:gd name="connsiteY634" fmla="*/ 1783157 h 6858000"/>
              <a:gd name="connsiteX635" fmla="*/ 922198 w 7467600"/>
              <a:gd name="connsiteY635" fmla="*/ 1677437 h 6858000"/>
              <a:gd name="connsiteX636" fmla="*/ 869293 w 7467600"/>
              <a:gd name="connsiteY636" fmla="*/ 1583214 h 6858000"/>
              <a:gd name="connsiteX637" fmla="*/ 751431 w 7467600"/>
              <a:gd name="connsiteY637" fmla="*/ 1405731 h 6858000"/>
              <a:gd name="connsiteX638" fmla="*/ 655236 w 7467600"/>
              <a:gd name="connsiteY638" fmla="*/ 1268632 h 6858000"/>
              <a:gd name="connsiteX639" fmla="*/ 6516292 w 7467600"/>
              <a:gd name="connsiteY639" fmla="*/ 1263064 h 6858000"/>
              <a:gd name="connsiteX640" fmla="*/ 5736320 w 7467600"/>
              <a:gd name="connsiteY640" fmla="*/ 1501803 h 6858000"/>
              <a:gd name="connsiteX641" fmla="*/ 6516292 w 7467600"/>
              <a:gd name="connsiteY641" fmla="*/ 1263064 h 6858000"/>
              <a:gd name="connsiteX642" fmla="*/ 291466 w 7467600"/>
              <a:gd name="connsiteY642" fmla="*/ 1250369 h 6858000"/>
              <a:gd name="connsiteX643" fmla="*/ 323180 w 7467600"/>
              <a:gd name="connsiteY643" fmla="*/ 1435283 h 6858000"/>
              <a:gd name="connsiteX644" fmla="*/ 349381 w 7467600"/>
              <a:gd name="connsiteY644" fmla="*/ 1875041 h 6858000"/>
              <a:gd name="connsiteX645" fmla="*/ 374363 w 7467600"/>
              <a:gd name="connsiteY645" fmla="*/ 1506494 h 6858000"/>
              <a:gd name="connsiteX646" fmla="*/ 302168 w 7467600"/>
              <a:gd name="connsiteY646" fmla="*/ 1274495 h 6858000"/>
              <a:gd name="connsiteX647" fmla="*/ 291466 w 7467600"/>
              <a:gd name="connsiteY647" fmla="*/ 1250369 h 6858000"/>
              <a:gd name="connsiteX648" fmla="*/ 678222 w 7467600"/>
              <a:gd name="connsiteY648" fmla="*/ 1248670 h 6858000"/>
              <a:gd name="connsiteX649" fmla="*/ 775536 w 7467600"/>
              <a:gd name="connsiteY649" fmla="*/ 1388015 h 6858000"/>
              <a:gd name="connsiteX650" fmla="*/ 894529 w 7467600"/>
              <a:gd name="connsiteY650" fmla="*/ 1567739 h 6858000"/>
              <a:gd name="connsiteX651" fmla="*/ 948000 w 7467600"/>
              <a:gd name="connsiteY651" fmla="*/ 1663088 h 6858000"/>
              <a:gd name="connsiteX652" fmla="*/ 1006812 w 7467600"/>
              <a:gd name="connsiteY652" fmla="*/ 1767683 h 6858000"/>
              <a:gd name="connsiteX653" fmla="*/ 1149133 w 7467600"/>
              <a:gd name="connsiteY653" fmla="*/ 1971513 h 6858000"/>
              <a:gd name="connsiteX654" fmla="*/ 1333952 w 7467600"/>
              <a:gd name="connsiteY654" fmla="*/ 2251620 h 6858000"/>
              <a:gd name="connsiteX655" fmla="*/ 1337329 w 7467600"/>
              <a:gd name="connsiteY655" fmla="*/ 2258350 h 6858000"/>
              <a:gd name="connsiteX656" fmla="*/ 1014726 w 7467600"/>
              <a:gd name="connsiteY656" fmla="*/ 1615556 h 6858000"/>
              <a:gd name="connsiteX657" fmla="*/ 678222 w 7467600"/>
              <a:gd name="connsiteY657" fmla="*/ 1248670 h 6858000"/>
              <a:gd name="connsiteX658" fmla="*/ 6691602 w 7467600"/>
              <a:gd name="connsiteY658" fmla="*/ 1140573 h 6858000"/>
              <a:gd name="connsiteX659" fmla="*/ 6571100 w 7467600"/>
              <a:gd name="connsiteY659" fmla="*/ 1183662 h 6858000"/>
              <a:gd name="connsiteX660" fmla="*/ 6241687 w 7467600"/>
              <a:gd name="connsiteY660" fmla="*/ 1257600 h 6858000"/>
              <a:gd name="connsiteX661" fmla="*/ 5693009 w 7467600"/>
              <a:gd name="connsiteY661" fmla="*/ 1478256 h 6858000"/>
              <a:gd name="connsiteX662" fmla="*/ 6548420 w 7467600"/>
              <a:gd name="connsiteY662" fmla="*/ 1214599 h 6858000"/>
              <a:gd name="connsiteX663" fmla="*/ 6605473 w 7467600"/>
              <a:gd name="connsiteY663" fmla="*/ 1184686 h 6858000"/>
              <a:gd name="connsiteX664" fmla="*/ 6691602 w 7467600"/>
              <a:gd name="connsiteY664" fmla="*/ 1140573 h 6858000"/>
              <a:gd name="connsiteX665" fmla="*/ 4002475 w 7467600"/>
              <a:gd name="connsiteY665" fmla="*/ 1037802 h 6858000"/>
              <a:gd name="connsiteX666" fmla="*/ 4000324 w 7467600"/>
              <a:gd name="connsiteY666" fmla="*/ 1039362 h 6858000"/>
              <a:gd name="connsiteX667" fmla="*/ 4002862 w 7467600"/>
              <a:gd name="connsiteY667" fmla="*/ 1042866 h 6858000"/>
              <a:gd name="connsiteX668" fmla="*/ 4002475 w 7467600"/>
              <a:gd name="connsiteY668" fmla="*/ 1037802 h 6858000"/>
              <a:gd name="connsiteX669" fmla="*/ 506322 w 7467600"/>
              <a:gd name="connsiteY669" fmla="*/ 1020997 h 6858000"/>
              <a:gd name="connsiteX670" fmla="*/ 533068 w 7467600"/>
              <a:gd name="connsiteY670" fmla="*/ 1029409 h 6858000"/>
              <a:gd name="connsiteX671" fmla="*/ 1232525 w 7467600"/>
              <a:gd name="connsiteY671" fmla="*/ 1804675 h 6858000"/>
              <a:gd name="connsiteX672" fmla="*/ 1388858 w 7467600"/>
              <a:gd name="connsiteY672" fmla="*/ 2368011 h 6858000"/>
              <a:gd name="connsiteX673" fmla="*/ 1384098 w 7467600"/>
              <a:gd name="connsiteY673" fmla="*/ 2378125 h 6858000"/>
              <a:gd name="connsiteX674" fmla="*/ 1425393 w 7467600"/>
              <a:gd name="connsiteY674" fmla="*/ 2589124 h 6858000"/>
              <a:gd name="connsiteX675" fmla="*/ 1424001 w 7467600"/>
              <a:gd name="connsiteY675" fmla="*/ 2597541 h 6858000"/>
              <a:gd name="connsiteX676" fmla="*/ 2152729 w 7467600"/>
              <a:gd name="connsiteY676" fmla="*/ 2864487 h 6858000"/>
              <a:gd name="connsiteX677" fmla="*/ 2020609 w 7467600"/>
              <a:gd name="connsiteY677" fmla="*/ 2539671 h 6858000"/>
              <a:gd name="connsiteX678" fmla="*/ 2018920 w 7467600"/>
              <a:gd name="connsiteY678" fmla="*/ 2536309 h 6858000"/>
              <a:gd name="connsiteX679" fmla="*/ 1342441 w 7467600"/>
              <a:gd name="connsiteY679" fmla="*/ 1173017 h 6858000"/>
              <a:gd name="connsiteX680" fmla="*/ 1367925 w 7467600"/>
              <a:gd name="connsiteY680" fmla="*/ 1135648 h 6858000"/>
              <a:gd name="connsiteX681" fmla="*/ 1771401 w 7467600"/>
              <a:gd name="connsiteY681" fmla="*/ 1806673 h 6858000"/>
              <a:gd name="connsiteX682" fmla="*/ 1972385 w 7467600"/>
              <a:gd name="connsiteY682" fmla="*/ 2198735 h 6858000"/>
              <a:gd name="connsiteX683" fmla="*/ 2040892 w 7467600"/>
              <a:gd name="connsiteY683" fmla="*/ 2405205 h 6858000"/>
              <a:gd name="connsiteX684" fmla="*/ 2131689 w 7467600"/>
              <a:gd name="connsiteY684" fmla="*/ 1936926 h 6858000"/>
              <a:gd name="connsiteX685" fmla="*/ 2454820 w 7467600"/>
              <a:gd name="connsiteY685" fmla="*/ 1248808 h 6858000"/>
              <a:gd name="connsiteX686" fmla="*/ 2492512 w 7467600"/>
              <a:gd name="connsiteY686" fmla="*/ 1302920 h 6858000"/>
              <a:gd name="connsiteX687" fmla="*/ 2081216 w 7467600"/>
              <a:gd name="connsiteY687" fmla="*/ 2527513 h 6858000"/>
              <a:gd name="connsiteX688" fmla="*/ 2081211 w 7467600"/>
              <a:gd name="connsiteY688" fmla="*/ 2528916 h 6858000"/>
              <a:gd name="connsiteX689" fmla="*/ 2199067 w 7467600"/>
              <a:gd name="connsiteY689" fmla="*/ 2884061 h 6858000"/>
              <a:gd name="connsiteX690" fmla="*/ 3192586 w 7467600"/>
              <a:gd name="connsiteY690" fmla="*/ 3411496 h 6858000"/>
              <a:gd name="connsiteX691" fmla="*/ 3182620 w 7467600"/>
              <a:gd name="connsiteY691" fmla="*/ 3483279 h 6858000"/>
              <a:gd name="connsiteX692" fmla="*/ 2435119 w 7467600"/>
              <a:gd name="connsiteY692" fmla="*/ 3080173 h 6858000"/>
              <a:gd name="connsiteX693" fmla="*/ 2410152 w 7467600"/>
              <a:gd name="connsiteY693" fmla="*/ 3063751 h 6858000"/>
              <a:gd name="connsiteX694" fmla="*/ 2408099 w 7467600"/>
              <a:gd name="connsiteY694" fmla="*/ 3064403 h 6858000"/>
              <a:gd name="connsiteX695" fmla="*/ 2407218 w 7467600"/>
              <a:gd name="connsiteY695" fmla="*/ 3070324 h 6858000"/>
              <a:gd name="connsiteX696" fmla="*/ 2380138 w 7467600"/>
              <a:gd name="connsiteY696" fmla="*/ 3099341 h 6858000"/>
              <a:gd name="connsiteX697" fmla="*/ 1765923 w 7467600"/>
              <a:gd name="connsiteY697" fmla="*/ 3581043 h 6858000"/>
              <a:gd name="connsiteX698" fmla="*/ 1702258 w 7467600"/>
              <a:gd name="connsiteY698" fmla="*/ 3612286 h 6858000"/>
              <a:gd name="connsiteX699" fmla="*/ 1538370 w 7467600"/>
              <a:gd name="connsiteY699" fmla="*/ 3811804 h 6858000"/>
              <a:gd name="connsiteX700" fmla="*/ 542867 w 7467600"/>
              <a:gd name="connsiteY700" fmla="*/ 4944092 h 6858000"/>
              <a:gd name="connsiteX701" fmla="*/ 515800 w 7467600"/>
              <a:gd name="connsiteY701" fmla="*/ 4862180 h 6858000"/>
              <a:gd name="connsiteX702" fmla="*/ 909145 w 7467600"/>
              <a:gd name="connsiteY702" fmla="*/ 4199225 h 6858000"/>
              <a:gd name="connsiteX703" fmla="*/ 1214067 w 7467600"/>
              <a:gd name="connsiteY703" fmla="*/ 3908561 h 6858000"/>
              <a:gd name="connsiteX704" fmla="*/ 640967 w 7467600"/>
              <a:gd name="connsiteY704" fmla="*/ 4105601 h 6858000"/>
              <a:gd name="connsiteX705" fmla="*/ 112563 w 7467600"/>
              <a:gd name="connsiteY705" fmla="*/ 4396952 h 6858000"/>
              <a:gd name="connsiteX706" fmla="*/ 0 w 7467600"/>
              <a:gd name="connsiteY706" fmla="*/ 4466006 h 6858000"/>
              <a:gd name="connsiteX707" fmla="*/ 0 w 7467600"/>
              <a:gd name="connsiteY707" fmla="*/ 4233763 h 6858000"/>
              <a:gd name="connsiteX708" fmla="*/ 36881 w 7467600"/>
              <a:gd name="connsiteY708" fmla="*/ 4200118 h 6858000"/>
              <a:gd name="connsiteX709" fmla="*/ 910534 w 7467600"/>
              <a:gd name="connsiteY709" fmla="*/ 3629753 h 6858000"/>
              <a:gd name="connsiteX710" fmla="*/ 1578717 w 7467600"/>
              <a:gd name="connsiteY710" fmla="*/ 3575982 h 6858000"/>
              <a:gd name="connsiteX711" fmla="*/ 2338780 w 7467600"/>
              <a:gd name="connsiteY711" fmla="*/ 3033725 h 6858000"/>
              <a:gd name="connsiteX712" fmla="*/ 1807991 w 7467600"/>
              <a:gd name="connsiteY712" fmla="*/ 2807184 h 6858000"/>
              <a:gd name="connsiteX713" fmla="*/ 1416358 w 7467600"/>
              <a:gd name="connsiteY713" fmla="*/ 3112571 h 6858000"/>
              <a:gd name="connsiteX714" fmla="*/ 939066 w 7467600"/>
              <a:gd name="connsiteY714" fmla="*/ 3378798 h 6858000"/>
              <a:gd name="connsiteX715" fmla="*/ 115099 w 7467600"/>
              <a:gd name="connsiteY715" fmla="*/ 3607650 h 6858000"/>
              <a:gd name="connsiteX716" fmla="*/ 97284 w 7467600"/>
              <a:gd name="connsiteY716" fmla="*/ 3520393 h 6858000"/>
              <a:gd name="connsiteX717" fmla="*/ 922050 w 7467600"/>
              <a:gd name="connsiteY717" fmla="*/ 3074867 h 6858000"/>
              <a:gd name="connsiteX718" fmla="*/ 1405265 w 7467600"/>
              <a:gd name="connsiteY718" fmla="*/ 3016319 h 6858000"/>
              <a:gd name="connsiteX719" fmla="*/ 1407512 w 7467600"/>
              <a:gd name="connsiteY719" fmla="*/ 3018001 h 6858000"/>
              <a:gd name="connsiteX720" fmla="*/ 1726266 w 7467600"/>
              <a:gd name="connsiteY720" fmla="*/ 2777274 h 6858000"/>
              <a:gd name="connsiteX721" fmla="*/ 625390 w 7467600"/>
              <a:gd name="connsiteY721" fmla="*/ 2514541 h 6858000"/>
              <a:gd name="connsiteX722" fmla="*/ 619799 w 7467600"/>
              <a:gd name="connsiteY722" fmla="*/ 2527180 h 6858000"/>
              <a:gd name="connsiteX723" fmla="*/ 310030 w 7467600"/>
              <a:gd name="connsiteY723" fmla="*/ 2771818 h 6858000"/>
              <a:gd name="connsiteX724" fmla="*/ 173877 w 7467600"/>
              <a:gd name="connsiteY724" fmla="*/ 2937056 h 6858000"/>
              <a:gd name="connsiteX725" fmla="*/ 77889 w 7467600"/>
              <a:gd name="connsiteY725" fmla="*/ 3138440 h 6858000"/>
              <a:gd name="connsiteX726" fmla="*/ 0 w 7467600"/>
              <a:gd name="connsiteY726" fmla="*/ 3271395 h 6858000"/>
              <a:gd name="connsiteX727" fmla="*/ 0 w 7467600"/>
              <a:gd name="connsiteY727" fmla="*/ 3153002 h 6858000"/>
              <a:gd name="connsiteX728" fmla="*/ 2386 w 7467600"/>
              <a:gd name="connsiteY728" fmla="*/ 3149203 h 6858000"/>
              <a:gd name="connsiteX729" fmla="*/ 89753 w 7467600"/>
              <a:gd name="connsiteY729" fmla="*/ 2987702 h 6858000"/>
              <a:gd name="connsiteX730" fmla="*/ 76869 w 7467600"/>
              <a:gd name="connsiteY730" fmla="*/ 3005404 h 6858000"/>
              <a:gd name="connsiteX731" fmla="*/ 32049 w 7467600"/>
              <a:gd name="connsiteY731" fmla="*/ 3065814 h 6858000"/>
              <a:gd name="connsiteX732" fmla="*/ 0 w 7467600"/>
              <a:gd name="connsiteY732" fmla="*/ 3108744 h 6858000"/>
              <a:gd name="connsiteX733" fmla="*/ 0 w 7467600"/>
              <a:gd name="connsiteY733" fmla="*/ 3058059 h 6858000"/>
              <a:gd name="connsiteX734" fmla="*/ 7610 w 7467600"/>
              <a:gd name="connsiteY734" fmla="*/ 3047889 h 6858000"/>
              <a:gd name="connsiteX735" fmla="*/ 52419 w 7467600"/>
              <a:gd name="connsiteY735" fmla="*/ 2987479 h 6858000"/>
              <a:gd name="connsiteX736" fmla="*/ 59142 w 7467600"/>
              <a:gd name="connsiteY736" fmla="*/ 2978488 h 6858000"/>
              <a:gd name="connsiteX737" fmla="*/ 0 w 7467600"/>
              <a:gd name="connsiteY737" fmla="*/ 3015334 h 6858000"/>
              <a:gd name="connsiteX738" fmla="*/ 0 w 7467600"/>
              <a:gd name="connsiteY738" fmla="*/ 2914286 h 6858000"/>
              <a:gd name="connsiteX739" fmla="*/ 36383 w 7467600"/>
              <a:gd name="connsiteY739" fmla="*/ 2901128 h 6858000"/>
              <a:gd name="connsiteX740" fmla="*/ 156329 w 7467600"/>
              <a:gd name="connsiteY740" fmla="*/ 2840533 h 6858000"/>
              <a:gd name="connsiteX741" fmla="*/ 358355 w 7467600"/>
              <a:gd name="connsiteY741" fmla="*/ 2620471 h 6858000"/>
              <a:gd name="connsiteX742" fmla="*/ 510577 w 7467600"/>
              <a:gd name="connsiteY742" fmla="*/ 2501244 h 6858000"/>
              <a:gd name="connsiteX743" fmla="*/ 211967 w 7467600"/>
              <a:gd name="connsiteY743" fmla="*/ 2479171 h 6858000"/>
              <a:gd name="connsiteX744" fmla="*/ 0 w 7467600"/>
              <a:gd name="connsiteY744" fmla="*/ 2476398 h 6858000"/>
              <a:gd name="connsiteX745" fmla="*/ 0 w 7467600"/>
              <a:gd name="connsiteY745" fmla="*/ 2389189 h 6858000"/>
              <a:gd name="connsiteX746" fmla="*/ 103062 w 7467600"/>
              <a:gd name="connsiteY746" fmla="*/ 2389518 h 6858000"/>
              <a:gd name="connsiteX747" fmla="*/ 510734 w 7467600"/>
              <a:gd name="connsiteY747" fmla="*/ 2416201 h 6858000"/>
              <a:gd name="connsiteX748" fmla="*/ 279257 w 7467600"/>
              <a:gd name="connsiteY748" fmla="*/ 2092102 h 6858000"/>
              <a:gd name="connsiteX749" fmla="*/ 65265 w 7467600"/>
              <a:gd name="connsiteY749" fmla="*/ 2006049 h 6858000"/>
              <a:gd name="connsiteX750" fmla="*/ 0 w 7467600"/>
              <a:gd name="connsiteY750" fmla="*/ 1982532 h 6858000"/>
              <a:gd name="connsiteX751" fmla="*/ 0 w 7467600"/>
              <a:gd name="connsiteY751" fmla="*/ 1912789 h 6858000"/>
              <a:gd name="connsiteX752" fmla="*/ 97460 w 7467600"/>
              <a:gd name="connsiteY752" fmla="*/ 1953725 h 6858000"/>
              <a:gd name="connsiteX753" fmla="*/ 221272 w 7467600"/>
              <a:gd name="connsiteY753" fmla="*/ 1980766 h 6858000"/>
              <a:gd name="connsiteX754" fmla="*/ 116765 w 7467600"/>
              <a:gd name="connsiteY754" fmla="*/ 1911033 h 6858000"/>
              <a:gd name="connsiteX755" fmla="*/ 16405 w 7467600"/>
              <a:gd name="connsiteY755" fmla="*/ 1803412 h 6858000"/>
              <a:gd name="connsiteX756" fmla="*/ 0 w 7467600"/>
              <a:gd name="connsiteY756" fmla="*/ 1784777 h 6858000"/>
              <a:gd name="connsiteX757" fmla="*/ 0 w 7467600"/>
              <a:gd name="connsiteY757" fmla="*/ 1740082 h 6858000"/>
              <a:gd name="connsiteX758" fmla="*/ 39394 w 7467600"/>
              <a:gd name="connsiteY758" fmla="*/ 1784856 h 6858000"/>
              <a:gd name="connsiteX759" fmla="*/ 135813 w 7467600"/>
              <a:gd name="connsiteY759" fmla="*/ 1888838 h 6858000"/>
              <a:gd name="connsiteX760" fmla="*/ 242575 w 7467600"/>
              <a:gd name="connsiteY760" fmla="*/ 1958841 h 6858000"/>
              <a:gd name="connsiteX761" fmla="*/ 82197 w 7467600"/>
              <a:gd name="connsiteY761" fmla="*/ 1754826 h 6858000"/>
              <a:gd name="connsiteX762" fmla="*/ 0 w 7467600"/>
              <a:gd name="connsiteY762" fmla="*/ 1679650 h 6858000"/>
              <a:gd name="connsiteX763" fmla="*/ 0 w 7467600"/>
              <a:gd name="connsiteY763" fmla="*/ 1602463 h 6858000"/>
              <a:gd name="connsiteX764" fmla="*/ 84689 w 7467600"/>
              <a:gd name="connsiteY764" fmla="*/ 1677442 h 6858000"/>
              <a:gd name="connsiteX765" fmla="*/ 298437 w 7467600"/>
              <a:gd name="connsiteY765" fmla="*/ 1968019 h 6858000"/>
              <a:gd name="connsiteX766" fmla="*/ 227269 w 7467600"/>
              <a:gd name="connsiteY766" fmla="*/ 1114064 h 6858000"/>
              <a:gd name="connsiteX767" fmla="*/ 248003 w 7467600"/>
              <a:gd name="connsiteY767" fmla="*/ 1089613 h 6858000"/>
              <a:gd name="connsiteX768" fmla="*/ 427020 w 7467600"/>
              <a:gd name="connsiteY768" fmla="*/ 1619803 h 6858000"/>
              <a:gd name="connsiteX769" fmla="*/ 340345 w 7467600"/>
              <a:gd name="connsiteY769" fmla="*/ 2027739 h 6858000"/>
              <a:gd name="connsiteX770" fmla="*/ 360865 w 7467600"/>
              <a:gd name="connsiteY770" fmla="*/ 2044827 h 6858000"/>
              <a:gd name="connsiteX771" fmla="*/ 560414 w 7467600"/>
              <a:gd name="connsiteY771" fmla="*/ 2421457 h 6858000"/>
              <a:gd name="connsiteX772" fmla="*/ 1359703 w 7467600"/>
              <a:gd name="connsiteY772" fmla="*/ 2578554 h 6858000"/>
              <a:gd name="connsiteX773" fmla="*/ 1359422 w 7467600"/>
              <a:gd name="connsiteY773" fmla="*/ 2577994 h 6858000"/>
              <a:gd name="connsiteX774" fmla="*/ 828701 w 7467600"/>
              <a:gd name="connsiteY774" fmla="*/ 1839520 h 6858000"/>
              <a:gd name="connsiteX775" fmla="*/ 494427 w 7467600"/>
              <a:gd name="connsiteY775" fmla="*/ 1092333 h 6858000"/>
              <a:gd name="connsiteX776" fmla="*/ 506322 w 7467600"/>
              <a:gd name="connsiteY776" fmla="*/ 1020997 h 6858000"/>
              <a:gd name="connsiteX777" fmla="*/ 4570198 w 7467600"/>
              <a:gd name="connsiteY777" fmla="*/ 978081 h 6858000"/>
              <a:gd name="connsiteX778" fmla="*/ 4523691 w 7467600"/>
              <a:gd name="connsiteY778" fmla="*/ 1127776 h 6858000"/>
              <a:gd name="connsiteX779" fmla="*/ 4509875 w 7467600"/>
              <a:gd name="connsiteY779" fmla="*/ 1167552 h 6858000"/>
              <a:gd name="connsiteX780" fmla="*/ 4478168 w 7467600"/>
              <a:gd name="connsiteY780" fmla="*/ 1260735 h 6858000"/>
              <a:gd name="connsiteX781" fmla="*/ 4409309 w 7467600"/>
              <a:gd name="connsiteY781" fmla="*/ 1666996 h 6858000"/>
              <a:gd name="connsiteX782" fmla="*/ 4370031 w 7467600"/>
              <a:gd name="connsiteY782" fmla="*/ 1955666 h 6858000"/>
              <a:gd name="connsiteX783" fmla="*/ 4570198 w 7467600"/>
              <a:gd name="connsiteY783" fmla="*/ 978081 h 6858000"/>
              <a:gd name="connsiteX784" fmla="*/ 4557898 w 7467600"/>
              <a:gd name="connsiteY784" fmla="*/ 900011 h 6858000"/>
              <a:gd name="connsiteX785" fmla="*/ 4344840 w 7467600"/>
              <a:gd name="connsiteY785" fmla="*/ 1922038 h 6858000"/>
              <a:gd name="connsiteX786" fmla="*/ 4378710 w 7467600"/>
              <a:gd name="connsiteY786" fmla="*/ 1665516 h 6858000"/>
              <a:gd name="connsiteX787" fmla="*/ 4448798 w 7467600"/>
              <a:gd name="connsiteY787" fmla="*/ 1253024 h 6858000"/>
              <a:gd name="connsiteX788" fmla="*/ 4480315 w 7467600"/>
              <a:gd name="connsiteY788" fmla="*/ 1158454 h 6858000"/>
              <a:gd name="connsiteX789" fmla="*/ 4494133 w 7467600"/>
              <a:gd name="connsiteY789" fmla="*/ 1118676 h 6858000"/>
              <a:gd name="connsiteX790" fmla="*/ 4557898 w 7467600"/>
              <a:gd name="connsiteY790" fmla="*/ 900011 h 6858000"/>
              <a:gd name="connsiteX791" fmla="*/ 5870151 w 7467600"/>
              <a:gd name="connsiteY791" fmla="*/ 898890 h 6858000"/>
              <a:gd name="connsiteX792" fmla="*/ 5861335 w 7467600"/>
              <a:gd name="connsiteY792" fmla="*/ 899177 h 6858000"/>
              <a:gd name="connsiteX793" fmla="*/ 5843702 w 7467600"/>
              <a:gd name="connsiteY793" fmla="*/ 899748 h 6858000"/>
              <a:gd name="connsiteX794" fmla="*/ 5651107 w 7467600"/>
              <a:gd name="connsiteY794" fmla="*/ 920306 h 6858000"/>
              <a:gd name="connsiteX795" fmla="*/ 5459407 w 7467600"/>
              <a:gd name="connsiteY795" fmla="*/ 940975 h 6858000"/>
              <a:gd name="connsiteX796" fmla="*/ 5374846 w 7467600"/>
              <a:gd name="connsiteY796" fmla="*/ 941988 h 6858000"/>
              <a:gd name="connsiteX797" fmla="*/ 5256105 w 7467600"/>
              <a:gd name="connsiteY797" fmla="*/ 945632 h 6858000"/>
              <a:gd name="connsiteX798" fmla="*/ 5107071 w 7467600"/>
              <a:gd name="connsiteY798" fmla="*/ 969720 h 6858000"/>
              <a:gd name="connsiteX799" fmla="*/ 4998681 w 7467600"/>
              <a:gd name="connsiteY799" fmla="*/ 988771 h 6858000"/>
              <a:gd name="connsiteX800" fmla="*/ 5870151 w 7467600"/>
              <a:gd name="connsiteY800" fmla="*/ 898890 h 6858000"/>
              <a:gd name="connsiteX801" fmla="*/ 5504425 w 7467600"/>
              <a:gd name="connsiteY801" fmla="*/ 848067 h 6858000"/>
              <a:gd name="connsiteX802" fmla="*/ 4968849 w 7467600"/>
              <a:gd name="connsiteY802" fmla="*/ 962318 h 6858000"/>
              <a:gd name="connsiteX803" fmla="*/ 5104039 w 7467600"/>
              <a:gd name="connsiteY803" fmla="*/ 940634 h 6858000"/>
              <a:gd name="connsiteX804" fmla="*/ 5256311 w 7467600"/>
              <a:gd name="connsiteY804" fmla="*/ 916490 h 6858000"/>
              <a:gd name="connsiteX805" fmla="*/ 5377381 w 7467600"/>
              <a:gd name="connsiteY805" fmla="*/ 912671 h 6858000"/>
              <a:gd name="connsiteX806" fmla="*/ 5460148 w 7467600"/>
              <a:gd name="connsiteY806" fmla="*/ 911442 h 6858000"/>
              <a:gd name="connsiteX807" fmla="*/ 5648971 w 7467600"/>
              <a:gd name="connsiteY807" fmla="*/ 891331 h 6858000"/>
              <a:gd name="connsiteX808" fmla="*/ 5844807 w 7467600"/>
              <a:gd name="connsiteY808" fmla="*/ 870718 h 6858000"/>
              <a:gd name="connsiteX809" fmla="*/ 5862975 w 7467600"/>
              <a:gd name="connsiteY809" fmla="*/ 869756 h 6858000"/>
              <a:gd name="connsiteX810" fmla="*/ 5920887 w 7467600"/>
              <a:gd name="connsiteY810" fmla="*/ 865929 h 6858000"/>
              <a:gd name="connsiteX811" fmla="*/ 5504425 w 7467600"/>
              <a:gd name="connsiteY811" fmla="*/ 848067 h 6858000"/>
              <a:gd name="connsiteX812" fmla="*/ 3607114 w 7467600"/>
              <a:gd name="connsiteY812" fmla="*/ 467441 h 6858000"/>
              <a:gd name="connsiteX813" fmla="*/ 3296242 w 7467600"/>
              <a:gd name="connsiteY813" fmla="*/ 807991 h 6858000"/>
              <a:gd name="connsiteX814" fmla="*/ 3174674 w 7467600"/>
              <a:gd name="connsiteY814" fmla="*/ 919759 h 6858000"/>
              <a:gd name="connsiteX815" fmla="*/ 3042978 w 7467600"/>
              <a:gd name="connsiteY815" fmla="*/ 1054894 h 6858000"/>
              <a:gd name="connsiteX816" fmla="*/ 2968914 w 7467600"/>
              <a:gd name="connsiteY816" fmla="*/ 1133756 h 6858000"/>
              <a:gd name="connsiteX817" fmla="*/ 3103823 w 7467600"/>
              <a:gd name="connsiteY817" fmla="*/ 1026814 h 6858000"/>
              <a:gd name="connsiteX818" fmla="*/ 3607114 w 7467600"/>
              <a:gd name="connsiteY818" fmla="*/ 467441 h 6858000"/>
              <a:gd name="connsiteX819" fmla="*/ 3744487 w 7467600"/>
              <a:gd name="connsiteY819" fmla="*/ 383136 h 6858000"/>
              <a:gd name="connsiteX820" fmla="*/ 3970213 w 7467600"/>
              <a:gd name="connsiteY820" fmla="*/ 995559 h 6858000"/>
              <a:gd name="connsiteX821" fmla="*/ 3744487 w 7467600"/>
              <a:gd name="connsiteY821" fmla="*/ 383136 h 6858000"/>
              <a:gd name="connsiteX822" fmla="*/ 3624562 w 7467600"/>
              <a:gd name="connsiteY822" fmla="*/ 367041 h 6858000"/>
              <a:gd name="connsiteX823" fmla="*/ 3489712 w 7467600"/>
              <a:gd name="connsiteY823" fmla="*/ 485386 h 6858000"/>
              <a:gd name="connsiteX824" fmla="*/ 3182994 w 7467600"/>
              <a:gd name="connsiteY824" fmla="*/ 828265 h 6858000"/>
              <a:gd name="connsiteX825" fmla="*/ 2892114 w 7467600"/>
              <a:gd name="connsiteY825" fmla="*/ 1172635 h 6858000"/>
              <a:gd name="connsiteX826" fmla="*/ 3021459 w 7467600"/>
              <a:gd name="connsiteY826" fmla="*/ 1035385 h 6858000"/>
              <a:gd name="connsiteX827" fmla="*/ 3153873 w 7467600"/>
              <a:gd name="connsiteY827" fmla="*/ 898971 h 6858000"/>
              <a:gd name="connsiteX828" fmla="*/ 3276511 w 7467600"/>
              <a:gd name="connsiteY828" fmla="*/ 786423 h 6858000"/>
              <a:gd name="connsiteX829" fmla="*/ 3584154 w 7467600"/>
              <a:gd name="connsiteY829" fmla="*/ 448218 h 6858000"/>
              <a:gd name="connsiteX830" fmla="*/ 3624562 w 7467600"/>
              <a:gd name="connsiteY830" fmla="*/ 367041 h 6858000"/>
              <a:gd name="connsiteX831" fmla="*/ 3766672 w 7467600"/>
              <a:gd name="connsiteY831" fmla="*/ 359429 h 6858000"/>
              <a:gd name="connsiteX832" fmla="*/ 3996338 w 7467600"/>
              <a:gd name="connsiteY832" fmla="*/ 968237 h 6858000"/>
              <a:gd name="connsiteX833" fmla="*/ 3766672 w 7467600"/>
              <a:gd name="connsiteY833" fmla="*/ 359429 h 6858000"/>
              <a:gd name="connsiteX834" fmla="*/ 5805386 w 7467600"/>
              <a:gd name="connsiteY834" fmla="*/ 239240 h 6858000"/>
              <a:gd name="connsiteX835" fmla="*/ 5736947 w 7467600"/>
              <a:gd name="connsiteY835" fmla="*/ 261367 h 6858000"/>
              <a:gd name="connsiteX836" fmla="*/ 5427012 w 7467600"/>
              <a:gd name="connsiteY836" fmla="*/ 311272 h 6858000"/>
              <a:gd name="connsiteX837" fmla="*/ 5147818 w 7467600"/>
              <a:gd name="connsiteY837" fmla="*/ 322112 h 6858000"/>
              <a:gd name="connsiteX838" fmla="*/ 5060854 w 7467600"/>
              <a:gd name="connsiteY838" fmla="*/ 311882 h 6858000"/>
              <a:gd name="connsiteX839" fmla="*/ 4945989 w 7467600"/>
              <a:gd name="connsiteY839" fmla="*/ 300516 h 6858000"/>
              <a:gd name="connsiteX840" fmla="*/ 5410479 w 7467600"/>
              <a:gd name="connsiteY840" fmla="*/ 348434 h 6858000"/>
              <a:gd name="connsiteX841" fmla="*/ 5805386 w 7467600"/>
              <a:gd name="connsiteY841" fmla="*/ 239240 h 6858000"/>
              <a:gd name="connsiteX842" fmla="*/ 5905192 w 7467600"/>
              <a:gd name="connsiteY842" fmla="*/ 163079 h 6858000"/>
              <a:gd name="connsiteX843" fmla="*/ 5865655 w 7467600"/>
              <a:gd name="connsiteY843" fmla="*/ 171901 h 6858000"/>
              <a:gd name="connsiteX844" fmla="*/ 5259740 w 7467600"/>
              <a:gd name="connsiteY844" fmla="*/ 257013 h 6858000"/>
              <a:gd name="connsiteX845" fmla="*/ 5208466 w 7467600"/>
              <a:gd name="connsiteY845" fmla="*/ 257550 h 6858000"/>
              <a:gd name="connsiteX846" fmla="*/ 4980204 w 7467600"/>
              <a:gd name="connsiteY846" fmla="*/ 271903 h 6858000"/>
              <a:gd name="connsiteX847" fmla="*/ 5068068 w 7467600"/>
              <a:gd name="connsiteY847" fmla="*/ 282244 h 6858000"/>
              <a:gd name="connsiteX848" fmla="*/ 5153231 w 7467600"/>
              <a:gd name="connsiteY848" fmla="*/ 292240 h 6858000"/>
              <a:gd name="connsiteX849" fmla="*/ 5426491 w 7467600"/>
              <a:gd name="connsiteY849" fmla="*/ 281128 h 6858000"/>
              <a:gd name="connsiteX850" fmla="*/ 5731212 w 7467600"/>
              <a:gd name="connsiteY850" fmla="*/ 231951 h 6858000"/>
              <a:gd name="connsiteX851" fmla="*/ 5905192 w 7467600"/>
              <a:gd name="connsiteY851" fmla="*/ 163079 h 6858000"/>
              <a:gd name="connsiteX852" fmla="*/ 5944437 w 7467600"/>
              <a:gd name="connsiteY852" fmla="*/ 113829 h 6858000"/>
              <a:gd name="connsiteX853" fmla="*/ 5825032 w 7467600"/>
              <a:gd name="connsiteY853" fmla="*/ 146405 h 6858000"/>
              <a:gd name="connsiteX854" fmla="*/ 4955599 w 7467600"/>
              <a:gd name="connsiteY854" fmla="*/ 247008 h 6858000"/>
              <a:gd name="connsiteX855" fmla="*/ 5210104 w 7467600"/>
              <a:gd name="connsiteY855" fmla="*/ 228123 h 6858000"/>
              <a:gd name="connsiteX856" fmla="*/ 5261015 w 7467600"/>
              <a:gd name="connsiteY856" fmla="*/ 227087 h 6858000"/>
              <a:gd name="connsiteX857" fmla="*/ 5861181 w 7467600"/>
              <a:gd name="connsiteY857" fmla="*/ 143093 h 6858000"/>
              <a:gd name="connsiteX858" fmla="*/ 5961252 w 7467600"/>
              <a:gd name="connsiteY858" fmla="*/ 114820 h 6858000"/>
              <a:gd name="connsiteX859" fmla="*/ 5944437 w 7467600"/>
              <a:gd name="connsiteY859" fmla="*/ 113829 h 6858000"/>
              <a:gd name="connsiteX860" fmla="*/ 3882765 w 7467600"/>
              <a:gd name="connsiteY860" fmla="*/ 0 h 6858000"/>
              <a:gd name="connsiteX861" fmla="*/ 3995099 w 7467600"/>
              <a:gd name="connsiteY861" fmla="*/ 0 h 6858000"/>
              <a:gd name="connsiteX862" fmla="*/ 4163818 w 7467600"/>
              <a:gd name="connsiteY862" fmla="*/ 234104 h 6858000"/>
              <a:gd name="connsiteX863" fmla="*/ 4172099 w 7467600"/>
              <a:gd name="connsiteY863" fmla="*/ 234207 h 6858000"/>
              <a:gd name="connsiteX864" fmla="*/ 4784282 w 7467600"/>
              <a:gd name="connsiteY864" fmla="*/ 276561 h 6858000"/>
              <a:gd name="connsiteX865" fmla="*/ 4801687 w 7467600"/>
              <a:gd name="connsiteY865" fmla="*/ 267764 h 6858000"/>
              <a:gd name="connsiteX866" fmla="*/ 6082788 w 7467600"/>
              <a:gd name="connsiteY866" fmla="*/ 64119 h 6858000"/>
              <a:gd name="connsiteX867" fmla="*/ 6099442 w 7467600"/>
              <a:gd name="connsiteY867" fmla="*/ 82568 h 6858000"/>
              <a:gd name="connsiteX868" fmla="*/ 4804137 w 7467600"/>
              <a:gd name="connsiteY868" fmla="*/ 320931 h 6858000"/>
              <a:gd name="connsiteX869" fmla="*/ 4227047 w 7467600"/>
              <a:gd name="connsiteY869" fmla="*/ 313415 h 6858000"/>
              <a:gd name="connsiteX870" fmla="*/ 4346041 w 7467600"/>
              <a:gd name="connsiteY870" fmla="*/ 456086 h 6858000"/>
              <a:gd name="connsiteX871" fmla="*/ 4870967 w 7467600"/>
              <a:gd name="connsiteY871" fmla="*/ 963061 h 6858000"/>
              <a:gd name="connsiteX872" fmla="*/ 4889647 w 7467600"/>
              <a:gd name="connsiteY872" fmla="*/ 957147 h 6858000"/>
              <a:gd name="connsiteX873" fmla="*/ 5422504 w 7467600"/>
              <a:gd name="connsiteY873" fmla="*/ 805191 h 6858000"/>
              <a:gd name="connsiteX874" fmla="*/ 6087656 w 7467600"/>
              <a:gd name="connsiteY874" fmla="*/ 826703 h 6858000"/>
              <a:gd name="connsiteX875" fmla="*/ 6058717 w 7467600"/>
              <a:gd name="connsiteY875" fmla="*/ 865992 h 6858000"/>
              <a:gd name="connsiteX876" fmla="*/ 4974153 w 7467600"/>
              <a:gd name="connsiteY876" fmla="*/ 1045456 h 6858000"/>
              <a:gd name="connsiteX877" fmla="*/ 5627835 w 7467600"/>
              <a:gd name="connsiteY877" fmla="*/ 1472077 h 6858000"/>
              <a:gd name="connsiteX878" fmla="*/ 5629817 w 7467600"/>
              <a:gd name="connsiteY878" fmla="*/ 1471412 h 6858000"/>
              <a:gd name="connsiteX879" fmla="*/ 5634124 w 7467600"/>
              <a:gd name="connsiteY879" fmla="*/ 1470572 h 6858000"/>
              <a:gd name="connsiteX880" fmla="*/ 5755832 w 7467600"/>
              <a:gd name="connsiteY880" fmla="*/ 1383886 h 6858000"/>
              <a:gd name="connsiteX881" fmla="*/ 6014186 w 7467600"/>
              <a:gd name="connsiteY881" fmla="*/ 1279799 h 6858000"/>
              <a:gd name="connsiteX882" fmla="*/ 6901619 w 7467600"/>
              <a:gd name="connsiteY882" fmla="*/ 1047874 h 6858000"/>
              <a:gd name="connsiteX883" fmla="*/ 6931566 w 7467600"/>
              <a:gd name="connsiteY883" fmla="*/ 1062034 h 6858000"/>
              <a:gd name="connsiteX884" fmla="*/ 5790982 w 7467600"/>
              <a:gd name="connsiteY884" fmla="*/ 1561380 h 6858000"/>
              <a:gd name="connsiteX885" fmla="*/ 6188971 w 7467600"/>
              <a:gd name="connsiteY885" fmla="*/ 1755168 h 6858000"/>
              <a:gd name="connsiteX886" fmla="*/ 6202446 w 7467600"/>
              <a:gd name="connsiteY886" fmla="*/ 1752268 h 6858000"/>
              <a:gd name="connsiteX887" fmla="*/ 7179560 w 7467600"/>
              <a:gd name="connsiteY887" fmla="*/ 1467551 h 6858000"/>
              <a:gd name="connsiteX888" fmla="*/ 7158730 w 7467600"/>
              <a:gd name="connsiteY888" fmla="*/ 1507835 h 6858000"/>
              <a:gd name="connsiteX889" fmla="*/ 6326959 w 7467600"/>
              <a:gd name="connsiteY889" fmla="*/ 1817686 h 6858000"/>
              <a:gd name="connsiteX890" fmla="*/ 6537433 w 7467600"/>
              <a:gd name="connsiteY890" fmla="*/ 1907790 h 6858000"/>
              <a:gd name="connsiteX891" fmla="*/ 6550221 w 7467600"/>
              <a:gd name="connsiteY891" fmla="*/ 1910729 h 6858000"/>
              <a:gd name="connsiteX892" fmla="*/ 6964438 w 7467600"/>
              <a:gd name="connsiteY892" fmla="*/ 2209505 h 6858000"/>
              <a:gd name="connsiteX893" fmla="*/ 7367862 w 7467600"/>
              <a:gd name="connsiteY893" fmla="*/ 2806833 h 6858000"/>
              <a:gd name="connsiteX894" fmla="*/ 7364329 w 7467600"/>
              <a:gd name="connsiteY894" fmla="*/ 2826907 h 6858000"/>
              <a:gd name="connsiteX895" fmla="*/ 7290545 w 7467600"/>
              <a:gd name="connsiteY895" fmla="*/ 2850663 h 6858000"/>
              <a:gd name="connsiteX896" fmla="*/ 6472036 w 7467600"/>
              <a:gd name="connsiteY896" fmla="*/ 1959003 h 6858000"/>
              <a:gd name="connsiteX897" fmla="*/ 5792897 w 7467600"/>
              <a:gd name="connsiteY897" fmla="*/ 1647747 h 6858000"/>
              <a:gd name="connsiteX898" fmla="*/ 5842751 w 7467600"/>
              <a:gd name="connsiteY898" fmla="*/ 1816112 h 6858000"/>
              <a:gd name="connsiteX899" fmla="*/ 5847424 w 7467600"/>
              <a:gd name="connsiteY899" fmla="*/ 1815776 h 6858000"/>
              <a:gd name="connsiteX900" fmla="*/ 6399821 w 7467600"/>
              <a:gd name="connsiteY900" fmla="*/ 2344799 h 6858000"/>
              <a:gd name="connsiteX901" fmla="*/ 6323232 w 7467600"/>
              <a:gd name="connsiteY901" fmla="*/ 2389634 h 6858000"/>
              <a:gd name="connsiteX902" fmla="*/ 5942958 w 7467600"/>
              <a:gd name="connsiteY902" fmla="*/ 2077708 h 6858000"/>
              <a:gd name="connsiteX903" fmla="*/ 5921559 w 7467600"/>
              <a:gd name="connsiteY903" fmla="*/ 2378596 h 6858000"/>
              <a:gd name="connsiteX904" fmla="*/ 5817651 w 7467600"/>
              <a:gd name="connsiteY904" fmla="*/ 3023919 h 6858000"/>
              <a:gd name="connsiteX905" fmla="*/ 5729634 w 7467600"/>
              <a:gd name="connsiteY905" fmla="*/ 3051849 h 6858000"/>
              <a:gd name="connsiteX906" fmla="*/ 5611018 w 7467600"/>
              <a:gd name="connsiteY906" fmla="*/ 2316769 h 6858000"/>
              <a:gd name="connsiteX907" fmla="*/ 5687608 w 7467600"/>
              <a:gd name="connsiteY907" fmla="*/ 2039972 h 6858000"/>
              <a:gd name="connsiteX908" fmla="*/ 5657554 w 7467600"/>
              <a:gd name="connsiteY908" fmla="*/ 1576445 h 6858000"/>
              <a:gd name="connsiteX909" fmla="*/ 5150475 w 7467600"/>
              <a:gd name="connsiteY909" fmla="*/ 1274012 h 6858000"/>
              <a:gd name="connsiteX910" fmla="*/ 5349142 w 7467600"/>
              <a:gd name="connsiteY910" fmla="*/ 2204405 h 6858000"/>
              <a:gd name="connsiteX911" fmla="*/ 5262214 w 7467600"/>
              <a:gd name="connsiteY911" fmla="*/ 2233836 h 6858000"/>
              <a:gd name="connsiteX912" fmla="*/ 4981539 w 7467600"/>
              <a:gd name="connsiteY912" fmla="*/ 1542201 h 6858000"/>
              <a:gd name="connsiteX913" fmla="*/ 4958461 w 7467600"/>
              <a:gd name="connsiteY913" fmla="*/ 1136957 h 6858000"/>
              <a:gd name="connsiteX914" fmla="*/ 4655015 w 7467600"/>
              <a:gd name="connsiteY914" fmla="*/ 891426 h 6858000"/>
              <a:gd name="connsiteX915" fmla="*/ 4348002 w 7467600"/>
              <a:gd name="connsiteY915" fmla="*/ 2205895 h 6858000"/>
              <a:gd name="connsiteX916" fmla="*/ 4262250 w 7467600"/>
              <a:gd name="connsiteY916" fmla="*/ 2219972 h 6858000"/>
              <a:gd name="connsiteX917" fmla="*/ 4550611 w 7467600"/>
              <a:gd name="connsiteY917" fmla="*/ 817540 h 6858000"/>
              <a:gd name="connsiteX918" fmla="*/ 4564418 w 7467600"/>
              <a:gd name="connsiteY918" fmla="*/ 808293 h 6858000"/>
              <a:gd name="connsiteX919" fmla="*/ 4266388 w 7467600"/>
              <a:gd name="connsiteY919" fmla="*/ 500083 h 6858000"/>
              <a:gd name="connsiteX920" fmla="*/ 4032842 w 7467600"/>
              <a:gd name="connsiteY920" fmla="*/ 211809 h 6858000"/>
              <a:gd name="connsiteX921" fmla="*/ 3882765 w 7467600"/>
              <a:gd name="connsiteY921" fmla="*/ 0 h 6858000"/>
              <a:gd name="connsiteX922" fmla="*/ 3721337 w 7467600"/>
              <a:gd name="connsiteY922" fmla="*/ 0 h 6858000"/>
              <a:gd name="connsiteX923" fmla="*/ 3797544 w 7467600"/>
              <a:gd name="connsiteY923" fmla="*/ 0 h 6858000"/>
              <a:gd name="connsiteX924" fmla="*/ 3775734 w 7467600"/>
              <a:gd name="connsiteY924" fmla="*/ 95131 h 6858000"/>
              <a:gd name="connsiteX925" fmla="*/ 3724807 w 7467600"/>
              <a:gd name="connsiteY925" fmla="*/ 272257 h 6858000"/>
              <a:gd name="connsiteX926" fmla="*/ 3726844 w 7467600"/>
              <a:gd name="connsiteY926" fmla="*/ 282988 h 6858000"/>
              <a:gd name="connsiteX927" fmla="*/ 3742664 w 7467600"/>
              <a:gd name="connsiteY927" fmla="*/ 279918 h 6858000"/>
              <a:gd name="connsiteX928" fmla="*/ 4103910 w 7467600"/>
              <a:gd name="connsiteY928" fmla="*/ 1161917 h 6858000"/>
              <a:gd name="connsiteX929" fmla="*/ 4020269 w 7467600"/>
              <a:gd name="connsiteY929" fmla="*/ 1200406 h 6858000"/>
              <a:gd name="connsiteX930" fmla="*/ 3674882 w 7467600"/>
              <a:gd name="connsiteY930" fmla="*/ 488524 h 6858000"/>
              <a:gd name="connsiteX931" fmla="*/ 3132682 w 7467600"/>
              <a:gd name="connsiteY931" fmla="*/ 1072284 h 6858000"/>
              <a:gd name="connsiteX932" fmla="*/ 2716346 w 7467600"/>
              <a:gd name="connsiteY932" fmla="*/ 1276376 h 6858000"/>
              <a:gd name="connsiteX933" fmla="*/ 2716772 w 7467600"/>
              <a:gd name="connsiteY933" fmla="*/ 1255462 h 6858000"/>
              <a:gd name="connsiteX934" fmla="*/ 3471096 w 7467600"/>
              <a:gd name="connsiteY934" fmla="*/ 437072 h 6858000"/>
              <a:gd name="connsiteX935" fmla="*/ 3639057 w 7467600"/>
              <a:gd name="connsiteY935" fmla="*/ 286334 h 6858000"/>
              <a:gd name="connsiteX936" fmla="*/ 3640309 w 7467600"/>
              <a:gd name="connsiteY936" fmla="*/ 284664 h 6858000"/>
              <a:gd name="connsiteX937" fmla="*/ 3646022 w 7467600"/>
              <a:gd name="connsiteY937" fmla="*/ 276711 h 6858000"/>
              <a:gd name="connsiteX938" fmla="*/ 3707943 w 7467600"/>
              <a:gd name="connsiteY938" fmla="*/ 65958 h 6858000"/>
              <a:gd name="connsiteX939" fmla="*/ 3721337 w 7467600"/>
              <a:gd name="connsiteY939" fmla="*/ 0 h 6858000"/>
              <a:gd name="connsiteX940" fmla="*/ 2867960 w 7467600"/>
              <a:gd name="connsiteY940" fmla="*/ 0 h 6858000"/>
              <a:gd name="connsiteX941" fmla="*/ 2926351 w 7467600"/>
              <a:gd name="connsiteY941" fmla="*/ 0 h 6858000"/>
              <a:gd name="connsiteX942" fmla="*/ 2902823 w 7467600"/>
              <a:gd name="connsiteY942" fmla="*/ 262929 h 6858000"/>
              <a:gd name="connsiteX943" fmla="*/ 2940663 w 7467600"/>
              <a:gd name="connsiteY943" fmla="*/ 140884 h 6858000"/>
              <a:gd name="connsiteX944" fmla="*/ 2947039 w 7467600"/>
              <a:gd name="connsiteY944" fmla="*/ 122524 h 6858000"/>
              <a:gd name="connsiteX945" fmla="*/ 2984316 w 7467600"/>
              <a:gd name="connsiteY945" fmla="*/ 0 h 6858000"/>
              <a:gd name="connsiteX946" fmla="*/ 3016114 w 7467600"/>
              <a:gd name="connsiteY946" fmla="*/ 0 h 6858000"/>
              <a:gd name="connsiteX947" fmla="*/ 2979949 w 7467600"/>
              <a:gd name="connsiteY947" fmla="*/ 119274 h 6858000"/>
              <a:gd name="connsiteX948" fmla="*/ 3023879 w 7467600"/>
              <a:gd name="connsiteY948" fmla="*/ 0 h 6858000"/>
              <a:gd name="connsiteX949" fmla="*/ 3105400 w 7467600"/>
              <a:gd name="connsiteY949" fmla="*/ 0 h 6858000"/>
              <a:gd name="connsiteX950" fmla="*/ 3094669 w 7467600"/>
              <a:gd name="connsiteY950" fmla="*/ 30308 h 6858000"/>
              <a:gd name="connsiteX951" fmla="*/ 2901945 w 7467600"/>
              <a:gd name="connsiteY951" fmla="*/ 466538 h 6858000"/>
              <a:gd name="connsiteX952" fmla="*/ 2815209 w 7467600"/>
              <a:gd name="connsiteY952" fmla="*/ 497361 h 6858000"/>
              <a:gd name="connsiteX953" fmla="*/ 2844845 w 7467600"/>
              <a:gd name="connsiteY953" fmla="*/ 127638 h 6858000"/>
              <a:gd name="connsiteX954" fmla="*/ 2867960 w 7467600"/>
              <a:gd name="connsiteY954" fmla="*/ 0 h 6858000"/>
              <a:gd name="connsiteX955" fmla="*/ 1057230 w 7467600"/>
              <a:gd name="connsiteY955" fmla="*/ 0 h 6858000"/>
              <a:gd name="connsiteX956" fmla="*/ 1111003 w 7467600"/>
              <a:gd name="connsiteY956" fmla="*/ 0 h 6858000"/>
              <a:gd name="connsiteX957" fmla="*/ 1125553 w 7467600"/>
              <a:gd name="connsiteY957" fmla="*/ 52588 h 6858000"/>
              <a:gd name="connsiteX958" fmla="*/ 1304276 w 7467600"/>
              <a:gd name="connsiteY958" fmla="*/ 476275 h 6858000"/>
              <a:gd name="connsiteX959" fmla="*/ 1492066 w 7467600"/>
              <a:gd name="connsiteY959" fmla="*/ 886333 h 6858000"/>
              <a:gd name="connsiteX960" fmla="*/ 1423698 w 7467600"/>
              <a:gd name="connsiteY960" fmla="*/ 710817 h 6858000"/>
              <a:gd name="connsiteX961" fmla="*/ 1357609 w 7467600"/>
              <a:gd name="connsiteY961" fmla="*/ 532892 h 6858000"/>
              <a:gd name="connsiteX962" fmla="*/ 1309550 w 7467600"/>
              <a:gd name="connsiteY962" fmla="*/ 374031 h 6858000"/>
              <a:gd name="connsiteX963" fmla="*/ 1193673 w 7467600"/>
              <a:gd name="connsiteY963" fmla="*/ 49533 h 6858000"/>
              <a:gd name="connsiteX964" fmla="*/ 1164391 w 7467600"/>
              <a:gd name="connsiteY964" fmla="*/ 0 h 6858000"/>
              <a:gd name="connsiteX965" fmla="*/ 1200666 w 7467600"/>
              <a:gd name="connsiteY965" fmla="*/ 0 h 6858000"/>
              <a:gd name="connsiteX966" fmla="*/ 1223408 w 7467600"/>
              <a:gd name="connsiteY966" fmla="*/ 38996 h 6858000"/>
              <a:gd name="connsiteX967" fmla="*/ 1339635 w 7467600"/>
              <a:gd name="connsiteY967" fmla="*/ 365517 h 6858000"/>
              <a:gd name="connsiteX968" fmla="*/ 1387469 w 7467600"/>
              <a:gd name="connsiteY968" fmla="*/ 523079 h 6858000"/>
              <a:gd name="connsiteX969" fmla="*/ 1452685 w 7467600"/>
              <a:gd name="connsiteY969" fmla="*/ 699806 h 6858000"/>
              <a:gd name="connsiteX970" fmla="*/ 1492092 w 7467600"/>
              <a:gd name="connsiteY970" fmla="*/ 800424 h 6858000"/>
              <a:gd name="connsiteX971" fmla="*/ 1455302 w 7467600"/>
              <a:gd name="connsiteY971" fmla="*/ 632913 h 6858000"/>
              <a:gd name="connsiteX972" fmla="*/ 1222336 w 7467600"/>
              <a:gd name="connsiteY972" fmla="*/ 9480 h 6858000"/>
              <a:gd name="connsiteX973" fmla="*/ 1214634 w 7467600"/>
              <a:gd name="connsiteY973" fmla="*/ 0 h 6858000"/>
              <a:gd name="connsiteX974" fmla="*/ 1289827 w 7467600"/>
              <a:gd name="connsiteY974" fmla="*/ 0 h 6858000"/>
              <a:gd name="connsiteX975" fmla="*/ 1321076 w 7467600"/>
              <a:gd name="connsiteY975" fmla="*/ 59722 h 6858000"/>
              <a:gd name="connsiteX976" fmla="*/ 1512579 w 7467600"/>
              <a:gd name="connsiteY976" fmla="*/ 626441 h 6858000"/>
              <a:gd name="connsiteX977" fmla="*/ 1506076 w 7467600"/>
              <a:gd name="connsiteY977" fmla="*/ 1089289 h 6858000"/>
              <a:gd name="connsiteX978" fmla="*/ 1486346 w 7467600"/>
              <a:gd name="connsiteY978" fmla="*/ 1079919 h 6858000"/>
              <a:gd name="connsiteX979" fmla="*/ 1070511 w 7467600"/>
              <a:gd name="connsiteY979" fmla="*/ 48609 h 6858000"/>
              <a:gd name="connsiteX980" fmla="*/ 1057230 w 7467600"/>
              <a:gd name="connsiteY980" fmla="*/ 0 h 6858000"/>
              <a:gd name="connsiteX981" fmla="*/ 43151 w 7467600"/>
              <a:gd name="connsiteY981" fmla="*/ 0 h 6858000"/>
              <a:gd name="connsiteX982" fmla="*/ 95283 w 7467600"/>
              <a:gd name="connsiteY982" fmla="*/ 0 h 6858000"/>
              <a:gd name="connsiteX983" fmla="*/ 300708 w 7467600"/>
              <a:gd name="connsiteY983" fmla="*/ 154571 h 6858000"/>
              <a:gd name="connsiteX984" fmla="*/ 530414 w 7467600"/>
              <a:gd name="connsiteY984" fmla="*/ 354673 h 6858000"/>
              <a:gd name="connsiteX985" fmla="*/ 333785 w 7467600"/>
              <a:gd name="connsiteY985" fmla="*/ 161564 h 6858000"/>
              <a:gd name="connsiteX986" fmla="*/ 147005 w 7467600"/>
              <a:gd name="connsiteY986" fmla="*/ 0 h 6858000"/>
              <a:gd name="connsiteX987" fmla="*/ 272509 w 7467600"/>
              <a:gd name="connsiteY987" fmla="*/ 0 h 6858000"/>
              <a:gd name="connsiteX988" fmla="*/ 326276 w 7467600"/>
              <a:gd name="connsiteY988" fmla="*/ 45847 h 6858000"/>
              <a:gd name="connsiteX989" fmla="*/ 823759 w 7467600"/>
              <a:gd name="connsiteY989" fmla="*/ 574145 h 6858000"/>
              <a:gd name="connsiteX990" fmla="*/ 811254 w 7467600"/>
              <a:gd name="connsiteY990" fmla="*/ 665546 h 6858000"/>
              <a:gd name="connsiteX991" fmla="*/ 154042 w 7467600"/>
              <a:gd name="connsiteY991" fmla="*/ 261522 h 6858000"/>
              <a:gd name="connsiteX992" fmla="*/ 13550 w 7467600"/>
              <a:gd name="connsiteY992" fmla="*/ 158423 h 6858000"/>
              <a:gd name="connsiteX993" fmla="*/ 0 w 7467600"/>
              <a:gd name="connsiteY993" fmla="*/ 146618 h 6858000"/>
              <a:gd name="connsiteX994" fmla="*/ 0 w 7467600"/>
              <a:gd name="connsiteY994" fmla="*/ 59161 h 6858000"/>
              <a:gd name="connsiteX995" fmla="*/ 45427 w 7467600"/>
              <a:gd name="connsiteY995" fmla="*/ 101078 h 6858000"/>
              <a:gd name="connsiteX996" fmla="*/ 630103 w 7467600"/>
              <a:gd name="connsiteY996" fmla="*/ 485885 h 6858000"/>
              <a:gd name="connsiteX997" fmla="*/ 532040 w 7467600"/>
              <a:gd name="connsiteY997" fmla="*/ 399359 h 6858000"/>
              <a:gd name="connsiteX998" fmla="*/ 517618 w 7467600"/>
              <a:gd name="connsiteY998" fmla="*/ 385726 h 6858000"/>
              <a:gd name="connsiteX999" fmla="*/ 285074 w 7467600"/>
              <a:gd name="connsiteY999" fmla="*/ 182755 h 6858000"/>
              <a:gd name="connsiteX1000" fmla="*/ 43151 w 7467600"/>
              <a:gd name="connsiteY100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68569 w 7467600"/>
              <a:gd name="connsiteY127" fmla="*/ 5270182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7467600 w 7467600"/>
              <a:gd name="connsiteY142" fmla="*/ 5361850 h 6858000"/>
              <a:gd name="connsiteX143" fmla="*/ 7368569 w 7467600"/>
              <a:gd name="connsiteY143" fmla="*/ 5270182 h 6858000"/>
              <a:gd name="connsiteX144" fmla="*/ 1903353 w 7467600"/>
              <a:gd name="connsiteY144" fmla="*/ 5044827 h 6858000"/>
              <a:gd name="connsiteX145" fmla="*/ 1936931 w 7467600"/>
              <a:gd name="connsiteY145" fmla="*/ 5093954 h 6858000"/>
              <a:gd name="connsiteX146" fmla="*/ 2195868 w 7467600"/>
              <a:gd name="connsiteY146" fmla="*/ 5396574 h 6858000"/>
              <a:gd name="connsiteX147" fmla="*/ 2088852 w 7467600"/>
              <a:gd name="connsiteY147" fmla="*/ 5166123 h 6858000"/>
              <a:gd name="connsiteX148" fmla="*/ 1958241 w 7467600"/>
              <a:gd name="connsiteY148" fmla="*/ 5067955 h 6858000"/>
              <a:gd name="connsiteX149" fmla="*/ 1903353 w 7467600"/>
              <a:gd name="connsiteY149" fmla="*/ 5044827 h 6858000"/>
              <a:gd name="connsiteX150" fmla="*/ 1979378 w 7467600"/>
              <a:gd name="connsiteY150" fmla="*/ 4769504 h 6858000"/>
              <a:gd name="connsiteX151" fmla="*/ 2882120 w 7467600"/>
              <a:gd name="connsiteY151" fmla="*/ 5064547 h 6858000"/>
              <a:gd name="connsiteX152" fmla="*/ 2793103 w 7467600"/>
              <a:gd name="connsiteY152" fmla="*/ 5039699 h 6858000"/>
              <a:gd name="connsiteX153" fmla="*/ 2770041 w 7467600"/>
              <a:gd name="connsiteY153" fmla="*/ 5033634 h 6858000"/>
              <a:gd name="connsiteX154" fmla="*/ 1979378 w 7467600"/>
              <a:gd name="connsiteY154" fmla="*/ 4769504 h 6858000"/>
              <a:gd name="connsiteX155" fmla="*/ 1927410 w 7467600"/>
              <a:gd name="connsiteY155" fmla="*/ 4716164 h 6858000"/>
              <a:gd name="connsiteX156" fmla="*/ 1959587 w 7467600"/>
              <a:gd name="connsiteY156" fmla="*/ 4728849 h 6858000"/>
              <a:gd name="connsiteX157" fmla="*/ 2777707 w 7467600"/>
              <a:gd name="connsiteY157" fmla="*/ 5003991 h 6858000"/>
              <a:gd name="connsiteX158" fmla="*/ 2800768 w 7467600"/>
              <a:gd name="connsiteY158" fmla="*/ 5010056 h 6858000"/>
              <a:gd name="connsiteX159" fmla="*/ 2879408 w 7467600"/>
              <a:gd name="connsiteY159" fmla="*/ 5031590 h 6858000"/>
              <a:gd name="connsiteX160" fmla="*/ 2862295 w 7467600"/>
              <a:gd name="connsiteY160" fmla="*/ 5022958 h 6858000"/>
              <a:gd name="connsiteX161" fmla="*/ 2813343 w 7467600"/>
              <a:gd name="connsiteY161" fmla="*/ 4998369 h 6858000"/>
              <a:gd name="connsiteX162" fmla="*/ 2646245 w 7467600"/>
              <a:gd name="connsiteY162" fmla="*/ 4930999 h 6858000"/>
              <a:gd name="connsiteX163" fmla="*/ 1999243 w 7467600"/>
              <a:gd name="connsiteY163" fmla="*/ 4730524 h 6858000"/>
              <a:gd name="connsiteX164" fmla="*/ 1979527 w 7467600"/>
              <a:gd name="connsiteY164" fmla="*/ 4726651 h 6858000"/>
              <a:gd name="connsiteX165" fmla="*/ 1927410 w 7467600"/>
              <a:gd name="connsiteY165" fmla="*/ 4716164 h 6858000"/>
              <a:gd name="connsiteX166" fmla="*/ 1997014 w 7467600"/>
              <a:gd name="connsiteY166" fmla="*/ 4698007 h 6858000"/>
              <a:gd name="connsiteX167" fmla="*/ 2005458 w 7467600"/>
              <a:gd name="connsiteY167" fmla="*/ 4699540 h 6858000"/>
              <a:gd name="connsiteX168" fmla="*/ 2657186 w 7467600"/>
              <a:gd name="connsiteY168" fmla="*/ 4901687 h 6858000"/>
              <a:gd name="connsiteX169" fmla="*/ 2826662 w 7467600"/>
              <a:gd name="connsiteY169" fmla="*/ 4970362 h 6858000"/>
              <a:gd name="connsiteX170" fmla="*/ 2876100 w 7467600"/>
              <a:gd name="connsiteY170" fmla="*/ 4995397 h 6858000"/>
              <a:gd name="connsiteX171" fmla="*/ 3042600 w 7467600"/>
              <a:gd name="connsiteY171" fmla="*/ 5059532 h 6858000"/>
              <a:gd name="connsiteX172" fmla="*/ 1997014 w 7467600"/>
              <a:gd name="connsiteY172" fmla="*/ 4698007 h 6858000"/>
              <a:gd name="connsiteX173" fmla="*/ 2305292 w 7467600"/>
              <a:gd name="connsiteY173" fmla="*/ 4219492 h 6858000"/>
              <a:gd name="connsiteX174" fmla="*/ 3360922 w 7467600"/>
              <a:gd name="connsiteY174" fmla="*/ 4529373 h 6858000"/>
              <a:gd name="connsiteX175" fmla="*/ 3492420 w 7467600"/>
              <a:gd name="connsiteY175" fmla="*/ 4510145 h 6858000"/>
              <a:gd name="connsiteX176" fmla="*/ 3364086 w 7467600"/>
              <a:gd name="connsiteY176" fmla="*/ 4480340 h 6858000"/>
              <a:gd name="connsiteX177" fmla="*/ 3225818 w 7467600"/>
              <a:gd name="connsiteY177" fmla="*/ 4411822 h 6858000"/>
              <a:gd name="connsiteX178" fmla="*/ 3129696 w 7467600"/>
              <a:gd name="connsiteY178" fmla="*/ 4360704 h 6858000"/>
              <a:gd name="connsiteX179" fmla="*/ 2814545 w 7467600"/>
              <a:gd name="connsiteY179" fmla="*/ 4282955 h 6858000"/>
              <a:gd name="connsiteX180" fmla="*/ 2305292 w 7467600"/>
              <a:gd name="connsiteY180" fmla="*/ 4219492 h 6858000"/>
              <a:gd name="connsiteX181" fmla="*/ 2626982 w 7467600"/>
              <a:gd name="connsiteY181" fmla="*/ 4206450 h 6858000"/>
              <a:gd name="connsiteX182" fmla="*/ 2490617 w 7467600"/>
              <a:gd name="connsiteY182" fmla="*/ 4206951 h 6858000"/>
              <a:gd name="connsiteX183" fmla="*/ 2819869 w 7467600"/>
              <a:gd name="connsiteY183" fmla="*/ 4252936 h 6858000"/>
              <a:gd name="connsiteX184" fmla="*/ 3143018 w 7467600"/>
              <a:gd name="connsiteY184" fmla="*/ 4332698 h 6858000"/>
              <a:gd name="connsiteX185" fmla="*/ 3241520 w 7467600"/>
              <a:gd name="connsiteY185" fmla="*/ 4385112 h 6858000"/>
              <a:gd name="connsiteX186" fmla="*/ 3374575 w 7467600"/>
              <a:gd name="connsiteY186" fmla="*/ 4451517 h 6858000"/>
              <a:gd name="connsiteX187" fmla="*/ 3505221 w 7467600"/>
              <a:gd name="connsiteY187" fmla="*/ 4480757 h 6858000"/>
              <a:gd name="connsiteX188" fmla="*/ 2626982 w 7467600"/>
              <a:gd name="connsiteY188" fmla="*/ 4206450 h 6858000"/>
              <a:gd name="connsiteX189" fmla="*/ 1310106 w 7467600"/>
              <a:gd name="connsiteY189" fmla="*/ 3943217 h 6858000"/>
              <a:gd name="connsiteX190" fmla="*/ 854994 w 7467600"/>
              <a:gd name="connsiteY190" fmla="*/ 4399136 h 6858000"/>
              <a:gd name="connsiteX191" fmla="*/ 742462 w 7467600"/>
              <a:gd name="connsiteY191" fmla="*/ 4594648 h 6858000"/>
              <a:gd name="connsiteX192" fmla="*/ 820602 w 7467600"/>
              <a:gd name="connsiteY192" fmla="*/ 4485915 h 6858000"/>
              <a:gd name="connsiteX193" fmla="*/ 878295 w 7467600"/>
              <a:gd name="connsiteY193" fmla="*/ 4403594 h 6858000"/>
              <a:gd name="connsiteX194" fmla="*/ 1240607 w 7467600"/>
              <a:gd name="connsiteY194" fmla="*/ 4010401 h 6858000"/>
              <a:gd name="connsiteX195" fmla="*/ 1310106 w 7467600"/>
              <a:gd name="connsiteY195" fmla="*/ 3943217 h 6858000"/>
              <a:gd name="connsiteX196" fmla="*/ 1423113 w 7467600"/>
              <a:gd name="connsiteY196" fmla="*/ 3874565 h 6858000"/>
              <a:gd name="connsiteX197" fmla="*/ 1260565 w 7467600"/>
              <a:gd name="connsiteY197" fmla="*/ 4031982 h 6858000"/>
              <a:gd name="connsiteX198" fmla="*/ 901900 w 7467600"/>
              <a:gd name="connsiteY198" fmla="*/ 4421236 h 6858000"/>
              <a:gd name="connsiteX199" fmla="*/ 845044 w 7467600"/>
              <a:gd name="connsiteY199" fmla="*/ 4502436 h 6858000"/>
              <a:gd name="connsiteX200" fmla="*/ 685926 w 7467600"/>
              <a:gd name="connsiteY200" fmla="*/ 4703069 h 6858000"/>
              <a:gd name="connsiteX201" fmla="*/ 684248 w 7467600"/>
              <a:gd name="connsiteY201" fmla="*/ 4706721 h 6858000"/>
              <a:gd name="connsiteX202" fmla="*/ 1423113 w 7467600"/>
              <a:gd name="connsiteY202" fmla="*/ 3874565 h 6858000"/>
              <a:gd name="connsiteX203" fmla="*/ 3316479 w 7467600"/>
              <a:gd name="connsiteY203" fmla="*/ 3872136 h 6858000"/>
              <a:gd name="connsiteX204" fmla="*/ 3546806 w 7467600"/>
              <a:gd name="connsiteY204" fmla="*/ 4356139 h 6858000"/>
              <a:gd name="connsiteX205" fmla="*/ 3364433 w 7467600"/>
              <a:gd name="connsiteY205" fmla="*/ 3953121 h 6858000"/>
              <a:gd name="connsiteX206" fmla="*/ 3316479 w 7467600"/>
              <a:gd name="connsiteY206" fmla="*/ 3872136 h 6858000"/>
              <a:gd name="connsiteX207" fmla="*/ 3291335 w 7467600"/>
              <a:gd name="connsiteY207" fmla="*/ 3767420 h 6858000"/>
              <a:gd name="connsiteX208" fmla="*/ 3390805 w 7467600"/>
              <a:gd name="connsiteY208" fmla="*/ 3937163 h 6858000"/>
              <a:gd name="connsiteX209" fmla="*/ 3579062 w 7467600"/>
              <a:gd name="connsiteY209" fmla="*/ 4359040 h 6858000"/>
              <a:gd name="connsiteX210" fmla="*/ 3467355 w 7467600"/>
              <a:gd name="connsiteY210" fmla="*/ 3988130 h 6858000"/>
              <a:gd name="connsiteX211" fmla="*/ 3310753 w 7467600"/>
              <a:gd name="connsiteY211" fmla="*/ 3787140 h 6858000"/>
              <a:gd name="connsiteX212" fmla="*/ 3291335 w 7467600"/>
              <a:gd name="connsiteY212" fmla="*/ 3767420 h 6858000"/>
              <a:gd name="connsiteX213" fmla="*/ 1635889 w 7467600"/>
              <a:gd name="connsiteY213" fmla="*/ 3709494 h 6858000"/>
              <a:gd name="connsiteX214" fmla="*/ 1634800 w 7467600"/>
              <a:gd name="connsiteY214" fmla="*/ 3731111 h 6858000"/>
              <a:gd name="connsiteX215" fmla="*/ 1635889 w 7467600"/>
              <a:gd name="connsiteY215" fmla="*/ 3709494 h 6858000"/>
              <a:gd name="connsiteX216" fmla="*/ 1510397 w 7467600"/>
              <a:gd name="connsiteY216" fmla="*/ 3684705 h 6858000"/>
              <a:gd name="connsiteX217" fmla="*/ 1146550 w 7467600"/>
              <a:gd name="connsiteY217" fmla="*/ 3802012 h 6858000"/>
              <a:gd name="connsiteX218" fmla="*/ 698834 w 7467600"/>
              <a:gd name="connsiteY218" fmla="*/ 3952272 h 6858000"/>
              <a:gd name="connsiteX219" fmla="*/ 34256 w 7467600"/>
              <a:gd name="connsiteY219" fmla="*/ 4347603 h 6858000"/>
              <a:gd name="connsiteX220" fmla="*/ 527241 w 7467600"/>
              <a:gd name="connsiteY220" fmla="*/ 4065078 h 6858000"/>
              <a:gd name="connsiteX221" fmla="*/ 1510397 w 7467600"/>
              <a:gd name="connsiteY221" fmla="*/ 3684705 h 6858000"/>
              <a:gd name="connsiteX222" fmla="*/ 1313114 w 7467600"/>
              <a:gd name="connsiteY222" fmla="*/ 3655216 h 6858000"/>
              <a:gd name="connsiteX223" fmla="*/ 1109304 w 7467600"/>
              <a:gd name="connsiteY223" fmla="*/ 3669030 h 6858000"/>
              <a:gd name="connsiteX224" fmla="*/ 8129 w 7467600"/>
              <a:gd name="connsiteY224" fmla="*/ 4330519 h 6858000"/>
              <a:gd name="connsiteX225" fmla="*/ 687572 w 7467600"/>
              <a:gd name="connsiteY225" fmla="*/ 3925629 h 6858000"/>
              <a:gd name="connsiteX226" fmla="*/ 1138365 w 7467600"/>
              <a:gd name="connsiteY226" fmla="*/ 3774515 h 6858000"/>
              <a:gd name="connsiteX227" fmla="*/ 1505579 w 7467600"/>
              <a:gd name="connsiteY227" fmla="*/ 3655526 h 6858000"/>
              <a:gd name="connsiteX228" fmla="*/ 1313114 w 7467600"/>
              <a:gd name="connsiteY228" fmla="*/ 3655216 h 6858000"/>
              <a:gd name="connsiteX229" fmla="*/ 3655073 w 7467600"/>
              <a:gd name="connsiteY229" fmla="*/ 3650884 h 6858000"/>
              <a:gd name="connsiteX230" fmla="*/ 3989938 w 7467600"/>
              <a:gd name="connsiteY230" fmla="*/ 3991685 h 6858000"/>
              <a:gd name="connsiteX231" fmla="*/ 4393907 w 7467600"/>
              <a:gd name="connsiteY231" fmla="*/ 4261258 h 6858000"/>
              <a:gd name="connsiteX232" fmla="*/ 4648051 w 7467600"/>
              <a:gd name="connsiteY232" fmla="*/ 4374051 h 6858000"/>
              <a:gd name="connsiteX233" fmla="*/ 4383389 w 7467600"/>
              <a:gd name="connsiteY233" fmla="*/ 4184369 h 6858000"/>
              <a:gd name="connsiteX234" fmla="*/ 4165508 w 7467600"/>
              <a:gd name="connsiteY234" fmla="*/ 4035196 h 6858000"/>
              <a:gd name="connsiteX235" fmla="*/ 4068162 w 7467600"/>
              <a:gd name="connsiteY235" fmla="*/ 3953394 h 6858000"/>
              <a:gd name="connsiteX236" fmla="*/ 3981416 w 7467600"/>
              <a:gd name="connsiteY236" fmla="*/ 3880482 h 6858000"/>
              <a:gd name="connsiteX237" fmla="*/ 3800147 w 7467600"/>
              <a:gd name="connsiteY237" fmla="*/ 3749872 h 6858000"/>
              <a:gd name="connsiteX238" fmla="*/ 3655073 w 7467600"/>
              <a:gd name="connsiteY238" fmla="*/ 3650884 h 6858000"/>
              <a:gd name="connsiteX239" fmla="*/ 3670252 w 7467600"/>
              <a:gd name="connsiteY239" fmla="*/ 3622798 h 6858000"/>
              <a:gd name="connsiteX240" fmla="*/ 3817258 w 7467600"/>
              <a:gd name="connsiteY240" fmla="*/ 3723577 h 6858000"/>
              <a:gd name="connsiteX241" fmla="*/ 4000461 w 7467600"/>
              <a:gd name="connsiteY241" fmla="*/ 3855966 h 6858000"/>
              <a:gd name="connsiteX242" fmla="*/ 4088180 w 7467600"/>
              <a:gd name="connsiteY242" fmla="*/ 3929774 h 6858000"/>
              <a:gd name="connsiteX243" fmla="*/ 4184555 w 7467600"/>
              <a:gd name="connsiteY243" fmla="*/ 4010683 h 6858000"/>
              <a:gd name="connsiteX244" fmla="*/ 4399563 w 7467600"/>
              <a:gd name="connsiteY244" fmla="*/ 4158106 h 6858000"/>
              <a:gd name="connsiteX245" fmla="*/ 4684469 w 7467600"/>
              <a:gd name="connsiteY245" fmla="*/ 4364680 h 6858000"/>
              <a:gd name="connsiteX246" fmla="*/ 4690271 w 7467600"/>
              <a:gd name="connsiteY246" fmla="*/ 4370034 h 6858000"/>
              <a:gd name="connsiteX247" fmla="*/ 4136093 w 7467600"/>
              <a:gd name="connsiteY247" fmla="*/ 3858466 h 6858000"/>
              <a:gd name="connsiteX248" fmla="*/ 3670252 w 7467600"/>
              <a:gd name="connsiteY248" fmla="*/ 3622798 h 6858000"/>
              <a:gd name="connsiteX249" fmla="*/ 4440129 w 7467600"/>
              <a:gd name="connsiteY249" fmla="*/ 3448571 h 6858000"/>
              <a:gd name="connsiteX250" fmla="*/ 4856525 w 7467600"/>
              <a:gd name="connsiteY250" fmla="*/ 3915351 h 6858000"/>
              <a:gd name="connsiteX251" fmla="*/ 5059055 w 7467600"/>
              <a:gd name="connsiteY251" fmla="*/ 4108918 h 6858000"/>
              <a:gd name="connsiteX252" fmla="*/ 5290070 w 7467600"/>
              <a:gd name="connsiteY252" fmla="*/ 4263619 h 6858000"/>
              <a:gd name="connsiteX253" fmla="*/ 4834991 w 7467600"/>
              <a:gd name="connsiteY253" fmla="*/ 3830985 h 6858000"/>
              <a:gd name="connsiteX254" fmla="*/ 4440129 w 7467600"/>
              <a:gd name="connsiteY254" fmla="*/ 3448571 h 6858000"/>
              <a:gd name="connsiteX255" fmla="*/ 4441737 w 7467600"/>
              <a:gd name="connsiteY255" fmla="*/ 3399734 h 6858000"/>
              <a:gd name="connsiteX256" fmla="*/ 4431236 w 7467600"/>
              <a:gd name="connsiteY256" fmla="*/ 3400954 h 6858000"/>
              <a:gd name="connsiteX257" fmla="*/ 4557150 w 7467600"/>
              <a:gd name="connsiteY257" fmla="*/ 3510023 h 6858000"/>
              <a:gd name="connsiteX258" fmla="*/ 4856936 w 7467600"/>
              <a:gd name="connsiteY258" fmla="*/ 3809146 h 6858000"/>
              <a:gd name="connsiteX259" fmla="*/ 5111996 w 7467600"/>
              <a:gd name="connsiteY259" fmla="*/ 4065759 h 6858000"/>
              <a:gd name="connsiteX260" fmla="*/ 5388878 w 7467600"/>
              <a:gd name="connsiteY260" fmla="*/ 4300185 h 6858000"/>
              <a:gd name="connsiteX261" fmla="*/ 5425556 w 7467600"/>
              <a:gd name="connsiteY261" fmla="*/ 4308967 h 6858000"/>
              <a:gd name="connsiteX262" fmla="*/ 4943646 w 7467600"/>
              <a:gd name="connsiteY262" fmla="*/ 3822916 h 6858000"/>
              <a:gd name="connsiteX263" fmla="*/ 4594837 w 7467600"/>
              <a:gd name="connsiteY263" fmla="*/ 3532274 h 6858000"/>
              <a:gd name="connsiteX264" fmla="*/ 4441737 w 7467600"/>
              <a:gd name="connsiteY264" fmla="*/ 3399734 h 6858000"/>
              <a:gd name="connsiteX265" fmla="*/ 5425834 w 7467600"/>
              <a:gd name="connsiteY265" fmla="*/ 3162785 h 6858000"/>
              <a:gd name="connsiteX266" fmla="*/ 5401644 w 7467600"/>
              <a:gd name="connsiteY266" fmla="*/ 3617847 h 6858000"/>
              <a:gd name="connsiteX267" fmla="*/ 5467256 w 7467600"/>
              <a:gd name="connsiteY267" fmla="*/ 4175494 h 6858000"/>
              <a:gd name="connsiteX268" fmla="*/ 5448069 w 7467600"/>
              <a:gd name="connsiteY268" fmla="*/ 3567554 h 6858000"/>
              <a:gd name="connsiteX269" fmla="*/ 5425834 w 7467600"/>
              <a:gd name="connsiteY269" fmla="*/ 3162785 h 6858000"/>
              <a:gd name="connsiteX270" fmla="*/ 1318687 w 7467600"/>
              <a:gd name="connsiteY270" fmla="*/ 3113840 h 6858000"/>
              <a:gd name="connsiteX271" fmla="*/ 1066793 w 7467600"/>
              <a:gd name="connsiteY271" fmla="*/ 3212171 h 6858000"/>
              <a:gd name="connsiteX272" fmla="*/ 993319 w 7467600"/>
              <a:gd name="connsiteY272" fmla="*/ 3247648 h 6858000"/>
              <a:gd name="connsiteX273" fmla="*/ 853081 w 7467600"/>
              <a:gd name="connsiteY273" fmla="*/ 3312410 h 6858000"/>
              <a:gd name="connsiteX274" fmla="*/ 805957 w 7467600"/>
              <a:gd name="connsiteY274" fmla="*/ 3330443 h 6858000"/>
              <a:gd name="connsiteX275" fmla="*/ 1318687 w 7467600"/>
              <a:gd name="connsiteY275" fmla="*/ 3113840 h 6858000"/>
              <a:gd name="connsiteX276" fmla="*/ 5453702 w 7467600"/>
              <a:gd name="connsiteY276" fmla="*/ 3090882 h 6858000"/>
              <a:gd name="connsiteX277" fmla="*/ 5480135 w 7467600"/>
              <a:gd name="connsiteY277" fmla="*/ 3565802 h 6858000"/>
              <a:gd name="connsiteX278" fmla="*/ 5499023 w 7467600"/>
              <a:gd name="connsiteY278" fmla="*/ 4166310 h 6858000"/>
              <a:gd name="connsiteX279" fmla="*/ 5547022 w 7467600"/>
              <a:gd name="connsiteY279" fmla="*/ 3607838 h 6858000"/>
              <a:gd name="connsiteX280" fmla="*/ 5515964 w 7467600"/>
              <a:gd name="connsiteY280" fmla="*/ 3378541 h 6858000"/>
              <a:gd name="connsiteX281" fmla="*/ 5453702 w 7467600"/>
              <a:gd name="connsiteY281" fmla="*/ 3090882 h 6858000"/>
              <a:gd name="connsiteX282" fmla="*/ 1238695 w 7467600"/>
              <a:gd name="connsiteY282" fmla="*/ 3076820 h 6858000"/>
              <a:gd name="connsiteX283" fmla="*/ 716371 w 7467600"/>
              <a:gd name="connsiteY283" fmla="*/ 3293249 h 6858000"/>
              <a:gd name="connsiteX284" fmla="*/ 579522 w 7467600"/>
              <a:gd name="connsiteY284" fmla="*/ 3371759 h 6858000"/>
              <a:gd name="connsiteX285" fmla="*/ 600288 w 7467600"/>
              <a:gd name="connsiteY285" fmla="*/ 3365555 h 6858000"/>
              <a:gd name="connsiteX286" fmla="*/ 840692 w 7467600"/>
              <a:gd name="connsiteY286" fmla="*/ 3284921 h 6858000"/>
              <a:gd name="connsiteX287" fmla="*/ 979248 w 7467600"/>
              <a:gd name="connsiteY287" fmla="*/ 3221003 h 6858000"/>
              <a:gd name="connsiteX288" fmla="*/ 1053282 w 7467600"/>
              <a:gd name="connsiteY288" fmla="*/ 3185247 h 6858000"/>
              <a:gd name="connsiteX289" fmla="*/ 1320603 w 7467600"/>
              <a:gd name="connsiteY289" fmla="*/ 3081281 h 6858000"/>
              <a:gd name="connsiteX290" fmla="*/ 1238695 w 7467600"/>
              <a:gd name="connsiteY290" fmla="*/ 3076820 h 6858000"/>
              <a:gd name="connsiteX291" fmla="*/ 5425627 w 7467600"/>
              <a:gd name="connsiteY291" fmla="*/ 2954192 h 6858000"/>
              <a:gd name="connsiteX292" fmla="*/ 5470770 w 7467600"/>
              <a:gd name="connsiteY292" fmla="*/ 3005435 h 6858000"/>
              <a:gd name="connsiteX293" fmla="*/ 5519779 w 7467600"/>
              <a:gd name="connsiteY293" fmla="*/ 4359223 h 6858000"/>
              <a:gd name="connsiteX294" fmla="*/ 5520293 w 7467600"/>
              <a:gd name="connsiteY294" fmla="*/ 4360602 h 6858000"/>
              <a:gd name="connsiteX295" fmla="*/ 5767221 w 7467600"/>
              <a:gd name="connsiteY295" fmla="*/ 4665564 h 6858000"/>
              <a:gd name="connsiteX296" fmla="*/ 6937169 w 7467600"/>
              <a:gd name="connsiteY296" fmla="*/ 4815941 h 6858000"/>
              <a:gd name="connsiteX297" fmla="*/ 6953922 w 7467600"/>
              <a:gd name="connsiteY297" fmla="*/ 4890068 h 6858000"/>
              <a:gd name="connsiteX298" fmla="*/ 6071359 w 7467600"/>
              <a:gd name="connsiteY298" fmla="*/ 4770770 h 6858000"/>
              <a:gd name="connsiteX299" fmla="*/ 6038839 w 7467600"/>
              <a:gd name="connsiteY299" fmla="*/ 4764474 h 6858000"/>
              <a:gd name="connsiteX300" fmla="*/ 6038706 w 7467600"/>
              <a:gd name="connsiteY300" fmla="*/ 4763847 h 6858000"/>
              <a:gd name="connsiteX301" fmla="*/ 6037784 w 7467600"/>
              <a:gd name="connsiteY301" fmla="*/ 4764270 h 6858000"/>
              <a:gd name="connsiteX302" fmla="*/ 6038839 w 7467600"/>
              <a:gd name="connsiteY302" fmla="*/ 4764474 h 6858000"/>
              <a:gd name="connsiteX303" fmla="*/ 6040338 w 7467600"/>
              <a:gd name="connsiteY303" fmla="*/ 4771418 h 6858000"/>
              <a:gd name="connsiteX304" fmla="*/ 6024488 w 7467600"/>
              <a:gd name="connsiteY304" fmla="*/ 4809903 h 6858000"/>
              <a:gd name="connsiteX305" fmla="*/ 5599771 w 7467600"/>
              <a:gd name="connsiteY305" fmla="*/ 5509652 h 6858000"/>
              <a:gd name="connsiteX306" fmla="*/ 5548843 w 7467600"/>
              <a:gd name="connsiteY306" fmla="*/ 5563845 h 6858000"/>
              <a:gd name="connsiteX307" fmla="*/ 5940952 w 7467600"/>
              <a:gd name="connsiteY307" fmla="*/ 6250028 h 6858000"/>
              <a:gd name="connsiteX308" fmla="*/ 6043441 w 7467600"/>
              <a:gd name="connsiteY308" fmla="*/ 6665847 h 6858000"/>
              <a:gd name="connsiteX309" fmla="*/ 6093432 w 7467600"/>
              <a:gd name="connsiteY309" fmla="*/ 6858000 h 6858000"/>
              <a:gd name="connsiteX310" fmla="*/ 6034344 w 7467600"/>
              <a:gd name="connsiteY310" fmla="*/ 6858000 h 6858000"/>
              <a:gd name="connsiteX311" fmla="*/ 6026679 w 7467600"/>
              <a:gd name="connsiteY311" fmla="*/ 6836959 h 6858000"/>
              <a:gd name="connsiteX312" fmla="*/ 5800441 w 7467600"/>
              <a:gd name="connsiteY312" fmla="*/ 6335286 h 6858000"/>
              <a:gd name="connsiteX313" fmla="*/ 5526562 w 7467600"/>
              <a:gd name="connsiteY313" fmla="*/ 5705388 h 6858000"/>
              <a:gd name="connsiteX314" fmla="*/ 5519640 w 7467600"/>
              <a:gd name="connsiteY314" fmla="*/ 5683774 h 6858000"/>
              <a:gd name="connsiteX315" fmla="*/ 5844559 w 7467600"/>
              <a:gd name="connsiteY315" fmla="*/ 6553349 h 6858000"/>
              <a:gd name="connsiteX316" fmla="*/ 5975994 w 7467600"/>
              <a:gd name="connsiteY316" fmla="*/ 6858000 h 6858000"/>
              <a:gd name="connsiteX317" fmla="*/ 5898547 w 7467600"/>
              <a:gd name="connsiteY317" fmla="*/ 6858000 h 6858000"/>
              <a:gd name="connsiteX318" fmla="*/ 5682041 w 7467600"/>
              <a:gd name="connsiteY318" fmla="*/ 6355860 h 6858000"/>
              <a:gd name="connsiteX319" fmla="*/ 5461758 w 7467600"/>
              <a:gd name="connsiteY319" fmla="*/ 5820220 h 6858000"/>
              <a:gd name="connsiteX320" fmla="*/ 5237282 w 7467600"/>
              <a:gd name="connsiteY320" fmla="*/ 6579086 h 6858000"/>
              <a:gd name="connsiteX321" fmla="*/ 5115009 w 7467600"/>
              <a:gd name="connsiteY321" fmla="*/ 6858000 h 6858000"/>
              <a:gd name="connsiteX322" fmla="*/ 5028074 w 7467600"/>
              <a:gd name="connsiteY322" fmla="*/ 6858000 h 6858000"/>
              <a:gd name="connsiteX323" fmla="*/ 5079508 w 7467600"/>
              <a:gd name="connsiteY323" fmla="*/ 6749074 h 6858000"/>
              <a:gd name="connsiteX324" fmla="*/ 5371846 w 7467600"/>
              <a:gd name="connsiteY324" fmla="*/ 5924413 h 6858000"/>
              <a:gd name="connsiteX325" fmla="*/ 5270512 w 7467600"/>
              <a:gd name="connsiteY325" fmla="*/ 6138975 h 6858000"/>
              <a:gd name="connsiteX326" fmla="*/ 5062409 w 7467600"/>
              <a:gd name="connsiteY326" fmla="*/ 6653544 h 6858000"/>
              <a:gd name="connsiteX327" fmla="*/ 5036628 w 7467600"/>
              <a:gd name="connsiteY327" fmla="*/ 6754247 h 6858000"/>
              <a:gd name="connsiteX328" fmla="*/ 5009112 w 7467600"/>
              <a:gd name="connsiteY328" fmla="*/ 6858000 h 6858000"/>
              <a:gd name="connsiteX329" fmla="*/ 4976679 w 7467600"/>
              <a:gd name="connsiteY329" fmla="*/ 6858000 h 6858000"/>
              <a:gd name="connsiteX330" fmla="*/ 5006537 w 7467600"/>
              <a:gd name="connsiteY330" fmla="*/ 6747068 h 6858000"/>
              <a:gd name="connsiteX331" fmla="*/ 5032723 w 7467600"/>
              <a:gd name="connsiteY331" fmla="*/ 6644957 h 6858000"/>
              <a:gd name="connsiteX332" fmla="*/ 5242949 w 7467600"/>
              <a:gd name="connsiteY332" fmla="*/ 6125175 h 6858000"/>
              <a:gd name="connsiteX333" fmla="*/ 5286321 w 7467600"/>
              <a:gd name="connsiteY333" fmla="*/ 6033555 h 6858000"/>
              <a:gd name="connsiteX334" fmla="*/ 5008210 w 7467600"/>
              <a:gd name="connsiteY334" fmla="*/ 6649194 h 6858000"/>
              <a:gd name="connsiteX335" fmla="*/ 4986321 w 7467600"/>
              <a:gd name="connsiteY335" fmla="*/ 6765687 h 6858000"/>
              <a:gd name="connsiteX336" fmla="*/ 4973474 w 7467600"/>
              <a:gd name="connsiteY336" fmla="*/ 6858000 h 6858000"/>
              <a:gd name="connsiteX337" fmla="*/ 4907178 w 7467600"/>
              <a:gd name="connsiteY337" fmla="*/ 6858000 h 6858000"/>
              <a:gd name="connsiteX338" fmla="*/ 4910810 w 7467600"/>
              <a:gd name="connsiteY338" fmla="*/ 6829660 h 6858000"/>
              <a:gd name="connsiteX339" fmla="*/ 4987461 w 7467600"/>
              <a:gd name="connsiteY339" fmla="*/ 6432994 h 6858000"/>
              <a:gd name="connsiteX340" fmla="*/ 5179262 w 7467600"/>
              <a:gd name="connsiteY340" fmla="*/ 6035044 h 6858000"/>
              <a:gd name="connsiteX341" fmla="*/ 4689678 w 7467600"/>
              <a:gd name="connsiteY341" fmla="*/ 6440241 h 6858000"/>
              <a:gd name="connsiteX342" fmla="*/ 4477543 w 7467600"/>
              <a:gd name="connsiteY342" fmla="*/ 6674836 h 6858000"/>
              <a:gd name="connsiteX343" fmla="*/ 4329957 w 7467600"/>
              <a:gd name="connsiteY343" fmla="*/ 6858000 h 6858000"/>
              <a:gd name="connsiteX344" fmla="*/ 4218595 w 7467600"/>
              <a:gd name="connsiteY344" fmla="*/ 6858000 h 6858000"/>
              <a:gd name="connsiteX345" fmla="*/ 4368888 w 7467600"/>
              <a:gd name="connsiteY345" fmla="*/ 6668412 h 6858000"/>
              <a:gd name="connsiteX346" fmla="*/ 4563091 w 7467600"/>
              <a:gd name="connsiteY346" fmla="*/ 6442508 h 6858000"/>
              <a:gd name="connsiteX347" fmla="*/ 5387324 w 7467600"/>
              <a:gd name="connsiteY347" fmla="*/ 5705830 h 6858000"/>
              <a:gd name="connsiteX348" fmla="*/ 5073620 w 7467600"/>
              <a:gd name="connsiteY348" fmla="*/ 5955437 h 6858000"/>
              <a:gd name="connsiteX349" fmla="*/ 4689789 w 7467600"/>
              <a:gd name="connsiteY349" fmla="*/ 6268382 h 6858000"/>
              <a:gd name="connsiteX350" fmla="*/ 4418722 w 7467600"/>
              <a:gd name="connsiteY350" fmla="*/ 6570886 h 6858000"/>
              <a:gd name="connsiteX351" fmla="*/ 4214944 w 7467600"/>
              <a:gd name="connsiteY351" fmla="*/ 6858000 h 6858000"/>
              <a:gd name="connsiteX352" fmla="*/ 4177898 w 7467600"/>
              <a:gd name="connsiteY352" fmla="*/ 6858000 h 6858000"/>
              <a:gd name="connsiteX353" fmla="*/ 4391597 w 7467600"/>
              <a:gd name="connsiteY353" fmla="*/ 6556370 h 6858000"/>
              <a:gd name="connsiteX354" fmla="*/ 4668889 w 7467600"/>
              <a:gd name="connsiteY354" fmla="*/ 6246399 h 6858000"/>
              <a:gd name="connsiteX355" fmla="*/ 5055427 w 7467600"/>
              <a:gd name="connsiteY355" fmla="*/ 5931476 h 6858000"/>
              <a:gd name="connsiteX356" fmla="*/ 5371814 w 7467600"/>
              <a:gd name="connsiteY356" fmla="*/ 5678975 h 6858000"/>
              <a:gd name="connsiteX357" fmla="*/ 4987918 w 7467600"/>
              <a:gd name="connsiteY357" fmla="*/ 5838701 h 6858000"/>
              <a:gd name="connsiteX358" fmla="*/ 4317146 w 7467600"/>
              <a:gd name="connsiteY358" fmla="*/ 6587716 h 6858000"/>
              <a:gd name="connsiteX359" fmla="*/ 4171627 w 7467600"/>
              <a:gd name="connsiteY359" fmla="*/ 6858000 h 6858000"/>
              <a:gd name="connsiteX360" fmla="*/ 4081585 w 7467600"/>
              <a:gd name="connsiteY360" fmla="*/ 6858000 h 6858000"/>
              <a:gd name="connsiteX361" fmla="*/ 4238603 w 7467600"/>
              <a:gd name="connsiteY361" fmla="*/ 6559341 h 6858000"/>
              <a:gd name="connsiteX362" fmla="*/ 4778333 w 7467600"/>
              <a:gd name="connsiteY362" fmla="*/ 5873626 h 6858000"/>
              <a:gd name="connsiteX363" fmla="*/ 5414185 w 7467600"/>
              <a:gd name="connsiteY363" fmla="*/ 5573882 h 6858000"/>
              <a:gd name="connsiteX364" fmla="*/ 5959648 w 7467600"/>
              <a:gd name="connsiteY364" fmla="*/ 4760797 h 6858000"/>
              <a:gd name="connsiteX365" fmla="*/ 5355019 w 7467600"/>
              <a:gd name="connsiteY365" fmla="*/ 4734672 h 6858000"/>
              <a:gd name="connsiteX366" fmla="*/ 5083565 w 7467600"/>
              <a:gd name="connsiteY366" fmla="*/ 5179121 h 6858000"/>
              <a:gd name="connsiteX367" fmla="*/ 4713577 w 7467600"/>
              <a:gd name="connsiteY367" fmla="*/ 5616803 h 6858000"/>
              <a:gd name="connsiteX368" fmla="*/ 3989559 w 7467600"/>
              <a:gd name="connsiteY368" fmla="*/ 6145945 h 6858000"/>
              <a:gd name="connsiteX369" fmla="*/ 3939824 w 7467600"/>
              <a:gd name="connsiteY369" fmla="*/ 6066900 h 6858000"/>
              <a:gd name="connsiteX370" fmla="*/ 4584537 w 7467600"/>
              <a:gd name="connsiteY370" fmla="*/ 5324826 h 6858000"/>
              <a:gd name="connsiteX371" fmla="*/ 5037105 w 7467600"/>
              <a:gd name="connsiteY371" fmla="*/ 5088765 h 6858000"/>
              <a:gd name="connsiteX372" fmla="*/ 5039930 w 7467600"/>
              <a:gd name="connsiteY372" fmla="*/ 5089585 h 6858000"/>
              <a:gd name="connsiteX373" fmla="*/ 5263764 w 7467600"/>
              <a:gd name="connsiteY373" fmla="*/ 4735525 h 6858000"/>
              <a:gd name="connsiteX374" fmla="*/ 4086300 w 7467600"/>
              <a:gd name="connsiteY374" fmla="*/ 4884599 h 6858000"/>
              <a:gd name="connsiteX375" fmla="*/ 4085485 w 7467600"/>
              <a:gd name="connsiteY375" fmla="*/ 4899070 h 6858000"/>
              <a:gd name="connsiteX376" fmla="*/ 3871915 w 7467600"/>
              <a:gd name="connsiteY376" fmla="*/ 5253645 h 6858000"/>
              <a:gd name="connsiteX377" fmla="*/ 3799374 w 7467600"/>
              <a:gd name="connsiteY377" fmla="*/ 5466127 h 6858000"/>
              <a:gd name="connsiteX378" fmla="*/ 3498850 w 7467600"/>
              <a:gd name="connsiteY378" fmla="*/ 6661888 h 6858000"/>
              <a:gd name="connsiteX379" fmla="*/ 3399216 w 7467600"/>
              <a:gd name="connsiteY379" fmla="*/ 6858000 h 6858000"/>
              <a:gd name="connsiteX380" fmla="*/ 3303688 w 7467600"/>
              <a:gd name="connsiteY380" fmla="*/ 6858000 h 6858000"/>
              <a:gd name="connsiteX381" fmla="*/ 3391774 w 7467600"/>
              <a:gd name="connsiteY381" fmla="*/ 6697181 h 6858000"/>
              <a:gd name="connsiteX382" fmla="*/ 3735540 w 7467600"/>
              <a:gd name="connsiteY382" fmla="*/ 5546923 h 6858000"/>
              <a:gd name="connsiteX383" fmla="*/ 3729438 w 7467600"/>
              <a:gd name="connsiteY383" fmla="*/ 5569058 h 6858000"/>
              <a:gd name="connsiteX384" fmla="*/ 3707782 w 7467600"/>
              <a:gd name="connsiteY384" fmla="*/ 5644908 h 6858000"/>
              <a:gd name="connsiteX385" fmla="*/ 3583827 w 7467600"/>
              <a:gd name="connsiteY385" fmla="*/ 6039215 h 6858000"/>
              <a:gd name="connsiteX386" fmla="*/ 3547861 w 7467600"/>
              <a:gd name="connsiteY386" fmla="*/ 6129609 h 6858000"/>
              <a:gd name="connsiteX387" fmla="*/ 3490905 w 7467600"/>
              <a:gd name="connsiteY387" fmla="*/ 6277660 h 6858000"/>
              <a:gd name="connsiteX388" fmla="*/ 3455859 w 7467600"/>
              <a:gd name="connsiteY388" fmla="*/ 6391301 h 6858000"/>
              <a:gd name="connsiteX389" fmla="*/ 3429112 w 7467600"/>
              <a:gd name="connsiteY389" fmla="*/ 6479469 h 6858000"/>
              <a:gd name="connsiteX390" fmla="*/ 3304862 w 7467600"/>
              <a:gd name="connsiteY390" fmla="*/ 6796476 h 6858000"/>
              <a:gd name="connsiteX391" fmla="*/ 3276071 w 7467600"/>
              <a:gd name="connsiteY391" fmla="*/ 6858000 h 6858000"/>
              <a:gd name="connsiteX392" fmla="*/ 3240805 w 7467600"/>
              <a:gd name="connsiteY392" fmla="*/ 6858000 h 6858000"/>
              <a:gd name="connsiteX393" fmla="*/ 3275917 w 7467600"/>
              <a:gd name="connsiteY393" fmla="*/ 6783192 h 6858000"/>
              <a:gd name="connsiteX394" fmla="*/ 3399358 w 7467600"/>
              <a:gd name="connsiteY394" fmla="*/ 6469011 h 6858000"/>
              <a:gd name="connsiteX395" fmla="*/ 3425650 w 7467600"/>
              <a:gd name="connsiteY395" fmla="*/ 6381333 h 6858000"/>
              <a:gd name="connsiteX396" fmla="*/ 3460661 w 7467600"/>
              <a:gd name="connsiteY396" fmla="*/ 6266763 h 6858000"/>
              <a:gd name="connsiteX397" fmla="*/ 3518021 w 7467600"/>
              <a:gd name="connsiteY397" fmla="*/ 6117298 h 6858000"/>
              <a:gd name="connsiteX398" fmla="*/ 3554035 w 7467600"/>
              <a:gd name="connsiteY398" fmla="*/ 6027832 h 6858000"/>
              <a:gd name="connsiteX399" fmla="*/ 3677174 w 7467600"/>
              <a:gd name="connsiteY399" fmla="*/ 5636351 h 6858000"/>
              <a:gd name="connsiteX400" fmla="*/ 3698819 w 7467600"/>
              <a:gd name="connsiteY400" fmla="*/ 5560503 h 6858000"/>
              <a:gd name="connsiteX401" fmla="*/ 3702094 w 7467600"/>
              <a:gd name="connsiteY401" fmla="*/ 5549194 h 6858000"/>
              <a:gd name="connsiteX402" fmla="*/ 3398355 w 7467600"/>
              <a:gd name="connsiteY402" fmla="*/ 6094603 h 6858000"/>
              <a:gd name="connsiteX403" fmla="*/ 3193941 w 7467600"/>
              <a:gd name="connsiteY403" fmla="*/ 6798775 h 6858000"/>
              <a:gd name="connsiteX404" fmla="*/ 3184140 w 7467600"/>
              <a:gd name="connsiteY404" fmla="*/ 6858000 h 6858000"/>
              <a:gd name="connsiteX405" fmla="*/ 3099978 w 7467600"/>
              <a:gd name="connsiteY405" fmla="*/ 6858000 h 6858000"/>
              <a:gd name="connsiteX406" fmla="*/ 3101556 w 7467600"/>
              <a:gd name="connsiteY406" fmla="*/ 6843337 h 6858000"/>
              <a:gd name="connsiteX407" fmla="*/ 3370162 w 7467600"/>
              <a:gd name="connsiteY407" fmla="*/ 5785550 h 6858000"/>
              <a:gd name="connsiteX408" fmla="*/ 3746477 w 7467600"/>
              <a:gd name="connsiteY408" fmla="*/ 5377889 h 6858000"/>
              <a:gd name="connsiteX409" fmla="*/ 3863399 w 7467600"/>
              <a:gd name="connsiteY409" fmla="*/ 5087257 h 6858000"/>
              <a:gd name="connsiteX410" fmla="*/ 3968712 w 7467600"/>
              <a:gd name="connsiteY410" fmla="*/ 4913989 h 6858000"/>
              <a:gd name="connsiteX411" fmla="*/ 2792390 w 7467600"/>
              <a:gd name="connsiteY411" fmla="*/ 5382974 h 6858000"/>
              <a:gd name="connsiteX412" fmla="*/ 2714982 w 7467600"/>
              <a:gd name="connsiteY412" fmla="*/ 5427051 h 6858000"/>
              <a:gd name="connsiteX413" fmla="*/ 2813361 w 7467600"/>
              <a:gd name="connsiteY413" fmla="*/ 6023912 h 6858000"/>
              <a:gd name="connsiteX414" fmla="*/ 2688430 w 7467600"/>
              <a:gd name="connsiteY414" fmla="*/ 6801564 h 6858000"/>
              <a:gd name="connsiteX415" fmla="*/ 2629626 w 7467600"/>
              <a:gd name="connsiteY415" fmla="*/ 6763394 h 6858000"/>
              <a:gd name="connsiteX416" fmla="*/ 2565328 w 7467600"/>
              <a:gd name="connsiteY416" fmla="*/ 5516399 h 6858000"/>
              <a:gd name="connsiteX417" fmla="*/ 1922999 w 7467600"/>
              <a:gd name="connsiteY417" fmla="*/ 5980343 h 6858000"/>
              <a:gd name="connsiteX418" fmla="*/ 1950261 w 7467600"/>
              <a:gd name="connsiteY418" fmla="*/ 6405858 h 6858000"/>
              <a:gd name="connsiteX419" fmla="*/ 2365554 w 7467600"/>
              <a:gd name="connsiteY419" fmla="*/ 6759107 h 6858000"/>
              <a:gd name="connsiteX420" fmla="*/ 2424142 w 7467600"/>
              <a:gd name="connsiteY420" fmla="*/ 6858000 h 6858000"/>
              <a:gd name="connsiteX421" fmla="*/ 2395994 w 7467600"/>
              <a:gd name="connsiteY421" fmla="*/ 6858000 h 6858000"/>
              <a:gd name="connsiteX422" fmla="*/ 2392863 w 7467600"/>
              <a:gd name="connsiteY422" fmla="*/ 6852964 h 6858000"/>
              <a:gd name="connsiteX423" fmla="*/ 2017589 w 7467600"/>
              <a:gd name="connsiteY423" fmla="*/ 6493982 h 6858000"/>
              <a:gd name="connsiteX424" fmla="*/ 2147336 w 7467600"/>
              <a:gd name="connsiteY424" fmla="*/ 6594052 h 6858000"/>
              <a:gd name="connsiteX425" fmla="*/ 2207047 w 7467600"/>
              <a:gd name="connsiteY425" fmla="*/ 6654540 h 6858000"/>
              <a:gd name="connsiteX426" fmla="*/ 2299106 w 7467600"/>
              <a:gd name="connsiteY426" fmla="*/ 6778931 h 6858000"/>
              <a:gd name="connsiteX427" fmla="*/ 2314430 w 7467600"/>
              <a:gd name="connsiteY427" fmla="*/ 6801144 h 6858000"/>
              <a:gd name="connsiteX428" fmla="*/ 2352406 w 7467600"/>
              <a:gd name="connsiteY428" fmla="*/ 6858000 h 6858000"/>
              <a:gd name="connsiteX429" fmla="*/ 2314492 w 7467600"/>
              <a:gd name="connsiteY429" fmla="*/ 6858000 h 6858000"/>
              <a:gd name="connsiteX430" fmla="*/ 2288095 w 7467600"/>
              <a:gd name="connsiteY430" fmla="*/ 6818030 h 6858000"/>
              <a:gd name="connsiteX431" fmla="*/ 2272768 w 7467600"/>
              <a:gd name="connsiteY431" fmla="*/ 6795822 h 6858000"/>
              <a:gd name="connsiteX432" fmla="*/ 2182715 w 7467600"/>
              <a:gd name="connsiteY432" fmla="*/ 6675071 h 6858000"/>
              <a:gd name="connsiteX433" fmla="*/ 2032061 w 7467600"/>
              <a:gd name="connsiteY433" fmla="*/ 6541380 h 6858000"/>
              <a:gd name="connsiteX434" fmla="*/ 2257220 w 7467600"/>
              <a:gd name="connsiteY434" fmla="*/ 6826257 h 6858000"/>
              <a:gd name="connsiteX435" fmla="*/ 2281324 w 7467600"/>
              <a:gd name="connsiteY435" fmla="*/ 6858000 h 6858000"/>
              <a:gd name="connsiteX436" fmla="*/ 2242860 w 7467600"/>
              <a:gd name="connsiteY436" fmla="*/ 6858000 h 6858000"/>
              <a:gd name="connsiteX437" fmla="*/ 2232818 w 7467600"/>
              <a:gd name="connsiteY437" fmla="*/ 6844926 h 6858000"/>
              <a:gd name="connsiteX438" fmla="*/ 1990172 w 7467600"/>
              <a:gd name="connsiteY438" fmla="*/ 6542121 h 6858000"/>
              <a:gd name="connsiteX439" fmla="*/ 2124090 w 7467600"/>
              <a:gd name="connsiteY439" fmla="*/ 6761017 h 6858000"/>
              <a:gd name="connsiteX440" fmla="*/ 2200380 w 7467600"/>
              <a:gd name="connsiteY440" fmla="*/ 6858000 h 6858000"/>
              <a:gd name="connsiteX441" fmla="*/ 2147507 w 7467600"/>
              <a:gd name="connsiteY441" fmla="*/ 6858000 h 6858000"/>
              <a:gd name="connsiteX442" fmla="*/ 2070668 w 7467600"/>
              <a:gd name="connsiteY442" fmla="*/ 6761520 h 6858000"/>
              <a:gd name="connsiteX443" fmla="*/ 1975142 w 7467600"/>
              <a:gd name="connsiteY443" fmla="*/ 6585570 h 6858000"/>
              <a:gd name="connsiteX444" fmla="*/ 2050035 w 7467600"/>
              <a:gd name="connsiteY444" fmla="*/ 6813345 h 6858000"/>
              <a:gd name="connsiteX445" fmla="*/ 2063025 w 7467600"/>
              <a:gd name="connsiteY445" fmla="*/ 6858000 h 6858000"/>
              <a:gd name="connsiteX446" fmla="*/ 2021675 w 7467600"/>
              <a:gd name="connsiteY446" fmla="*/ 6858000 h 6858000"/>
              <a:gd name="connsiteX447" fmla="*/ 2019308 w 7467600"/>
              <a:gd name="connsiteY447" fmla="*/ 6847118 h 6858000"/>
              <a:gd name="connsiteX448" fmla="*/ 1938835 w 7467600"/>
              <a:gd name="connsiteY448" fmla="*/ 6551160 h 6858000"/>
              <a:gd name="connsiteX449" fmla="*/ 1953230 w 7467600"/>
              <a:gd name="connsiteY449" fmla="*/ 6759699 h 6858000"/>
              <a:gd name="connsiteX450" fmla="*/ 1956763 w 7467600"/>
              <a:gd name="connsiteY450" fmla="*/ 6778191 h 6858000"/>
              <a:gd name="connsiteX451" fmla="*/ 1967925 w 7467600"/>
              <a:gd name="connsiteY451" fmla="*/ 6858000 h 6858000"/>
              <a:gd name="connsiteX452" fmla="*/ 1936622 w 7467600"/>
              <a:gd name="connsiteY452" fmla="*/ 6858000 h 6858000"/>
              <a:gd name="connsiteX453" fmla="*/ 1926261 w 7467600"/>
              <a:gd name="connsiteY453" fmla="*/ 6784064 h 6858000"/>
              <a:gd name="connsiteX454" fmla="*/ 1922724 w 7467600"/>
              <a:gd name="connsiteY454" fmla="*/ 6765577 h 6858000"/>
              <a:gd name="connsiteX455" fmla="*/ 1904650 w 7467600"/>
              <a:gd name="connsiteY455" fmla="*/ 6639616 h 6858000"/>
              <a:gd name="connsiteX456" fmla="*/ 1885273 w 7467600"/>
              <a:gd name="connsiteY456" fmla="*/ 6858000 h 6858000"/>
              <a:gd name="connsiteX457" fmla="*/ 1854363 w 7467600"/>
              <a:gd name="connsiteY457" fmla="*/ 6858000 h 6858000"/>
              <a:gd name="connsiteX458" fmla="*/ 1880391 w 7467600"/>
              <a:gd name="connsiteY458" fmla="*/ 6603796 h 6858000"/>
              <a:gd name="connsiteX459" fmla="*/ 1818273 w 7467600"/>
              <a:gd name="connsiteY459" fmla="*/ 6715729 h 6858000"/>
              <a:gd name="connsiteX460" fmla="*/ 1794691 w 7467600"/>
              <a:gd name="connsiteY460" fmla="*/ 6843239 h 6858000"/>
              <a:gd name="connsiteX461" fmla="*/ 1794914 w 7467600"/>
              <a:gd name="connsiteY461" fmla="*/ 6858000 h 6858000"/>
              <a:gd name="connsiteX462" fmla="*/ 1746128 w 7467600"/>
              <a:gd name="connsiteY462" fmla="*/ 6858000 h 6858000"/>
              <a:gd name="connsiteX463" fmla="*/ 1753934 w 7467600"/>
              <a:gd name="connsiteY463" fmla="*/ 6724796 h 6858000"/>
              <a:gd name="connsiteX464" fmla="*/ 1792053 w 7467600"/>
              <a:gd name="connsiteY464" fmla="*/ 6572396 h 6858000"/>
              <a:gd name="connsiteX465" fmla="*/ 1862248 w 7467600"/>
              <a:gd name="connsiteY465" fmla="*/ 6266397 h 6858000"/>
              <a:gd name="connsiteX466" fmla="*/ 1862250 w 7467600"/>
              <a:gd name="connsiteY466" fmla="*/ 6033531 h 6858000"/>
              <a:gd name="connsiteX467" fmla="*/ 1211999 w 7467600"/>
              <a:gd name="connsiteY467" fmla="*/ 6683610 h 6858000"/>
              <a:gd name="connsiteX468" fmla="*/ 1213266 w 7467600"/>
              <a:gd name="connsiteY468" fmla="*/ 6691947 h 6858000"/>
              <a:gd name="connsiteX469" fmla="*/ 1203370 w 7467600"/>
              <a:gd name="connsiteY469" fmla="*/ 6850676 h 6858000"/>
              <a:gd name="connsiteX470" fmla="*/ 1203671 w 7467600"/>
              <a:gd name="connsiteY470" fmla="*/ 6858000 h 6858000"/>
              <a:gd name="connsiteX471" fmla="*/ 1143180 w 7467600"/>
              <a:gd name="connsiteY471" fmla="*/ 6858000 h 6858000"/>
              <a:gd name="connsiteX472" fmla="*/ 1142176 w 7467600"/>
              <a:gd name="connsiteY472" fmla="*/ 6766045 h 6858000"/>
              <a:gd name="connsiteX473" fmla="*/ 1067484 w 7467600"/>
              <a:gd name="connsiteY473" fmla="*/ 6858000 h 6858000"/>
              <a:gd name="connsiteX474" fmla="*/ 953928 w 7467600"/>
              <a:gd name="connsiteY474" fmla="*/ 6858000 h 6858000"/>
              <a:gd name="connsiteX475" fmla="*/ 959715 w 7467600"/>
              <a:gd name="connsiteY475" fmla="*/ 6850185 h 6858000"/>
              <a:gd name="connsiteX476" fmla="*/ 1483788 w 7467600"/>
              <a:gd name="connsiteY476" fmla="*/ 6259174 h 6858000"/>
              <a:gd name="connsiteX477" fmla="*/ 1100671 w 7467600"/>
              <a:gd name="connsiteY477" fmla="*/ 6252137 h 6858000"/>
              <a:gd name="connsiteX478" fmla="*/ 1090144 w 7467600"/>
              <a:gd name="connsiteY478" fmla="*/ 6256748 h 6858000"/>
              <a:gd name="connsiteX479" fmla="*/ 1095872 w 7467600"/>
              <a:gd name="connsiteY479" fmla="*/ 6271892 h 6858000"/>
              <a:gd name="connsiteX480" fmla="*/ 262785 w 7467600"/>
              <a:gd name="connsiteY480" fmla="*/ 6845450 h 6858000"/>
              <a:gd name="connsiteX481" fmla="*/ 209968 w 7467600"/>
              <a:gd name="connsiteY481" fmla="*/ 6770713 h 6858000"/>
              <a:gd name="connsiteX482" fmla="*/ 873460 w 7467600"/>
              <a:gd name="connsiteY482" fmla="*/ 6253768 h 6858000"/>
              <a:gd name="connsiteX483" fmla="*/ 192686 w 7467600"/>
              <a:gd name="connsiteY483" fmla="*/ 5849257 h 6858000"/>
              <a:gd name="connsiteX484" fmla="*/ 4696 w 7467600"/>
              <a:gd name="connsiteY484" fmla="*/ 5697668 h 6858000"/>
              <a:gd name="connsiteX485" fmla="*/ 0 w 7467600"/>
              <a:gd name="connsiteY485" fmla="*/ 5689984 h 6858000"/>
              <a:gd name="connsiteX486" fmla="*/ 0 w 7467600"/>
              <a:gd name="connsiteY486" fmla="*/ 5513472 h 6858000"/>
              <a:gd name="connsiteX487" fmla="*/ 174101 w 7467600"/>
              <a:gd name="connsiteY487" fmla="*/ 5620277 h 6858000"/>
              <a:gd name="connsiteX488" fmla="*/ 891800 w 7467600"/>
              <a:gd name="connsiteY488" fmla="*/ 6036935 h 6858000"/>
              <a:gd name="connsiteX489" fmla="*/ 1072219 w 7467600"/>
              <a:gd name="connsiteY489" fmla="*/ 6169443 h 6858000"/>
              <a:gd name="connsiteX490" fmla="*/ 1074117 w 7467600"/>
              <a:gd name="connsiteY490" fmla="*/ 6170301 h 6858000"/>
              <a:gd name="connsiteX491" fmla="*/ 1083114 w 7467600"/>
              <a:gd name="connsiteY491" fmla="*/ 6174131 h 6858000"/>
              <a:gd name="connsiteX492" fmla="*/ 1543010 w 7467600"/>
              <a:gd name="connsiteY492" fmla="*/ 6191140 h 6858000"/>
              <a:gd name="connsiteX493" fmla="*/ 1551080 w 7467600"/>
              <a:gd name="connsiteY493" fmla="*/ 6195006 h 6858000"/>
              <a:gd name="connsiteX494" fmla="*/ 2345443 w 7467600"/>
              <a:gd name="connsiteY494" fmla="*/ 5549882 h 6858000"/>
              <a:gd name="connsiteX495" fmla="*/ 1721499 w 7467600"/>
              <a:gd name="connsiteY495" fmla="*/ 5599969 h 6858000"/>
              <a:gd name="connsiteX496" fmla="*/ 767716 w 7467600"/>
              <a:gd name="connsiteY496" fmla="*/ 5472768 h 6858000"/>
              <a:gd name="connsiteX497" fmla="*/ 722147 w 7467600"/>
              <a:gd name="connsiteY497" fmla="*/ 5393091 h 6858000"/>
              <a:gd name="connsiteX498" fmla="*/ 1485552 w 7467600"/>
              <a:gd name="connsiteY498" fmla="*/ 5313202 h 6858000"/>
              <a:gd name="connsiteX499" fmla="*/ 2143004 w 7467600"/>
              <a:gd name="connsiteY499" fmla="*/ 5402420 h 6858000"/>
              <a:gd name="connsiteX500" fmla="*/ 1933391 w 7467600"/>
              <a:gd name="connsiteY500" fmla="*/ 5156971 h 6858000"/>
              <a:gd name="connsiteX501" fmla="*/ 1827118 w 7467600"/>
              <a:gd name="connsiteY501" fmla="*/ 4968410 h 6858000"/>
              <a:gd name="connsiteX502" fmla="*/ 1837349 w 7467600"/>
              <a:gd name="connsiteY502" fmla="*/ 4956357 h 6858000"/>
              <a:gd name="connsiteX503" fmla="*/ 2162835 w 7467600"/>
              <a:gd name="connsiteY503" fmla="*/ 5187853 h 6858000"/>
              <a:gd name="connsiteX504" fmla="*/ 2257167 w 7467600"/>
              <a:gd name="connsiteY504" fmla="*/ 5462123 h 6858000"/>
              <a:gd name="connsiteX505" fmla="*/ 2261598 w 7467600"/>
              <a:gd name="connsiteY505" fmla="*/ 5467998 h 6858000"/>
              <a:gd name="connsiteX506" fmla="*/ 2437177 w 7467600"/>
              <a:gd name="connsiteY506" fmla="*/ 5479608 h 6858000"/>
              <a:gd name="connsiteX507" fmla="*/ 2445247 w 7467600"/>
              <a:gd name="connsiteY507" fmla="*/ 5483476 h 6858000"/>
              <a:gd name="connsiteX508" fmla="*/ 2743626 w 7467600"/>
              <a:gd name="connsiteY508" fmla="*/ 5304819 h 6858000"/>
              <a:gd name="connsiteX509" fmla="*/ 3048102 w 7467600"/>
              <a:gd name="connsiteY509" fmla="*/ 5150595 h 6858000"/>
              <a:gd name="connsiteX510" fmla="*/ 1799414 w 7467600"/>
              <a:gd name="connsiteY510" fmla="*/ 4694732 h 6858000"/>
              <a:gd name="connsiteX511" fmla="*/ 1771735 w 7467600"/>
              <a:gd name="connsiteY511" fmla="*/ 4619929 h 6858000"/>
              <a:gd name="connsiteX512" fmla="*/ 3104273 w 7467600"/>
              <a:gd name="connsiteY512" fmla="*/ 5076159 h 6858000"/>
              <a:gd name="connsiteX513" fmla="*/ 3113245 w 7467600"/>
              <a:gd name="connsiteY513" fmla="*/ 5090705 h 6858000"/>
              <a:gd name="connsiteX514" fmla="*/ 3126294 w 7467600"/>
              <a:gd name="connsiteY514" fmla="*/ 5114400 h 6858000"/>
              <a:gd name="connsiteX515" fmla="*/ 3937433 w 7467600"/>
              <a:gd name="connsiteY515" fmla="*/ 4830473 h 6858000"/>
              <a:gd name="connsiteX516" fmla="*/ 3590475 w 7467600"/>
              <a:gd name="connsiteY516" fmla="*/ 4597974 h 6858000"/>
              <a:gd name="connsiteX517" fmla="*/ 3100264 w 7467600"/>
              <a:gd name="connsiteY517" fmla="*/ 4579845 h 6858000"/>
              <a:gd name="connsiteX518" fmla="*/ 2183576 w 7467600"/>
              <a:gd name="connsiteY518" fmla="*/ 4227150 h 6858000"/>
              <a:gd name="connsiteX519" fmla="*/ 2151029 w 7467600"/>
              <a:gd name="connsiteY519" fmla="*/ 4146947 h 6858000"/>
              <a:gd name="connsiteX520" fmla="*/ 3563434 w 7467600"/>
              <a:gd name="connsiteY520" fmla="*/ 4469115 h 6858000"/>
              <a:gd name="connsiteX521" fmla="*/ 3177952 w 7467600"/>
              <a:gd name="connsiteY521" fmla="*/ 3657386 h 6858000"/>
              <a:gd name="connsiteX522" fmla="*/ 3189263 w 7467600"/>
              <a:gd name="connsiteY522" fmla="*/ 3625726 h 6858000"/>
              <a:gd name="connsiteX523" fmla="*/ 3560912 w 7467600"/>
              <a:gd name="connsiteY523" fmla="*/ 4079863 h 6858000"/>
              <a:gd name="connsiteX524" fmla="*/ 3626636 w 7467600"/>
              <a:gd name="connsiteY524" fmla="*/ 4512230 h 6858000"/>
              <a:gd name="connsiteX525" fmla="*/ 3653088 w 7467600"/>
              <a:gd name="connsiteY525" fmla="*/ 4521417 h 6858000"/>
              <a:gd name="connsiteX526" fmla="*/ 3988128 w 7467600"/>
              <a:gd name="connsiteY526" fmla="*/ 4817267 h 6858000"/>
              <a:gd name="connsiteX527" fmla="*/ 4830582 w 7467600"/>
              <a:gd name="connsiteY527" fmla="*/ 4676000 h 6858000"/>
              <a:gd name="connsiteX528" fmla="*/ 4830100 w 7467600"/>
              <a:gd name="connsiteY528" fmla="*/ 4675554 h 6858000"/>
              <a:gd name="connsiteX529" fmla="*/ 4036318 w 7467600"/>
              <a:gd name="connsiteY529" fmla="*/ 4147013 h 6858000"/>
              <a:gd name="connsiteX530" fmla="*/ 3432098 w 7467600"/>
              <a:gd name="connsiteY530" fmla="*/ 3537312 h 6858000"/>
              <a:gd name="connsiteX531" fmla="*/ 3446761 w 7467600"/>
              <a:gd name="connsiteY531" fmla="*/ 3461278 h 6858000"/>
              <a:gd name="connsiteX532" fmla="*/ 4419733 w 7467600"/>
              <a:gd name="connsiteY532" fmla="*/ 3963555 h 6858000"/>
              <a:gd name="connsiteX533" fmla="*/ 4781371 w 7467600"/>
              <a:gd name="connsiteY533" fmla="*/ 4458604 h 6858000"/>
              <a:gd name="connsiteX534" fmla="*/ 4780440 w 7467600"/>
              <a:gd name="connsiteY534" fmla="*/ 4470290 h 6858000"/>
              <a:gd name="connsiteX535" fmla="*/ 4898954 w 7467600"/>
              <a:gd name="connsiteY535" fmla="*/ 4662092 h 6858000"/>
              <a:gd name="connsiteX536" fmla="*/ 4900699 w 7467600"/>
              <a:gd name="connsiteY536" fmla="*/ 4670867 h 6858000"/>
              <a:gd name="connsiteX537" fmla="*/ 5714511 w 7467600"/>
              <a:gd name="connsiteY537" fmla="*/ 4663483 h 6858000"/>
              <a:gd name="connsiteX538" fmla="*/ 5464793 w 7467600"/>
              <a:gd name="connsiteY538" fmla="*/ 4393556 h 6858000"/>
              <a:gd name="connsiteX539" fmla="*/ 5461897 w 7467600"/>
              <a:gd name="connsiteY539" fmla="*/ 4390879 h 6858000"/>
              <a:gd name="connsiteX540" fmla="*/ 4294126 w 7467600"/>
              <a:gd name="connsiteY540" fmla="*/ 3303048 h 6858000"/>
              <a:gd name="connsiteX541" fmla="*/ 4305321 w 7467600"/>
              <a:gd name="connsiteY541" fmla="*/ 3256953 h 6858000"/>
              <a:gd name="connsiteX542" fmla="*/ 4949299 w 7467600"/>
              <a:gd name="connsiteY542" fmla="*/ 3766336 h 6858000"/>
              <a:gd name="connsiteX543" fmla="*/ 5291452 w 7467600"/>
              <a:gd name="connsiteY543" fmla="*/ 4076801 h 6858000"/>
              <a:gd name="connsiteX544" fmla="*/ 5434998 w 7467600"/>
              <a:gd name="connsiteY544" fmla="*/ 4254100 h 6858000"/>
              <a:gd name="connsiteX545" fmla="*/ 5351015 w 7467600"/>
              <a:gd name="connsiteY545" fmla="*/ 3760989 h 6858000"/>
              <a:gd name="connsiteX546" fmla="*/ 5413780 w 7467600"/>
              <a:gd name="connsiteY546" fmla="*/ 2966265 h 6858000"/>
              <a:gd name="connsiteX547" fmla="*/ 5425627 w 7467600"/>
              <a:gd name="connsiteY547" fmla="*/ 2954192 h 6858000"/>
              <a:gd name="connsiteX548" fmla="*/ 6604735 w 7467600"/>
              <a:gd name="connsiteY548" fmla="*/ 2041381 h 6858000"/>
              <a:gd name="connsiteX549" fmla="*/ 7204487 w 7467600"/>
              <a:gd name="connsiteY549" fmla="*/ 2742112 h 6858000"/>
              <a:gd name="connsiteX550" fmla="*/ 7131592 w 7467600"/>
              <a:gd name="connsiteY550" fmla="*/ 2672096 h 6858000"/>
              <a:gd name="connsiteX551" fmla="*/ 6996344 w 7467600"/>
              <a:gd name="connsiteY551" fmla="*/ 2518310 h 6858000"/>
              <a:gd name="connsiteX552" fmla="*/ 6735495 w 7467600"/>
              <a:gd name="connsiteY552" fmla="*/ 2196890 h 6858000"/>
              <a:gd name="connsiteX553" fmla="*/ 6721901 w 7467600"/>
              <a:gd name="connsiteY553" fmla="*/ 2179274 h 6858000"/>
              <a:gd name="connsiteX554" fmla="*/ 6604735 w 7467600"/>
              <a:gd name="connsiteY554" fmla="*/ 2041381 h 6858000"/>
              <a:gd name="connsiteX555" fmla="*/ 6591670 w 7467600"/>
              <a:gd name="connsiteY555" fmla="*/ 1988277 h 6858000"/>
              <a:gd name="connsiteX556" fmla="*/ 6747349 w 7467600"/>
              <a:gd name="connsiteY556" fmla="*/ 2160069 h 6858000"/>
              <a:gd name="connsiteX557" fmla="*/ 6760943 w 7467600"/>
              <a:gd name="connsiteY557" fmla="*/ 2177686 h 6858000"/>
              <a:gd name="connsiteX558" fmla="*/ 7021065 w 7467600"/>
              <a:gd name="connsiteY558" fmla="*/ 2498102 h 6858000"/>
              <a:gd name="connsiteX559" fmla="*/ 7155223 w 7467600"/>
              <a:gd name="connsiteY559" fmla="*/ 2650386 h 6858000"/>
              <a:gd name="connsiteX560" fmla="*/ 7203167 w 7467600"/>
              <a:gd name="connsiteY560" fmla="*/ 2697288 h 6858000"/>
              <a:gd name="connsiteX561" fmla="*/ 6937703 w 7467600"/>
              <a:gd name="connsiteY561" fmla="*/ 2321981 h 6858000"/>
              <a:gd name="connsiteX562" fmla="*/ 6591670 w 7467600"/>
              <a:gd name="connsiteY562" fmla="*/ 1988277 h 6858000"/>
              <a:gd name="connsiteX563" fmla="*/ 5798671 w 7467600"/>
              <a:gd name="connsiteY563" fmla="*/ 1981601 h 6858000"/>
              <a:gd name="connsiteX564" fmla="*/ 5754709 w 7467600"/>
              <a:gd name="connsiteY564" fmla="*/ 2071454 h 6858000"/>
              <a:gd name="connsiteX565" fmla="*/ 5763044 w 7467600"/>
              <a:gd name="connsiteY565" fmla="*/ 2842206 h 6858000"/>
              <a:gd name="connsiteX566" fmla="*/ 5764974 w 7467600"/>
              <a:gd name="connsiteY566" fmla="*/ 2799609 h 6858000"/>
              <a:gd name="connsiteX567" fmla="*/ 5767665 w 7467600"/>
              <a:gd name="connsiteY567" fmla="*/ 2666409 h 6858000"/>
              <a:gd name="connsiteX568" fmla="*/ 5763055 w 7467600"/>
              <a:gd name="connsiteY568" fmla="*/ 2579705 h 6858000"/>
              <a:gd name="connsiteX569" fmla="*/ 5758079 w 7467600"/>
              <a:gd name="connsiteY569" fmla="*/ 2492508 h 6858000"/>
              <a:gd name="connsiteX570" fmla="*/ 5779325 w 7467600"/>
              <a:gd name="connsiteY570" fmla="*/ 2197069 h 6858000"/>
              <a:gd name="connsiteX571" fmla="*/ 5798671 w 7467600"/>
              <a:gd name="connsiteY571" fmla="*/ 1981601 h 6858000"/>
              <a:gd name="connsiteX572" fmla="*/ 5829202 w 7467600"/>
              <a:gd name="connsiteY572" fmla="*/ 1971679 h 6858000"/>
              <a:gd name="connsiteX573" fmla="*/ 5809558 w 7467600"/>
              <a:gd name="connsiteY573" fmla="*/ 2198043 h 6858000"/>
              <a:gd name="connsiteX574" fmla="*/ 5788653 w 7467600"/>
              <a:gd name="connsiteY574" fmla="*/ 2489430 h 6858000"/>
              <a:gd name="connsiteX575" fmla="*/ 5793439 w 7467600"/>
              <a:gd name="connsiteY575" fmla="*/ 2575235 h 6858000"/>
              <a:gd name="connsiteX576" fmla="*/ 5796837 w 7467600"/>
              <a:gd name="connsiteY576" fmla="*/ 2637633 h 6858000"/>
              <a:gd name="connsiteX577" fmla="*/ 5818614 w 7467600"/>
              <a:gd name="connsiteY577" fmla="*/ 2473055 h 6858000"/>
              <a:gd name="connsiteX578" fmla="*/ 5829202 w 7467600"/>
              <a:gd name="connsiteY578" fmla="*/ 1971679 h 6858000"/>
              <a:gd name="connsiteX579" fmla="*/ 5911389 w 7467600"/>
              <a:gd name="connsiteY579" fmla="*/ 1898371 h 6858000"/>
              <a:gd name="connsiteX580" fmla="*/ 6237627 w 7467600"/>
              <a:gd name="connsiteY580" fmla="*/ 2231921 h 6858000"/>
              <a:gd name="connsiteX581" fmla="*/ 5911389 w 7467600"/>
              <a:gd name="connsiteY581" fmla="*/ 1898371 h 6858000"/>
              <a:gd name="connsiteX582" fmla="*/ 6944437 w 7467600"/>
              <a:gd name="connsiteY582" fmla="*/ 1575402 h 6858000"/>
              <a:gd name="connsiteX583" fmla="*/ 6304730 w 7467600"/>
              <a:gd name="connsiteY583" fmla="*/ 1766654 h 6858000"/>
              <a:gd name="connsiteX584" fmla="*/ 6944437 w 7467600"/>
              <a:gd name="connsiteY584" fmla="*/ 1575402 h 6858000"/>
              <a:gd name="connsiteX585" fmla="*/ 7019523 w 7467600"/>
              <a:gd name="connsiteY585" fmla="*/ 1519450 h 6858000"/>
              <a:gd name="connsiteX586" fmla="*/ 6298091 w 7467600"/>
              <a:gd name="connsiteY586" fmla="*/ 1737122 h 6858000"/>
              <a:gd name="connsiteX587" fmla="*/ 7019523 w 7467600"/>
              <a:gd name="connsiteY587" fmla="*/ 1519450 h 6858000"/>
              <a:gd name="connsiteX588" fmla="*/ 2399523 w 7467600"/>
              <a:gd name="connsiteY588" fmla="*/ 1428234 h 6858000"/>
              <a:gd name="connsiteX589" fmla="*/ 2224982 w 7467600"/>
              <a:gd name="connsiteY589" fmla="*/ 1826201 h 6858000"/>
              <a:gd name="connsiteX590" fmla="*/ 2096099 w 7467600"/>
              <a:gd name="connsiteY590" fmla="*/ 2345900 h 6858000"/>
              <a:gd name="connsiteX591" fmla="*/ 2283317 w 7467600"/>
              <a:gd name="connsiteY591" fmla="*/ 1796925 h 6858000"/>
              <a:gd name="connsiteX592" fmla="*/ 2399523 w 7467600"/>
              <a:gd name="connsiteY592" fmla="*/ 1428234 h 6858000"/>
              <a:gd name="connsiteX593" fmla="*/ 2448558 w 7467600"/>
              <a:gd name="connsiteY593" fmla="*/ 1373435 h 6858000"/>
              <a:gd name="connsiteX594" fmla="*/ 2312521 w 7467600"/>
              <a:gd name="connsiteY594" fmla="*/ 1806140 h 6858000"/>
              <a:gd name="connsiteX595" fmla="*/ 2127533 w 7467600"/>
              <a:gd name="connsiteY595" fmla="*/ 2348380 h 6858000"/>
              <a:gd name="connsiteX596" fmla="*/ 2358080 w 7467600"/>
              <a:gd name="connsiteY596" fmla="*/ 1866134 h 6858000"/>
              <a:gd name="connsiteX597" fmla="*/ 2407436 w 7467600"/>
              <a:gd name="connsiteY597" fmla="*/ 1651070 h 6858000"/>
              <a:gd name="connsiteX598" fmla="*/ 2448558 w 7467600"/>
              <a:gd name="connsiteY598" fmla="*/ 1373435 h 6858000"/>
              <a:gd name="connsiteX599" fmla="*/ 278707 w 7467600"/>
              <a:gd name="connsiteY599" fmla="*/ 1352270 h 6858000"/>
              <a:gd name="connsiteX600" fmla="*/ 321570 w 7467600"/>
              <a:gd name="connsiteY600" fmla="*/ 1861610 h 6858000"/>
              <a:gd name="connsiteX601" fmla="*/ 294281 w 7467600"/>
              <a:gd name="connsiteY601" fmla="*/ 1440658 h 6858000"/>
              <a:gd name="connsiteX602" fmla="*/ 278707 w 7467600"/>
              <a:gd name="connsiteY602" fmla="*/ 1352270 h 6858000"/>
              <a:gd name="connsiteX603" fmla="*/ 1423821 w 7467600"/>
              <a:gd name="connsiteY603" fmla="*/ 1351958 h 6858000"/>
              <a:gd name="connsiteX604" fmla="*/ 1638521 w 7467600"/>
              <a:gd name="connsiteY604" fmla="*/ 1908470 h 6858000"/>
              <a:gd name="connsiteX605" fmla="*/ 1754199 w 7467600"/>
              <a:gd name="connsiteY605" fmla="*/ 2149284 h 6858000"/>
              <a:gd name="connsiteX606" fmla="*/ 1908359 w 7467600"/>
              <a:gd name="connsiteY606" fmla="*/ 2364988 h 6858000"/>
              <a:gd name="connsiteX607" fmla="*/ 1647661 w 7467600"/>
              <a:gd name="connsiteY607" fmla="*/ 1825945 h 6858000"/>
              <a:gd name="connsiteX608" fmla="*/ 1423821 w 7467600"/>
              <a:gd name="connsiteY608" fmla="*/ 1351958 h 6858000"/>
              <a:gd name="connsiteX609" fmla="*/ 1431890 w 7467600"/>
              <a:gd name="connsiteY609" fmla="*/ 1306475 h 6858000"/>
              <a:gd name="connsiteX610" fmla="*/ 1507597 w 7467600"/>
              <a:gd name="connsiteY610" fmla="*/ 1446132 h 6858000"/>
              <a:gd name="connsiteX611" fmla="*/ 1674586 w 7467600"/>
              <a:gd name="connsiteY611" fmla="*/ 1813832 h 6858000"/>
              <a:gd name="connsiteX612" fmla="*/ 1815950 w 7467600"/>
              <a:gd name="connsiteY612" fmla="*/ 2128564 h 6858000"/>
              <a:gd name="connsiteX613" fmla="*/ 1984242 w 7467600"/>
              <a:gd name="connsiteY613" fmla="*/ 2430829 h 6858000"/>
              <a:gd name="connsiteX614" fmla="*/ 2014023 w 7467600"/>
              <a:gd name="connsiteY614" fmla="*/ 2450995 h 6858000"/>
              <a:gd name="connsiteX615" fmla="*/ 1747337 w 7467600"/>
              <a:gd name="connsiteY615" fmla="*/ 1855264 h 6858000"/>
              <a:gd name="connsiteX616" fmla="*/ 1533749 w 7467600"/>
              <a:gd name="connsiteY616" fmla="*/ 1478656 h 6858000"/>
              <a:gd name="connsiteX617" fmla="*/ 1431890 w 7467600"/>
              <a:gd name="connsiteY617" fmla="*/ 1306475 h 6858000"/>
              <a:gd name="connsiteX618" fmla="*/ 5052692 w 7467600"/>
              <a:gd name="connsiteY618" fmla="*/ 1292994 h 6858000"/>
              <a:gd name="connsiteX619" fmla="*/ 5200661 w 7467600"/>
              <a:gd name="connsiteY619" fmla="*/ 1635186 h 6858000"/>
              <a:gd name="connsiteX620" fmla="*/ 5297138 w 7467600"/>
              <a:gd name="connsiteY620" fmla="*/ 1906351 h 6858000"/>
              <a:gd name="connsiteX621" fmla="*/ 5052692 w 7467600"/>
              <a:gd name="connsiteY621" fmla="*/ 1292994 h 6858000"/>
              <a:gd name="connsiteX622" fmla="*/ 5009948 w 7467600"/>
              <a:gd name="connsiteY622" fmla="*/ 1273619 h 6858000"/>
              <a:gd name="connsiteX623" fmla="*/ 5121777 w 7467600"/>
              <a:gd name="connsiteY623" fmla="*/ 1654213 h 6858000"/>
              <a:gd name="connsiteX624" fmla="*/ 5293545 w 7467600"/>
              <a:gd name="connsiteY624" fmla="*/ 2072247 h 6858000"/>
              <a:gd name="connsiteX625" fmla="*/ 5294042 w 7467600"/>
              <a:gd name="connsiteY625" fmla="*/ 2065019 h 6858000"/>
              <a:gd name="connsiteX626" fmla="*/ 5171936 w 7467600"/>
              <a:gd name="connsiteY626" fmla="*/ 1647613 h 6858000"/>
              <a:gd name="connsiteX627" fmla="*/ 5009948 w 7467600"/>
              <a:gd name="connsiteY627" fmla="*/ 1273619 h 6858000"/>
              <a:gd name="connsiteX628" fmla="*/ 655236 w 7467600"/>
              <a:gd name="connsiteY628" fmla="*/ 1268632 h 6858000"/>
              <a:gd name="connsiteX629" fmla="*/ 839521 w 7467600"/>
              <a:gd name="connsiteY629" fmla="*/ 1685315 h 6858000"/>
              <a:gd name="connsiteX630" fmla="*/ 1109416 w 7467600"/>
              <a:gd name="connsiteY630" fmla="*/ 2061663 h 6858000"/>
              <a:gd name="connsiteX631" fmla="*/ 1298300 w 7467600"/>
              <a:gd name="connsiteY631" fmla="*/ 2247742 h 6858000"/>
              <a:gd name="connsiteX632" fmla="*/ 1125871 w 7467600"/>
              <a:gd name="connsiteY632" fmla="*/ 1989513 h 6858000"/>
              <a:gd name="connsiteX633" fmla="*/ 981574 w 7467600"/>
              <a:gd name="connsiteY633" fmla="*/ 1783157 h 6858000"/>
              <a:gd name="connsiteX634" fmla="*/ 922198 w 7467600"/>
              <a:gd name="connsiteY634" fmla="*/ 1677437 h 6858000"/>
              <a:gd name="connsiteX635" fmla="*/ 869293 w 7467600"/>
              <a:gd name="connsiteY635" fmla="*/ 1583214 h 6858000"/>
              <a:gd name="connsiteX636" fmla="*/ 751431 w 7467600"/>
              <a:gd name="connsiteY636" fmla="*/ 1405731 h 6858000"/>
              <a:gd name="connsiteX637" fmla="*/ 655236 w 7467600"/>
              <a:gd name="connsiteY637" fmla="*/ 1268632 h 6858000"/>
              <a:gd name="connsiteX638" fmla="*/ 6516292 w 7467600"/>
              <a:gd name="connsiteY638" fmla="*/ 1263064 h 6858000"/>
              <a:gd name="connsiteX639" fmla="*/ 5736320 w 7467600"/>
              <a:gd name="connsiteY639" fmla="*/ 1501803 h 6858000"/>
              <a:gd name="connsiteX640" fmla="*/ 6516292 w 7467600"/>
              <a:gd name="connsiteY640" fmla="*/ 1263064 h 6858000"/>
              <a:gd name="connsiteX641" fmla="*/ 291466 w 7467600"/>
              <a:gd name="connsiteY641" fmla="*/ 1250369 h 6858000"/>
              <a:gd name="connsiteX642" fmla="*/ 323180 w 7467600"/>
              <a:gd name="connsiteY642" fmla="*/ 1435283 h 6858000"/>
              <a:gd name="connsiteX643" fmla="*/ 349381 w 7467600"/>
              <a:gd name="connsiteY643" fmla="*/ 1875041 h 6858000"/>
              <a:gd name="connsiteX644" fmla="*/ 374363 w 7467600"/>
              <a:gd name="connsiteY644" fmla="*/ 1506494 h 6858000"/>
              <a:gd name="connsiteX645" fmla="*/ 302168 w 7467600"/>
              <a:gd name="connsiteY645" fmla="*/ 1274495 h 6858000"/>
              <a:gd name="connsiteX646" fmla="*/ 291466 w 7467600"/>
              <a:gd name="connsiteY646" fmla="*/ 1250369 h 6858000"/>
              <a:gd name="connsiteX647" fmla="*/ 678222 w 7467600"/>
              <a:gd name="connsiteY647" fmla="*/ 1248670 h 6858000"/>
              <a:gd name="connsiteX648" fmla="*/ 775536 w 7467600"/>
              <a:gd name="connsiteY648" fmla="*/ 1388015 h 6858000"/>
              <a:gd name="connsiteX649" fmla="*/ 894529 w 7467600"/>
              <a:gd name="connsiteY649" fmla="*/ 1567739 h 6858000"/>
              <a:gd name="connsiteX650" fmla="*/ 948000 w 7467600"/>
              <a:gd name="connsiteY650" fmla="*/ 1663088 h 6858000"/>
              <a:gd name="connsiteX651" fmla="*/ 1006812 w 7467600"/>
              <a:gd name="connsiteY651" fmla="*/ 1767683 h 6858000"/>
              <a:gd name="connsiteX652" fmla="*/ 1149133 w 7467600"/>
              <a:gd name="connsiteY652" fmla="*/ 1971513 h 6858000"/>
              <a:gd name="connsiteX653" fmla="*/ 1333952 w 7467600"/>
              <a:gd name="connsiteY653" fmla="*/ 2251620 h 6858000"/>
              <a:gd name="connsiteX654" fmla="*/ 1337329 w 7467600"/>
              <a:gd name="connsiteY654" fmla="*/ 2258350 h 6858000"/>
              <a:gd name="connsiteX655" fmla="*/ 1014726 w 7467600"/>
              <a:gd name="connsiteY655" fmla="*/ 1615556 h 6858000"/>
              <a:gd name="connsiteX656" fmla="*/ 678222 w 7467600"/>
              <a:gd name="connsiteY656" fmla="*/ 1248670 h 6858000"/>
              <a:gd name="connsiteX657" fmla="*/ 6691602 w 7467600"/>
              <a:gd name="connsiteY657" fmla="*/ 1140573 h 6858000"/>
              <a:gd name="connsiteX658" fmla="*/ 6571100 w 7467600"/>
              <a:gd name="connsiteY658" fmla="*/ 1183662 h 6858000"/>
              <a:gd name="connsiteX659" fmla="*/ 6241687 w 7467600"/>
              <a:gd name="connsiteY659" fmla="*/ 1257600 h 6858000"/>
              <a:gd name="connsiteX660" fmla="*/ 5693009 w 7467600"/>
              <a:gd name="connsiteY660" fmla="*/ 1478256 h 6858000"/>
              <a:gd name="connsiteX661" fmla="*/ 6548420 w 7467600"/>
              <a:gd name="connsiteY661" fmla="*/ 1214599 h 6858000"/>
              <a:gd name="connsiteX662" fmla="*/ 6605473 w 7467600"/>
              <a:gd name="connsiteY662" fmla="*/ 1184686 h 6858000"/>
              <a:gd name="connsiteX663" fmla="*/ 6691602 w 7467600"/>
              <a:gd name="connsiteY663" fmla="*/ 1140573 h 6858000"/>
              <a:gd name="connsiteX664" fmla="*/ 4002475 w 7467600"/>
              <a:gd name="connsiteY664" fmla="*/ 1037802 h 6858000"/>
              <a:gd name="connsiteX665" fmla="*/ 4000324 w 7467600"/>
              <a:gd name="connsiteY665" fmla="*/ 1039362 h 6858000"/>
              <a:gd name="connsiteX666" fmla="*/ 4002862 w 7467600"/>
              <a:gd name="connsiteY666" fmla="*/ 1042866 h 6858000"/>
              <a:gd name="connsiteX667" fmla="*/ 4002475 w 7467600"/>
              <a:gd name="connsiteY667" fmla="*/ 1037802 h 6858000"/>
              <a:gd name="connsiteX668" fmla="*/ 506322 w 7467600"/>
              <a:gd name="connsiteY668" fmla="*/ 1020997 h 6858000"/>
              <a:gd name="connsiteX669" fmla="*/ 533068 w 7467600"/>
              <a:gd name="connsiteY669" fmla="*/ 1029409 h 6858000"/>
              <a:gd name="connsiteX670" fmla="*/ 1232525 w 7467600"/>
              <a:gd name="connsiteY670" fmla="*/ 1804675 h 6858000"/>
              <a:gd name="connsiteX671" fmla="*/ 1388858 w 7467600"/>
              <a:gd name="connsiteY671" fmla="*/ 2368011 h 6858000"/>
              <a:gd name="connsiteX672" fmla="*/ 1384098 w 7467600"/>
              <a:gd name="connsiteY672" fmla="*/ 2378125 h 6858000"/>
              <a:gd name="connsiteX673" fmla="*/ 1425393 w 7467600"/>
              <a:gd name="connsiteY673" fmla="*/ 2589124 h 6858000"/>
              <a:gd name="connsiteX674" fmla="*/ 1424001 w 7467600"/>
              <a:gd name="connsiteY674" fmla="*/ 2597541 h 6858000"/>
              <a:gd name="connsiteX675" fmla="*/ 2152729 w 7467600"/>
              <a:gd name="connsiteY675" fmla="*/ 2864487 h 6858000"/>
              <a:gd name="connsiteX676" fmla="*/ 2020609 w 7467600"/>
              <a:gd name="connsiteY676" fmla="*/ 2539671 h 6858000"/>
              <a:gd name="connsiteX677" fmla="*/ 2018920 w 7467600"/>
              <a:gd name="connsiteY677" fmla="*/ 2536309 h 6858000"/>
              <a:gd name="connsiteX678" fmla="*/ 1342441 w 7467600"/>
              <a:gd name="connsiteY678" fmla="*/ 1173017 h 6858000"/>
              <a:gd name="connsiteX679" fmla="*/ 1367925 w 7467600"/>
              <a:gd name="connsiteY679" fmla="*/ 1135648 h 6858000"/>
              <a:gd name="connsiteX680" fmla="*/ 1771401 w 7467600"/>
              <a:gd name="connsiteY680" fmla="*/ 1806673 h 6858000"/>
              <a:gd name="connsiteX681" fmla="*/ 1972385 w 7467600"/>
              <a:gd name="connsiteY681" fmla="*/ 2198735 h 6858000"/>
              <a:gd name="connsiteX682" fmla="*/ 2040892 w 7467600"/>
              <a:gd name="connsiteY682" fmla="*/ 2405205 h 6858000"/>
              <a:gd name="connsiteX683" fmla="*/ 2131689 w 7467600"/>
              <a:gd name="connsiteY683" fmla="*/ 1936926 h 6858000"/>
              <a:gd name="connsiteX684" fmla="*/ 2454820 w 7467600"/>
              <a:gd name="connsiteY684" fmla="*/ 1248808 h 6858000"/>
              <a:gd name="connsiteX685" fmla="*/ 2492512 w 7467600"/>
              <a:gd name="connsiteY685" fmla="*/ 1302920 h 6858000"/>
              <a:gd name="connsiteX686" fmla="*/ 2081216 w 7467600"/>
              <a:gd name="connsiteY686" fmla="*/ 2527513 h 6858000"/>
              <a:gd name="connsiteX687" fmla="*/ 2081211 w 7467600"/>
              <a:gd name="connsiteY687" fmla="*/ 2528916 h 6858000"/>
              <a:gd name="connsiteX688" fmla="*/ 2199067 w 7467600"/>
              <a:gd name="connsiteY688" fmla="*/ 2884061 h 6858000"/>
              <a:gd name="connsiteX689" fmla="*/ 3192586 w 7467600"/>
              <a:gd name="connsiteY689" fmla="*/ 3411496 h 6858000"/>
              <a:gd name="connsiteX690" fmla="*/ 3182620 w 7467600"/>
              <a:gd name="connsiteY690" fmla="*/ 3483279 h 6858000"/>
              <a:gd name="connsiteX691" fmla="*/ 2435119 w 7467600"/>
              <a:gd name="connsiteY691" fmla="*/ 3080173 h 6858000"/>
              <a:gd name="connsiteX692" fmla="*/ 2410152 w 7467600"/>
              <a:gd name="connsiteY692" fmla="*/ 3063751 h 6858000"/>
              <a:gd name="connsiteX693" fmla="*/ 2408099 w 7467600"/>
              <a:gd name="connsiteY693" fmla="*/ 3064403 h 6858000"/>
              <a:gd name="connsiteX694" fmla="*/ 2407218 w 7467600"/>
              <a:gd name="connsiteY694" fmla="*/ 3070324 h 6858000"/>
              <a:gd name="connsiteX695" fmla="*/ 2380138 w 7467600"/>
              <a:gd name="connsiteY695" fmla="*/ 3099341 h 6858000"/>
              <a:gd name="connsiteX696" fmla="*/ 1765923 w 7467600"/>
              <a:gd name="connsiteY696" fmla="*/ 3581043 h 6858000"/>
              <a:gd name="connsiteX697" fmla="*/ 1702258 w 7467600"/>
              <a:gd name="connsiteY697" fmla="*/ 3612286 h 6858000"/>
              <a:gd name="connsiteX698" fmla="*/ 1538370 w 7467600"/>
              <a:gd name="connsiteY698" fmla="*/ 3811804 h 6858000"/>
              <a:gd name="connsiteX699" fmla="*/ 542867 w 7467600"/>
              <a:gd name="connsiteY699" fmla="*/ 4944092 h 6858000"/>
              <a:gd name="connsiteX700" fmla="*/ 515800 w 7467600"/>
              <a:gd name="connsiteY700" fmla="*/ 4862180 h 6858000"/>
              <a:gd name="connsiteX701" fmla="*/ 909145 w 7467600"/>
              <a:gd name="connsiteY701" fmla="*/ 4199225 h 6858000"/>
              <a:gd name="connsiteX702" fmla="*/ 1214067 w 7467600"/>
              <a:gd name="connsiteY702" fmla="*/ 3908561 h 6858000"/>
              <a:gd name="connsiteX703" fmla="*/ 640967 w 7467600"/>
              <a:gd name="connsiteY703" fmla="*/ 4105601 h 6858000"/>
              <a:gd name="connsiteX704" fmla="*/ 112563 w 7467600"/>
              <a:gd name="connsiteY704" fmla="*/ 4396952 h 6858000"/>
              <a:gd name="connsiteX705" fmla="*/ 0 w 7467600"/>
              <a:gd name="connsiteY705" fmla="*/ 4466006 h 6858000"/>
              <a:gd name="connsiteX706" fmla="*/ 0 w 7467600"/>
              <a:gd name="connsiteY706" fmla="*/ 4233763 h 6858000"/>
              <a:gd name="connsiteX707" fmla="*/ 36881 w 7467600"/>
              <a:gd name="connsiteY707" fmla="*/ 4200118 h 6858000"/>
              <a:gd name="connsiteX708" fmla="*/ 910534 w 7467600"/>
              <a:gd name="connsiteY708" fmla="*/ 3629753 h 6858000"/>
              <a:gd name="connsiteX709" fmla="*/ 1578717 w 7467600"/>
              <a:gd name="connsiteY709" fmla="*/ 3575982 h 6858000"/>
              <a:gd name="connsiteX710" fmla="*/ 2338780 w 7467600"/>
              <a:gd name="connsiteY710" fmla="*/ 3033725 h 6858000"/>
              <a:gd name="connsiteX711" fmla="*/ 1807991 w 7467600"/>
              <a:gd name="connsiteY711" fmla="*/ 2807184 h 6858000"/>
              <a:gd name="connsiteX712" fmla="*/ 1416358 w 7467600"/>
              <a:gd name="connsiteY712" fmla="*/ 3112571 h 6858000"/>
              <a:gd name="connsiteX713" fmla="*/ 939066 w 7467600"/>
              <a:gd name="connsiteY713" fmla="*/ 3378798 h 6858000"/>
              <a:gd name="connsiteX714" fmla="*/ 115099 w 7467600"/>
              <a:gd name="connsiteY714" fmla="*/ 3607650 h 6858000"/>
              <a:gd name="connsiteX715" fmla="*/ 97284 w 7467600"/>
              <a:gd name="connsiteY715" fmla="*/ 3520393 h 6858000"/>
              <a:gd name="connsiteX716" fmla="*/ 922050 w 7467600"/>
              <a:gd name="connsiteY716" fmla="*/ 3074867 h 6858000"/>
              <a:gd name="connsiteX717" fmla="*/ 1405265 w 7467600"/>
              <a:gd name="connsiteY717" fmla="*/ 3016319 h 6858000"/>
              <a:gd name="connsiteX718" fmla="*/ 1407512 w 7467600"/>
              <a:gd name="connsiteY718" fmla="*/ 3018001 h 6858000"/>
              <a:gd name="connsiteX719" fmla="*/ 1726266 w 7467600"/>
              <a:gd name="connsiteY719" fmla="*/ 2777274 h 6858000"/>
              <a:gd name="connsiteX720" fmla="*/ 625390 w 7467600"/>
              <a:gd name="connsiteY720" fmla="*/ 2514541 h 6858000"/>
              <a:gd name="connsiteX721" fmla="*/ 619799 w 7467600"/>
              <a:gd name="connsiteY721" fmla="*/ 2527180 h 6858000"/>
              <a:gd name="connsiteX722" fmla="*/ 310030 w 7467600"/>
              <a:gd name="connsiteY722" fmla="*/ 2771818 h 6858000"/>
              <a:gd name="connsiteX723" fmla="*/ 173877 w 7467600"/>
              <a:gd name="connsiteY723" fmla="*/ 2937056 h 6858000"/>
              <a:gd name="connsiteX724" fmla="*/ 77889 w 7467600"/>
              <a:gd name="connsiteY724" fmla="*/ 3138440 h 6858000"/>
              <a:gd name="connsiteX725" fmla="*/ 0 w 7467600"/>
              <a:gd name="connsiteY725" fmla="*/ 3271395 h 6858000"/>
              <a:gd name="connsiteX726" fmla="*/ 0 w 7467600"/>
              <a:gd name="connsiteY726" fmla="*/ 3153002 h 6858000"/>
              <a:gd name="connsiteX727" fmla="*/ 2386 w 7467600"/>
              <a:gd name="connsiteY727" fmla="*/ 3149203 h 6858000"/>
              <a:gd name="connsiteX728" fmla="*/ 89753 w 7467600"/>
              <a:gd name="connsiteY728" fmla="*/ 2987702 h 6858000"/>
              <a:gd name="connsiteX729" fmla="*/ 76869 w 7467600"/>
              <a:gd name="connsiteY729" fmla="*/ 3005404 h 6858000"/>
              <a:gd name="connsiteX730" fmla="*/ 32049 w 7467600"/>
              <a:gd name="connsiteY730" fmla="*/ 3065814 h 6858000"/>
              <a:gd name="connsiteX731" fmla="*/ 0 w 7467600"/>
              <a:gd name="connsiteY731" fmla="*/ 3108744 h 6858000"/>
              <a:gd name="connsiteX732" fmla="*/ 0 w 7467600"/>
              <a:gd name="connsiteY732" fmla="*/ 3058059 h 6858000"/>
              <a:gd name="connsiteX733" fmla="*/ 7610 w 7467600"/>
              <a:gd name="connsiteY733" fmla="*/ 3047889 h 6858000"/>
              <a:gd name="connsiteX734" fmla="*/ 52419 w 7467600"/>
              <a:gd name="connsiteY734" fmla="*/ 2987479 h 6858000"/>
              <a:gd name="connsiteX735" fmla="*/ 59142 w 7467600"/>
              <a:gd name="connsiteY735" fmla="*/ 2978488 h 6858000"/>
              <a:gd name="connsiteX736" fmla="*/ 0 w 7467600"/>
              <a:gd name="connsiteY736" fmla="*/ 3015334 h 6858000"/>
              <a:gd name="connsiteX737" fmla="*/ 0 w 7467600"/>
              <a:gd name="connsiteY737" fmla="*/ 2914286 h 6858000"/>
              <a:gd name="connsiteX738" fmla="*/ 36383 w 7467600"/>
              <a:gd name="connsiteY738" fmla="*/ 2901128 h 6858000"/>
              <a:gd name="connsiteX739" fmla="*/ 156329 w 7467600"/>
              <a:gd name="connsiteY739" fmla="*/ 2840533 h 6858000"/>
              <a:gd name="connsiteX740" fmla="*/ 358355 w 7467600"/>
              <a:gd name="connsiteY740" fmla="*/ 2620471 h 6858000"/>
              <a:gd name="connsiteX741" fmla="*/ 510577 w 7467600"/>
              <a:gd name="connsiteY741" fmla="*/ 2501244 h 6858000"/>
              <a:gd name="connsiteX742" fmla="*/ 211967 w 7467600"/>
              <a:gd name="connsiteY742" fmla="*/ 2479171 h 6858000"/>
              <a:gd name="connsiteX743" fmla="*/ 0 w 7467600"/>
              <a:gd name="connsiteY743" fmla="*/ 2476398 h 6858000"/>
              <a:gd name="connsiteX744" fmla="*/ 0 w 7467600"/>
              <a:gd name="connsiteY744" fmla="*/ 2389189 h 6858000"/>
              <a:gd name="connsiteX745" fmla="*/ 103062 w 7467600"/>
              <a:gd name="connsiteY745" fmla="*/ 2389518 h 6858000"/>
              <a:gd name="connsiteX746" fmla="*/ 510734 w 7467600"/>
              <a:gd name="connsiteY746" fmla="*/ 2416201 h 6858000"/>
              <a:gd name="connsiteX747" fmla="*/ 279257 w 7467600"/>
              <a:gd name="connsiteY747" fmla="*/ 2092102 h 6858000"/>
              <a:gd name="connsiteX748" fmla="*/ 65265 w 7467600"/>
              <a:gd name="connsiteY748" fmla="*/ 2006049 h 6858000"/>
              <a:gd name="connsiteX749" fmla="*/ 0 w 7467600"/>
              <a:gd name="connsiteY749" fmla="*/ 1982532 h 6858000"/>
              <a:gd name="connsiteX750" fmla="*/ 0 w 7467600"/>
              <a:gd name="connsiteY750" fmla="*/ 1912789 h 6858000"/>
              <a:gd name="connsiteX751" fmla="*/ 97460 w 7467600"/>
              <a:gd name="connsiteY751" fmla="*/ 1953725 h 6858000"/>
              <a:gd name="connsiteX752" fmla="*/ 221272 w 7467600"/>
              <a:gd name="connsiteY752" fmla="*/ 1980766 h 6858000"/>
              <a:gd name="connsiteX753" fmla="*/ 116765 w 7467600"/>
              <a:gd name="connsiteY753" fmla="*/ 1911033 h 6858000"/>
              <a:gd name="connsiteX754" fmla="*/ 16405 w 7467600"/>
              <a:gd name="connsiteY754" fmla="*/ 1803412 h 6858000"/>
              <a:gd name="connsiteX755" fmla="*/ 0 w 7467600"/>
              <a:gd name="connsiteY755" fmla="*/ 1784777 h 6858000"/>
              <a:gd name="connsiteX756" fmla="*/ 0 w 7467600"/>
              <a:gd name="connsiteY756" fmla="*/ 1740082 h 6858000"/>
              <a:gd name="connsiteX757" fmla="*/ 39394 w 7467600"/>
              <a:gd name="connsiteY757" fmla="*/ 1784856 h 6858000"/>
              <a:gd name="connsiteX758" fmla="*/ 135813 w 7467600"/>
              <a:gd name="connsiteY758" fmla="*/ 1888838 h 6858000"/>
              <a:gd name="connsiteX759" fmla="*/ 242575 w 7467600"/>
              <a:gd name="connsiteY759" fmla="*/ 1958841 h 6858000"/>
              <a:gd name="connsiteX760" fmla="*/ 82197 w 7467600"/>
              <a:gd name="connsiteY760" fmla="*/ 1754826 h 6858000"/>
              <a:gd name="connsiteX761" fmla="*/ 0 w 7467600"/>
              <a:gd name="connsiteY761" fmla="*/ 1679650 h 6858000"/>
              <a:gd name="connsiteX762" fmla="*/ 0 w 7467600"/>
              <a:gd name="connsiteY762" fmla="*/ 1602463 h 6858000"/>
              <a:gd name="connsiteX763" fmla="*/ 84689 w 7467600"/>
              <a:gd name="connsiteY763" fmla="*/ 1677442 h 6858000"/>
              <a:gd name="connsiteX764" fmla="*/ 298437 w 7467600"/>
              <a:gd name="connsiteY764" fmla="*/ 1968019 h 6858000"/>
              <a:gd name="connsiteX765" fmla="*/ 227269 w 7467600"/>
              <a:gd name="connsiteY765" fmla="*/ 1114064 h 6858000"/>
              <a:gd name="connsiteX766" fmla="*/ 248003 w 7467600"/>
              <a:gd name="connsiteY766" fmla="*/ 1089613 h 6858000"/>
              <a:gd name="connsiteX767" fmla="*/ 427020 w 7467600"/>
              <a:gd name="connsiteY767" fmla="*/ 1619803 h 6858000"/>
              <a:gd name="connsiteX768" fmla="*/ 340345 w 7467600"/>
              <a:gd name="connsiteY768" fmla="*/ 2027739 h 6858000"/>
              <a:gd name="connsiteX769" fmla="*/ 360865 w 7467600"/>
              <a:gd name="connsiteY769" fmla="*/ 2044827 h 6858000"/>
              <a:gd name="connsiteX770" fmla="*/ 560414 w 7467600"/>
              <a:gd name="connsiteY770" fmla="*/ 2421457 h 6858000"/>
              <a:gd name="connsiteX771" fmla="*/ 1359703 w 7467600"/>
              <a:gd name="connsiteY771" fmla="*/ 2578554 h 6858000"/>
              <a:gd name="connsiteX772" fmla="*/ 1359422 w 7467600"/>
              <a:gd name="connsiteY772" fmla="*/ 2577994 h 6858000"/>
              <a:gd name="connsiteX773" fmla="*/ 828701 w 7467600"/>
              <a:gd name="connsiteY773" fmla="*/ 1839520 h 6858000"/>
              <a:gd name="connsiteX774" fmla="*/ 494427 w 7467600"/>
              <a:gd name="connsiteY774" fmla="*/ 1092333 h 6858000"/>
              <a:gd name="connsiteX775" fmla="*/ 506322 w 7467600"/>
              <a:gd name="connsiteY775" fmla="*/ 1020997 h 6858000"/>
              <a:gd name="connsiteX776" fmla="*/ 4570198 w 7467600"/>
              <a:gd name="connsiteY776" fmla="*/ 978081 h 6858000"/>
              <a:gd name="connsiteX777" fmla="*/ 4523691 w 7467600"/>
              <a:gd name="connsiteY777" fmla="*/ 1127776 h 6858000"/>
              <a:gd name="connsiteX778" fmla="*/ 4509875 w 7467600"/>
              <a:gd name="connsiteY778" fmla="*/ 1167552 h 6858000"/>
              <a:gd name="connsiteX779" fmla="*/ 4478168 w 7467600"/>
              <a:gd name="connsiteY779" fmla="*/ 1260735 h 6858000"/>
              <a:gd name="connsiteX780" fmla="*/ 4409309 w 7467600"/>
              <a:gd name="connsiteY780" fmla="*/ 1666996 h 6858000"/>
              <a:gd name="connsiteX781" fmla="*/ 4370031 w 7467600"/>
              <a:gd name="connsiteY781" fmla="*/ 1955666 h 6858000"/>
              <a:gd name="connsiteX782" fmla="*/ 4570198 w 7467600"/>
              <a:gd name="connsiteY782" fmla="*/ 978081 h 6858000"/>
              <a:gd name="connsiteX783" fmla="*/ 4557898 w 7467600"/>
              <a:gd name="connsiteY783" fmla="*/ 900011 h 6858000"/>
              <a:gd name="connsiteX784" fmla="*/ 4344840 w 7467600"/>
              <a:gd name="connsiteY784" fmla="*/ 1922038 h 6858000"/>
              <a:gd name="connsiteX785" fmla="*/ 4378710 w 7467600"/>
              <a:gd name="connsiteY785" fmla="*/ 1665516 h 6858000"/>
              <a:gd name="connsiteX786" fmla="*/ 4448798 w 7467600"/>
              <a:gd name="connsiteY786" fmla="*/ 1253024 h 6858000"/>
              <a:gd name="connsiteX787" fmla="*/ 4480315 w 7467600"/>
              <a:gd name="connsiteY787" fmla="*/ 1158454 h 6858000"/>
              <a:gd name="connsiteX788" fmla="*/ 4494133 w 7467600"/>
              <a:gd name="connsiteY788" fmla="*/ 1118676 h 6858000"/>
              <a:gd name="connsiteX789" fmla="*/ 4557898 w 7467600"/>
              <a:gd name="connsiteY789" fmla="*/ 900011 h 6858000"/>
              <a:gd name="connsiteX790" fmla="*/ 5870151 w 7467600"/>
              <a:gd name="connsiteY790" fmla="*/ 898890 h 6858000"/>
              <a:gd name="connsiteX791" fmla="*/ 5861335 w 7467600"/>
              <a:gd name="connsiteY791" fmla="*/ 899177 h 6858000"/>
              <a:gd name="connsiteX792" fmla="*/ 5843702 w 7467600"/>
              <a:gd name="connsiteY792" fmla="*/ 899748 h 6858000"/>
              <a:gd name="connsiteX793" fmla="*/ 5651107 w 7467600"/>
              <a:gd name="connsiteY793" fmla="*/ 920306 h 6858000"/>
              <a:gd name="connsiteX794" fmla="*/ 5459407 w 7467600"/>
              <a:gd name="connsiteY794" fmla="*/ 940975 h 6858000"/>
              <a:gd name="connsiteX795" fmla="*/ 5374846 w 7467600"/>
              <a:gd name="connsiteY795" fmla="*/ 941988 h 6858000"/>
              <a:gd name="connsiteX796" fmla="*/ 5256105 w 7467600"/>
              <a:gd name="connsiteY796" fmla="*/ 945632 h 6858000"/>
              <a:gd name="connsiteX797" fmla="*/ 5107071 w 7467600"/>
              <a:gd name="connsiteY797" fmla="*/ 969720 h 6858000"/>
              <a:gd name="connsiteX798" fmla="*/ 4998681 w 7467600"/>
              <a:gd name="connsiteY798" fmla="*/ 988771 h 6858000"/>
              <a:gd name="connsiteX799" fmla="*/ 5870151 w 7467600"/>
              <a:gd name="connsiteY799" fmla="*/ 898890 h 6858000"/>
              <a:gd name="connsiteX800" fmla="*/ 5504425 w 7467600"/>
              <a:gd name="connsiteY800" fmla="*/ 848067 h 6858000"/>
              <a:gd name="connsiteX801" fmla="*/ 4968849 w 7467600"/>
              <a:gd name="connsiteY801" fmla="*/ 962318 h 6858000"/>
              <a:gd name="connsiteX802" fmla="*/ 5104039 w 7467600"/>
              <a:gd name="connsiteY802" fmla="*/ 940634 h 6858000"/>
              <a:gd name="connsiteX803" fmla="*/ 5256311 w 7467600"/>
              <a:gd name="connsiteY803" fmla="*/ 916490 h 6858000"/>
              <a:gd name="connsiteX804" fmla="*/ 5377381 w 7467600"/>
              <a:gd name="connsiteY804" fmla="*/ 912671 h 6858000"/>
              <a:gd name="connsiteX805" fmla="*/ 5460148 w 7467600"/>
              <a:gd name="connsiteY805" fmla="*/ 911442 h 6858000"/>
              <a:gd name="connsiteX806" fmla="*/ 5648971 w 7467600"/>
              <a:gd name="connsiteY806" fmla="*/ 891331 h 6858000"/>
              <a:gd name="connsiteX807" fmla="*/ 5844807 w 7467600"/>
              <a:gd name="connsiteY807" fmla="*/ 870718 h 6858000"/>
              <a:gd name="connsiteX808" fmla="*/ 5862975 w 7467600"/>
              <a:gd name="connsiteY808" fmla="*/ 869756 h 6858000"/>
              <a:gd name="connsiteX809" fmla="*/ 5920887 w 7467600"/>
              <a:gd name="connsiteY809" fmla="*/ 865929 h 6858000"/>
              <a:gd name="connsiteX810" fmla="*/ 5504425 w 7467600"/>
              <a:gd name="connsiteY810" fmla="*/ 848067 h 6858000"/>
              <a:gd name="connsiteX811" fmla="*/ 3607114 w 7467600"/>
              <a:gd name="connsiteY811" fmla="*/ 467441 h 6858000"/>
              <a:gd name="connsiteX812" fmla="*/ 3296242 w 7467600"/>
              <a:gd name="connsiteY812" fmla="*/ 807991 h 6858000"/>
              <a:gd name="connsiteX813" fmla="*/ 3174674 w 7467600"/>
              <a:gd name="connsiteY813" fmla="*/ 919759 h 6858000"/>
              <a:gd name="connsiteX814" fmla="*/ 3042978 w 7467600"/>
              <a:gd name="connsiteY814" fmla="*/ 1054894 h 6858000"/>
              <a:gd name="connsiteX815" fmla="*/ 2968914 w 7467600"/>
              <a:gd name="connsiteY815" fmla="*/ 1133756 h 6858000"/>
              <a:gd name="connsiteX816" fmla="*/ 3103823 w 7467600"/>
              <a:gd name="connsiteY816" fmla="*/ 1026814 h 6858000"/>
              <a:gd name="connsiteX817" fmla="*/ 3607114 w 7467600"/>
              <a:gd name="connsiteY817" fmla="*/ 467441 h 6858000"/>
              <a:gd name="connsiteX818" fmla="*/ 3744487 w 7467600"/>
              <a:gd name="connsiteY818" fmla="*/ 383136 h 6858000"/>
              <a:gd name="connsiteX819" fmla="*/ 3970213 w 7467600"/>
              <a:gd name="connsiteY819" fmla="*/ 995559 h 6858000"/>
              <a:gd name="connsiteX820" fmla="*/ 3744487 w 7467600"/>
              <a:gd name="connsiteY820" fmla="*/ 383136 h 6858000"/>
              <a:gd name="connsiteX821" fmla="*/ 3624562 w 7467600"/>
              <a:gd name="connsiteY821" fmla="*/ 367041 h 6858000"/>
              <a:gd name="connsiteX822" fmla="*/ 3489712 w 7467600"/>
              <a:gd name="connsiteY822" fmla="*/ 485386 h 6858000"/>
              <a:gd name="connsiteX823" fmla="*/ 3182994 w 7467600"/>
              <a:gd name="connsiteY823" fmla="*/ 828265 h 6858000"/>
              <a:gd name="connsiteX824" fmla="*/ 2892114 w 7467600"/>
              <a:gd name="connsiteY824" fmla="*/ 1172635 h 6858000"/>
              <a:gd name="connsiteX825" fmla="*/ 3021459 w 7467600"/>
              <a:gd name="connsiteY825" fmla="*/ 1035385 h 6858000"/>
              <a:gd name="connsiteX826" fmla="*/ 3153873 w 7467600"/>
              <a:gd name="connsiteY826" fmla="*/ 898971 h 6858000"/>
              <a:gd name="connsiteX827" fmla="*/ 3276511 w 7467600"/>
              <a:gd name="connsiteY827" fmla="*/ 786423 h 6858000"/>
              <a:gd name="connsiteX828" fmla="*/ 3584154 w 7467600"/>
              <a:gd name="connsiteY828" fmla="*/ 448218 h 6858000"/>
              <a:gd name="connsiteX829" fmla="*/ 3624562 w 7467600"/>
              <a:gd name="connsiteY829" fmla="*/ 367041 h 6858000"/>
              <a:gd name="connsiteX830" fmla="*/ 3766672 w 7467600"/>
              <a:gd name="connsiteY830" fmla="*/ 359429 h 6858000"/>
              <a:gd name="connsiteX831" fmla="*/ 3996338 w 7467600"/>
              <a:gd name="connsiteY831" fmla="*/ 968237 h 6858000"/>
              <a:gd name="connsiteX832" fmla="*/ 3766672 w 7467600"/>
              <a:gd name="connsiteY832" fmla="*/ 359429 h 6858000"/>
              <a:gd name="connsiteX833" fmla="*/ 5805386 w 7467600"/>
              <a:gd name="connsiteY833" fmla="*/ 239240 h 6858000"/>
              <a:gd name="connsiteX834" fmla="*/ 5736947 w 7467600"/>
              <a:gd name="connsiteY834" fmla="*/ 261367 h 6858000"/>
              <a:gd name="connsiteX835" fmla="*/ 5427012 w 7467600"/>
              <a:gd name="connsiteY835" fmla="*/ 311272 h 6858000"/>
              <a:gd name="connsiteX836" fmla="*/ 5147818 w 7467600"/>
              <a:gd name="connsiteY836" fmla="*/ 322112 h 6858000"/>
              <a:gd name="connsiteX837" fmla="*/ 5060854 w 7467600"/>
              <a:gd name="connsiteY837" fmla="*/ 311882 h 6858000"/>
              <a:gd name="connsiteX838" fmla="*/ 4945989 w 7467600"/>
              <a:gd name="connsiteY838" fmla="*/ 300516 h 6858000"/>
              <a:gd name="connsiteX839" fmla="*/ 5410479 w 7467600"/>
              <a:gd name="connsiteY839" fmla="*/ 348434 h 6858000"/>
              <a:gd name="connsiteX840" fmla="*/ 5805386 w 7467600"/>
              <a:gd name="connsiteY840" fmla="*/ 239240 h 6858000"/>
              <a:gd name="connsiteX841" fmla="*/ 5905192 w 7467600"/>
              <a:gd name="connsiteY841" fmla="*/ 163079 h 6858000"/>
              <a:gd name="connsiteX842" fmla="*/ 5865655 w 7467600"/>
              <a:gd name="connsiteY842" fmla="*/ 171901 h 6858000"/>
              <a:gd name="connsiteX843" fmla="*/ 5259740 w 7467600"/>
              <a:gd name="connsiteY843" fmla="*/ 257013 h 6858000"/>
              <a:gd name="connsiteX844" fmla="*/ 5208466 w 7467600"/>
              <a:gd name="connsiteY844" fmla="*/ 257550 h 6858000"/>
              <a:gd name="connsiteX845" fmla="*/ 4980204 w 7467600"/>
              <a:gd name="connsiteY845" fmla="*/ 271903 h 6858000"/>
              <a:gd name="connsiteX846" fmla="*/ 5068068 w 7467600"/>
              <a:gd name="connsiteY846" fmla="*/ 282244 h 6858000"/>
              <a:gd name="connsiteX847" fmla="*/ 5153231 w 7467600"/>
              <a:gd name="connsiteY847" fmla="*/ 292240 h 6858000"/>
              <a:gd name="connsiteX848" fmla="*/ 5426491 w 7467600"/>
              <a:gd name="connsiteY848" fmla="*/ 281128 h 6858000"/>
              <a:gd name="connsiteX849" fmla="*/ 5731212 w 7467600"/>
              <a:gd name="connsiteY849" fmla="*/ 231951 h 6858000"/>
              <a:gd name="connsiteX850" fmla="*/ 5905192 w 7467600"/>
              <a:gd name="connsiteY850" fmla="*/ 163079 h 6858000"/>
              <a:gd name="connsiteX851" fmla="*/ 5944437 w 7467600"/>
              <a:gd name="connsiteY851" fmla="*/ 113829 h 6858000"/>
              <a:gd name="connsiteX852" fmla="*/ 5825032 w 7467600"/>
              <a:gd name="connsiteY852" fmla="*/ 146405 h 6858000"/>
              <a:gd name="connsiteX853" fmla="*/ 4955599 w 7467600"/>
              <a:gd name="connsiteY853" fmla="*/ 247008 h 6858000"/>
              <a:gd name="connsiteX854" fmla="*/ 5210104 w 7467600"/>
              <a:gd name="connsiteY854" fmla="*/ 228123 h 6858000"/>
              <a:gd name="connsiteX855" fmla="*/ 5261015 w 7467600"/>
              <a:gd name="connsiteY855" fmla="*/ 227087 h 6858000"/>
              <a:gd name="connsiteX856" fmla="*/ 5861181 w 7467600"/>
              <a:gd name="connsiteY856" fmla="*/ 143093 h 6858000"/>
              <a:gd name="connsiteX857" fmla="*/ 5961252 w 7467600"/>
              <a:gd name="connsiteY857" fmla="*/ 114820 h 6858000"/>
              <a:gd name="connsiteX858" fmla="*/ 5944437 w 7467600"/>
              <a:gd name="connsiteY858" fmla="*/ 113829 h 6858000"/>
              <a:gd name="connsiteX859" fmla="*/ 3882765 w 7467600"/>
              <a:gd name="connsiteY859" fmla="*/ 0 h 6858000"/>
              <a:gd name="connsiteX860" fmla="*/ 3995099 w 7467600"/>
              <a:gd name="connsiteY860" fmla="*/ 0 h 6858000"/>
              <a:gd name="connsiteX861" fmla="*/ 4163818 w 7467600"/>
              <a:gd name="connsiteY861" fmla="*/ 234104 h 6858000"/>
              <a:gd name="connsiteX862" fmla="*/ 4172099 w 7467600"/>
              <a:gd name="connsiteY862" fmla="*/ 234207 h 6858000"/>
              <a:gd name="connsiteX863" fmla="*/ 4784282 w 7467600"/>
              <a:gd name="connsiteY863" fmla="*/ 276561 h 6858000"/>
              <a:gd name="connsiteX864" fmla="*/ 4801687 w 7467600"/>
              <a:gd name="connsiteY864" fmla="*/ 267764 h 6858000"/>
              <a:gd name="connsiteX865" fmla="*/ 6082788 w 7467600"/>
              <a:gd name="connsiteY865" fmla="*/ 64119 h 6858000"/>
              <a:gd name="connsiteX866" fmla="*/ 6099442 w 7467600"/>
              <a:gd name="connsiteY866" fmla="*/ 82568 h 6858000"/>
              <a:gd name="connsiteX867" fmla="*/ 4804137 w 7467600"/>
              <a:gd name="connsiteY867" fmla="*/ 320931 h 6858000"/>
              <a:gd name="connsiteX868" fmla="*/ 4227047 w 7467600"/>
              <a:gd name="connsiteY868" fmla="*/ 313415 h 6858000"/>
              <a:gd name="connsiteX869" fmla="*/ 4346041 w 7467600"/>
              <a:gd name="connsiteY869" fmla="*/ 456086 h 6858000"/>
              <a:gd name="connsiteX870" fmla="*/ 4870967 w 7467600"/>
              <a:gd name="connsiteY870" fmla="*/ 963061 h 6858000"/>
              <a:gd name="connsiteX871" fmla="*/ 4889647 w 7467600"/>
              <a:gd name="connsiteY871" fmla="*/ 957147 h 6858000"/>
              <a:gd name="connsiteX872" fmla="*/ 5422504 w 7467600"/>
              <a:gd name="connsiteY872" fmla="*/ 805191 h 6858000"/>
              <a:gd name="connsiteX873" fmla="*/ 6087656 w 7467600"/>
              <a:gd name="connsiteY873" fmla="*/ 826703 h 6858000"/>
              <a:gd name="connsiteX874" fmla="*/ 6058717 w 7467600"/>
              <a:gd name="connsiteY874" fmla="*/ 865992 h 6858000"/>
              <a:gd name="connsiteX875" fmla="*/ 4974153 w 7467600"/>
              <a:gd name="connsiteY875" fmla="*/ 1045456 h 6858000"/>
              <a:gd name="connsiteX876" fmla="*/ 5627835 w 7467600"/>
              <a:gd name="connsiteY876" fmla="*/ 1472077 h 6858000"/>
              <a:gd name="connsiteX877" fmla="*/ 5629817 w 7467600"/>
              <a:gd name="connsiteY877" fmla="*/ 1471412 h 6858000"/>
              <a:gd name="connsiteX878" fmla="*/ 5634124 w 7467600"/>
              <a:gd name="connsiteY878" fmla="*/ 1470572 h 6858000"/>
              <a:gd name="connsiteX879" fmla="*/ 5755832 w 7467600"/>
              <a:gd name="connsiteY879" fmla="*/ 1383886 h 6858000"/>
              <a:gd name="connsiteX880" fmla="*/ 6014186 w 7467600"/>
              <a:gd name="connsiteY880" fmla="*/ 1279799 h 6858000"/>
              <a:gd name="connsiteX881" fmla="*/ 6901619 w 7467600"/>
              <a:gd name="connsiteY881" fmla="*/ 1047874 h 6858000"/>
              <a:gd name="connsiteX882" fmla="*/ 6931566 w 7467600"/>
              <a:gd name="connsiteY882" fmla="*/ 1062034 h 6858000"/>
              <a:gd name="connsiteX883" fmla="*/ 5790982 w 7467600"/>
              <a:gd name="connsiteY883" fmla="*/ 1561380 h 6858000"/>
              <a:gd name="connsiteX884" fmla="*/ 6188971 w 7467600"/>
              <a:gd name="connsiteY884" fmla="*/ 1755168 h 6858000"/>
              <a:gd name="connsiteX885" fmla="*/ 6202446 w 7467600"/>
              <a:gd name="connsiteY885" fmla="*/ 1752268 h 6858000"/>
              <a:gd name="connsiteX886" fmla="*/ 7179560 w 7467600"/>
              <a:gd name="connsiteY886" fmla="*/ 1467551 h 6858000"/>
              <a:gd name="connsiteX887" fmla="*/ 7158730 w 7467600"/>
              <a:gd name="connsiteY887" fmla="*/ 1507835 h 6858000"/>
              <a:gd name="connsiteX888" fmla="*/ 6326959 w 7467600"/>
              <a:gd name="connsiteY888" fmla="*/ 1817686 h 6858000"/>
              <a:gd name="connsiteX889" fmla="*/ 6537433 w 7467600"/>
              <a:gd name="connsiteY889" fmla="*/ 1907790 h 6858000"/>
              <a:gd name="connsiteX890" fmla="*/ 6550221 w 7467600"/>
              <a:gd name="connsiteY890" fmla="*/ 1910729 h 6858000"/>
              <a:gd name="connsiteX891" fmla="*/ 6964438 w 7467600"/>
              <a:gd name="connsiteY891" fmla="*/ 2209505 h 6858000"/>
              <a:gd name="connsiteX892" fmla="*/ 7367862 w 7467600"/>
              <a:gd name="connsiteY892" fmla="*/ 2806833 h 6858000"/>
              <a:gd name="connsiteX893" fmla="*/ 7364329 w 7467600"/>
              <a:gd name="connsiteY893" fmla="*/ 2826907 h 6858000"/>
              <a:gd name="connsiteX894" fmla="*/ 7290545 w 7467600"/>
              <a:gd name="connsiteY894" fmla="*/ 2850663 h 6858000"/>
              <a:gd name="connsiteX895" fmla="*/ 6472036 w 7467600"/>
              <a:gd name="connsiteY895" fmla="*/ 1959003 h 6858000"/>
              <a:gd name="connsiteX896" fmla="*/ 5792897 w 7467600"/>
              <a:gd name="connsiteY896" fmla="*/ 1647747 h 6858000"/>
              <a:gd name="connsiteX897" fmla="*/ 5842751 w 7467600"/>
              <a:gd name="connsiteY897" fmla="*/ 1816112 h 6858000"/>
              <a:gd name="connsiteX898" fmla="*/ 5847424 w 7467600"/>
              <a:gd name="connsiteY898" fmla="*/ 1815776 h 6858000"/>
              <a:gd name="connsiteX899" fmla="*/ 6399821 w 7467600"/>
              <a:gd name="connsiteY899" fmla="*/ 2344799 h 6858000"/>
              <a:gd name="connsiteX900" fmla="*/ 6323232 w 7467600"/>
              <a:gd name="connsiteY900" fmla="*/ 2389634 h 6858000"/>
              <a:gd name="connsiteX901" fmla="*/ 5942958 w 7467600"/>
              <a:gd name="connsiteY901" fmla="*/ 2077708 h 6858000"/>
              <a:gd name="connsiteX902" fmla="*/ 5921559 w 7467600"/>
              <a:gd name="connsiteY902" fmla="*/ 2378596 h 6858000"/>
              <a:gd name="connsiteX903" fmla="*/ 5817651 w 7467600"/>
              <a:gd name="connsiteY903" fmla="*/ 3023919 h 6858000"/>
              <a:gd name="connsiteX904" fmla="*/ 5729634 w 7467600"/>
              <a:gd name="connsiteY904" fmla="*/ 3051849 h 6858000"/>
              <a:gd name="connsiteX905" fmla="*/ 5611018 w 7467600"/>
              <a:gd name="connsiteY905" fmla="*/ 2316769 h 6858000"/>
              <a:gd name="connsiteX906" fmla="*/ 5687608 w 7467600"/>
              <a:gd name="connsiteY906" fmla="*/ 2039972 h 6858000"/>
              <a:gd name="connsiteX907" fmla="*/ 5657554 w 7467600"/>
              <a:gd name="connsiteY907" fmla="*/ 1576445 h 6858000"/>
              <a:gd name="connsiteX908" fmla="*/ 5150475 w 7467600"/>
              <a:gd name="connsiteY908" fmla="*/ 1274012 h 6858000"/>
              <a:gd name="connsiteX909" fmla="*/ 5349142 w 7467600"/>
              <a:gd name="connsiteY909" fmla="*/ 2204405 h 6858000"/>
              <a:gd name="connsiteX910" fmla="*/ 5262214 w 7467600"/>
              <a:gd name="connsiteY910" fmla="*/ 2233836 h 6858000"/>
              <a:gd name="connsiteX911" fmla="*/ 4981539 w 7467600"/>
              <a:gd name="connsiteY911" fmla="*/ 1542201 h 6858000"/>
              <a:gd name="connsiteX912" fmla="*/ 4958461 w 7467600"/>
              <a:gd name="connsiteY912" fmla="*/ 1136957 h 6858000"/>
              <a:gd name="connsiteX913" fmla="*/ 4655015 w 7467600"/>
              <a:gd name="connsiteY913" fmla="*/ 891426 h 6858000"/>
              <a:gd name="connsiteX914" fmla="*/ 4348002 w 7467600"/>
              <a:gd name="connsiteY914" fmla="*/ 2205895 h 6858000"/>
              <a:gd name="connsiteX915" fmla="*/ 4262250 w 7467600"/>
              <a:gd name="connsiteY915" fmla="*/ 2219972 h 6858000"/>
              <a:gd name="connsiteX916" fmla="*/ 4550611 w 7467600"/>
              <a:gd name="connsiteY916" fmla="*/ 817540 h 6858000"/>
              <a:gd name="connsiteX917" fmla="*/ 4564418 w 7467600"/>
              <a:gd name="connsiteY917" fmla="*/ 808293 h 6858000"/>
              <a:gd name="connsiteX918" fmla="*/ 4266388 w 7467600"/>
              <a:gd name="connsiteY918" fmla="*/ 500083 h 6858000"/>
              <a:gd name="connsiteX919" fmla="*/ 4032842 w 7467600"/>
              <a:gd name="connsiteY919" fmla="*/ 211809 h 6858000"/>
              <a:gd name="connsiteX920" fmla="*/ 3882765 w 7467600"/>
              <a:gd name="connsiteY920" fmla="*/ 0 h 6858000"/>
              <a:gd name="connsiteX921" fmla="*/ 3721337 w 7467600"/>
              <a:gd name="connsiteY921" fmla="*/ 0 h 6858000"/>
              <a:gd name="connsiteX922" fmla="*/ 3797544 w 7467600"/>
              <a:gd name="connsiteY922" fmla="*/ 0 h 6858000"/>
              <a:gd name="connsiteX923" fmla="*/ 3775734 w 7467600"/>
              <a:gd name="connsiteY923" fmla="*/ 95131 h 6858000"/>
              <a:gd name="connsiteX924" fmla="*/ 3724807 w 7467600"/>
              <a:gd name="connsiteY924" fmla="*/ 272257 h 6858000"/>
              <a:gd name="connsiteX925" fmla="*/ 3726844 w 7467600"/>
              <a:gd name="connsiteY925" fmla="*/ 282988 h 6858000"/>
              <a:gd name="connsiteX926" fmla="*/ 3742664 w 7467600"/>
              <a:gd name="connsiteY926" fmla="*/ 279918 h 6858000"/>
              <a:gd name="connsiteX927" fmla="*/ 4103910 w 7467600"/>
              <a:gd name="connsiteY927" fmla="*/ 1161917 h 6858000"/>
              <a:gd name="connsiteX928" fmla="*/ 4020269 w 7467600"/>
              <a:gd name="connsiteY928" fmla="*/ 1200406 h 6858000"/>
              <a:gd name="connsiteX929" fmla="*/ 3674882 w 7467600"/>
              <a:gd name="connsiteY929" fmla="*/ 488524 h 6858000"/>
              <a:gd name="connsiteX930" fmla="*/ 3132682 w 7467600"/>
              <a:gd name="connsiteY930" fmla="*/ 1072284 h 6858000"/>
              <a:gd name="connsiteX931" fmla="*/ 2716346 w 7467600"/>
              <a:gd name="connsiteY931" fmla="*/ 1276376 h 6858000"/>
              <a:gd name="connsiteX932" fmla="*/ 2716772 w 7467600"/>
              <a:gd name="connsiteY932" fmla="*/ 1255462 h 6858000"/>
              <a:gd name="connsiteX933" fmla="*/ 3471096 w 7467600"/>
              <a:gd name="connsiteY933" fmla="*/ 437072 h 6858000"/>
              <a:gd name="connsiteX934" fmla="*/ 3639057 w 7467600"/>
              <a:gd name="connsiteY934" fmla="*/ 286334 h 6858000"/>
              <a:gd name="connsiteX935" fmla="*/ 3640309 w 7467600"/>
              <a:gd name="connsiteY935" fmla="*/ 284664 h 6858000"/>
              <a:gd name="connsiteX936" fmla="*/ 3646022 w 7467600"/>
              <a:gd name="connsiteY936" fmla="*/ 276711 h 6858000"/>
              <a:gd name="connsiteX937" fmla="*/ 3707943 w 7467600"/>
              <a:gd name="connsiteY937" fmla="*/ 65958 h 6858000"/>
              <a:gd name="connsiteX938" fmla="*/ 3721337 w 7467600"/>
              <a:gd name="connsiteY938" fmla="*/ 0 h 6858000"/>
              <a:gd name="connsiteX939" fmla="*/ 2867960 w 7467600"/>
              <a:gd name="connsiteY939" fmla="*/ 0 h 6858000"/>
              <a:gd name="connsiteX940" fmla="*/ 2926351 w 7467600"/>
              <a:gd name="connsiteY940" fmla="*/ 0 h 6858000"/>
              <a:gd name="connsiteX941" fmla="*/ 2902823 w 7467600"/>
              <a:gd name="connsiteY941" fmla="*/ 262929 h 6858000"/>
              <a:gd name="connsiteX942" fmla="*/ 2940663 w 7467600"/>
              <a:gd name="connsiteY942" fmla="*/ 140884 h 6858000"/>
              <a:gd name="connsiteX943" fmla="*/ 2947039 w 7467600"/>
              <a:gd name="connsiteY943" fmla="*/ 122524 h 6858000"/>
              <a:gd name="connsiteX944" fmla="*/ 2984316 w 7467600"/>
              <a:gd name="connsiteY944" fmla="*/ 0 h 6858000"/>
              <a:gd name="connsiteX945" fmla="*/ 3016114 w 7467600"/>
              <a:gd name="connsiteY945" fmla="*/ 0 h 6858000"/>
              <a:gd name="connsiteX946" fmla="*/ 2979949 w 7467600"/>
              <a:gd name="connsiteY946" fmla="*/ 119274 h 6858000"/>
              <a:gd name="connsiteX947" fmla="*/ 3023879 w 7467600"/>
              <a:gd name="connsiteY947" fmla="*/ 0 h 6858000"/>
              <a:gd name="connsiteX948" fmla="*/ 3105400 w 7467600"/>
              <a:gd name="connsiteY948" fmla="*/ 0 h 6858000"/>
              <a:gd name="connsiteX949" fmla="*/ 3094669 w 7467600"/>
              <a:gd name="connsiteY949" fmla="*/ 30308 h 6858000"/>
              <a:gd name="connsiteX950" fmla="*/ 2901945 w 7467600"/>
              <a:gd name="connsiteY950" fmla="*/ 466538 h 6858000"/>
              <a:gd name="connsiteX951" fmla="*/ 2815209 w 7467600"/>
              <a:gd name="connsiteY951" fmla="*/ 497361 h 6858000"/>
              <a:gd name="connsiteX952" fmla="*/ 2844845 w 7467600"/>
              <a:gd name="connsiteY952" fmla="*/ 127638 h 6858000"/>
              <a:gd name="connsiteX953" fmla="*/ 2867960 w 7467600"/>
              <a:gd name="connsiteY953" fmla="*/ 0 h 6858000"/>
              <a:gd name="connsiteX954" fmla="*/ 1057230 w 7467600"/>
              <a:gd name="connsiteY954" fmla="*/ 0 h 6858000"/>
              <a:gd name="connsiteX955" fmla="*/ 1111003 w 7467600"/>
              <a:gd name="connsiteY955" fmla="*/ 0 h 6858000"/>
              <a:gd name="connsiteX956" fmla="*/ 1125553 w 7467600"/>
              <a:gd name="connsiteY956" fmla="*/ 52588 h 6858000"/>
              <a:gd name="connsiteX957" fmla="*/ 1304276 w 7467600"/>
              <a:gd name="connsiteY957" fmla="*/ 476275 h 6858000"/>
              <a:gd name="connsiteX958" fmla="*/ 1492066 w 7467600"/>
              <a:gd name="connsiteY958" fmla="*/ 886333 h 6858000"/>
              <a:gd name="connsiteX959" fmla="*/ 1423698 w 7467600"/>
              <a:gd name="connsiteY959" fmla="*/ 710817 h 6858000"/>
              <a:gd name="connsiteX960" fmla="*/ 1357609 w 7467600"/>
              <a:gd name="connsiteY960" fmla="*/ 532892 h 6858000"/>
              <a:gd name="connsiteX961" fmla="*/ 1309550 w 7467600"/>
              <a:gd name="connsiteY961" fmla="*/ 374031 h 6858000"/>
              <a:gd name="connsiteX962" fmla="*/ 1193673 w 7467600"/>
              <a:gd name="connsiteY962" fmla="*/ 49533 h 6858000"/>
              <a:gd name="connsiteX963" fmla="*/ 1164391 w 7467600"/>
              <a:gd name="connsiteY963" fmla="*/ 0 h 6858000"/>
              <a:gd name="connsiteX964" fmla="*/ 1200666 w 7467600"/>
              <a:gd name="connsiteY964" fmla="*/ 0 h 6858000"/>
              <a:gd name="connsiteX965" fmla="*/ 1223408 w 7467600"/>
              <a:gd name="connsiteY965" fmla="*/ 38996 h 6858000"/>
              <a:gd name="connsiteX966" fmla="*/ 1339635 w 7467600"/>
              <a:gd name="connsiteY966" fmla="*/ 365517 h 6858000"/>
              <a:gd name="connsiteX967" fmla="*/ 1387469 w 7467600"/>
              <a:gd name="connsiteY967" fmla="*/ 523079 h 6858000"/>
              <a:gd name="connsiteX968" fmla="*/ 1452685 w 7467600"/>
              <a:gd name="connsiteY968" fmla="*/ 699806 h 6858000"/>
              <a:gd name="connsiteX969" fmla="*/ 1492092 w 7467600"/>
              <a:gd name="connsiteY969" fmla="*/ 800424 h 6858000"/>
              <a:gd name="connsiteX970" fmla="*/ 1455302 w 7467600"/>
              <a:gd name="connsiteY970" fmla="*/ 632913 h 6858000"/>
              <a:gd name="connsiteX971" fmla="*/ 1222336 w 7467600"/>
              <a:gd name="connsiteY971" fmla="*/ 9480 h 6858000"/>
              <a:gd name="connsiteX972" fmla="*/ 1214634 w 7467600"/>
              <a:gd name="connsiteY972" fmla="*/ 0 h 6858000"/>
              <a:gd name="connsiteX973" fmla="*/ 1289827 w 7467600"/>
              <a:gd name="connsiteY973" fmla="*/ 0 h 6858000"/>
              <a:gd name="connsiteX974" fmla="*/ 1321076 w 7467600"/>
              <a:gd name="connsiteY974" fmla="*/ 59722 h 6858000"/>
              <a:gd name="connsiteX975" fmla="*/ 1512579 w 7467600"/>
              <a:gd name="connsiteY975" fmla="*/ 626441 h 6858000"/>
              <a:gd name="connsiteX976" fmla="*/ 1506076 w 7467600"/>
              <a:gd name="connsiteY976" fmla="*/ 1089289 h 6858000"/>
              <a:gd name="connsiteX977" fmla="*/ 1486346 w 7467600"/>
              <a:gd name="connsiteY977" fmla="*/ 1079919 h 6858000"/>
              <a:gd name="connsiteX978" fmla="*/ 1070511 w 7467600"/>
              <a:gd name="connsiteY978" fmla="*/ 48609 h 6858000"/>
              <a:gd name="connsiteX979" fmla="*/ 1057230 w 7467600"/>
              <a:gd name="connsiteY979" fmla="*/ 0 h 6858000"/>
              <a:gd name="connsiteX980" fmla="*/ 43151 w 7467600"/>
              <a:gd name="connsiteY980" fmla="*/ 0 h 6858000"/>
              <a:gd name="connsiteX981" fmla="*/ 95283 w 7467600"/>
              <a:gd name="connsiteY981" fmla="*/ 0 h 6858000"/>
              <a:gd name="connsiteX982" fmla="*/ 300708 w 7467600"/>
              <a:gd name="connsiteY982" fmla="*/ 154571 h 6858000"/>
              <a:gd name="connsiteX983" fmla="*/ 530414 w 7467600"/>
              <a:gd name="connsiteY983" fmla="*/ 354673 h 6858000"/>
              <a:gd name="connsiteX984" fmla="*/ 333785 w 7467600"/>
              <a:gd name="connsiteY984" fmla="*/ 161564 h 6858000"/>
              <a:gd name="connsiteX985" fmla="*/ 147005 w 7467600"/>
              <a:gd name="connsiteY985" fmla="*/ 0 h 6858000"/>
              <a:gd name="connsiteX986" fmla="*/ 272509 w 7467600"/>
              <a:gd name="connsiteY986" fmla="*/ 0 h 6858000"/>
              <a:gd name="connsiteX987" fmla="*/ 326276 w 7467600"/>
              <a:gd name="connsiteY987" fmla="*/ 45847 h 6858000"/>
              <a:gd name="connsiteX988" fmla="*/ 823759 w 7467600"/>
              <a:gd name="connsiteY988" fmla="*/ 574145 h 6858000"/>
              <a:gd name="connsiteX989" fmla="*/ 811254 w 7467600"/>
              <a:gd name="connsiteY989" fmla="*/ 665546 h 6858000"/>
              <a:gd name="connsiteX990" fmla="*/ 154042 w 7467600"/>
              <a:gd name="connsiteY990" fmla="*/ 261522 h 6858000"/>
              <a:gd name="connsiteX991" fmla="*/ 13550 w 7467600"/>
              <a:gd name="connsiteY991" fmla="*/ 158423 h 6858000"/>
              <a:gd name="connsiteX992" fmla="*/ 0 w 7467600"/>
              <a:gd name="connsiteY992" fmla="*/ 146618 h 6858000"/>
              <a:gd name="connsiteX993" fmla="*/ 0 w 7467600"/>
              <a:gd name="connsiteY993" fmla="*/ 59161 h 6858000"/>
              <a:gd name="connsiteX994" fmla="*/ 45427 w 7467600"/>
              <a:gd name="connsiteY994" fmla="*/ 101078 h 6858000"/>
              <a:gd name="connsiteX995" fmla="*/ 630103 w 7467600"/>
              <a:gd name="connsiteY995" fmla="*/ 485885 h 6858000"/>
              <a:gd name="connsiteX996" fmla="*/ 532040 w 7467600"/>
              <a:gd name="connsiteY996" fmla="*/ 399359 h 6858000"/>
              <a:gd name="connsiteX997" fmla="*/ 517618 w 7467600"/>
              <a:gd name="connsiteY997" fmla="*/ 385726 h 6858000"/>
              <a:gd name="connsiteX998" fmla="*/ 285074 w 7467600"/>
              <a:gd name="connsiteY998" fmla="*/ 182755 h 6858000"/>
              <a:gd name="connsiteX999" fmla="*/ 43151 w 7467600"/>
              <a:gd name="connsiteY99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361850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7467600 w 7467600"/>
              <a:gd name="connsiteY142" fmla="*/ 5361850 h 6858000"/>
              <a:gd name="connsiteX143" fmla="*/ 1903353 w 7467600"/>
              <a:gd name="connsiteY143" fmla="*/ 5044827 h 6858000"/>
              <a:gd name="connsiteX144" fmla="*/ 1936931 w 7467600"/>
              <a:gd name="connsiteY144" fmla="*/ 5093954 h 6858000"/>
              <a:gd name="connsiteX145" fmla="*/ 2195868 w 7467600"/>
              <a:gd name="connsiteY145" fmla="*/ 5396574 h 6858000"/>
              <a:gd name="connsiteX146" fmla="*/ 2088852 w 7467600"/>
              <a:gd name="connsiteY146" fmla="*/ 5166123 h 6858000"/>
              <a:gd name="connsiteX147" fmla="*/ 1958241 w 7467600"/>
              <a:gd name="connsiteY147" fmla="*/ 5067955 h 6858000"/>
              <a:gd name="connsiteX148" fmla="*/ 1903353 w 7467600"/>
              <a:gd name="connsiteY148" fmla="*/ 5044827 h 6858000"/>
              <a:gd name="connsiteX149" fmla="*/ 1979378 w 7467600"/>
              <a:gd name="connsiteY149" fmla="*/ 4769504 h 6858000"/>
              <a:gd name="connsiteX150" fmla="*/ 2882120 w 7467600"/>
              <a:gd name="connsiteY150" fmla="*/ 5064547 h 6858000"/>
              <a:gd name="connsiteX151" fmla="*/ 2793103 w 7467600"/>
              <a:gd name="connsiteY151" fmla="*/ 5039699 h 6858000"/>
              <a:gd name="connsiteX152" fmla="*/ 2770041 w 7467600"/>
              <a:gd name="connsiteY152" fmla="*/ 5033634 h 6858000"/>
              <a:gd name="connsiteX153" fmla="*/ 1979378 w 7467600"/>
              <a:gd name="connsiteY153" fmla="*/ 4769504 h 6858000"/>
              <a:gd name="connsiteX154" fmla="*/ 1927410 w 7467600"/>
              <a:gd name="connsiteY154" fmla="*/ 4716164 h 6858000"/>
              <a:gd name="connsiteX155" fmla="*/ 1959587 w 7467600"/>
              <a:gd name="connsiteY155" fmla="*/ 4728849 h 6858000"/>
              <a:gd name="connsiteX156" fmla="*/ 2777707 w 7467600"/>
              <a:gd name="connsiteY156" fmla="*/ 5003991 h 6858000"/>
              <a:gd name="connsiteX157" fmla="*/ 2800768 w 7467600"/>
              <a:gd name="connsiteY157" fmla="*/ 5010056 h 6858000"/>
              <a:gd name="connsiteX158" fmla="*/ 2879408 w 7467600"/>
              <a:gd name="connsiteY158" fmla="*/ 5031590 h 6858000"/>
              <a:gd name="connsiteX159" fmla="*/ 2862295 w 7467600"/>
              <a:gd name="connsiteY159" fmla="*/ 5022958 h 6858000"/>
              <a:gd name="connsiteX160" fmla="*/ 2813343 w 7467600"/>
              <a:gd name="connsiteY160" fmla="*/ 4998369 h 6858000"/>
              <a:gd name="connsiteX161" fmla="*/ 2646245 w 7467600"/>
              <a:gd name="connsiteY161" fmla="*/ 4930999 h 6858000"/>
              <a:gd name="connsiteX162" fmla="*/ 1999243 w 7467600"/>
              <a:gd name="connsiteY162" fmla="*/ 4730524 h 6858000"/>
              <a:gd name="connsiteX163" fmla="*/ 1979527 w 7467600"/>
              <a:gd name="connsiteY163" fmla="*/ 4726651 h 6858000"/>
              <a:gd name="connsiteX164" fmla="*/ 1927410 w 7467600"/>
              <a:gd name="connsiteY164" fmla="*/ 4716164 h 6858000"/>
              <a:gd name="connsiteX165" fmla="*/ 1997014 w 7467600"/>
              <a:gd name="connsiteY165" fmla="*/ 4698007 h 6858000"/>
              <a:gd name="connsiteX166" fmla="*/ 2005458 w 7467600"/>
              <a:gd name="connsiteY166" fmla="*/ 4699540 h 6858000"/>
              <a:gd name="connsiteX167" fmla="*/ 2657186 w 7467600"/>
              <a:gd name="connsiteY167" fmla="*/ 4901687 h 6858000"/>
              <a:gd name="connsiteX168" fmla="*/ 2826662 w 7467600"/>
              <a:gd name="connsiteY168" fmla="*/ 4970362 h 6858000"/>
              <a:gd name="connsiteX169" fmla="*/ 2876100 w 7467600"/>
              <a:gd name="connsiteY169" fmla="*/ 4995397 h 6858000"/>
              <a:gd name="connsiteX170" fmla="*/ 3042600 w 7467600"/>
              <a:gd name="connsiteY170" fmla="*/ 5059532 h 6858000"/>
              <a:gd name="connsiteX171" fmla="*/ 1997014 w 7467600"/>
              <a:gd name="connsiteY171" fmla="*/ 4698007 h 6858000"/>
              <a:gd name="connsiteX172" fmla="*/ 2305292 w 7467600"/>
              <a:gd name="connsiteY172" fmla="*/ 4219492 h 6858000"/>
              <a:gd name="connsiteX173" fmla="*/ 3360922 w 7467600"/>
              <a:gd name="connsiteY173" fmla="*/ 4529373 h 6858000"/>
              <a:gd name="connsiteX174" fmla="*/ 3492420 w 7467600"/>
              <a:gd name="connsiteY174" fmla="*/ 4510145 h 6858000"/>
              <a:gd name="connsiteX175" fmla="*/ 3364086 w 7467600"/>
              <a:gd name="connsiteY175" fmla="*/ 4480340 h 6858000"/>
              <a:gd name="connsiteX176" fmla="*/ 3225818 w 7467600"/>
              <a:gd name="connsiteY176" fmla="*/ 4411822 h 6858000"/>
              <a:gd name="connsiteX177" fmla="*/ 3129696 w 7467600"/>
              <a:gd name="connsiteY177" fmla="*/ 4360704 h 6858000"/>
              <a:gd name="connsiteX178" fmla="*/ 2814545 w 7467600"/>
              <a:gd name="connsiteY178" fmla="*/ 4282955 h 6858000"/>
              <a:gd name="connsiteX179" fmla="*/ 2305292 w 7467600"/>
              <a:gd name="connsiteY179" fmla="*/ 4219492 h 6858000"/>
              <a:gd name="connsiteX180" fmla="*/ 2626982 w 7467600"/>
              <a:gd name="connsiteY180" fmla="*/ 4206450 h 6858000"/>
              <a:gd name="connsiteX181" fmla="*/ 2490617 w 7467600"/>
              <a:gd name="connsiteY181" fmla="*/ 4206951 h 6858000"/>
              <a:gd name="connsiteX182" fmla="*/ 2819869 w 7467600"/>
              <a:gd name="connsiteY182" fmla="*/ 4252936 h 6858000"/>
              <a:gd name="connsiteX183" fmla="*/ 3143018 w 7467600"/>
              <a:gd name="connsiteY183" fmla="*/ 4332698 h 6858000"/>
              <a:gd name="connsiteX184" fmla="*/ 3241520 w 7467600"/>
              <a:gd name="connsiteY184" fmla="*/ 4385112 h 6858000"/>
              <a:gd name="connsiteX185" fmla="*/ 3374575 w 7467600"/>
              <a:gd name="connsiteY185" fmla="*/ 4451517 h 6858000"/>
              <a:gd name="connsiteX186" fmla="*/ 3505221 w 7467600"/>
              <a:gd name="connsiteY186" fmla="*/ 4480757 h 6858000"/>
              <a:gd name="connsiteX187" fmla="*/ 2626982 w 7467600"/>
              <a:gd name="connsiteY187" fmla="*/ 4206450 h 6858000"/>
              <a:gd name="connsiteX188" fmla="*/ 1310106 w 7467600"/>
              <a:gd name="connsiteY188" fmla="*/ 3943217 h 6858000"/>
              <a:gd name="connsiteX189" fmla="*/ 854994 w 7467600"/>
              <a:gd name="connsiteY189" fmla="*/ 4399136 h 6858000"/>
              <a:gd name="connsiteX190" fmla="*/ 742462 w 7467600"/>
              <a:gd name="connsiteY190" fmla="*/ 4594648 h 6858000"/>
              <a:gd name="connsiteX191" fmla="*/ 820602 w 7467600"/>
              <a:gd name="connsiteY191" fmla="*/ 4485915 h 6858000"/>
              <a:gd name="connsiteX192" fmla="*/ 878295 w 7467600"/>
              <a:gd name="connsiteY192" fmla="*/ 4403594 h 6858000"/>
              <a:gd name="connsiteX193" fmla="*/ 1240607 w 7467600"/>
              <a:gd name="connsiteY193" fmla="*/ 4010401 h 6858000"/>
              <a:gd name="connsiteX194" fmla="*/ 1310106 w 7467600"/>
              <a:gd name="connsiteY194" fmla="*/ 3943217 h 6858000"/>
              <a:gd name="connsiteX195" fmla="*/ 1423113 w 7467600"/>
              <a:gd name="connsiteY195" fmla="*/ 3874565 h 6858000"/>
              <a:gd name="connsiteX196" fmla="*/ 1260565 w 7467600"/>
              <a:gd name="connsiteY196" fmla="*/ 4031982 h 6858000"/>
              <a:gd name="connsiteX197" fmla="*/ 901900 w 7467600"/>
              <a:gd name="connsiteY197" fmla="*/ 4421236 h 6858000"/>
              <a:gd name="connsiteX198" fmla="*/ 845044 w 7467600"/>
              <a:gd name="connsiteY198" fmla="*/ 4502436 h 6858000"/>
              <a:gd name="connsiteX199" fmla="*/ 685926 w 7467600"/>
              <a:gd name="connsiteY199" fmla="*/ 4703069 h 6858000"/>
              <a:gd name="connsiteX200" fmla="*/ 684248 w 7467600"/>
              <a:gd name="connsiteY200" fmla="*/ 4706721 h 6858000"/>
              <a:gd name="connsiteX201" fmla="*/ 1423113 w 7467600"/>
              <a:gd name="connsiteY201" fmla="*/ 3874565 h 6858000"/>
              <a:gd name="connsiteX202" fmla="*/ 3316479 w 7467600"/>
              <a:gd name="connsiteY202" fmla="*/ 3872136 h 6858000"/>
              <a:gd name="connsiteX203" fmla="*/ 3546806 w 7467600"/>
              <a:gd name="connsiteY203" fmla="*/ 4356139 h 6858000"/>
              <a:gd name="connsiteX204" fmla="*/ 3364433 w 7467600"/>
              <a:gd name="connsiteY204" fmla="*/ 3953121 h 6858000"/>
              <a:gd name="connsiteX205" fmla="*/ 3316479 w 7467600"/>
              <a:gd name="connsiteY205" fmla="*/ 3872136 h 6858000"/>
              <a:gd name="connsiteX206" fmla="*/ 3291335 w 7467600"/>
              <a:gd name="connsiteY206" fmla="*/ 3767420 h 6858000"/>
              <a:gd name="connsiteX207" fmla="*/ 3390805 w 7467600"/>
              <a:gd name="connsiteY207" fmla="*/ 3937163 h 6858000"/>
              <a:gd name="connsiteX208" fmla="*/ 3579062 w 7467600"/>
              <a:gd name="connsiteY208" fmla="*/ 4359040 h 6858000"/>
              <a:gd name="connsiteX209" fmla="*/ 3467355 w 7467600"/>
              <a:gd name="connsiteY209" fmla="*/ 3988130 h 6858000"/>
              <a:gd name="connsiteX210" fmla="*/ 3310753 w 7467600"/>
              <a:gd name="connsiteY210" fmla="*/ 3787140 h 6858000"/>
              <a:gd name="connsiteX211" fmla="*/ 3291335 w 7467600"/>
              <a:gd name="connsiteY211" fmla="*/ 3767420 h 6858000"/>
              <a:gd name="connsiteX212" fmla="*/ 1635889 w 7467600"/>
              <a:gd name="connsiteY212" fmla="*/ 3709494 h 6858000"/>
              <a:gd name="connsiteX213" fmla="*/ 1634800 w 7467600"/>
              <a:gd name="connsiteY213" fmla="*/ 3731111 h 6858000"/>
              <a:gd name="connsiteX214" fmla="*/ 1635889 w 7467600"/>
              <a:gd name="connsiteY214" fmla="*/ 3709494 h 6858000"/>
              <a:gd name="connsiteX215" fmla="*/ 1510397 w 7467600"/>
              <a:gd name="connsiteY215" fmla="*/ 3684705 h 6858000"/>
              <a:gd name="connsiteX216" fmla="*/ 1146550 w 7467600"/>
              <a:gd name="connsiteY216" fmla="*/ 3802012 h 6858000"/>
              <a:gd name="connsiteX217" fmla="*/ 698834 w 7467600"/>
              <a:gd name="connsiteY217" fmla="*/ 3952272 h 6858000"/>
              <a:gd name="connsiteX218" fmla="*/ 34256 w 7467600"/>
              <a:gd name="connsiteY218" fmla="*/ 4347603 h 6858000"/>
              <a:gd name="connsiteX219" fmla="*/ 527241 w 7467600"/>
              <a:gd name="connsiteY219" fmla="*/ 4065078 h 6858000"/>
              <a:gd name="connsiteX220" fmla="*/ 1510397 w 7467600"/>
              <a:gd name="connsiteY220" fmla="*/ 3684705 h 6858000"/>
              <a:gd name="connsiteX221" fmla="*/ 1313114 w 7467600"/>
              <a:gd name="connsiteY221" fmla="*/ 3655216 h 6858000"/>
              <a:gd name="connsiteX222" fmla="*/ 1109304 w 7467600"/>
              <a:gd name="connsiteY222" fmla="*/ 3669030 h 6858000"/>
              <a:gd name="connsiteX223" fmla="*/ 8129 w 7467600"/>
              <a:gd name="connsiteY223" fmla="*/ 4330519 h 6858000"/>
              <a:gd name="connsiteX224" fmla="*/ 687572 w 7467600"/>
              <a:gd name="connsiteY224" fmla="*/ 3925629 h 6858000"/>
              <a:gd name="connsiteX225" fmla="*/ 1138365 w 7467600"/>
              <a:gd name="connsiteY225" fmla="*/ 3774515 h 6858000"/>
              <a:gd name="connsiteX226" fmla="*/ 1505579 w 7467600"/>
              <a:gd name="connsiteY226" fmla="*/ 3655526 h 6858000"/>
              <a:gd name="connsiteX227" fmla="*/ 1313114 w 7467600"/>
              <a:gd name="connsiteY227" fmla="*/ 3655216 h 6858000"/>
              <a:gd name="connsiteX228" fmla="*/ 3655073 w 7467600"/>
              <a:gd name="connsiteY228" fmla="*/ 3650884 h 6858000"/>
              <a:gd name="connsiteX229" fmla="*/ 3989938 w 7467600"/>
              <a:gd name="connsiteY229" fmla="*/ 3991685 h 6858000"/>
              <a:gd name="connsiteX230" fmla="*/ 4393907 w 7467600"/>
              <a:gd name="connsiteY230" fmla="*/ 4261258 h 6858000"/>
              <a:gd name="connsiteX231" fmla="*/ 4648051 w 7467600"/>
              <a:gd name="connsiteY231" fmla="*/ 4374051 h 6858000"/>
              <a:gd name="connsiteX232" fmla="*/ 4383389 w 7467600"/>
              <a:gd name="connsiteY232" fmla="*/ 4184369 h 6858000"/>
              <a:gd name="connsiteX233" fmla="*/ 4165508 w 7467600"/>
              <a:gd name="connsiteY233" fmla="*/ 4035196 h 6858000"/>
              <a:gd name="connsiteX234" fmla="*/ 4068162 w 7467600"/>
              <a:gd name="connsiteY234" fmla="*/ 3953394 h 6858000"/>
              <a:gd name="connsiteX235" fmla="*/ 3981416 w 7467600"/>
              <a:gd name="connsiteY235" fmla="*/ 3880482 h 6858000"/>
              <a:gd name="connsiteX236" fmla="*/ 3800147 w 7467600"/>
              <a:gd name="connsiteY236" fmla="*/ 3749872 h 6858000"/>
              <a:gd name="connsiteX237" fmla="*/ 3655073 w 7467600"/>
              <a:gd name="connsiteY237" fmla="*/ 3650884 h 6858000"/>
              <a:gd name="connsiteX238" fmla="*/ 3670252 w 7467600"/>
              <a:gd name="connsiteY238" fmla="*/ 3622798 h 6858000"/>
              <a:gd name="connsiteX239" fmla="*/ 3817258 w 7467600"/>
              <a:gd name="connsiteY239" fmla="*/ 3723577 h 6858000"/>
              <a:gd name="connsiteX240" fmla="*/ 4000461 w 7467600"/>
              <a:gd name="connsiteY240" fmla="*/ 3855966 h 6858000"/>
              <a:gd name="connsiteX241" fmla="*/ 4088180 w 7467600"/>
              <a:gd name="connsiteY241" fmla="*/ 3929774 h 6858000"/>
              <a:gd name="connsiteX242" fmla="*/ 4184555 w 7467600"/>
              <a:gd name="connsiteY242" fmla="*/ 4010683 h 6858000"/>
              <a:gd name="connsiteX243" fmla="*/ 4399563 w 7467600"/>
              <a:gd name="connsiteY243" fmla="*/ 4158106 h 6858000"/>
              <a:gd name="connsiteX244" fmla="*/ 4684469 w 7467600"/>
              <a:gd name="connsiteY244" fmla="*/ 4364680 h 6858000"/>
              <a:gd name="connsiteX245" fmla="*/ 4690271 w 7467600"/>
              <a:gd name="connsiteY245" fmla="*/ 4370034 h 6858000"/>
              <a:gd name="connsiteX246" fmla="*/ 4136093 w 7467600"/>
              <a:gd name="connsiteY246" fmla="*/ 3858466 h 6858000"/>
              <a:gd name="connsiteX247" fmla="*/ 3670252 w 7467600"/>
              <a:gd name="connsiteY247" fmla="*/ 3622798 h 6858000"/>
              <a:gd name="connsiteX248" fmla="*/ 4440129 w 7467600"/>
              <a:gd name="connsiteY248" fmla="*/ 3448571 h 6858000"/>
              <a:gd name="connsiteX249" fmla="*/ 4856525 w 7467600"/>
              <a:gd name="connsiteY249" fmla="*/ 3915351 h 6858000"/>
              <a:gd name="connsiteX250" fmla="*/ 5059055 w 7467600"/>
              <a:gd name="connsiteY250" fmla="*/ 4108918 h 6858000"/>
              <a:gd name="connsiteX251" fmla="*/ 5290070 w 7467600"/>
              <a:gd name="connsiteY251" fmla="*/ 4263619 h 6858000"/>
              <a:gd name="connsiteX252" fmla="*/ 4834991 w 7467600"/>
              <a:gd name="connsiteY252" fmla="*/ 3830985 h 6858000"/>
              <a:gd name="connsiteX253" fmla="*/ 4440129 w 7467600"/>
              <a:gd name="connsiteY253" fmla="*/ 3448571 h 6858000"/>
              <a:gd name="connsiteX254" fmla="*/ 4441737 w 7467600"/>
              <a:gd name="connsiteY254" fmla="*/ 3399734 h 6858000"/>
              <a:gd name="connsiteX255" fmla="*/ 4431236 w 7467600"/>
              <a:gd name="connsiteY255" fmla="*/ 3400954 h 6858000"/>
              <a:gd name="connsiteX256" fmla="*/ 4557150 w 7467600"/>
              <a:gd name="connsiteY256" fmla="*/ 3510023 h 6858000"/>
              <a:gd name="connsiteX257" fmla="*/ 4856936 w 7467600"/>
              <a:gd name="connsiteY257" fmla="*/ 3809146 h 6858000"/>
              <a:gd name="connsiteX258" fmla="*/ 5111996 w 7467600"/>
              <a:gd name="connsiteY258" fmla="*/ 4065759 h 6858000"/>
              <a:gd name="connsiteX259" fmla="*/ 5388878 w 7467600"/>
              <a:gd name="connsiteY259" fmla="*/ 4300185 h 6858000"/>
              <a:gd name="connsiteX260" fmla="*/ 5425556 w 7467600"/>
              <a:gd name="connsiteY260" fmla="*/ 4308967 h 6858000"/>
              <a:gd name="connsiteX261" fmla="*/ 4943646 w 7467600"/>
              <a:gd name="connsiteY261" fmla="*/ 3822916 h 6858000"/>
              <a:gd name="connsiteX262" fmla="*/ 4594837 w 7467600"/>
              <a:gd name="connsiteY262" fmla="*/ 3532274 h 6858000"/>
              <a:gd name="connsiteX263" fmla="*/ 4441737 w 7467600"/>
              <a:gd name="connsiteY263" fmla="*/ 3399734 h 6858000"/>
              <a:gd name="connsiteX264" fmla="*/ 5425834 w 7467600"/>
              <a:gd name="connsiteY264" fmla="*/ 3162785 h 6858000"/>
              <a:gd name="connsiteX265" fmla="*/ 5401644 w 7467600"/>
              <a:gd name="connsiteY265" fmla="*/ 3617847 h 6858000"/>
              <a:gd name="connsiteX266" fmla="*/ 5467256 w 7467600"/>
              <a:gd name="connsiteY266" fmla="*/ 4175494 h 6858000"/>
              <a:gd name="connsiteX267" fmla="*/ 5448069 w 7467600"/>
              <a:gd name="connsiteY267" fmla="*/ 3567554 h 6858000"/>
              <a:gd name="connsiteX268" fmla="*/ 5425834 w 7467600"/>
              <a:gd name="connsiteY268" fmla="*/ 3162785 h 6858000"/>
              <a:gd name="connsiteX269" fmla="*/ 1318687 w 7467600"/>
              <a:gd name="connsiteY269" fmla="*/ 3113840 h 6858000"/>
              <a:gd name="connsiteX270" fmla="*/ 1066793 w 7467600"/>
              <a:gd name="connsiteY270" fmla="*/ 3212171 h 6858000"/>
              <a:gd name="connsiteX271" fmla="*/ 993319 w 7467600"/>
              <a:gd name="connsiteY271" fmla="*/ 3247648 h 6858000"/>
              <a:gd name="connsiteX272" fmla="*/ 853081 w 7467600"/>
              <a:gd name="connsiteY272" fmla="*/ 3312410 h 6858000"/>
              <a:gd name="connsiteX273" fmla="*/ 805957 w 7467600"/>
              <a:gd name="connsiteY273" fmla="*/ 3330443 h 6858000"/>
              <a:gd name="connsiteX274" fmla="*/ 1318687 w 7467600"/>
              <a:gd name="connsiteY274" fmla="*/ 3113840 h 6858000"/>
              <a:gd name="connsiteX275" fmla="*/ 5453702 w 7467600"/>
              <a:gd name="connsiteY275" fmla="*/ 3090882 h 6858000"/>
              <a:gd name="connsiteX276" fmla="*/ 5480135 w 7467600"/>
              <a:gd name="connsiteY276" fmla="*/ 3565802 h 6858000"/>
              <a:gd name="connsiteX277" fmla="*/ 5499023 w 7467600"/>
              <a:gd name="connsiteY277" fmla="*/ 4166310 h 6858000"/>
              <a:gd name="connsiteX278" fmla="*/ 5547022 w 7467600"/>
              <a:gd name="connsiteY278" fmla="*/ 3607838 h 6858000"/>
              <a:gd name="connsiteX279" fmla="*/ 5515964 w 7467600"/>
              <a:gd name="connsiteY279" fmla="*/ 3378541 h 6858000"/>
              <a:gd name="connsiteX280" fmla="*/ 5453702 w 7467600"/>
              <a:gd name="connsiteY280" fmla="*/ 3090882 h 6858000"/>
              <a:gd name="connsiteX281" fmla="*/ 1238695 w 7467600"/>
              <a:gd name="connsiteY281" fmla="*/ 3076820 h 6858000"/>
              <a:gd name="connsiteX282" fmla="*/ 716371 w 7467600"/>
              <a:gd name="connsiteY282" fmla="*/ 3293249 h 6858000"/>
              <a:gd name="connsiteX283" fmla="*/ 579522 w 7467600"/>
              <a:gd name="connsiteY283" fmla="*/ 3371759 h 6858000"/>
              <a:gd name="connsiteX284" fmla="*/ 600288 w 7467600"/>
              <a:gd name="connsiteY284" fmla="*/ 3365555 h 6858000"/>
              <a:gd name="connsiteX285" fmla="*/ 840692 w 7467600"/>
              <a:gd name="connsiteY285" fmla="*/ 3284921 h 6858000"/>
              <a:gd name="connsiteX286" fmla="*/ 979248 w 7467600"/>
              <a:gd name="connsiteY286" fmla="*/ 3221003 h 6858000"/>
              <a:gd name="connsiteX287" fmla="*/ 1053282 w 7467600"/>
              <a:gd name="connsiteY287" fmla="*/ 3185247 h 6858000"/>
              <a:gd name="connsiteX288" fmla="*/ 1320603 w 7467600"/>
              <a:gd name="connsiteY288" fmla="*/ 3081281 h 6858000"/>
              <a:gd name="connsiteX289" fmla="*/ 1238695 w 7467600"/>
              <a:gd name="connsiteY289" fmla="*/ 3076820 h 6858000"/>
              <a:gd name="connsiteX290" fmla="*/ 5425627 w 7467600"/>
              <a:gd name="connsiteY290" fmla="*/ 2954192 h 6858000"/>
              <a:gd name="connsiteX291" fmla="*/ 5470770 w 7467600"/>
              <a:gd name="connsiteY291" fmla="*/ 3005435 h 6858000"/>
              <a:gd name="connsiteX292" fmla="*/ 5519779 w 7467600"/>
              <a:gd name="connsiteY292" fmla="*/ 4359223 h 6858000"/>
              <a:gd name="connsiteX293" fmla="*/ 5520293 w 7467600"/>
              <a:gd name="connsiteY293" fmla="*/ 4360602 h 6858000"/>
              <a:gd name="connsiteX294" fmla="*/ 5767221 w 7467600"/>
              <a:gd name="connsiteY294" fmla="*/ 4665564 h 6858000"/>
              <a:gd name="connsiteX295" fmla="*/ 6937169 w 7467600"/>
              <a:gd name="connsiteY295" fmla="*/ 4815941 h 6858000"/>
              <a:gd name="connsiteX296" fmla="*/ 6953922 w 7467600"/>
              <a:gd name="connsiteY296" fmla="*/ 4890068 h 6858000"/>
              <a:gd name="connsiteX297" fmla="*/ 6071359 w 7467600"/>
              <a:gd name="connsiteY297" fmla="*/ 4770770 h 6858000"/>
              <a:gd name="connsiteX298" fmla="*/ 6038839 w 7467600"/>
              <a:gd name="connsiteY298" fmla="*/ 4764474 h 6858000"/>
              <a:gd name="connsiteX299" fmla="*/ 6038706 w 7467600"/>
              <a:gd name="connsiteY299" fmla="*/ 4763847 h 6858000"/>
              <a:gd name="connsiteX300" fmla="*/ 6037784 w 7467600"/>
              <a:gd name="connsiteY300" fmla="*/ 4764270 h 6858000"/>
              <a:gd name="connsiteX301" fmla="*/ 6038839 w 7467600"/>
              <a:gd name="connsiteY301" fmla="*/ 4764474 h 6858000"/>
              <a:gd name="connsiteX302" fmla="*/ 6040338 w 7467600"/>
              <a:gd name="connsiteY302" fmla="*/ 4771418 h 6858000"/>
              <a:gd name="connsiteX303" fmla="*/ 6024488 w 7467600"/>
              <a:gd name="connsiteY303" fmla="*/ 4809903 h 6858000"/>
              <a:gd name="connsiteX304" fmla="*/ 5599771 w 7467600"/>
              <a:gd name="connsiteY304" fmla="*/ 5509652 h 6858000"/>
              <a:gd name="connsiteX305" fmla="*/ 5548843 w 7467600"/>
              <a:gd name="connsiteY305" fmla="*/ 5563845 h 6858000"/>
              <a:gd name="connsiteX306" fmla="*/ 5940952 w 7467600"/>
              <a:gd name="connsiteY306" fmla="*/ 6250028 h 6858000"/>
              <a:gd name="connsiteX307" fmla="*/ 6043441 w 7467600"/>
              <a:gd name="connsiteY307" fmla="*/ 6665847 h 6858000"/>
              <a:gd name="connsiteX308" fmla="*/ 6093432 w 7467600"/>
              <a:gd name="connsiteY308" fmla="*/ 6858000 h 6858000"/>
              <a:gd name="connsiteX309" fmla="*/ 6034344 w 7467600"/>
              <a:gd name="connsiteY309" fmla="*/ 6858000 h 6858000"/>
              <a:gd name="connsiteX310" fmla="*/ 6026679 w 7467600"/>
              <a:gd name="connsiteY310" fmla="*/ 6836959 h 6858000"/>
              <a:gd name="connsiteX311" fmla="*/ 5800441 w 7467600"/>
              <a:gd name="connsiteY311" fmla="*/ 6335286 h 6858000"/>
              <a:gd name="connsiteX312" fmla="*/ 5526562 w 7467600"/>
              <a:gd name="connsiteY312" fmla="*/ 5705388 h 6858000"/>
              <a:gd name="connsiteX313" fmla="*/ 5519640 w 7467600"/>
              <a:gd name="connsiteY313" fmla="*/ 5683774 h 6858000"/>
              <a:gd name="connsiteX314" fmla="*/ 5844559 w 7467600"/>
              <a:gd name="connsiteY314" fmla="*/ 6553349 h 6858000"/>
              <a:gd name="connsiteX315" fmla="*/ 5975994 w 7467600"/>
              <a:gd name="connsiteY315" fmla="*/ 6858000 h 6858000"/>
              <a:gd name="connsiteX316" fmla="*/ 5898547 w 7467600"/>
              <a:gd name="connsiteY316" fmla="*/ 6858000 h 6858000"/>
              <a:gd name="connsiteX317" fmla="*/ 5682041 w 7467600"/>
              <a:gd name="connsiteY317" fmla="*/ 6355860 h 6858000"/>
              <a:gd name="connsiteX318" fmla="*/ 5461758 w 7467600"/>
              <a:gd name="connsiteY318" fmla="*/ 5820220 h 6858000"/>
              <a:gd name="connsiteX319" fmla="*/ 5237282 w 7467600"/>
              <a:gd name="connsiteY319" fmla="*/ 6579086 h 6858000"/>
              <a:gd name="connsiteX320" fmla="*/ 5115009 w 7467600"/>
              <a:gd name="connsiteY320" fmla="*/ 6858000 h 6858000"/>
              <a:gd name="connsiteX321" fmla="*/ 5028074 w 7467600"/>
              <a:gd name="connsiteY321" fmla="*/ 6858000 h 6858000"/>
              <a:gd name="connsiteX322" fmla="*/ 5079508 w 7467600"/>
              <a:gd name="connsiteY322" fmla="*/ 6749074 h 6858000"/>
              <a:gd name="connsiteX323" fmla="*/ 5371846 w 7467600"/>
              <a:gd name="connsiteY323" fmla="*/ 5924413 h 6858000"/>
              <a:gd name="connsiteX324" fmla="*/ 5270512 w 7467600"/>
              <a:gd name="connsiteY324" fmla="*/ 6138975 h 6858000"/>
              <a:gd name="connsiteX325" fmla="*/ 5062409 w 7467600"/>
              <a:gd name="connsiteY325" fmla="*/ 6653544 h 6858000"/>
              <a:gd name="connsiteX326" fmla="*/ 5036628 w 7467600"/>
              <a:gd name="connsiteY326" fmla="*/ 6754247 h 6858000"/>
              <a:gd name="connsiteX327" fmla="*/ 5009112 w 7467600"/>
              <a:gd name="connsiteY327" fmla="*/ 6858000 h 6858000"/>
              <a:gd name="connsiteX328" fmla="*/ 4976679 w 7467600"/>
              <a:gd name="connsiteY328" fmla="*/ 6858000 h 6858000"/>
              <a:gd name="connsiteX329" fmla="*/ 5006537 w 7467600"/>
              <a:gd name="connsiteY329" fmla="*/ 6747068 h 6858000"/>
              <a:gd name="connsiteX330" fmla="*/ 5032723 w 7467600"/>
              <a:gd name="connsiteY330" fmla="*/ 6644957 h 6858000"/>
              <a:gd name="connsiteX331" fmla="*/ 5242949 w 7467600"/>
              <a:gd name="connsiteY331" fmla="*/ 6125175 h 6858000"/>
              <a:gd name="connsiteX332" fmla="*/ 5286321 w 7467600"/>
              <a:gd name="connsiteY332" fmla="*/ 6033555 h 6858000"/>
              <a:gd name="connsiteX333" fmla="*/ 5008210 w 7467600"/>
              <a:gd name="connsiteY333" fmla="*/ 6649194 h 6858000"/>
              <a:gd name="connsiteX334" fmla="*/ 4986321 w 7467600"/>
              <a:gd name="connsiteY334" fmla="*/ 6765687 h 6858000"/>
              <a:gd name="connsiteX335" fmla="*/ 4973474 w 7467600"/>
              <a:gd name="connsiteY335" fmla="*/ 6858000 h 6858000"/>
              <a:gd name="connsiteX336" fmla="*/ 4907178 w 7467600"/>
              <a:gd name="connsiteY336" fmla="*/ 6858000 h 6858000"/>
              <a:gd name="connsiteX337" fmla="*/ 4910810 w 7467600"/>
              <a:gd name="connsiteY337" fmla="*/ 6829660 h 6858000"/>
              <a:gd name="connsiteX338" fmla="*/ 4987461 w 7467600"/>
              <a:gd name="connsiteY338" fmla="*/ 6432994 h 6858000"/>
              <a:gd name="connsiteX339" fmla="*/ 5179262 w 7467600"/>
              <a:gd name="connsiteY339" fmla="*/ 6035044 h 6858000"/>
              <a:gd name="connsiteX340" fmla="*/ 4689678 w 7467600"/>
              <a:gd name="connsiteY340" fmla="*/ 6440241 h 6858000"/>
              <a:gd name="connsiteX341" fmla="*/ 4477543 w 7467600"/>
              <a:gd name="connsiteY341" fmla="*/ 6674836 h 6858000"/>
              <a:gd name="connsiteX342" fmla="*/ 4329957 w 7467600"/>
              <a:gd name="connsiteY342" fmla="*/ 6858000 h 6858000"/>
              <a:gd name="connsiteX343" fmla="*/ 4218595 w 7467600"/>
              <a:gd name="connsiteY343" fmla="*/ 6858000 h 6858000"/>
              <a:gd name="connsiteX344" fmla="*/ 4368888 w 7467600"/>
              <a:gd name="connsiteY344" fmla="*/ 6668412 h 6858000"/>
              <a:gd name="connsiteX345" fmla="*/ 4563091 w 7467600"/>
              <a:gd name="connsiteY345" fmla="*/ 6442508 h 6858000"/>
              <a:gd name="connsiteX346" fmla="*/ 5387324 w 7467600"/>
              <a:gd name="connsiteY346" fmla="*/ 5705830 h 6858000"/>
              <a:gd name="connsiteX347" fmla="*/ 5073620 w 7467600"/>
              <a:gd name="connsiteY347" fmla="*/ 5955437 h 6858000"/>
              <a:gd name="connsiteX348" fmla="*/ 4689789 w 7467600"/>
              <a:gd name="connsiteY348" fmla="*/ 6268382 h 6858000"/>
              <a:gd name="connsiteX349" fmla="*/ 4418722 w 7467600"/>
              <a:gd name="connsiteY349" fmla="*/ 6570886 h 6858000"/>
              <a:gd name="connsiteX350" fmla="*/ 4214944 w 7467600"/>
              <a:gd name="connsiteY350" fmla="*/ 6858000 h 6858000"/>
              <a:gd name="connsiteX351" fmla="*/ 4177898 w 7467600"/>
              <a:gd name="connsiteY351" fmla="*/ 6858000 h 6858000"/>
              <a:gd name="connsiteX352" fmla="*/ 4391597 w 7467600"/>
              <a:gd name="connsiteY352" fmla="*/ 6556370 h 6858000"/>
              <a:gd name="connsiteX353" fmla="*/ 4668889 w 7467600"/>
              <a:gd name="connsiteY353" fmla="*/ 6246399 h 6858000"/>
              <a:gd name="connsiteX354" fmla="*/ 5055427 w 7467600"/>
              <a:gd name="connsiteY354" fmla="*/ 5931476 h 6858000"/>
              <a:gd name="connsiteX355" fmla="*/ 5371814 w 7467600"/>
              <a:gd name="connsiteY355" fmla="*/ 5678975 h 6858000"/>
              <a:gd name="connsiteX356" fmla="*/ 4987918 w 7467600"/>
              <a:gd name="connsiteY356" fmla="*/ 5838701 h 6858000"/>
              <a:gd name="connsiteX357" fmla="*/ 4317146 w 7467600"/>
              <a:gd name="connsiteY357" fmla="*/ 6587716 h 6858000"/>
              <a:gd name="connsiteX358" fmla="*/ 4171627 w 7467600"/>
              <a:gd name="connsiteY358" fmla="*/ 6858000 h 6858000"/>
              <a:gd name="connsiteX359" fmla="*/ 4081585 w 7467600"/>
              <a:gd name="connsiteY359" fmla="*/ 6858000 h 6858000"/>
              <a:gd name="connsiteX360" fmla="*/ 4238603 w 7467600"/>
              <a:gd name="connsiteY360" fmla="*/ 6559341 h 6858000"/>
              <a:gd name="connsiteX361" fmla="*/ 4778333 w 7467600"/>
              <a:gd name="connsiteY361" fmla="*/ 5873626 h 6858000"/>
              <a:gd name="connsiteX362" fmla="*/ 5414185 w 7467600"/>
              <a:gd name="connsiteY362" fmla="*/ 5573882 h 6858000"/>
              <a:gd name="connsiteX363" fmla="*/ 5959648 w 7467600"/>
              <a:gd name="connsiteY363" fmla="*/ 4760797 h 6858000"/>
              <a:gd name="connsiteX364" fmla="*/ 5355019 w 7467600"/>
              <a:gd name="connsiteY364" fmla="*/ 4734672 h 6858000"/>
              <a:gd name="connsiteX365" fmla="*/ 5083565 w 7467600"/>
              <a:gd name="connsiteY365" fmla="*/ 5179121 h 6858000"/>
              <a:gd name="connsiteX366" fmla="*/ 4713577 w 7467600"/>
              <a:gd name="connsiteY366" fmla="*/ 5616803 h 6858000"/>
              <a:gd name="connsiteX367" fmla="*/ 3989559 w 7467600"/>
              <a:gd name="connsiteY367" fmla="*/ 6145945 h 6858000"/>
              <a:gd name="connsiteX368" fmla="*/ 3939824 w 7467600"/>
              <a:gd name="connsiteY368" fmla="*/ 6066900 h 6858000"/>
              <a:gd name="connsiteX369" fmla="*/ 4584537 w 7467600"/>
              <a:gd name="connsiteY369" fmla="*/ 5324826 h 6858000"/>
              <a:gd name="connsiteX370" fmla="*/ 5037105 w 7467600"/>
              <a:gd name="connsiteY370" fmla="*/ 5088765 h 6858000"/>
              <a:gd name="connsiteX371" fmla="*/ 5039930 w 7467600"/>
              <a:gd name="connsiteY371" fmla="*/ 5089585 h 6858000"/>
              <a:gd name="connsiteX372" fmla="*/ 5263764 w 7467600"/>
              <a:gd name="connsiteY372" fmla="*/ 4735525 h 6858000"/>
              <a:gd name="connsiteX373" fmla="*/ 4086300 w 7467600"/>
              <a:gd name="connsiteY373" fmla="*/ 4884599 h 6858000"/>
              <a:gd name="connsiteX374" fmla="*/ 4085485 w 7467600"/>
              <a:gd name="connsiteY374" fmla="*/ 4899070 h 6858000"/>
              <a:gd name="connsiteX375" fmla="*/ 3871915 w 7467600"/>
              <a:gd name="connsiteY375" fmla="*/ 5253645 h 6858000"/>
              <a:gd name="connsiteX376" fmla="*/ 3799374 w 7467600"/>
              <a:gd name="connsiteY376" fmla="*/ 5466127 h 6858000"/>
              <a:gd name="connsiteX377" fmla="*/ 3498850 w 7467600"/>
              <a:gd name="connsiteY377" fmla="*/ 6661888 h 6858000"/>
              <a:gd name="connsiteX378" fmla="*/ 3399216 w 7467600"/>
              <a:gd name="connsiteY378" fmla="*/ 6858000 h 6858000"/>
              <a:gd name="connsiteX379" fmla="*/ 3303688 w 7467600"/>
              <a:gd name="connsiteY379" fmla="*/ 6858000 h 6858000"/>
              <a:gd name="connsiteX380" fmla="*/ 3391774 w 7467600"/>
              <a:gd name="connsiteY380" fmla="*/ 6697181 h 6858000"/>
              <a:gd name="connsiteX381" fmla="*/ 3735540 w 7467600"/>
              <a:gd name="connsiteY381" fmla="*/ 5546923 h 6858000"/>
              <a:gd name="connsiteX382" fmla="*/ 3729438 w 7467600"/>
              <a:gd name="connsiteY382" fmla="*/ 5569058 h 6858000"/>
              <a:gd name="connsiteX383" fmla="*/ 3707782 w 7467600"/>
              <a:gd name="connsiteY383" fmla="*/ 5644908 h 6858000"/>
              <a:gd name="connsiteX384" fmla="*/ 3583827 w 7467600"/>
              <a:gd name="connsiteY384" fmla="*/ 6039215 h 6858000"/>
              <a:gd name="connsiteX385" fmla="*/ 3547861 w 7467600"/>
              <a:gd name="connsiteY385" fmla="*/ 6129609 h 6858000"/>
              <a:gd name="connsiteX386" fmla="*/ 3490905 w 7467600"/>
              <a:gd name="connsiteY386" fmla="*/ 6277660 h 6858000"/>
              <a:gd name="connsiteX387" fmla="*/ 3455859 w 7467600"/>
              <a:gd name="connsiteY387" fmla="*/ 6391301 h 6858000"/>
              <a:gd name="connsiteX388" fmla="*/ 3429112 w 7467600"/>
              <a:gd name="connsiteY388" fmla="*/ 6479469 h 6858000"/>
              <a:gd name="connsiteX389" fmla="*/ 3304862 w 7467600"/>
              <a:gd name="connsiteY389" fmla="*/ 6796476 h 6858000"/>
              <a:gd name="connsiteX390" fmla="*/ 3276071 w 7467600"/>
              <a:gd name="connsiteY390" fmla="*/ 6858000 h 6858000"/>
              <a:gd name="connsiteX391" fmla="*/ 3240805 w 7467600"/>
              <a:gd name="connsiteY391" fmla="*/ 6858000 h 6858000"/>
              <a:gd name="connsiteX392" fmla="*/ 3275917 w 7467600"/>
              <a:gd name="connsiteY392" fmla="*/ 6783192 h 6858000"/>
              <a:gd name="connsiteX393" fmla="*/ 3399358 w 7467600"/>
              <a:gd name="connsiteY393" fmla="*/ 6469011 h 6858000"/>
              <a:gd name="connsiteX394" fmla="*/ 3425650 w 7467600"/>
              <a:gd name="connsiteY394" fmla="*/ 6381333 h 6858000"/>
              <a:gd name="connsiteX395" fmla="*/ 3460661 w 7467600"/>
              <a:gd name="connsiteY395" fmla="*/ 6266763 h 6858000"/>
              <a:gd name="connsiteX396" fmla="*/ 3518021 w 7467600"/>
              <a:gd name="connsiteY396" fmla="*/ 6117298 h 6858000"/>
              <a:gd name="connsiteX397" fmla="*/ 3554035 w 7467600"/>
              <a:gd name="connsiteY397" fmla="*/ 6027832 h 6858000"/>
              <a:gd name="connsiteX398" fmla="*/ 3677174 w 7467600"/>
              <a:gd name="connsiteY398" fmla="*/ 5636351 h 6858000"/>
              <a:gd name="connsiteX399" fmla="*/ 3698819 w 7467600"/>
              <a:gd name="connsiteY399" fmla="*/ 5560503 h 6858000"/>
              <a:gd name="connsiteX400" fmla="*/ 3702094 w 7467600"/>
              <a:gd name="connsiteY400" fmla="*/ 5549194 h 6858000"/>
              <a:gd name="connsiteX401" fmla="*/ 3398355 w 7467600"/>
              <a:gd name="connsiteY401" fmla="*/ 6094603 h 6858000"/>
              <a:gd name="connsiteX402" fmla="*/ 3193941 w 7467600"/>
              <a:gd name="connsiteY402" fmla="*/ 6798775 h 6858000"/>
              <a:gd name="connsiteX403" fmla="*/ 3184140 w 7467600"/>
              <a:gd name="connsiteY403" fmla="*/ 6858000 h 6858000"/>
              <a:gd name="connsiteX404" fmla="*/ 3099978 w 7467600"/>
              <a:gd name="connsiteY404" fmla="*/ 6858000 h 6858000"/>
              <a:gd name="connsiteX405" fmla="*/ 3101556 w 7467600"/>
              <a:gd name="connsiteY405" fmla="*/ 6843337 h 6858000"/>
              <a:gd name="connsiteX406" fmla="*/ 3370162 w 7467600"/>
              <a:gd name="connsiteY406" fmla="*/ 5785550 h 6858000"/>
              <a:gd name="connsiteX407" fmla="*/ 3746477 w 7467600"/>
              <a:gd name="connsiteY407" fmla="*/ 5377889 h 6858000"/>
              <a:gd name="connsiteX408" fmla="*/ 3863399 w 7467600"/>
              <a:gd name="connsiteY408" fmla="*/ 5087257 h 6858000"/>
              <a:gd name="connsiteX409" fmla="*/ 3968712 w 7467600"/>
              <a:gd name="connsiteY409" fmla="*/ 4913989 h 6858000"/>
              <a:gd name="connsiteX410" fmla="*/ 2792390 w 7467600"/>
              <a:gd name="connsiteY410" fmla="*/ 5382974 h 6858000"/>
              <a:gd name="connsiteX411" fmla="*/ 2714982 w 7467600"/>
              <a:gd name="connsiteY411" fmla="*/ 5427051 h 6858000"/>
              <a:gd name="connsiteX412" fmla="*/ 2813361 w 7467600"/>
              <a:gd name="connsiteY412" fmla="*/ 6023912 h 6858000"/>
              <a:gd name="connsiteX413" fmla="*/ 2688430 w 7467600"/>
              <a:gd name="connsiteY413" fmla="*/ 6801564 h 6858000"/>
              <a:gd name="connsiteX414" fmla="*/ 2629626 w 7467600"/>
              <a:gd name="connsiteY414" fmla="*/ 6763394 h 6858000"/>
              <a:gd name="connsiteX415" fmla="*/ 2565328 w 7467600"/>
              <a:gd name="connsiteY415" fmla="*/ 5516399 h 6858000"/>
              <a:gd name="connsiteX416" fmla="*/ 1922999 w 7467600"/>
              <a:gd name="connsiteY416" fmla="*/ 5980343 h 6858000"/>
              <a:gd name="connsiteX417" fmla="*/ 1950261 w 7467600"/>
              <a:gd name="connsiteY417" fmla="*/ 6405858 h 6858000"/>
              <a:gd name="connsiteX418" fmla="*/ 2365554 w 7467600"/>
              <a:gd name="connsiteY418" fmla="*/ 6759107 h 6858000"/>
              <a:gd name="connsiteX419" fmla="*/ 2424142 w 7467600"/>
              <a:gd name="connsiteY419" fmla="*/ 6858000 h 6858000"/>
              <a:gd name="connsiteX420" fmla="*/ 2395994 w 7467600"/>
              <a:gd name="connsiteY420" fmla="*/ 6858000 h 6858000"/>
              <a:gd name="connsiteX421" fmla="*/ 2392863 w 7467600"/>
              <a:gd name="connsiteY421" fmla="*/ 6852964 h 6858000"/>
              <a:gd name="connsiteX422" fmla="*/ 2017589 w 7467600"/>
              <a:gd name="connsiteY422" fmla="*/ 6493982 h 6858000"/>
              <a:gd name="connsiteX423" fmla="*/ 2147336 w 7467600"/>
              <a:gd name="connsiteY423" fmla="*/ 6594052 h 6858000"/>
              <a:gd name="connsiteX424" fmla="*/ 2207047 w 7467600"/>
              <a:gd name="connsiteY424" fmla="*/ 6654540 h 6858000"/>
              <a:gd name="connsiteX425" fmla="*/ 2299106 w 7467600"/>
              <a:gd name="connsiteY425" fmla="*/ 6778931 h 6858000"/>
              <a:gd name="connsiteX426" fmla="*/ 2314430 w 7467600"/>
              <a:gd name="connsiteY426" fmla="*/ 6801144 h 6858000"/>
              <a:gd name="connsiteX427" fmla="*/ 2352406 w 7467600"/>
              <a:gd name="connsiteY427" fmla="*/ 6858000 h 6858000"/>
              <a:gd name="connsiteX428" fmla="*/ 2314492 w 7467600"/>
              <a:gd name="connsiteY428" fmla="*/ 6858000 h 6858000"/>
              <a:gd name="connsiteX429" fmla="*/ 2288095 w 7467600"/>
              <a:gd name="connsiteY429" fmla="*/ 6818030 h 6858000"/>
              <a:gd name="connsiteX430" fmla="*/ 2272768 w 7467600"/>
              <a:gd name="connsiteY430" fmla="*/ 6795822 h 6858000"/>
              <a:gd name="connsiteX431" fmla="*/ 2182715 w 7467600"/>
              <a:gd name="connsiteY431" fmla="*/ 6675071 h 6858000"/>
              <a:gd name="connsiteX432" fmla="*/ 2032061 w 7467600"/>
              <a:gd name="connsiteY432" fmla="*/ 6541380 h 6858000"/>
              <a:gd name="connsiteX433" fmla="*/ 2257220 w 7467600"/>
              <a:gd name="connsiteY433" fmla="*/ 6826257 h 6858000"/>
              <a:gd name="connsiteX434" fmla="*/ 2281324 w 7467600"/>
              <a:gd name="connsiteY434" fmla="*/ 6858000 h 6858000"/>
              <a:gd name="connsiteX435" fmla="*/ 2242860 w 7467600"/>
              <a:gd name="connsiteY435" fmla="*/ 6858000 h 6858000"/>
              <a:gd name="connsiteX436" fmla="*/ 2232818 w 7467600"/>
              <a:gd name="connsiteY436" fmla="*/ 6844926 h 6858000"/>
              <a:gd name="connsiteX437" fmla="*/ 1990172 w 7467600"/>
              <a:gd name="connsiteY437" fmla="*/ 6542121 h 6858000"/>
              <a:gd name="connsiteX438" fmla="*/ 2124090 w 7467600"/>
              <a:gd name="connsiteY438" fmla="*/ 6761017 h 6858000"/>
              <a:gd name="connsiteX439" fmla="*/ 2200380 w 7467600"/>
              <a:gd name="connsiteY439" fmla="*/ 6858000 h 6858000"/>
              <a:gd name="connsiteX440" fmla="*/ 2147507 w 7467600"/>
              <a:gd name="connsiteY440" fmla="*/ 6858000 h 6858000"/>
              <a:gd name="connsiteX441" fmla="*/ 2070668 w 7467600"/>
              <a:gd name="connsiteY441" fmla="*/ 6761520 h 6858000"/>
              <a:gd name="connsiteX442" fmla="*/ 1975142 w 7467600"/>
              <a:gd name="connsiteY442" fmla="*/ 6585570 h 6858000"/>
              <a:gd name="connsiteX443" fmla="*/ 2050035 w 7467600"/>
              <a:gd name="connsiteY443" fmla="*/ 6813345 h 6858000"/>
              <a:gd name="connsiteX444" fmla="*/ 2063025 w 7467600"/>
              <a:gd name="connsiteY444" fmla="*/ 6858000 h 6858000"/>
              <a:gd name="connsiteX445" fmla="*/ 2021675 w 7467600"/>
              <a:gd name="connsiteY445" fmla="*/ 6858000 h 6858000"/>
              <a:gd name="connsiteX446" fmla="*/ 2019308 w 7467600"/>
              <a:gd name="connsiteY446" fmla="*/ 6847118 h 6858000"/>
              <a:gd name="connsiteX447" fmla="*/ 1938835 w 7467600"/>
              <a:gd name="connsiteY447" fmla="*/ 6551160 h 6858000"/>
              <a:gd name="connsiteX448" fmla="*/ 1953230 w 7467600"/>
              <a:gd name="connsiteY448" fmla="*/ 6759699 h 6858000"/>
              <a:gd name="connsiteX449" fmla="*/ 1956763 w 7467600"/>
              <a:gd name="connsiteY449" fmla="*/ 6778191 h 6858000"/>
              <a:gd name="connsiteX450" fmla="*/ 1967925 w 7467600"/>
              <a:gd name="connsiteY450" fmla="*/ 6858000 h 6858000"/>
              <a:gd name="connsiteX451" fmla="*/ 1936622 w 7467600"/>
              <a:gd name="connsiteY451" fmla="*/ 6858000 h 6858000"/>
              <a:gd name="connsiteX452" fmla="*/ 1926261 w 7467600"/>
              <a:gd name="connsiteY452" fmla="*/ 6784064 h 6858000"/>
              <a:gd name="connsiteX453" fmla="*/ 1922724 w 7467600"/>
              <a:gd name="connsiteY453" fmla="*/ 6765577 h 6858000"/>
              <a:gd name="connsiteX454" fmla="*/ 1904650 w 7467600"/>
              <a:gd name="connsiteY454" fmla="*/ 6639616 h 6858000"/>
              <a:gd name="connsiteX455" fmla="*/ 1885273 w 7467600"/>
              <a:gd name="connsiteY455" fmla="*/ 6858000 h 6858000"/>
              <a:gd name="connsiteX456" fmla="*/ 1854363 w 7467600"/>
              <a:gd name="connsiteY456" fmla="*/ 6858000 h 6858000"/>
              <a:gd name="connsiteX457" fmla="*/ 1880391 w 7467600"/>
              <a:gd name="connsiteY457" fmla="*/ 6603796 h 6858000"/>
              <a:gd name="connsiteX458" fmla="*/ 1818273 w 7467600"/>
              <a:gd name="connsiteY458" fmla="*/ 6715729 h 6858000"/>
              <a:gd name="connsiteX459" fmla="*/ 1794691 w 7467600"/>
              <a:gd name="connsiteY459" fmla="*/ 6843239 h 6858000"/>
              <a:gd name="connsiteX460" fmla="*/ 1794914 w 7467600"/>
              <a:gd name="connsiteY460" fmla="*/ 6858000 h 6858000"/>
              <a:gd name="connsiteX461" fmla="*/ 1746128 w 7467600"/>
              <a:gd name="connsiteY461" fmla="*/ 6858000 h 6858000"/>
              <a:gd name="connsiteX462" fmla="*/ 1753934 w 7467600"/>
              <a:gd name="connsiteY462" fmla="*/ 6724796 h 6858000"/>
              <a:gd name="connsiteX463" fmla="*/ 1792053 w 7467600"/>
              <a:gd name="connsiteY463" fmla="*/ 6572396 h 6858000"/>
              <a:gd name="connsiteX464" fmla="*/ 1862248 w 7467600"/>
              <a:gd name="connsiteY464" fmla="*/ 6266397 h 6858000"/>
              <a:gd name="connsiteX465" fmla="*/ 1862250 w 7467600"/>
              <a:gd name="connsiteY465" fmla="*/ 6033531 h 6858000"/>
              <a:gd name="connsiteX466" fmla="*/ 1211999 w 7467600"/>
              <a:gd name="connsiteY466" fmla="*/ 6683610 h 6858000"/>
              <a:gd name="connsiteX467" fmla="*/ 1213266 w 7467600"/>
              <a:gd name="connsiteY467" fmla="*/ 6691947 h 6858000"/>
              <a:gd name="connsiteX468" fmla="*/ 1203370 w 7467600"/>
              <a:gd name="connsiteY468" fmla="*/ 6850676 h 6858000"/>
              <a:gd name="connsiteX469" fmla="*/ 1203671 w 7467600"/>
              <a:gd name="connsiteY469" fmla="*/ 6858000 h 6858000"/>
              <a:gd name="connsiteX470" fmla="*/ 1143180 w 7467600"/>
              <a:gd name="connsiteY470" fmla="*/ 6858000 h 6858000"/>
              <a:gd name="connsiteX471" fmla="*/ 1142176 w 7467600"/>
              <a:gd name="connsiteY471" fmla="*/ 6766045 h 6858000"/>
              <a:gd name="connsiteX472" fmla="*/ 1067484 w 7467600"/>
              <a:gd name="connsiteY472" fmla="*/ 6858000 h 6858000"/>
              <a:gd name="connsiteX473" fmla="*/ 953928 w 7467600"/>
              <a:gd name="connsiteY473" fmla="*/ 6858000 h 6858000"/>
              <a:gd name="connsiteX474" fmla="*/ 959715 w 7467600"/>
              <a:gd name="connsiteY474" fmla="*/ 6850185 h 6858000"/>
              <a:gd name="connsiteX475" fmla="*/ 1483788 w 7467600"/>
              <a:gd name="connsiteY475" fmla="*/ 6259174 h 6858000"/>
              <a:gd name="connsiteX476" fmla="*/ 1100671 w 7467600"/>
              <a:gd name="connsiteY476" fmla="*/ 6252137 h 6858000"/>
              <a:gd name="connsiteX477" fmla="*/ 1090144 w 7467600"/>
              <a:gd name="connsiteY477" fmla="*/ 6256748 h 6858000"/>
              <a:gd name="connsiteX478" fmla="*/ 1095872 w 7467600"/>
              <a:gd name="connsiteY478" fmla="*/ 6271892 h 6858000"/>
              <a:gd name="connsiteX479" fmla="*/ 262785 w 7467600"/>
              <a:gd name="connsiteY479" fmla="*/ 6845450 h 6858000"/>
              <a:gd name="connsiteX480" fmla="*/ 209968 w 7467600"/>
              <a:gd name="connsiteY480" fmla="*/ 6770713 h 6858000"/>
              <a:gd name="connsiteX481" fmla="*/ 873460 w 7467600"/>
              <a:gd name="connsiteY481" fmla="*/ 6253768 h 6858000"/>
              <a:gd name="connsiteX482" fmla="*/ 192686 w 7467600"/>
              <a:gd name="connsiteY482" fmla="*/ 5849257 h 6858000"/>
              <a:gd name="connsiteX483" fmla="*/ 4696 w 7467600"/>
              <a:gd name="connsiteY483" fmla="*/ 5697668 h 6858000"/>
              <a:gd name="connsiteX484" fmla="*/ 0 w 7467600"/>
              <a:gd name="connsiteY484" fmla="*/ 5689984 h 6858000"/>
              <a:gd name="connsiteX485" fmla="*/ 0 w 7467600"/>
              <a:gd name="connsiteY485" fmla="*/ 5513472 h 6858000"/>
              <a:gd name="connsiteX486" fmla="*/ 174101 w 7467600"/>
              <a:gd name="connsiteY486" fmla="*/ 5620277 h 6858000"/>
              <a:gd name="connsiteX487" fmla="*/ 891800 w 7467600"/>
              <a:gd name="connsiteY487" fmla="*/ 6036935 h 6858000"/>
              <a:gd name="connsiteX488" fmla="*/ 1072219 w 7467600"/>
              <a:gd name="connsiteY488" fmla="*/ 6169443 h 6858000"/>
              <a:gd name="connsiteX489" fmla="*/ 1074117 w 7467600"/>
              <a:gd name="connsiteY489" fmla="*/ 6170301 h 6858000"/>
              <a:gd name="connsiteX490" fmla="*/ 1083114 w 7467600"/>
              <a:gd name="connsiteY490" fmla="*/ 6174131 h 6858000"/>
              <a:gd name="connsiteX491" fmla="*/ 1543010 w 7467600"/>
              <a:gd name="connsiteY491" fmla="*/ 6191140 h 6858000"/>
              <a:gd name="connsiteX492" fmla="*/ 1551080 w 7467600"/>
              <a:gd name="connsiteY492" fmla="*/ 6195006 h 6858000"/>
              <a:gd name="connsiteX493" fmla="*/ 2345443 w 7467600"/>
              <a:gd name="connsiteY493" fmla="*/ 5549882 h 6858000"/>
              <a:gd name="connsiteX494" fmla="*/ 1721499 w 7467600"/>
              <a:gd name="connsiteY494" fmla="*/ 5599969 h 6858000"/>
              <a:gd name="connsiteX495" fmla="*/ 767716 w 7467600"/>
              <a:gd name="connsiteY495" fmla="*/ 5472768 h 6858000"/>
              <a:gd name="connsiteX496" fmla="*/ 722147 w 7467600"/>
              <a:gd name="connsiteY496" fmla="*/ 5393091 h 6858000"/>
              <a:gd name="connsiteX497" fmla="*/ 1485552 w 7467600"/>
              <a:gd name="connsiteY497" fmla="*/ 5313202 h 6858000"/>
              <a:gd name="connsiteX498" fmla="*/ 2143004 w 7467600"/>
              <a:gd name="connsiteY498" fmla="*/ 5402420 h 6858000"/>
              <a:gd name="connsiteX499" fmla="*/ 1933391 w 7467600"/>
              <a:gd name="connsiteY499" fmla="*/ 5156971 h 6858000"/>
              <a:gd name="connsiteX500" fmla="*/ 1827118 w 7467600"/>
              <a:gd name="connsiteY500" fmla="*/ 4968410 h 6858000"/>
              <a:gd name="connsiteX501" fmla="*/ 1837349 w 7467600"/>
              <a:gd name="connsiteY501" fmla="*/ 4956357 h 6858000"/>
              <a:gd name="connsiteX502" fmla="*/ 2162835 w 7467600"/>
              <a:gd name="connsiteY502" fmla="*/ 5187853 h 6858000"/>
              <a:gd name="connsiteX503" fmla="*/ 2257167 w 7467600"/>
              <a:gd name="connsiteY503" fmla="*/ 5462123 h 6858000"/>
              <a:gd name="connsiteX504" fmla="*/ 2261598 w 7467600"/>
              <a:gd name="connsiteY504" fmla="*/ 5467998 h 6858000"/>
              <a:gd name="connsiteX505" fmla="*/ 2437177 w 7467600"/>
              <a:gd name="connsiteY505" fmla="*/ 5479608 h 6858000"/>
              <a:gd name="connsiteX506" fmla="*/ 2445247 w 7467600"/>
              <a:gd name="connsiteY506" fmla="*/ 5483476 h 6858000"/>
              <a:gd name="connsiteX507" fmla="*/ 2743626 w 7467600"/>
              <a:gd name="connsiteY507" fmla="*/ 5304819 h 6858000"/>
              <a:gd name="connsiteX508" fmla="*/ 3048102 w 7467600"/>
              <a:gd name="connsiteY508" fmla="*/ 5150595 h 6858000"/>
              <a:gd name="connsiteX509" fmla="*/ 1799414 w 7467600"/>
              <a:gd name="connsiteY509" fmla="*/ 4694732 h 6858000"/>
              <a:gd name="connsiteX510" fmla="*/ 1771735 w 7467600"/>
              <a:gd name="connsiteY510" fmla="*/ 4619929 h 6858000"/>
              <a:gd name="connsiteX511" fmla="*/ 3104273 w 7467600"/>
              <a:gd name="connsiteY511" fmla="*/ 5076159 h 6858000"/>
              <a:gd name="connsiteX512" fmla="*/ 3113245 w 7467600"/>
              <a:gd name="connsiteY512" fmla="*/ 5090705 h 6858000"/>
              <a:gd name="connsiteX513" fmla="*/ 3126294 w 7467600"/>
              <a:gd name="connsiteY513" fmla="*/ 5114400 h 6858000"/>
              <a:gd name="connsiteX514" fmla="*/ 3937433 w 7467600"/>
              <a:gd name="connsiteY514" fmla="*/ 4830473 h 6858000"/>
              <a:gd name="connsiteX515" fmla="*/ 3590475 w 7467600"/>
              <a:gd name="connsiteY515" fmla="*/ 4597974 h 6858000"/>
              <a:gd name="connsiteX516" fmla="*/ 3100264 w 7467600"/>
              <a:gd name="connsiteY516" fmla="*/ 4579845 h 6858000"/>
              <a:gd name="connsiteX517" fmla="*/ 2183576 w 7467600"/>
              <a:gd name="connsiteY517" fmla="*/ 4227150 h 6858000"/>
              <a:gd name="connsiteX518" fmla="*/ 2151029 w 7467600"/>
              <a:gd name="connsiteY518" fmla="*/ 4146947 h 6858000"/>
              <a:gd name="connsiteX519" fmla="*/ 3563434 w 7467600"/>
              <a:gd name="connsiteY519" fmla="*/ 4469115 h 6858000"/>
              <a:gd name="connsiteX520" fmla="*/ 3177952 w 7467600"/>
              <a:gd name="connsiteY520" fmla="*/ 3657386 h 6858000"/>
              <a:gd name="connsiteX521" fmla="*/ 3189263 w 7467600"/>
              <a:gd name="connsiteY521" fmla="*/ 3625726 h 6858000"/>
              <a:gd name="connsiteX522" fmla="*/ 3560912 w 7467600"/>
              <a:gd name="connsiteY522" fmla="*/ 4079863 h 6858000"/>
              <a:gd name="connsiteX523" fmla="*/ 3626636 w 7467600"/>
              <a:gd name="connsiteY523" fmla="*/ 4512230 h 6858000"/>
              <a:gd name="connsiteX524" fmla="*/ 3653088 w 7467600"/>
              <a:gd name="connsiteY524" fmla="*/ 4521417 h 6858000"/>
              <a:gd name="connsiteX525" fmla="*/ 3988128 w 7467600"/>
              <a:gd name="connsiteY525" fmla="*/ 4817267 h 6858000"/>
              <a:gd name="connsiteX526" fmla="*/ 4830582 w 7467600"/>
              <a:gd name="connsiteY526" fmla="*/ 4676000 h 6858000"/>
              <a:gd name="connsiteX527" fmla="*/ 4830100 w 7467600"/>
              <a:gd name="connsiteY527" fmla="*/ 4675554 h 6858000"/>
              <a:gd name="connsiteX528" fmla="*/ 4036318 w 7467600"/>
              <a:gd name="connsiteY528" fmla="*/ 4147013 h 6858000"/>
              <a:gd name="connsiteX529" fmla="*/ 3432098 w 7467600"/>
              <a:gd name="connsiteY529" fmla="*/ 3537312 h 6858000"/>
              <a:gd name="connsiteX530" fmla="*/ 3446761 w 7467600"/>
              <a:gd name="connsiteY530" fmla="*/ 3461278 h 6858000"/>
              <a:gd name="connsiteX531" fmla="*/ 4419733 w 7467600"/>
              <a:gd name="connsiteY531" fmla="*/ 3963555 h 6858000"/>
              <a:gd name="connsiteX532" fmla="*/ 4781371 w 7467600"/>
              <a:gd name="connsiteY532" fmla="*/ 4458604 h 6858000"/>
              <a:gd name="connsiteX533" fmla="*/ 4780440 w 7467600"/>
              <a:gd name="connsiteY533" fmla="*/ 4470290 h 6858000"/>
              <a:gd name="connsiteX534" fmla="*/ 4898954 w 7467600"/>
              <a:gd name="connsiteY534" fmla="*/ 4662092 h 6858000"/>
              <a:gd name="connsiteX535" fmla="*/ 4900699 w 7467600"/>
              <a:gd name="connsiteY535" fmla="*/ 4670867 h 6858000"/>
              <a:gd name="connsiteX536" fmla="*/ 5714511 w 7467600"/>
              <a:gd name="connsiteY536" fmla="*/ 4663483 h 6858000"/>
              <a:gd name="connsiteX537" fmla="*/ 5464793 w 7467600"/>
              <a:gd name="connsiteY537" fmla="*/ 4393556 h 6858000"/>
              <a:gd name="connsiteX538" fmla="*/ 5461897 w 7467600"/>
              <a:gd name="connsiteY538" fmla="*/ 4390879 h 6858000"/>
              <a:gd name="connsiteX539" fmla="*/ 4294126 w 7467600"/>
              <a:gd name="connsiteY539" fmla="*/ 3303048 h 6858000"/>
              <a:gd name="connsiteX540" fmla="*/ 4305321 w 7467600"/>
              <a:gd name="connsiteY540" fmla="*/ 3256953 h 6858000"/>
              <a:gd name="connsiteX541" fmla="*/ 4949299 w 7467600"/>
              <a:gd name="connsiteY541" fmla="*/ 3766336 h 6858000"/>
              <a:gd name="connsiteX542" fmla="*/ 5291452 w 7467600"/>
              <a:gd name="connsiteY542" fmla="*/ 4076801 h 6858000"/>
              <a:gd name="connsiteX543" fmla="*/ 5434998 w 7467600"/>
              <a:gd name="connsiteY543" fmla="*/ 4254100 h 6858000"/>
              <a:gd name="connsiteX544" fmla="*/ 5351015 w 7467600"/>
              <a:gd name="connsiteY544" fmla="*/ 3760989 h 6858000"/>
              <a:gd name="connsiteX545" fmla="*/ 5413780 w 7467600"/>
              <a:gd name="connsiteY545" fmla="*/ 2966265 h 6858000"/>
              <a:gd name="connsiteX546" fmla="*/ 5425627 w 7467600"/>
              <a:gd name="connsiteY546" fmla="*/ 2954192 h 6858000"/>
              <a:gd name="connsiteX547" fmla="*/ 6604735 w 7467600"/>
              <a:gd name="connsiteY547" fmla="*/ 2041381 h 6858000"/>
              <a:gd name="connsiteX548" fmla="*/ 7204487 w 7467600"/>
              <a:gd name="connsiteY548" fmla="*/ 2742112 h 6858000"/>
              <a:gd name="connsiteX549" fmla="*/ 7131592 w 7467600"/>
              <a:gd name="connsiteY549" fmla="*/ 2672096 h 6858000"/>
              <a:gd name="connsiteX550" fmla="*/ 6996344 w 7467600"/>
              <a:gd name="connsiteY550" fmla="*/ 2518310 h 6858000"/>
              <a:gd name="connsiteX551" fmla="*/ 6735495 w 7467600"/>
              <a:gd name="connsiteY551" fmla="*/ 2196890 h 6858000"/>
              <a:gd name="connsiteX552" fmla="*/ 6721901 w 7467600"/>
              <a:gd name="connsiteY552" fmla="*/ 2179274 h 6858000"/>
              <a:gd name="connsiteX553" fmla="*/ 6604735 w 7467600"/>
              <a:gd name="connsiteY553" fmla="*/ 2041381 h 6858000"/>
              <a:gd name="connsiteX554" fmla="*/ 6591670 w 7467600"/>
              <a:gd name="connsiteY554" fmla="*/ 1988277 h 6858000"/>
              <a:gd name="connsiteX555" fmla="*/ 6747349 w 7467600"/>
              <a:gd name="connsiteY555" fmla="*/ 2160069 h 6858000"/>
              <a:gd name="connsiteX556" fmla="*/ 6760943 w 7467600"/>
              <a:gd name="connsiteY556" fmla="*/ 2177686 h 6858000"/>
              <a:gd name="connsiteX557" fmla="*/ 7021065 w 7467600"/>
              <a:gd name="connsiteY557" fmla="*/ 2498102 h 6858000"/>
              <a:gd name="connsiteX558" fmla="*/ 7155223 w 7467600"/>
              <a:gd name="connsiteY558" fmla="*/ 2650386 h 6858000"/>
              <a:gd name="connsiteX559" fmla="*/ 7203167 w 7467600"/>
              <a:gd name="connsiteY559" fmla="*/ 2697288 h 6858000"/>
              <a:gd name="connsiteX560" fmla="*/ 6937703 w 7467600"/>
              <a:gd name="connsiteY560" fmla="*/ 2321981 h 6858000"/>
              <a:gd name="connsiteX561" fmla="*/ 6591670 w 7467600"/>
              <a:gd name="connsiteY561" fmla="*/ 1988277 h 6858000"/>
              <a:gd name="connsiteX562" fmla="*/ 5798671 w 7467600"/>
              <a:gd name="connsiteY562" fmla="*/ 1981601 h 6858000"/>
              <a:gd name="connsiteX563" fmla="*/ 5754709 w 7467600"/>
              <a:gd name="connsiteY563" fmla="*/ 2071454 h 6858000"/>
              <a:gd name="connsiteX564" fmla="*/ 5763044 w 7467600"/>
              <a:gd name="connsiteY564" fmla="*/ 2842206 h 6858000"/>
              <a:gd name="connsiteX565" fmla="*/ 5764974 w 7467600"/>
              <a:gd name="connsiteY565" fmla="*/ 2799609 h 6858000"/>
              <a:gd name="connsiteX566" fmla="*/ 5767665 w 7467600"/>
              <a:gd name="connsiteY566" fmla="*/ 2666409 h 6858000"/>
              <a:gd name="connsiteX567" fmla="*/ 5763055 w 7467600"/>
              <a:gd name="connsiteY567" fmla="*/ 2579705 h 6858000"/>
              <a:gd name="connsiteX568" fmla="*/ 5758079 w 7467600"/>
              <a:gd name="connsiteY568" fmla="*/ 2492508 h 6858000"/>
              <a:gd name="connsiteX569" fmla="*/ 5779325 w 7467600"/>
              <a:gd name="connsiteY569" fmla="*/ 2197069 h 6858000"/>
              <a:gd name="connsiteX570" fmla="*/ 5798671 w 7467600"/>
              <a:gd name="connsiteY570" fmla="*/ 1981601 h 6858000"/>
              <a:gd name="connsiteX571" fmla="*/ 5829202 w 7467600"/>
              <a:gd name="connsiteY571" fmla="*/ 1971679 h 6858000"/>
              <a:gd name="connsiteX572" fmla="*/ 5809558 w 7467600"/>
              <a:gd name="connsiteY572" fmla="*/ 2198043 h 6858000"/>
              <a:gd name="connsiteX573" fmla="*/ 5788653 w 7467600"/>
              <a:gd name="connsiteY573" fmla="*/ 2489430 h 6858000"/>
              <a:gd name="connsiteX574" fmla="*/ 5793439 w 7467600"/>
              <a:gd name="connsiteY574" fmla="*/ 2575235 h 6858000"/>
              <a:gd name="connsiteX575" fmla="*/ 5796837 w 7467600"/>
              <a:gd name="connsiteY575" fmla="*/ 2637633 h 6858000"/>
              <a:gd name="connsiteX576" fmla="*/ 5818614 w 7467600"/>
              <a:gd name="connsiteY576" fmla="*/ 2473055 h 6858000"/>
              <a:gd name="connsiteX577" fmla="*/ 5829202 w 7467600"/>
              <a:gd name="connsiteY577" fmla="*/ 1971679 h 6858000"/>
              <a:gd name="connsiteX578" fmla="*/ 5911389 w 7467600"/>
              <a:gd name="connsiteY578" fmla="*/ 1898371 h 6858000"/>
              <a:gd name="connsiteX579" fmla="*/ 6237627 w 7467600"/>
              <a:gd name="connsiteY579" fmla="*/ 2231921 h 6858000"/>
              <a:gd name="connsiteX580" fmla="*/ 5911389 w 7467600"/>
              <a:gd name="connsiteY580" fmla="*/ 1898371 h 6858000"/>
              <a:gd name="connsiteX581" fmla="*/ 6944437 w 7467600"/>
              <a:gd name="connsiteY581" fmla="*/ 1575402 h 6858000"/>
              <a:gd name="connsiteX582" fmla="*/ 6304730 w 7467600"/>
              <a:gd name="connsiteY582" fmla="*/ 1766654 h 6858000"/>
              <a:gd name="connsiteX583" fmla="*/ 6944437 w 7467600"/>
              <a:gd name="connsiteY583" fmla="*/ 1575402 h 6858000"/>
              <a:gd name="connsiteX584" fmla="*/ 7019523 w 7467600"/>
              <a:gd name="connsiteY584" fmla="*/ 1519450 h 6858000"/>
              <a:gd name="connsiteX585" fmla="*/ 6298091 w 7467600"/>
              <a:gd name="connsiteY585" fmla="*/ 1737122 h 6858000"/>
              <a:gd name="connsiteX586" fmla="*/ 7019523 w 7467600"/>
              <a:gd name="connsiteY586" fmla="*/ 1519450 h 6858000"/>
              <a:gd name="connsiteX587" fmla="*/ 2399523 w 7467600"/>
              <a:gd name="connsiteY587" fmla="*/ 1428234 h 6858000"/>
              <a:gd name="connsiteX588" fmla="*/ 2224982 w 7467600"/>
              <a:gd name="connsiteY588" fmla="*/ 1826201 h 6858000"/>
              <a:gd name="connsiteX589" fmla="*/ 2096099 w 7467600"/>
              <a:gd name="connsiteY589" fmla="*/ 2345900 h 6858000"/>
              <a:gd name="connsiteX590" fmla="*/ 2283317 w 7467600"/>
              <a:gd name="connsiteY590" fmla="*/ 1796925 h 6858000"/>
              <a:gd name="connsiteX591" fmla="*/ 2399523 w 7467600"/>
              <a:gd name="connsiteY591" fmla="*/ 1428234 h 6858000"/>
              <a:gd name="connsiteX592" fmla="*/ 2448558 w 7467600"/>
              <a:gd name="connsiteY592" fmla="*/ 1373435 h 6858000"/>
              <a:gd name="connsiteX593" fmla="*/ 2312521 w 7467600"/>
              <a:gd name="connsiteY593" fmla="*/ 1806140 h 6858000"/>
              <a:gd name="connsiteX594" fmla="*/ 2127533 w 7467600"/>
              <a:gd name="connsiteY594" fmla="*/ 2348380 h 6858000"/>
              <a:gd name="connsiteX595" fmla="*/ 2358080 w 7467600"/>
              <a:gd name="connsiteY595" fmla="*/ 1866134 h 6858000"/>
              <a:gd name="connsiteX596" fmla="*/ 2407436 w 7467600"/>
              <a:gd name="connsiteY596" fmla="*/ 1651070 h 6858000"/>
              <a:gd name="connsiteX597" fmla="*/ 2448558 w 7467600"/>
              <a:gd name="connsiteY597" fmla="*/ 1373435 h 6858000"/>
              <a:gd name="connsiteX598" fmla="*/ 278707 w 7467600"/>
              <a:gd name="connsiteY598" fmla="*/ 1352270 h 6858000"/>
              <a:gd name="connsiteX599" fmla="*/ 321570 w 7467600"/>
              <a:gd name="connsiteY599" fmla="*/ 1861610 h 6858000"/>
              <a:gd name="connsiteX600" fmla="*/ 294281 w 7467600"/>
              <a:gd name="connsiteY600" fmla="*/ 1440658 h 6858000"/>
              <a:gd name="connsiteX601" fmla="*/ 278707 w 7467600"/>
              <a:gd name="connsiteY601" fmla="*/ 1352270 h 6858000"/>
              <a:gd name="connsiteX602" fmla="*/ 1423821 w 7467600"/>
              <a:gd name="connsiteY602" fmla="*/ 1351958 h 6858000"/>
              <a:gd name="connsiteX603" fmla="*/ 1638521 w 7467600"/>
              <a:gd name="connsiteY603" fmla="*/ 1908470 h 6858000"/>
              <a:gd name="connsiteX604" fmla="*/ 1754199 w 7467600"/>
              <a:gd name="connsiteY604" fmla="*/ 2149284 h 6858000"/>
              <a:gd name="connsiteX605" fmla="*/ 1908359 w 7467600"/>
              <a:gd name="connsiteY605" fmla="*/ 2364988 h 6858000"/>
              <a:gd name="connsiteX606" fmla="*/ 1647661 w 7467600"/>
              <a:gd name="connsiteY606" fmla="*/ 1825945 h 6858000"/>
              <a:gd name="connsiteX607" fmla="*/ 1423821 w 7467600"/>
              <a:gd name="connsiteY607" fmla="*/ 1351958 h 6858000"/>
              <a:gd name="connsiteX608" fmla="*/ 1431890 w 7467600"/>
              <a:gd name="connsiteY608" fmla="*/ 1306475 h 6858000"/>
              <a:gd name="connsiteX609" fmla="*/ 1507597 w 7467600"/>
              <a:gd name="connsiteY609" fmla="*/ 1446132 h 6858000"/>
              <a:gd name="connsiteX610" fmla="*/ 1674586 w 7467600"/>
              <a:gd name="connsiteY610" fmla="*/ 1813832 h 6858000"/>
              <a:gd name="connsiteX611" fmla="*/ 1815950 w 7467600"/>
              <a:gd name="connsiteY611" fmla="*/ 2128564 h 6858000"/>
              <a:gd name="connsiteX612" fmla="*/ 1984242 w 7467600"/>
              <a:gd name="connsiteY612" fmla="*/ 2430829 h 6858000"/>
              <a:gd name="connsiteX613" fmla="*/ 2014023 w 7467600"/>
              <a:gd name="connsiteY613" fmla="*/ 2450995 h 6858000"/>
              <a:gd name="connsiteX614" fmla="*/ 1747337 w 7467600"/>
              <a:gd name="connsiteY614" fmla="*/ 1855264 h 6858000"/>
              <a:gd name="connsiteX615" fmla="*/ 1533749 w 7467600"/>
              <a:gd name="connsiteY615" fmla="*/ 1478656 h 6858000"/>
              <a:gd name="connsiteX616" fmla="*/ 1431890 w 7467600"/>
              <a:gd name="connsiteY616" fmla="*/ 1306475 h 6858000"/>
              <a:gd name="connsiteX617" fmla="*/ 5052692 w 7467600"/>
              <a:gd name="connsiteY617" fmla="*/ 1292994 h 6858000"/>
              <a:gd name="connsiteX618" fmla="*/ 5200661 w 7467600"/>
              <a:gd name="connsiteY618" fmla="*/ 1635186 h 6858000"/>
              <a:gd name="connsiteX619" fmla="*/ 5297138 w 7467600"/>
              <a:gd name="connsiteY619" fmla="*/ 1906351 h 6858000"/>
              <a:gd name="connsiteX620" fmla="*/ 5052692 w 7467600"/>
              <a:gd name="connsiteY620" fmla="*/ 1292994 h 6858000"/>
              <a:gd name="connsiteX621" fmla="*/ 5009948 w 7467600"/>
              <a:gd name="connsiteY621" fmla="*/ 1273619 h 6858000"/>
              <a:gd name="connsiteX622" fmla="*/ 5121777 w 7467600"/>
              <a:gd name="connsiteY622" fmla="*/ 1654213 h 6858000"/>
              <a:gd name="connsiteX623" fmla="*/ 5293545 w 7467600"/>
              <a:gd name="connsiteY623" fmla="*/ 2072247 h 6858000"/>
              <a:gd name="connsiteX624" fmla="*/ 5294042 w 7467600"/>
              <a:gd name="connsiteY624" fmla="*/ 2065019 h 6858000"/>
              <a:gd name="connsiteX625" fmla="*/ 5171936 w 7467600"/>
              <a:gd name="connsiteY625" fmla="*/ 1647613 h 6858000"/>
              <a:gd name="connsiteX626" fmla="*/ 5009948 w 7467600"/>
              <a:gd name="connsiteY626" fmla="*/ 1273619 h 6858000"/>
              <a:gd name="connsiteX627" fmla="*/ 655236 w 7467600"/>
              <a:gd name="connsiteY627" fmla="*/ 1268632 h 6858000"/>
              <a:gd name="connsiteX628" fmla="*/ 839521 w 7467600"/>
              <a:gd name="connsiteY628" fmla="*/ 1685315 h 6858000"/>
              <a:gd name="connsiteX629" fmla="*/ 1109416 w 7467600"/>
              <a:gd name="connsiteY629" fmla="*/ 2061663 h 6858000"/>
              <a:gd name="connsiteX630" fmla="*/ 1298300 w 7467600"/>
              <a:gd name="connsiteY630" fmla="*/ 2247742 h 6858000"/>
              <a:gd name="connsiteX631" fmla="*/ 1125871 w 7467600"/>
              <a:gd name="connsiteY631" fmla="*/ 1989513 h 6858000"/>
              <a:gd name="connsiteX632" fmla="*/ 981574 w 7467600"/>
              <a:gd name="connsiteY632" fmla="*/ 1783157 h 6858000"/>
              <a:gd name="connsiteX633" fmla="*/ 922198 w 7467600"/>
              <a:gd name="connsiteY633" fmla="*/ 1677437 h 6858000"/>
              <a:gd name="connsiteX634" fmla="*/ 869293 w 7467600"/>
              <a:gd name="connsiteY634" fmla="*/ 1583214 h 6858000"/>
              <a:gd name="connsiteX635" fmla="*/ 751431 w 7467600"/>
              <a:gd name="connsiteY635" fmla="*/ 1405731 h 6858000"/>
              <a:gd name="connsiteX636" fmla="*/ 655236 w 7467600"/>
              <a:gd name="connsiteY636" fmla="*/ 1268632 h 6858000"/>
              <a:gd name="connsiteX637" fmla="*/ 6516292 w 7467600"/>
              <a:gd name="connsiteY637" fmla="*/ 1263064 h 6858000"/>
              <a:gd name="connsiteX638" fmla="*/ 5736320 w 7467600"/>
              <a:gd name="connsiteY638" fmla="*/ 1501803 h 6858000"/>
              <a:gd name="connsiteX639" fmla="*/ 6516292 w 7467600"/>
              <a:gd name="connsiteY639" fmla="*/ 1263064 h 6858000"/>
              <a:gd name="connsiteX640" fmla="*/ 291466 w 7467600"/>
              <a:gd name="connsiteY640" fmla="*/ 1250369 h 6858000"/>
              <a:gd name="connsiteX641" fmla="*/ 323180 w 7467600"/>
              <a:gd name="connsiteY641" fmla="*/ 1435283 h 6858000"/>
              <a:gd name="connsiteX642" fmla="*/ 349381 w 7467600"/>
              <a:gd name="connsiteY642" fmla="*/ 1875041 h 6858000"/>
              <a:gd name="connsiteX643" fmla="*/ 374363 w 7467600"/>
              <a:gd name="connsiteY643" fmla="*/ 1506494 h 6858000"/>
              <a:gd name="connsiteX644" fmla="*/ 302168 w 7467600"/>
              <a:gd name="connsiteY644" fmla="*/ 1274495 h 6858000"/>
              <a:gd name="connsiteX645" fmla="*/ 291466 w 7467600"/>
              <a:gd name="connsiteY645" fmla="*/ 1250369 h 6858000"/>
              <a:gd name="connsiteX646" fmla="*/ 678222 w 7467600"/>
              <a:gd name="connsiteY646" fmla="*/ 1248670 h 6858000"/>
              <a:gd name="connsiteX647" fmla="*/ 775536 w 7467600"/>
              <a:gd name="connsiteY647" fmla="*/ 1388015 h 6858000"/>
              <a:gd name="connsiteX648" fmla="*/ 894529 w 7467600"/>
              <a:gd name="connsiteY648" fmla="*/ 1567739 h 6858000"/>
              <a:gd name="connsiteX649" fmla="*/ 948000 w 7467600"/>
              <a:gd name="connsiteY649" fmla="*/ 1663088 h 6858000"/>
              <a:gd name="connsiteX650" fmla="*/ 1006812 w 7467600"/>
              <a:gd name="connsiteY650" fmla="*/ 1767683 h 6858000"/>
              <a:gd name="connsiteX651" fmla="*/ 1149133 w 7467600"/>
              <a:gd name="connsiteY651" fmla="*/ 1971513 h 6858000"/>
              <a:gd name="connsiteX652" fmla="*/ 1333952 w 7467600"/>
              <a:gd name="connsiteY652" fmla="*/ 2251620 h 6858000"/>
              <a:gd name="connsiteX653" fmla="*/ 1337329 w 7467600"/>
              <a:gd name="connsiteY653" fmla="*/ 2258350 h 6858000"/>
              <a:gd name="connsiteX654" fmla="*/ 1014726 w 7467600"/>
              <a:gd name="connsiteY654" fmla="*/ 1615556 h 6858000"/>
              <a:gd name="connsiteX655" fmla="*/ 678222 w 7467600"/>
              <a:gd name="connsiteY655" fmla="*/ 1248670 h 6858000"/>
              <a:gd name="connsiteX656" fmla="*/ 6691602 w 7467600"/>
              <a:gd name="connsiteY656" fmla="*/ 1140573 h 6858000"/>
              <a:gd name="connsiteX657" fmla="*/ 6571100 w 7467600"/>
              <a:gd name="connsiteY657" fmla="*/ 1183662 h 6858000"/>
              <a:gd name="connsiteX658" fmla="*/ 6241687 w 7467600"/>
              <a:gd name="connsiteY658" fmla="*/ 1257600 h 6858000"/>
              <a:gd name="connsiteX659" fmla="*/ 5693009 w 7467600"/>
              <a:gd name="connsiteY659" fmla="*/ 1478256 h 6858000"/>
              <a:gd name="connsiteX660" fmla="*/ 6548420 w 7467600"/>
              <a:gd name="connsiteY660" fmla="*/ 1214599 h 6858000"/>
              <a:gd name="connsiteX661" fmla="*/ 6605473 w 7467600"/>
              <a:gd name="connsiteY661" fmla="*/ 1184686 h 6858000"/>
              <a:gd name="connsiteX662" fmla="*/ 6691602 w 7467600"/>
              <a:gd name="connsiteY662" fmla="*/ 1140573 h 6858000"/>
              <a:gd name="connsiteX663" fmla="*/ 4002475 w 7467600"/>
              <a:gd name="connsiteY663" fmla="*/ 1037802 h 6858000"/>
              <a:gd name="connsiteX664" fmla="*/ 4000324 w 7467600"/>
              <a:gd name="connsiteY664" fmla="*/ 1039362 h 6858000"/>
              <a:gd name="connsiteX665" fmla="*/ 4002862 w 7467600"/>
              <a:gd name="connsiteY665" fmla="*/ 1042866 h 6858000"/>
              <a:gd name="connsiteX666" fmla="*/ 4002475 w 7467600"/>
              <a:gd name="connsiteY666" fmla="*/ 1037802 h 6858000"/>
              <a:gd name="connsiteX667" fmla="*/ 506322 w 7467600"/>
              <a:gd name="connsiteY667" fmla="*/ 1020997 h 6858000"/>
              <a:gd name="connsiteX668" fmla="*/ 533068 w 7467600"/>
              <a:gd name="connsiteY668" fmla="*/ 1029409 h 6858000"/>
              <a:gd name="connsiteX669" fmla="*/ 1232525 w 7467600"/>
              <a:gd name="connsiteY669" fmla="*/ 1804675 h 6858000"/>
              <a:gd name="connsiteX670" fmla="*/ 1388858 w 7467600"/>
              <a:gd name="connsiteY670" fmla="*/ 2368011 h 6858000"/>
              <a:gd name="connsiteX671" fmla="*/ 1384098 w 7467600"/>
              <a:gd name="connsiteY671" fmla="*/ 2378125 h 6858000"/>
              <a:gd name="connsiteX672" fmla="*/ 1425393 w 7467600"/>
              <a:gd name="connsiteY672" fmla="*/ 2589124 h 6858000"/>
              <a:gd name="connsiteX673" fmla="*/ 1424001 w 7467600"/>
              <a:gd name="connsiteY673" fmla="*/ 2597541 h 6858000"/>
              <a:gd name="connsiteX674" fmla="*/ 2152729 w 7467600"/>
              <a:gd name="connsiteY674" fmla="*/ 2864487 h 6858000"/>
              <a:gd name="connsiteX675" fmla="*/ 2020609 w 7467600"/>
              <a:gd name="connsiteY675" fmla="*/ 2539671 h 6858000"/>
              <a:gd name="connsiteX676" fmla="*/ 2018920 w 7467600"/>
              <a:gd name="connsiteY676" fmla="*/ 2536309 h 6858000"/>
              <a:gd name="connsiteX677" fmla="*/ 1342441 w 7467600"/>
              <a:gd name="connsiteY677" fmla="*/ 1173017 h 6858000"/>
              <a:gd name="connsiteX678" fmla="*/ 1367925 w 7467600"/>
              <a:gd name="connsiteY678" fmla="*/ 1135648 h 6858000"/>
              <a:gd name="connsiteX679" fmla="*/ 1771401 w 7467600"/>
              <a:gd name="connsiteY679" fmla="*/ 1806673 h 6858000"/>
              <a:gd name="connsiteX680" fmla="*/ 1972385 w 7467600"/>
              <a:gd name="connsiteY680" fmla="*/ 2198735 h 6858000"/>
              <a:gd name="connsiteX681" fmla="*/ 2040892 w 7467600"/>
              <a:gd name="connsiteY681" fmla="*/ 2405205 h 6858000"/>
              <a:gd name="connsiteX682" fmla="*/ 2131689 w 7467600"/>
              <a:gd name="connsiteY682" fmla="*/ 1936926 h 6858000"/>
              <a:gd name="connsiteX683" fmla="*/ 2454820 w 7467600"/>
              <a:gd name="connsiteY683" fmla="*/ 1248808 h 6858000"/>
              <a:gd name="connsiteX684" fmla="*/ 2492512 w 7467600"/>
              <a:gd name="connsiteY684" fmla="*/ 1302920 h 6858000"/>
              <a:gd name="connsiteX685" fmla="*/ 2081216 w 7467600"/>
              <a:gd name="connsiteY685" fmla="*/ 2527513 h 6858000"/>
              <a:gd name="connsiteX686" fmla="*/ 2081211 w 7467600"/>
              <a:gd name="connsiteY686" fmla="*/ 2528916 h 6858000"/>
              <a:gd name="connsiteX687" fmla="*/ 2199067 w 7467600"/>
              <a:gd name="connsiteY687" fmla="*/ 2884061 h 6858000"/>
              <a:gd name="connsiteX688" fmla="*/ 3192586 w 7467600"/>
              <a:gd name="connsiteY688" fmla="*/ 3411496 h 6858000"/>
              <a:gd name="connsiteX689" fmla="*/ 3182620 w 7467600"/>
              <a:gd name="connsiteY689" fmla="*/ 3483279 h 6858000"/>
              <a:gd name="connsiteX690" fmla="*/ 2435119 w 7467600"/>
              <a:gd name="connsiteY690" fmla="*/ 3080173 h 6858000"/>
              <a:gd name="connsiteX691" fmla="*/ 2410152 w 7467600"/>
              <a:gd name="connsiteY691" fmla="*/ 3063751 h 6858000"/>
              <a:gd name="connsiteX692" fmla="*/ 2408099 w 7467600"/>
              <a:gd name="connsiteY692" fmla="*/ 3064403 h 6858000"/>
              <a:gd name="connsiteX693" fmla="*/ 2407218 w 7467600"/>
              <a:gd name="connsiteY693" fmla="*/ 3070324 h 6858000"/>
              <a:gd name="connsiteX694" fmla="*/ 2380138 w 7467600"/>
              <a:gd name="connsiteY694" fmla="*/ 3099341 h 6858000"/>
              <a:gd name="connsiteX695" fmla="*/ 1765923 w 7467600"/>
              <a:gd name="connsiteY695" fmla="*/ 3581043 h 6858000"/>
              <a:gd name="connsiteX696" fmla="*/ 1702258 w 7467600"/>
              <a:gd name="connsiteY696" fmla="*/ 3612286 h 6858000"/>
              <a:gd name="connsiteX697" fmla="*/ 1538370 w 7467600"/>
              <a:gd name="connsiteY697" fmla="*/ 3811804 h 6858000"/>
              <a:gd name="connsiteX698" fmla="*/ 542867 w 7467600"/>
              <a:gd name="connsiteY698" fmla="*/ 4944092 h 6858000"/>
              <a:gd name="connsiteX699" fmla="*/ 515800 w 7467600"/>
              <a:gd name="connsiteY699" fmla="*/ 4862180 h 6858000"/>
              <a:gd name="connsiteX700" fmla="*/ 909145 w 7467600"/>
              <a:gd name="connsiteY700" fmla="*/ 4199225 h 6858000"/>
              <a:gd name="connsiteX701" fmla="*/ 1214067 w 7467600"/>
              <a:gd name="connsiteY701" fmla="*/ 3908561 h 6858000"/>
              <a:gd name="connsiteX702" fmla="*/ 640967 w 7467600"/>
              <a:gd name="connsiteY702" fmla="*/ 4105601 h 6858000"/>
              <a:gd name="connsiteX703" fmla="*/ 112563 w 7467600"/>
              <a:gd name="connsiteY703" fmla="*/ 4396952 h 6858000"/>
              <a:gd name="connsiteX704" fmla="*/ 0 w 7467600"/>
              <a:gd name="connsiteY704" fmla="*/ 4466006 h 6858000"/>
              <a:gd name="connsiteX705" fmla="*/ 0 w 7467600"/>
              <a:gd name="connsiteY705" fmla="*/ 4233763 h 6858000"/>
              <a:gd name="connsiteX706" fmla="*/ 36881 w 7467600"/>
              <a:gd name="connsiteY706" fmla="*/ 4200118 h 6858000"/>
              <a:gd name="connsiteX707" fmla="*/ 910534 w 7467600"/>
              <a:gd name="connsiteY707" fmla="*/ 3629753 h 6858000"/>
              <a:gd name="connsiteX708" fmla="*/ 1578717 w 7467600"/>
              <a:gd name="connsiteY708" fmla="*/ 3575982 h 6858000"/>
              <a:gd name="connsiteX709" fmla="*/ 2338780 w 7467600"/>
              <a:gd name="connsiteY709" fmla="*/ 3033725 h 6858000"/>
              <a:gd name="connsiteX710" fmla="*/ 1807991 w 7467600"/>
              <a:gd name="connsiteY710" fmla="*/ 2807184 h 6858000"/>
              <a:gd name="connsiteX711" fmla="*/ 1416358 w 7467600"/>
              <a:gd name="connsiteY711" fmla="*/ 3112571 h 6858000"/>
              <a:gd name="connsiteX712" fmla="*/ 939066 w 7467600"/>
              <a:gd name="connsiteY712" fmla="*/ 3378798 h 6858000"/>
              <a:gd name="connsiteX713" fmla="*/ 115099 w 7467600"/>
              <a:gd name="connsiteY713" fmla="*/ 3607650 h 6858000"/>
              <a:gd name="connsiteX714" fmla="*/ 97284 w 7467600"/>
              <a:gd name="connsiteY714" fmla="*/ 3520393 h 6858000"/>
              <a:gd name="connsiteX715" fmla="*/ 922050 w 7467600"/>
              <a:gd name="connsiteY715" fmla="*/ 3074867 h 6858000"/>
              <a:gd name="connsiteX716" fmla="*/ 1405265 w 7467600"/>
              <a:gd name="connsiteY716" fmla="*/ 3016319 h 6858000"/>
              <a:gd name="connsiteX717" fmla="*/ 1407512 w 7467600"/>
              <a:gd name="connsiteY717" fmla="*/ 3018001 h 6858000"/>
              <a:gd name="connsiteX718" fmla="*/ 1726266 w 7467600"/>
              <a:gd name="connsiteY718" fmla="*/ 2777274 h 6858000"/>
              <a:gd name="connsiteX719" fmla="*/ 625390 w 7467600"/>
              <a:gd name="connsiteY719" fmla="*/ 2514541 h 6858000"/>
              <a:gd name="connsiteX720" fmla="*/ 619799 w 7467600"/>
              <a:gd name="connsiteY720" fmla="*/ 2527180 h 6858000"/>
              <a:gd name="connsiteX721" fmla="*/ 310030 w 7467600"/>
              <a:gd name="connsiteY721" fmla="*/ 2771818 h 6858000"/>
              <a:gd name="connsiteX722" fmla="*/ 173877 w 7467600"/>
              <a:gd name="connsiteY722" fmla="*/ 2937056 h 6858000"/>
              <a:gd name="connsiteX723" fmla="*/ 77889 w 7467600"/>
              <a:gd name="connsiteY723" fmla="*/ 3138440 h 6858000"/>
              <a:gd name="connsiteX724" fmla="*/ 0 w 7467600"/>
              <a:gd name="connsiteY724" fmla="*/ 3271395 h 6858000"/>
              <a:gd name="connsiteX725" fmla="*/ 0 w 7467600"/>
              <a:gd name="connsiteY725" fmla="*/ 3153002 h 6858000"/>
              <a:gd name="connsiteX726" fmla="*/ 2386 w 7467600"/>
              <a:gd name="connsiteY726" fmla="*/ 3149203 h 6858000"/>
              <a:gd name="connsiteX727" fmla="*/ 89753 w 7467600"/>
              <a:gd name="connsiteY727" fmla="*/ 2987702 h 6858000"/>
              <a:gd name="connsiteX728" fmla="*/ 76869 w 7467600"/>
              <a:gd name="connsiteY728" fmla="*/ 3005404 h 6858000"/>
              <a:gd name="connsiteX729" fmla="*/ 32049 w 7467600"/>
              <a:gd name="connsiteY729" fmla="*/ 3065814 h 6858000"/>
              <a:gd name="connsiteX730" fmla="*/ 0 w 7467600"/>
              <a:gd name="connsiteY730" fmla="*/ 3108744 h 6858000"/>
              <a:gd name="connsiteX731" fmla="*/ 0 w 7467600"/>
              <a:gd name="connsiteY731" fmla="*/ 3058059 h 6858000"/>
              <a:gd name="connsiteX732" fmla="*/ 7610 w 7467600"/>
              <a:gd name="connsiteY732" fmla="*/ 3047889 h 6858000"/>
              <a:gd name="connsiteX733" fmla="*/ 52419 w 7467600"/>
              <a:gd name="connsiteY733" fmla="*/ 2987479 h 6858000"/>
              <a:gd name="connsiteX734" fmla="*/ 59142 w 7467600"/>
              <a:gd name="connsiteY734" fmla="*/ 2978488 h 6858000"/>
              <a:gd name="connsiteX735" fmla="*/ 0 w 7467600"/>
              <a:gd name="connsiteY735" fmla="*/ 3015334 h 6858000"/>
              <a:gd name="connsiteX736" fmla="*/ 0 w 7467600"/>
              <a:gd name="connsiteY736" fmla="*/ 2914286 h 6858000"/>
              <a:gd name="connsiteX737" fmla="*/ 36383 w 7467600"/>
              <a:gd name="connsiteY737" fmla="*/ 2901128 h 6858000"/>
              <a:gd name="connsiteX738" fmla="*/ 156329 w 7467600"/>
              <a:gd name="connsiteY738" fmla="*/ 2840533 h 6858000"/>
              <a:gd name="connsiteX739" fmla="*/ 358355 w 7467600"/>
              <a:gd name="connsiteY739" fmla="*/ 2620471 h 6858000"/>
              <a:gd name="connsiteX740" fmla="*/ 510577 w 7467600"/>
              <a:gd name="connsiteY740" fmla="*/ 2501244 h 6858000"/>
              <a:gd name="connsiteX741" fmla="*/ 211967 w 7467600"/>
              <a:gd name="connsiteY741" fmla="*/ 2479171 h 6858000"/>
              <a:gd name="connsiteX742" fmla="*/ 0 w 7467600"/>
              <a:gd name="connsiteY742" fmla="*/ 2476398 h 6858000"/>
              <a:gd name="connsiteX743" fmla="*/ 0 w 7467600"/>
              <a:gd name="connsiteY743" fmla="*/ 2389189 h 6858000"/>
              <a:gd name="connsiteX744" fmla="*/ 103062 w 7467600"/>
              <a:gd name="connsiteY744" fmla="*/ 2389518 h 6858000"/>
              <a:gd name="connsiteX745" fmla="*/ 510734 w 7467600"/>
              <a:gd name="connsiteY745" fmla="*/ 2416201 h 6858000"/>
              <a:gd name="connsiteX746" fmla="*/ 279257 w 7467600"/>
              <a:gd name="connsiteY746" fmla="*/ 2092102 h 6858000"/>
              <a:gd name="connsiteX747" fmla="*/ 65265 w 7467600"/>
              <a:gd name="connsiteY747" fmla="*/ 2006049 h 6858000"/>
              <a:gd name="connsiteX748" fmla="*/ 0 w 7467600"/>
              <a:gd name="connsiteY748" fmla="*/ 1982532 h 6858000"/>
              <a:gd name="connsiteX749" fmla="*/ 0 w 7467600"/>
              <a:gd name="connsiteY749" fmla="*/ 1912789 h 6858000"/>
              <a:gd name="connsiteX750" fmla="*/ 97460 w 7467600"/>
              <a:gd name="connsiteY750" fmla="*/ 1953725 h 6858000"/>
              <a:gd name="connsiteX751" fmla="*/ 221272 w 7467600"/>
              <a:gd name="connsiteY751" fmla="*/ 1980766 h 6858000"/>
              <a:gd name="connsiteX752" fmla="*/ 116765 w 7467600"/>
              <a:gd name="connsiteY752" fmla="*/ 1911033 h 6858000"/>
              <a:gd name="connsiteX753" fmla="*/ 16405 w 7467600"/>
              <a:gd name="connsiteY753" fmla="*/ 1803412 h 6858000"/>
              <a:gd name="connsiteX754" fmla="*/ 0 w 7467600"/>
              <a:gd name="connsiteY754" fmla="*/ 1784777 h 6858000"/>
              <a:gd name="connsiteX755" fmla="*/ 0 w 7467600"/>
              <a:gd name="connsiteY755" fmla="*/ 1740082 h 6858000"/>
              <a:gd name="connsiteX756" fmla="*/ 39394 w 7467600"/>
              <a:gd name="connsiteY756" fmla="*/ 1784856 h 6858000"/>
              <a:gd name="connsiteX757" fmla="*/ 135813 w 7467600"/>
              <a:gd name="connsiteY757" fmla="*/ 1888838 h 6858000"/>
              <a:gd name="connsiteX758" fmla="*/ 242575 w 7467600"/>
              <a:gd name="connsiteY758" fmla="*/ 1958841 h 6858000"/>
              <a:gd name="connsiteX759" fmla="*/ 82197 w 7467600"/>
              <a:gd name="connsiteY759" fmla="*/ 1754826 h 6858000"/>
              <a:gd name="connsiteX760" fmla="*/ 0 w 7467600"/>
              <a:gd name="connsiteY760" fmla="*/ 1679650 h 6858000"/>
              <a:gd name="connsiteX761" fmla="*/ 0 w 7467600"/>
              <a:gd name="connsiteY761" fmla="*/ 1602463 h 6858000"/>
              <a:gd name="connsiteX762" fmla="*/ 84689 w 7467600"/>
              <a:gd name="connsiteY762" fmla="*/ 1677442 h 6858000"/>
              <a:gd name="connsiteX763" fmla="*/ 298437 w 7467600"/>
              <a:gd name="connsiteY763" fmla="*/ 1968019 h 6858000"/>
              <a:gd name="connsiteX764" fmla="*/ 227269 w 7467600"/>
              <a:gd name="connsiteY764" fmla="*/ 1114064 h 6858000"/>
              <a:gd name="connsiteX765" fmla="*/ 248003 w 7467600"/>
              <a:gd name="connsiteY765" fmla="*/ 1089613 h 6858000"/>
              <a:gd name="connsiteX766" fmla="*/ 427020 w 7467600"/>
              <a:gd name="connsiteY766" fmla="*/ 1619803 h 6858000"/>
              <a:gd name="connsiteX767" fmla="*/ 340345 w 7467600"/>
              <a:gd name="connsiteY767" fmla="*/ 2027739 h 6858000"/>
              <a:gd name="connsiteX768" fmla="*/ 360865 w 7467600"/>
              <a:gd name="connsiteY768" fmla="*/ 2044827 h 6858000"/>
              <a:gd name="connsiteX769" fmla="*/ 560414 w 7467600"/>
              <a:gd name="connsiteY769" fmla="*/ 2421457 h 6858000"/>
              <a:gd name="connsiteX770" fmla="*/ 1359703 w 7467600"/>
              <a:gd name="connsiteY770" fmla="*/ 2578554 h 6858000"/>
              <a:gd name="connsiteX771" fmla="*/ 1359422 w 7467600"/>
              <a:gd name="connsiteY771" fmla="*/ 2577994 h 6858000"/>
              <a:gd name="connsiteX772" fmla="*/ 828701 w 7467600"/>
              <a:gd name="connsiteY772" fmla="*/ 1839520 h 6858000"/>
              <a:gd name="connsiteX773" fmla="*/ 494427 w 7467600"/>
              <a:gd name="connsiteY773" fmla="*/ 1092333 h 6858000"/>
              <a:gd name="connsiteX774" fmla="*/ 506322 w 7467600"/>
              <a:gd name="connsiteY774" fmla="*/ 1020997 h 6858000"/>
              <a:gd name="connsiteX775" fmla="*/ 4570198 w 7467600"/>
              <a:gd name="connsiteY775" fmla="*/ 978081 h 6858000"/>
              <a:gd name="connsiteX776" fmla="*/ 4523691 w 7467600"/>
              <a:gd name="connsiteY776" fmla="*/ 1127776 h 6858000"/>
              <a:gd name="connsiteX777" fmla="*/ 4509875 w 7467600"/>
              <a:gd name="connsiteY777" fmla="*/ 1167552 h 6858000"/>
              <a:gd name="connsiteX778" fmla="*/ 4478168 w 7467600"/>
              <a:gd name="connsiteY778" fmla="*/ 1260735 h 6858000"/>
              <a:gd name="connsiteX779" fmla="*/ 4409309 w 7467600"/>
              <a:gd name="connsiteY779" fmla="*/ 1666996 h 6858000"/>
              <a:gd name="connsiteX780" fmla="*/ 4370031 w 7467600"/>
              <a:gd name="connsiteY780" fmla="*/ 1955666 h 6858000"/>
              <a:gd name="connsiteX781" fmla="*/ 4570198 w 7467600"/>
              <a:gd name="connsiteY781" fmla="*/ 978081 h 6858000"/>
              <a:gd name="connsiteX782" fmla="*/ 4557898 w 7467600"/>
              <a:gd name="connsiteY782" fmla="*/ 900011 h 6858000"/>
              <a:gd name="connsiteX783" fmla="*/ 4344840 w 7467600"/>
              <a:gd name="connsiteY783" fmla="*/ 1922038 h 6858000"/>
              <a:gd name="connsiteX784" fmla="*/ 4378710 w 7467600"/>
              <a:gd name="connsiteY784" fmla="*/ 1665516 h 6858000"/>
              <a:gd name="connsiteX785" fmla="*/ 4448798 w 7467600"/>
              <a:gd name="connsiteY785" fmla="*/ 1253024 h 6858000"/>
              <a:gd name="connsiteX786" fmla="*/ 4480315 w 7467600"/>
              <a:gd name="connsiteY786" fmla="*/ 1158454 h 6858000"/>
              <a:gd name="connsiteX787" fmla="*/ 4494133 w 7467600"/>
              <a:gd name="connsiteY787" fmla="*/ 1118676 h 6858000"/>
              <a:gd name="connsiteX788" fmla="*/ 4557898 w 7467600"/>
              <a:gd name="connsiteY788" fmla="*/ 900011 h 6858000"/>
              <a:gd name="connsiteX789" fmla="*/ 5870151 w 7467600"/>
              <a:gd name="connsiteY789" fmla="*/ 898890 h 6858000"/>
              <a:gd name="connsiteX790" fmla="*/ 5861335 w 7467600"/>
              <a:gd name="connsiteY790" fmla="*/ 899177 h 6858000"/>
              <a:gd name="connsiteX791" fmla="*/ 5843702 w 7467600"/>
              <a:gd name="connsiteY791" fmla="*/ 899748 h 6858000"/>
              <a:gd name="connsiteX792" fmla="*/ 5651107 w 7467600"/>
              <a:gd name="connsiteY792" fmla="*/ 920306 h 6858000"/>
              <a:gd name="connsiteX793" fmla="*/ 5459407 w 7467600"/>
              <a:gd name="connsiteY793" fmla="*/ 940975 h 6858000"/>
              <a:gd name="connsiteX794" fmla="*/ 5374846 w 7467600"/>
              <a:gd name="connsiteY794" fmla="*/ 941988 h 6858000"/>
              <a:gd name="connsiteX795" fmla="*/ 5256105 w 7467600"/>
              <a:gd name="connsiteY795" fmla="*/ 945632 h 6858000"/>
              <a:gd name="connsiteX796" fmla="*/ 5107071 w 7467600"/>
              <a:gd name="connsiteY796" fmla="*/ 969720 h 6858000"/>
              <a:gd name="connsiteX797" fmla="*/ 4998681 w 7467600"/>
              <a:gd name="connsiteY797" fmla="*/ 988771 h 6858000"/>
              <a:gd name="connsiteX798" fmla="*/ 5870151 w 7467600"/>
              <a:gd name="connsiteY798" fmla="*/ 898890 h 6858000"/>
              <a:gd name="connsiteX799" fmla="*/ 5504425 w 7467600"/>
              <a:gd name="connsiteY799" fmla="*/ 848067 h 6858000"/>
              <a:gd name="connsiteX800" fmla="*/ 4968849 w 7467600"/>
              <a:gd name="connsiteY800" fmla="*/ 962318 h 6858000"/>
              <a:gd name="connsiteX801" fmla="*/ 5104039 w 7467600"/>
              <a:gd name="connsiteY801" fmla="*/ 940634 h 6858000"/>
              <a:gd name="connsiteX802" fmla="*/ 5256311 w 7467600"/>
              <a:gd name="connsiteY802" fmla="*/ 916490 h 6858000"/>
              <a:gd name="connsiteX803" fmla="*/ 5377381 w 7467600"/>
              <a:gd name="connsiteY803" fmla="*/ 912671 h 6858000"/>
              <a:gd name="connsiteX804" fmla="*/ 5460148 w 7467600"/>
              <a:gd name="connsiteY804" fmla="*/ 911442 h 6858000"/>
              <a:gd name="connsiteX805" fmla="*/ 5648971 w 7467600"/>
              <a:gd name="connsiteY805" fmla="*/ 891331 h 6858000"/>
              <a:gd name="connsiteX806" fmla="*/ 5844807 w 7467600"/>
              <a:gd name="connsiteY806" fmla="*/ 870718 h 6858000"/>
              <a:gd name="connsiteX807" fmla="*/ 5862975 w 7467600"/>
              <a:gd name="connsiteY807" fmla="*/ 869756 h 6858000"/>
              <a:gd name="connsiteX808" fmla="*/ 5920887 w 7467600"/>
              <a:gd name="connsiteY808" fmla="*/ 865929 h 6858000"/>
              <a:gd name="connsiteX809" fmla="*/ 5504425 w 7467600"/>
              <a:gd name="connsiteY809" fmla="*/ 848067 h 6858000"/>
              <a:gd name="connsiteX810" fmla="*/ 3607114 w 7467600"/>
              <a:gd name="connsiteY810" fmla="*/ 467441 h 6858000"/>
              <a:gd name="connsiteX811" fmla="*/ 3296242 w 7467600"/>
              <a:gd name="connsiteY811" fmla="*/ 807991 h 6858000"/>
              <a:gd name="connsiteX812" fmla="*/ 3174674 w 7467600"/>
              <a:gd name="connsiteY812" fmla="*/ 919759 h 6858000"/>
              <a:gd name="connsiteX813" fmla="*/ 3042978 w 7467600"/>
              <a:gd name="connsiteY813" fmla="*/ 1054894 h 6858000"/>
              <a:gd name="connsiteX814" fmla="*/ 2968914 w 7467600"/>
              <a:gd name="connsiteY814" fmla="*/ 1133756 h 6858000"/>
              <a:gd name="connsiteX815" fmla="*/ 3103823 w 7467600"/>
              <a:gd name="connsiteY815" fmla="*/ 1026814 h 6858000"/>
              <a:gd name="connsiteX816" fmla="*/ 3607114 w 7467600"/>
              <a:gd name="connsiteY816" fmla="*/ 467441 h 6858000"/>
              <a:gd name="connsiteX817" fmla="*/ 3744487 w 7467600"/>
              <a:gd name="connsiteY817" fmla="*/ 383136 h 6858000"/>
              <a:gd name="connsiteX818" fmla="*/ 3970213 w 7467600"/>
              <a:gd name="connsiteY818" fmla="*/ 995559 h 6858000"/>
              <a:gd name="connsiteX819" fmla="*/ 3744487 w 7467600"/>
              <a:gd name="connsiteY819" fmla="*/ 383136 h 6858000"/>
              <a:gd name="connsiteX820" fmla="*/ 3624562 w 7467600"/>
              <a:gd name="connsiteY820" fmla="*/ 367041 h 6858000"/>
              <a:gd name="connsiteX821" fmla="*/ 3489712 w 7467600"/>
              <a:gd name="connsiteY821" fmla="*/ 485386 h 6858000"/>
              <a:gd name="connsiteX822" fmla="*/ 3182994 w 7467600"/>
              <a:gd name="connsiteY822" fmla="*/ 828265 h 6858000"/>
              <a:gd name="connsiteX823" fmla="*/ 2892114 w 7467600"/>
              <a:gd name="connsiteY823" fmla="*/ 1172635 h 6858000"/>
              <a:gd name="connsiteX824" fmla="*/ 3021459 w 7467600"/>
              <a:gd name="connsiteY824" fmla="*/ 1035385 h 6858000"/>
              <a:gd name="connsiteX825" fmla="*/ 3153873 w 7467600"/>
              <a:gd name="connsiteY825" fmla="*/ 898971 h 6858000"/>
              <a:gd name="connsiteX826" fmla="*/ 3276511 w 7467600"/>
              <a:gd name="connsiteY826" fmla="*/ 786423 h 6858000"/>
              <a:gd name="connsiteX827" fmla="*/ 3584154 w 7467600"/>
              <a:gd name="connsiteY827" fmla="*/ 448218 h 6858000"/>
              <a:gd name="connsiteX828" fmla="*/ 3624562 w 7467600"/>
              <a:gd name="connsiteY828" fmla="*/ 367041 h 6858000"/>
              <a:gd name="connsiteX829" fmla="*/ 3766672 w 7467600"/>
              <a:gd name="connsiteY829" fmla="*/ 359429 h 6858000"/>
              <a:gd name="connsiteX830" fmla="*/ 3996338 w 7467600"/>
              <a:gd name="connsiteY830" fmla="*/ 968237 h 6858000"/>
              <a:gd name="connsiteX831" fmla="*/ 3766672 w 7467600"/>
              <a:gd name="connsiteY831" fmla="*/ 359429 h 6858000"/>
              <a:gd name="connsiteX832" fmla="*/ 5805386 w 7467600"/>
              <a:gd name="connsiteY832" fmla="*/ 239240 h 6858000"/>
              <a:gd name="connsiteX833" fmla="*/ 5736947 w 7467600"/>
              <a:gd name="connsiteY833" fmla="*/ 261367 h 6858000"/>
              <a:gd name="connsiteX834" fmla="*/ 5427012 w 7467600"/>
              <a:gd name="connsiteY834" fmla="*/ 311272 h 6858000"/>
              <a:gd name="connsiteX835" fmla="*/ 5147818 w 7467600"/>
              <a:gd name="connsiteY835" fmla="*/ 322112 h 6858000"/>
              <a:gd name="connsiteX836" fmla="*/ 5060854 w 7467600"/>
              <a:gd name="connsiteY836" fmla="*/ 311882 h 6858000"/>
              <a:gd name="connsiteX837" fmla="*/ 4945989 w 7467600"/>
              <a:gd name="connsiteY837" fmla="*/ 300516 h 6858000"/>
              <a:gd name="connsiteX838" fmla="*/ 5410479 w 7467600"/>
              <a:gd name="connsiteY838" fmla="*/ 348434 h 6858000"/>
              <a:gd name="connsiteX839" fmla="*/ 5805386 w 7467600"/>
              <a:gd name="connsiteY839" fmla="*/ 239240 h 6858000"/>
              <a:gd name="connsiteX840" fmla="*/ 5905192 w 7467600"/>
              <a:gd name="connsiteY840" fmla="*/ 163079 h 6858000"/>
              <a:gd name="connsiteX841" fmla="*/ 5865655 w 7467600"/>
              <a:gd name="connsiteY841" fmla="*/ 171901 h 6858000"/>
              <a:gd name="connsiteX842" fmla="*/ 5259740 w 7467600"/>
              <a:gd name="connsiteY842" fmla="*/ 257013 h 6858000"/>
              <a:gd name="connsiteX843" fmla="*/ 5208466 w 7467600"/>
              <a:gd name="connsiteY843" fmla="*/ 257550 h 6858000"/>
              <a:gd name="connsiteX844" fmla="*/ 4980204 w 7467600"/>
              <a:gd name="connsiteY844" fmla="*/ 271903 h 6858000"/>
              <a:gd name="connsiteX845" fmla="*/ 5068068 w 7467600"/>
              <a:gd name="connsiteY845" fmla="*/ 282244 h 6858000"/>
              <a:gd name="connsiteX846" fmla="*/ 5153231 w 7467600"/>
              <a:gd name="connsiteY846" fmla="*/ 292240 h 6858000"/>
              <a:gd name="connsiteX847" fmla="*/ 5426491 w 7467600"/>
              <a:gd name="connsiteY847" fmla="*/ 281128 h 6858000"/>
              <a:gd name="connsiteX848" fmla="*/ 5731212 w 7467600"/>
              <a:gd name="connsiteY848" fmla="*/ 231951 h 6858000"/>
              <a:gd name="connsiteX849" fmla="*/ 5905192 w 7467600"/>
              <a:gd name="connsiteY849" fmla="*/ 163079 h 6858000"/>
              <a:gd name="connsiteX850" fmla="*/ 5944437 w 7467600"/>
              <a:gd name="connsiteY850" fmla="*/ 113829 h 6858000"/>
              <a:gd name="connsiteX851" fmla="*/ 5825032 w 7467600"/>
              <a:gd name="connsiteY851" fmla="*/ 146405 h 6858000"/>
              <a:gd name="connsiteX852" fmla="*/ 4955599 w 7467600"/>
              <a:gd name="connsiteY852" fmla="*/ 247008 h 6858000"/>
              <a:gd name="connsiteX853" fmla="*/ 5210104 w 7467600"/>
              <a:gd name="connsiteY853" fmla="*/ 228123 h 6858000"/>
              <a:gd name="connsiteX854" fmla="*/ 5261015 w 7467600"/>
              <a:gd name="connsiteY854" fmla="*/ 227087 h 6858000"/>
              <a:gd name="connsiteX855" fmla="*/ 5861181 w 7467600"/>
              <a:gd name="connsiteY855" fmla="*/ 143093 h 6858000"/>
              <a:gd name="connsiteX856" fmla="*/ 5961252 w 7467600"/>
              <a:gd name="connsiteY856" fmla="*/ 114820 h 6858000"/>
              <a:gd name="connsiteX857" fmla="*/ 5944437 w 7467600"/>
              <a:gd name="connsiteY857" fmla="*/ 113829 h 6858000"/>
              <a:gd name="connsiteX858" fmla="*/ 3882765 w 7467600"/>
              <a:gd name="connsiteY858" fmla="*/ 0 h 6858000"/>
              <a:gd name="connsiteX859" fmla="*/ 3995099 w 7467600"/>
              <a:gd name="connsiteY859" fmla="*/ 0 h 6858000"/>
              <a:gd name="connsiteX860" fmla="*/ 4163818 w 7467600"/>
              <a:gd name="connsiteY860" fmla="*/ 234104 h 6858000"/>
              <a:gd name="connsiteX861" fmla="*/ 4172099 w 7467600"/>
              <a:gd name="connsiteY861" fmla="*/ 234207 h 6858000"/>
              <a:gd name="connsiteX862" fmla="*/ 4784282 w 7467600"/>
              <a:gd name="connsiteY862" fmla="*/ 276561 h 6858000"/>
              <a:gd name="connsiteX863" fmla="*/ 4801687 w 7467600"/>
              <a:gd name="connsiteY863" fmla="*/ 267764 h 6858000"/>
              <a:gd name="connsiteX864" fmla="*/ 6082788 w 7467600"/>
              <a:gd name="connsiteY864" fmla="*/ 64119 h 6858000"/>
              <a:gd name="connsiteX865" fmla="*/ 6099442 w 7467600"/>
              <a:gd name="connsiteY865" fmla="*/ 82568 h 6858000"/>
              <a:gd name="connsiteX866" fmla="*/ 4804137 w 7467600"/>
              <a:gd name="connsiteY866" fmla="*/ 320931 h 6858000"/>
              <a:gd name="connsiteX867" fmla="*/ 4227047 w 7467600"/>
              <a:gd name="connsiteY867" fmla="*/ 313415 h 6858000"/>
              <a:gd name="connsiteX868" fmla="*/ 4346041 w 7467600"/>
              <a:gd name="connsiteY868" fmla="*/ 456086 h 6858000"/>
              <a:gd name="connsiteX869" fmla="*/ 4870967 w 7467600"/>
              <a:gd name="connsiteY869" fmla="*/ 963061 h 6858000"/>
              <a:gd name="connsiteX870" fmla="*/ 4889647 w 7467600"/>
              <a:gd name="connsiteY870" fmla="*/ 957147 h 6858000"/>
              <a:gd name="connsiteX871" fmla="*/ 5422504 w 7467600"/>
              <a:gd name="connsiteY871" fmla="*/ 805191 h 6858000"/>
              <a:gd name="connsiteX872" fmla="*/ 6087656 w 7467600"/>
              <a:gd name="connsiteY872" fmla="*/ 826703 h 6858000"/>
              <a:gd name="connsiteX873" fmla="*/ 6058717 w 7467600"/>
              <a:gd name="connsiteY873" fmla="*/ 865992 h 6858000"/>
              <a:gd name="connsiteX874" fmla="*/ 4974153 w 7467600"/>
              <a:gd name="connsiteY874" fmla="*/ 1045456 h 6858000"/>
              <a:gd name="connsiteX875" fmla="*/ 5627835 w 7467600"/>
              <a:gd name="connsiteY875" fmla="*/ 1472077 h 6858000"/>
              <a:gd name="connsiteX876" fmla="*/ 5629817 w 7467600"/>
              <a:gd name="connsiteY876" fmla="*/ 1471412 h 6858000"/>
              <a:gd name="connsiteX877" fmla="*/ 5634124 w 7467600"/>
              <a:gd name="connsiteY877" fmla="*/ 1470572 h 6858000"/>
              <a:gd name="connsiteX878" fmla="*/ 5755832 w 7467600"/>
              <a:gd name="connsiteY878" fmla="*/ 1383886 h 6858000"/>
              <a:gd name="connsiteX879" fmla="*/ 6014186 w 7467600"/>
              <a:gd name="connsiteY879" fmla="*/ 1279799 h 6858000"/>
              <a:gd name="connsiteX880" fmla="*/ 6901619 w 7467600"/>
              <a:gd name="connsiteY880" fmla="*/ 1047874 h 6858000"/>
              <a:gd name="connsiteX881" fmla="*/ 6931566 w 7467600"/>
              <a:gd name="connsiteY881" fmla="*/ 1062034 h 6858000"/>
              <a:gd name="connsiteX882" fmla="*/ 5790982 w 7467600"/>
              <a:gd name="connsiteY882" fmla="*/ 1561380 h 6858000"/>
              <a:gd name="connsiteX883" fmla="*/ 6188971 w 7467600"/>
              <a:gd name="connsiteY883" fmla="*/ 1755168 h 6858000"/>
              <a:gd name="connsiteX884" fmla="*/ 6202446 w 7467600"/>
              <a:gd name="connsiteY884" fmla="*/ 1752268 h 6858000"/>
              <a:gd name="connsiteX885" fmla="*/ 7179560 w 7467600"/>
              <a:gd name="connsiteY885" fmla="*/ 1467551 h 6858000"/>
              <a:gd name="connsiteX886" fmla="*/ 7158730 w 7467600"/>
              <a:gd name="connsiteY886" fmla="*/ 1507835 h 6858000"/>
              <a:gd name="connsiteX887" fmla="*/ 6326959 w 7467600"/>
              <a:gd name="connsiteY887" fmla="*/ 1817686 h 6858000"/>
              <a:gd name="connsiteX888" fmla="*/ 6537433 w 7467600"/>
              <a:gd name="connsiteY888" fmla="*/ 1907790 h 6858000"/>
              <a:gd name="connsiteX889" fmla="*/ 6550221 w 7467600"/>
              <a:gd name="connsiteY889" fmla="*/ 1910729 h 6858000"/>
              <a:gd name="connsiteX890" fmla="*/ 6964438 w 7467600"/>
              <a:gd name="connsiteY890" fmla="*/ 2209505 h 6858000"/>
              <a:gd name="connsiteX891" fmla="*/ 7367862 w 7467600"/>
              <a:gd name="connsiteY891" fmla="*/ 2806833 h 6858000"/>
              <a:gd name="connsiteX892" fmla="*/ 7364329 w 7467600"/>
              <a:gd name="connsiteY892" fmla="*/ 2826907 h 6858000"/>
              <a:gd name="connsiteX893" fmla="*/ 7290545 w 7467600"/>
              <a:gd name="connsiteY893" fmla="*/ 2850663 h 6858000"/>
              <a:gd name="connsiteX894" fmla="*/ 6472036 w 7467600"/>
              <a:gd name="connsiteY894" fmla="*/ 1959003 h 6858000"/>
              <a:gd name="connsiteX895" fmla="*/ 5792897 w 7467600"/>
              <a:gd name="connsiteY895" fmla="*/ 1647747 h 6858000"/>
              <a:gd name="connsiteX896" fmla="*/ 5842751 w 7467600"/>
              <a:gd name="connsiteY896" fmla="*/ 1816112 h 6858000"/>
              <a:gd name="connsiteX897" fmla="*/ 5847424 w 7467600"/>
              <a:gd name="connsiteY897" fmla="*/ 1815776 h 6858000"/>
              <a:gd name="connsiteX898" fmla="*/ 6399821 w 7467600"/>
              <a:gd name="connsiteY898" fmla="*/ 2344799 h 6858000"/>
              <a:gd name="connsiteX899" fmla="*/ 6323232 w 7467600"/>
              <a:gd name="connsiteY899" fmla="*/ 2389634 h 6858000"/>
              <a:gd name="connsiteX900" fmla="*/ 5942958 w 7467600"/>
              <a:gd name="connsiteY900" fmla="*/ 2077708 h 6858000"/>
              <a:gd name="connsiteX901" fmla="*/ 5921559 w 7467600"/>
              <a:gd name="connsiteY901" fmla="*/ 2378596 h 6858000"/>
              <a:gd name="connsiteX902" fmla="*/ 5817651 w 7467600"/>
              <a:gd name="connsiteY902" fmla="*/ 3023919 h 6858000"/>
              <a:gd name="connsiteX903" fmla="*/ 5729634 w 7467600"/>
              <a:gd name="connsiteY903" fmla="*/ 3051849 h 6858000"/>
              <a:gd name="connsiteX904" fmla="*/ 5611018 w 7467600"/>
              <a:gd name="connsiteY904" fmla="*/ 2316769 h 6858000"/>
              <a:gd name="connsiteX905" fmla="*/ 5687608 w 7467600"/>
              <a:gd name="connsiteY905" fmla="*/ 2039972 h 6858000"/>
              <a:gd name="connsiteX906" fmla="*/ 5657554 w 7467600"/>
              <a:gd name="connsiteY906" fmla="*/ 1576445 h 6858000"/>
              <a:gd name="connsiteX907" fmla="*/ 5150475 w 7467600"/>
              <a:gd name="connsiteY907" fmla="*/ 1274012 h 6858000"/>
              <a:gd name="connsiteX908" fmla="*/ 5349142 w 7467600"/>
              <a:gd name="connsiteY908" fmla="*/ 2204405 h 6858000"/>
              <a:gd name="connsiteX909" fmla="*/ 5262214 w 7467600"/>
              <a:gd name="connsiteY909" fmla="*/ 2233836 h 6858000"/>
              <a:gd name="connsiteX910" fmla="*/ 4981539 w 7467600"/>
              <a:gd name="connsiteY910" fmla="*/ 1542201 h 6858000"/>
              <a:gd name="connsiteX911" fmla="*/ 4958461 w 7467600"/>
              <a:gd name="connsiteY911" fmla="*/ 1136957 h 6858000"/>
              <a:gd name="connsiteX912" fmla="*/ 4655015 w 7467600"/>
              <a:gd name="connsiteY912" fmla="*/ 891426 h 6858000"/>
              <a:gd name="connsiteX913" fmla="*/ 4348002 w 7467600"/>
              <a:gd name="connsiteY913" fmla="*/ 2205895 h 6858000"/>
              <a:gd name="connsiteX914" fmla="*/ 4262250 w 7467600"/>
              <a:gd name="connsiteY914" fmla="*/ 2219972 h 6858000"/>
              <a:gd name="connsiteX915" fmla="*/ 4550611 w 7467600"/>
              <a:gd name="connsiteY915" fmla="*/ 817540 h 6858000"/>
              <a:gd name="connsiteX916" fmla="*/ 4564418 w 7467600"/>
              <a:gd name="connsiteY916" fmla="*/ 808293 h 6858000"/>
              <a:gd name="connsiteX917" fmla="*/ 4266388 w 7467600"/>
              <a:gd name="connsiteY917" fmla="*/ 500083 h 6858000"/>
              <a:gd name="connsiteX918" fmla="*/ 4032842 w 7467600"/>
              <a:gd name="connsiteY918" fmla="*/ 211809 h 6858000"/>
              <a:gd name="connsiteX919" fmla="*/ 3882765 w 7467600"/>
              <a:gd name="connsiteY919" fmla="*/ 0 h 6858000"/>
              <a:gd name="connsiteX920" fmla="*/ 3721337 w 7467600"/>
              <a:gd name="connsiteY920" fmla="*/ 0 h 6858000"/>
              <a:gd name="connsiteX921" fmla="*/ 3797544 w 7467600"/>
              <a:gd name="connsiteY921" fmla="*/ 0 h 6858000"/>
              <a:gd name="connsiteX922" fmla="*/ 3775734 w 7467600"/>
              <a:gd name="connsiteY922" fmla="*/ 95131 h 6858000"/>
              <a:gd name="connsiteX923" fmla="*/ 3724807 w 7467600"/>
              <a:gd name="connsiteY923" fmla="*/ 272257 h 6858000"/>
              <a:gd name="connsiteX924" fmla="*/ 3726844 w 7467600"/>
              <a:gd name="connsiteY924" fmla="*/ 282988 h 6858000"/>
              <a:gd name="connsiteX925" fmla="*/ 3742664 w 7467600"/>
              <a:gd name="connsiteY925" fmla="*/ 279918 h 6858000"/>
              <a:gd name="connsiteX926" fmla="*/ 4103910 w 7467600"/>
              <a:gd name="connsiteY926" fmla="*/ 1161917 h 6858000"/>
              <a:gd name="connsiteX927" fmla="*/ 4020269 w 7467600"/>
              <a:gd name="connsiteY927" fmla="*/ 1200406 h 6858000"/>
              <a:gd name="connsiteX928" fmla="*/ 3674882 w 7467600"/>
              <a:gd name="connsiteY928" fmla="*/ 488524 h 6858000"/>
              <a:gd name="connsiteX929" fmla="*/ 3132682 w 7467600"/>
              <a:gd name="connsiteY929" fmla="*/ 1072284 h 6858000"/>
              <a:gd name="connsiteX930" fmla="*/ 2716346 w 7467600"/>
              <a:gd name="connsiteY930" fmla="*/ 1276376 h 6858000"/>
              <a:gd name="connsiteX931" fmla="*/ 2716772 w 7467600"/>
              <a:gd name="connsiteY931" fmla="*/ 1255462 h 6858000"/>
              <a:gd name="connsiteX932" fmla="*/ 3471096 w 7467600"/>
              <a:gd name="connsiteY932" fmla="*/ 437072 h 6858000"/>
              <a:gd name="connsiteX933" fmla="*/ 3639057 w 7467600"/>
              <a:gd name="connsiteY933" fmla="*/ 286334 h 6858000"/>
              <a:gd name="connsiteX934" fmla="*/ 3640309 w 7467600"/>
              <a:gd name="connsiteY934" fmla="*/ 284664 h 6858000"/>
              <a:gd name="connsiteX935" fmla="*/ 3646022 w 7467600"/>
              <a:gd name="connsiteY935" fmla="*/ 276711 h 6858000"/>
              <a:gd name="connsiteX936" fmla="*/ 3707943 w 7467600"/>
              <a:gd name="connsiteY936" fmla="*/ 65958 h 6858000"/>
              <a:gd name="connsiteX937" fmla="*/ 3721337 w 7467600"/>
              <a:gd name="connsiteY937" fmla="*/ 0 h 6858000"/>
              <a:gd name="connsiteX938" fmla="*/ 2867960 w 7467600"/>
              <a:gd name="connsiteY938" fmla="*/ 0 h 6858000"/>
              <a:gd name="connsiteX939" fmla="*/ 2926351 w 7467600"/>
              <a:gd name="connsiteY939" fmla="*/ 0 h 6858000"/>
              <a:gd name="connsiteX940" fmla="*/ 2902823 w 7467600"/>
              <a:gd name="connsiteY940" fmla="*/ 262929 h 6858000"/>
              <a:gd name="connsiteX941" fmla="*/ 2940663 w 7467600"/>
              <a:gd name="connsiteY941" fmla="*/ 140884 h 6858000"/>
              <a:gd name="connsiteX942" fmla="*/ 2947039 w 7467600"/>
              <a:gd name="connsiteY942" fmla="*/ 122524 h 6858000"/>
              <a:gd name="connsiteX943" fmla="*/ 2984316 w 7467600"/>
              <a:gd name="connsiteY943" fmla="*/ 0 h 6858000"/>
              <a:gd name="connsiteX944" fmla="*/ 3016114 w 7467600"/>
              <a:gd name="connsiteY944" fmla="*/ 0 h 6858000"/>
              <a:gd name="connsiteX945" fmla="*/ 2979949 w 7467600"/>
              <a:gd name="connsiteY945" fmla="*/ 119274 h 6858000"/>
              <a:gd name="connsiteX946" fmla="*/ 3023879 w 7467600"/>
              <a:gd name="connsiteY946" fmla="*/ 0 h 6858000"/>
              <a:gd name="connsiteX947" fmla="*/ 3105400 w 7467600"/>
              <a:gd name="connsiteY947" fmla="*/ 0 h 6858000"/>
              <a:gd name="connsiteX948" fmla="*/ 3094669 w 7467600"/>
              <a:gd name="connsiteY948" fmla="*/ 30308 h 6858000"/>
              <a:gd name="connsiteX949" fmla="*/ 2901945 w 7467600"/>
              <a:gd name="connsiteY949" fmla="*/ 466538 h 6858000"/>
              <a:gd name="connsiteX950" fmla="*/ 2815209 w 7467600"/>
              <a:gd name="connsiteY950" fmla="*/ 497361 h 6858000"/>
              <a:gd name="connsiteX951" fmla="*/ 2844845 w 7467600"/>
              <a:gd name="connsiteY951" fmla="*/ 127638 h 6858000"/>
              <a:gd name="connsiteX952" fmla="*/ 2867960 w 7467600"/>
              <a:gd name="connsiteY952" fmla="*/ 0 h 6858000"/>
              <a:gd name="connsiteX953" fmla="*/ 1057230 w 7467600"/>
              <a:gd name="connsiteY953" fmla="*/ 0 h 6858000"/>
              <a:gd name="connsiteX954" fmla="*/ 1111003 w 7467600"/>
              <a:gd name="connsiteY954" fmla="*/ 0 h 6858000"/>
              <a:gd name="connsiteX955" fmla="*/ 1125553 w 7467600"/>
              <a:gd name="connsiteY955" fmla="*/ 52588 h 6858000"/>
              <a:gd name="connsiteX956" fmla="*/ 1304276 w 7467600"/>
              <a:gd name="connsiteY956" fmla="*/ 476275 h 6858000"/>
              <a:gd name="connsiteX957" fmla="*/ 1492066 w 7467600"/>
              <a:gd name="connsiteY957" fmla="*/ 886333 h 6858000"/>
              <a:gd name="connsiteX958" fmla="*/ 1423698 w 7467600"/>
              <a:gd name="connsiteY958" fmla="*/ 710817 h 6858000"/>
              <a:gd name="connsiteX959" fmla="*/ 1357609 w 7467600"/>
              <a:gd name="connsiteY959" fmla="*/ 532892 h 6858000"/>
              <a:gd name="connsiteX960" fmla="*/ 1309550 w 7467600"/>
              <a:gd name="connsiteY960" fmla="*/ 374031 h 6858000"/>
              <a:gd name="connsiteX961" fmla="*/ 1193673 w 7467600"/>
              <a:gd name="connsiteY961" fmla="*/ 49533 h 6858000"/>
              <a:gd name="connsiteX962" fmla="*/ 1164391 w 7467600"/>
              <a:gd name="connsiteY962" fmla="*/ 0 h 6858000"/>
              <a:gd name="connsiteX963" fmla="*/ 1200666 w 7467600"/>
              <a:gd name="connsiteY963" fmla="*/ 0 h 6858000"/>
              <a:gd name="connsiteX964" fmla="*/ 1223408 w 7467600"/>
              <a:gd name="connsiteY964" fmla="*/ 38996 h 6858000"/>
              <a:gd name="connsiteX965" fmla="*/ 1339635 w 7467600"/>
              <a:gd name="connsiteY965" fmla="*/ 365517 h 6858000"/>
              <a:gd name="connsiteX966" fmla="*/ 1387469 w 7467600"/>
              <a:gd name="connsiteY966" fmla="*/ 523079 h 6858000"/>
              <a:gd name="connsiteX967" fmla="*/ 1452685 w 7467600"/>
              <a:gd name="connsiteY967" fmla="*/ 699806 h 6858000"/>
              <a:gd name="connsiteX968" fmla="*/ 1492092 w 7467600"/>
              <a:gd name="connsiteY968" fmla="*/ 800424 h 6858000"/>
              <a:gd name="connsiteX969" fmla="*/ 1455302 w 7467600"/>
              <a:gd name="connsiteY969" fmla="*/ 632913 h 6858000"/>
              <a:gd name="connsiteX970" fmla="*/ 1222336 w 7467600"/>
              <a:gd name="connsiteY970" fmla="*/ 9480 h 6858000"/>
              <a:gd name="connsiteX971" fmla="*/ 1214634 w 7467600"/>
              <a:gd name="connsiteY971" fmla="*/ 0 h 6858000"/>
              <a:gd name="connsiteX972" fmla="*/ 1289827 w 7467600"/>
              <a:gd name="connsiteY972" fmla="*/ 0 h 6858000"/>
              <a:gd name="connsiteX973" fmla="*/ 1321076 w 7467600"/>
              <a:gd name="connsiteY973" fmla="*/ 59722 h 6858000"/>
              <a:gd name="connsiteX974" fmla="*/ 1512579 w 7467600"/>
              <a:gd name="connsiteY974" fmla="*/ 626441 h 6858000"/>
              <a:gd name="connsiteX975" fmla="*/ 1506076 w 7467600"/>
              <a:gd name="connsiteY975" fmla="*/ 1089289 h 6858000"/>
              <a:gd name="connsiteX976" fmla="*/ 1486346 w 7467600"/>
              <a:gd name="connsiteY976" fmla="*/ 1079919 h 6858000"/>
              <a:gd name="connsiteX977" fmla="*/ 1070511 w 7467600"/>
              <a:gd name="connsiteY977" fmla="*/ 48609 h 6858000"/>
              <a:gd name="connsiteX978" fmla="*/ 1057230 w 7467600"/>
              <a:gd name="connsiteY978" fmla="*/ 0 h 6858000"/>
              <a:gd name="connsiteX979" fmla="*/ 43151 w 7467600"/>
              <a:gd name="connsiteY979" fmla="*/ 0 h 6858000"/>
              <a:gd name="connsiteX980" fmla="*/ 95283 w 7467600"/>
              <a:gd name="connsiteY980" fmla="*/ 0 h 6858000"/>
              <a:gd name="connsiteX981" fmla="*/ 300708 w 7467600"/>
              <a:gd name="connsiteY981" fmla="*/ 154571 h 6858000"/>
              <a:gd name="connsiteX982" fmla="*/ 530414 w 7467600"/>
              <a:gd name="connsiteY982" fmla="*/ 354673 h 6858000"/>
              <a:gd name="connsiteX983" fmla="*/ 333785 w 7467600"/>
              <a:gd name="connsiteY983" fmla="*/ 161564 h 6858000"/>
              <a:gd name="connsiteX984" fmla="*/ 147005 w 7467600"/>
              <a:gd name="connsiteY984" fmla="*/ 0 h 6858000"/>
              <a:gd name="connsiteX985" fmla="*/ 272509 w 7467600"/>
              <a:gd name="connsiteY985" fmla="*/ 0 h 6858000"/>
              <a:gd name="connsiteX986" fmla="*/ 326276 w 7467600"/>
              <a:gd name="connsiteY986" fmla="*/ 45847 h 6858000"/>
              <a:gd name="connsiteX987" fmla="*/ 823759 w 7467600"/>
              <a:gd name="connsiteY987" fmla="*/ 574145 h 6858000"/>
              <a:gd name="connsiteX988" fmla="*/ 811254 w 7467600"/>
              <a:gd name="connsiteY988" fmla="*/ 665546 h 6858000"/>
              <a:gd name="connsiteX989" fmla="*/ 154042 w 7467600"/>
              <a:gd name="connsiteY989" fmla="*/ 261522 h 6858000"/>
              <a:gd name="connsiteX990" fmla="*/ 13550 w 7467600"/>
              <a:gd name="connsiteY990" fmla="*/ 158423 h 6858000"/>
              <a:gd name="connsiteX991" fmla="*/ 0 w 7467600"/>
              <a:gd name="connsiteY991" fmla="*/ 146618 h 6858000"/>
              <a:gd name="connsiteX992" fmla="*/ 0 w 7467600"/>
              <a:gd name="connsiteY992" fmla="*/ 59161 h 6858000"/>
              <a:gd name="connsiteX993" fmla="*/ 45427 w 7467600"/>
              <a:gd name="connsiteY993" fmla="*/ 101078 h 6858000"/>
              <a:gd name="connsiteX994" fmla="*/ 630103 w 7467600"/>
              <a:gd name="connsiteY994" fmla="*/ 485885 h 6858000"/>
              <a:gd name="connsiteX995" fmla="*/ 532040 w 7467600"/>
              <a:gd name="connsiteY995" fmla="*/ 399359 h 6858000"/>
              <a:gd name="connsiteX996" fmla="*/ 517618 w 7467600"/>
              <a:gd name="connsiteY996" fmla="*/ 385726 h 6858000"/>
              <a:gd name="connsiteX997" fmla="*/ 285074 w 7467600"/>
              <a:gd name="connsiteY997" fmla="*/ 182755 h 6858000"/>
              <a:gd name="connsiteX998" fmla="*/ 43151 w 7467600"/>
              <a:gd name="connsiteY99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97634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1903353 w 7467600"/>
              <a:gd name="connsiteY142" fmla="*/ 5044827 h 6858000"/>
              <a:gd name="connsiteX143" fmla="*/ 1936931 w 7467600"/>
              <a:gd name="connsiteY143" fmla="*/ 5093954 h 6858000"/>
              <a:gd name="connsiteX144" fmla="*/ 2195868 w 7467600"/>
              <a:gd name="connsiteY144" fmla="*/ 5396574 h 6858000"/>
              <a:gd name="connsiteX145" fmla="*/ 2088852 w 7467600"/>
              <a:gd name="connsiteY145" fmla="*/ 5166123 h 6858000"/>
              <a:gd name="connsiteX146" fmla="*/ 1958241 w 7467600"/>
              <a:gd name="connsiteY146" fmla="*/ 5067955 h 6858000"/>
              <a:gd name="connsiteX147" fmla="*/ 1903353 w 7467600"/>
              <a:gd name="connsiteY147" fmla="*/ 5044827 h 6858000"/>
              <a:gd name="connsiteX148" fmla="*/ 1979378 w 7467600"/>
              <a:gd name="connsiteY148" fmla="*/ 4769504 h 6858000"/>
              <a:gd name="connsiteX149" fmla="*/ 2882120 w 7467600"/>
              <a:gd name="connsiteY149" fmla="*/ 5064547 h 6858000"/>
              <a:gd name="connsiteX150" fmla="*/ 2793103 w 7467600"/>
              <a:gd name="connsiteY150" fmla="*/ 5039699 h 6858000"/>
              <a:gd name="connsiteX151" fmla="*/ 2770041 w 7467600"/>
              <a:gd name="connsiteY151" fmla="*/ 5033634 h 6858000"/>
              <a:gd name="connsiteX152" fmla="*/ 1979378 w 7467600"/>
              <a:gd name="connsiteY152" fmla="*/ 4769504 h 6858000"/>
              <a:gd name="connsiteX153" fmla="*/ 1927410 w 7467600"/>
              <a:gd name="connsiteY153" fmla="*/ 4716164 h 6858000"/>
              <a:gd name="connsiteX154" fmla="*/ 1959587 w 7467600"/>
              <a:gd name="connsiteY154" fmla="*/ 4728849 h 6858000"/>
              <a:gd name="connsiteX155" fmla="*/ 2777707 w 7467600"/>
              <a:gd name="connsiteY155" fmla="*/ 5003991 h 6858000"/>
              <a:gd name="connsiteX156" fmla="*/ 2800768 w 7467600"/>
              <a:gd name="connsiteY156" fmla="*/ 5010056 h 6858000"/>
              <a:gd name="connsiteX157" fmla="*/ 2879408 w 7467600"/>
              <a:gd name="connsiteY157" fmla="*/ 5031590 h 6858000"/>
              <a:gd name="connsiteX158" fmla="*/ 2862295 w 7467600"/>
              <a:gd name="connsiteY158" fmla="*/ 5022958 h 6858000"/>
              <a:gd name="connsiteX159" fmla="*/ 2813343 w 7467600"/>
              <a:gd name="connsiteY159" fmla="*/ 4998369 h 6858000"/>
              <a:gd name="connsiteX160" fmla="*/ 2646245 w 7467600"/>
              <a:gd name="connsiteY160" fmla="*/ 4930999 h 6858000"/>
              <a:gd name="connsiteX161" fmla="*/ 1999243 w 7467600"/>
              <a:gd name="connsiteY161" fmla="*/ 4730524 h 6858000"/>
              <a:gd name="connsiteX162" fmla="*/ 1979527 w 7467600"/>
              <a:gd name="connsiteY162" fmla="*/ 4726651 h 6858000"/>
              <a:gd name="connsiteX163" fmla="*/ 1927410 w 7467600"/>
              <a:gd name="connsiteY163" fmla="*/ 4716164 h 6858000"/>
              <a:gd name="connsiteX164" fmla="*/ 1997014 w 7467600"/>
              <a:gd name="connsiteY164" fmla="*/ 4698007 h 6858000"/>
              <a:gd name="connsiteX165" fmla="*/ 2005458 w 7467600"/>
              <a:gd name="connsiteY165" fmla="*/ 4699540 h 6858000"/>
              <a:gd name="connsiteX166" fmla="*/ 2657186 w 7467600"/>
              <a:gd name="connsiteY166" fmla="*/ 4901687 h 6858000"/>
              <a:gd name="connsiteX167" fmla="*/ 2826662 w 7467600"/>
              <a:gd name="connsiteY167" fmla="*/ 4970362 h 6858000"/>
              <a:gd name="connsiteX168" fmla="*/ 2876100 w 7467600"/>
              <a:gd name="connsiteY168" fmla="*/ 4995397 h 6858000"/>
              <a:gd name="connsiteX169" fmla="*/ 3042600 w 7467600"/>
              <a:gd name="connsiteY169" fmla="*/ 5059532 h 6858000"/>
              <a:gd name="connsiteX170" fmla="*/ 1997014 w 7467600"/>
              <a:gd name="connsiteY170" fmla="*/ 4698007 h 6858000"/>
              <a:gd name="connsiteX171" fmla="*/ 2305292 w 7467600"/>
              <a:gd name="connsiteY171" fmla="*/ 4219492 h 6858000"/>
              <a:gd name="connsiteX172" fmla="*/ 3360922 w 7467600"/>
              <a:gd name="connsiteY172" fmla="*/ 4529373 h 6858000"/>
              <a:gd name="connsiteX173" fmla="*/ 3492420 w 7467600"/>
              <a:gd name="connsiteY173" fmla="*/ 4510145 h 6858000"/>
              <a:gd name="connsiteX174" fmla="*/ 3364086 w 7467600"/>
              <a:gd name="connsiteY174" fmla="*/ 4480340 h 6858000"/>
              <a:gd name="connsiteX175" fmla="*/ 3225818 w 7467600"/>
              <a:gd name="connsiteY175" fmla="*/ 4411822 h 6858000"/>
              <a:gd name="connsiteX176" fmla="*/ 3129696 w 7467600"/>
              <a:gd name="connsiteY176" fmla="*/ 4360704 h 6858000"/>
              <a:gd name="connsiteX177" fmla="*/ 2814545 w 7467600"/>
              <a:gd name="connsiteY177" fmla="*/ 4282955 h 6858000"/>
              <a:gd name="connsiteX178" fmla="*/ 2305292 w 7467600"/>
              <a:gd name="connsiteY178" fmla="*/ 4219492 h 6858000"/>
              <a:gd name="connsiteX179" fmla="*/ 2626982 w 7467600"/>
              <a:gd name="connsiteY179" fmla="*/ 4206450 h 6858000"/>
              <a:gd name="connsiteX180" fmla="*/ 2490617 w 7467600"/>
              <a:gd name="connsiteY180" fmla="*/ 4206951 h 6858000"/>
              <a:gd name="connsiteX181" fmla="*/ 2819869 w 7467600"/>
              <a:gd name="connsiteY181" fmla="*/ 4252936 h 6858000"/>
              <a:gd name="connsiteX182" fmla="*/ 3143018 w 7467600"/>
              <a:gd name="connsiteY182" fmla="*/ 4332698 h 6858000"/>
              <a:gd name="connsiteX183" fmla="*/ 3241520 w 7467600"/>
              <a:gd name="connsiteY183" fmla="*/ 4385112 h 6858000"/>
              <a:gd name="connsiteX184" fmla="*/ 3374575 w 7467600"/>
              <a:gd name="connsiteY184" fmla="*/ 4451517 h 6858000"/>
              <a:gd name="connsiteX185" fmla="*/ 3505221 w 7467600"/>
              <a:gd name="connsiteY185" fmla="*/ 4480757 h 6858000"/>
              <a:gd name="connsiteX186" fmla="*/ 2626982 w 7467600"/>
              <a:gd name="connsiteY186" fmla="*/ 4206450 h 6858000"/>
              <a:gd name="connsiteX187" fmla="*/ 1310106 w 7467600"/>
              <a:gd name="connsiteY187" fmla="*/ 3943217 h 6858000"/>
              <a:gd name="connsiteX188" fmla="*/ 854994 w 7467600"/>
              <a:gd name="connsiteY188" fmla="*/ 4399136 h 6858000"/>
              <a:gd name="connsiteX189" fmla="*/ 742462 w 7467600"/>
              <a:gd name="connsiteY189" fmla="*/ 4594648 h 6858000"/>
              <a:gd name="connsiteX190" fmla="*/ 820602 w 7467600"/>
              <a:gd name="connsiteY190" fmla="*/ 4485915 h 6858000"/>
              <a:gd name="connsiteX191" fmla="*/ 878295 w 7467600"/>
              <a:gd name="connsiteY191" fmla="*/ 4403594 h 6858000"/>
              <a:gd name="connsiteX192" fmla="*/ 1240607 w 7467600"/>
              <a:gd name="connsiteY192" fmla="*/ 4010401 h 6858000"/>
              <a:gd name="connsiteX193" fmla="*/ 1310106 w 7467600"/>
              <a:gd name="connsiteY193" fmla="*/ 3943217 h 6858000"/>
              <a:gd name="connsiteX194" fmla="*/ 1423113 w 7467600"/>
              <a:gd name="connsiteY194" fmla="*/ 3874565 h 6858000"/>
              <a:gd name="connsiteX195" fmla="*/ 1260565 w 7467600"/>
              <a:gd name="connsiteY195" fmla="*/ 4031982 h 6858000"/>
              <a:gd name="connsiteX196" fmla="*/ 901900 w 7467600"/>
              <a:gd name="connsiteY196" fmla="*/ 4421236 h 6858000"/>
              <a:gd name="connsiteX197" fmla="*/ 845044 w 7467600"/>
              <a:gd name="connsiteY197" fmla="*/ 4502436 h 6858000"/>
              <a:gd name="connsiteX198" fmla="*/ 685926 w 7467600"/>
              <a:gd name="connsiteY198" fmla="*/ 4703069 h 6858000"/>
              <a:gd name="connsiteX199" fmla="*/ 684248 w 7467600"/>
              <a:gd name="connsiteY199" fmla="*/ 4706721 h 6858000"/>
              <a:gd name="connsiteX200" fmla="*/ 1423113 w 7467600"/>
              <a:gd name="connsiteY200" fmla="*/ 3874565 h 6858000"/>
              <a:gd name="connsiteX201" fmla="*/ 3316479 w 7467600"/>
              <a:gd name="connsiteY201" fmla="*/ 3872136 h 6858000"/>
              <a:gd name="connsiteX202" fmla="*/ 3546806 w 7467600"/>
              <a:gd name="connsiteY202" fmla="*/ 4356139 h 6858000"/>
              <a:gd name="connsiteX203" fmla="*/ 3364433 w 7467600"/>
              <a:gd name="connsiteY203" fmla="*/ 3953121 h 6858000"/>
              <a:gd name="connsiteX204" fmla="*/ 3316479 w 7467600"/>
              <a:gd name="connsiteY204" fmla="*/ 3872136 h 6858000"/>
              <a:gd name="connsiteX205" fmla="*/ 3291335 w 7467600"/>
              <a:gd name="connsiteY205" fmla="*/ 3767420 h 6858000"/>
              <a:gd name="connsiteX206" fmla="*/ 3390805 w 7467600"/>
              <a:gd name="connsiteY206" fmla="*/ 3937163 h 6858000"/>
              <a:gd name="connsiteX207" fmla="*/ 3579062 w 7467600"/>
              <a:gd name="connsiteY207" fmla="*/ 4359040 h 6858000"/>
              <a:gd name="connsiteX208" fmla="*/ 3467355 w 7467600"/>
              <a:gd name="connsiteY208" fmla="*/ 3988130 h 6858000"/>
              <a:gd name="connsiteX209" fmla="*/ 3310753 w 7467600"/>
              <a:gd name="connsiteY209" fmla="*/ 3787140 h 6858000"/>
              <a:gd name="connsiteX210" fmla="*/ 3291335 w 7467600"/>
              <a:gd name="connsiteY210" fmla="*/ 3767420 h 6858000"/>
              <a:gd name="connsiteX211" fmla="*/ 1635889 w 7467600"/>
              <a:gd name="connsiteY211" fmla="*/ 3709494 h 6858000"/>
              <a:gd name="connsiteX212" fmla="*/ 1634800 w 7467600"/>
              <a:gd name="connsiteY212" fmla="*/ 3731111 h 6858000"/>
              <a:gd name="connsiteX213" fmla="*/ 1635889 w 7467600"/>
              <a:gd name="connsiteY213" fmla="*/ 3709494 h 6858000"/>
              <a:gd name="connsiteX214" fmla="*/ 1510397 w 7467600"/>
              <a:gd name="connsiteY214" fmla="*/ 3684705 h 6858000"/>
              <a:gd name="connsiteX215" fmla="*/ 1146550 w 7467600"/>
              <a:gd name="connsiteY215" fmla="*/ 3802012 h 6858000"/>
              <a:gd name="connsiteX216" fmla="*/ 698834 w 7467600"/>
              <a:gd name="connsiteY216" fmla="*/ 3952272 h 6858000"/>
              <a:gd name="connsiteX217" fmla="*/ 34256 w 7467600"/>
              <a:gd name="connsiteY217" fmla="*/ 4347603 h 6858000"/>
              <a:gd name="connsiteX218" fmla="*/ 527241 w 7467600"/>
              <a:gd name="connsiteY218" fmla="*/ 4065078 h 6858000"/>
              <a:gd name="connsiteX219" fmla="*/ 1510397 w 7467600"/>
              <a:gd name="connsiteY219" fmla="*/ 3684705 h 6858000"/>
              <a:gd name="connsiteX220" fmla="*/ 1313114 w 7467600"/>
              <a:gd name="connsiteY220" fmla="*/ 3655216 h 6858000"/>
              <a:gd name="connsiteX221" fmla="*/ 1109304 w 7467600"/>
              <a:gd name="connsiteY221" fmla="*/ 3669030 h 6858000"/>
              <a:gd name="connsiteX222" fmla="*/ 8129 w 7467600"/>
              <a:gd name="connsiteY222" fmla="*/ 4330519 h 6858000"/>
              <a:gd name="connsiteX223" fmla="*/ 687572 w 7467600"/>
              <a:gd name="connsiteY223" fmla="*/ 3925629 h 6858000"/>
              <a:gd name="connsiteX224" fmla="*/ 1138365 w 7467600"/>
              <a:gd name="connsiteY224" fmla="*/ 3774515 h 6858000"/>
              <a:gd name="connsiteX225" fmla="*/ 1505579 w 7467600"/>
              <a:gd name="connsiteY225" fmla="*/ 3655526 h 6858000"/>
              <a:gd name="connsiteX226" fmla="*/ 1313114 w 7467600"/>
              <a:gd name="connsiteY226" fmla="*/ 3655216 h 6858000"/>
              <a:gd name="connsiteX227" fmla="*/ 3655073 w 7467600"/>
              <a:gd name="connsiteY227" fmla="*/ 3650884 h 6858000"/>
              <a:gd name="connsiteX228" fmla="*/ 3989938 w 7467600"/>
              <a:gd name="connsiteY228" fmla="*/ 3991685 h 6858000"/>
              <a:gd name="connsiteX229" fmla="*/ 4393907 w 7467600"/>
              <a:gd name="connsiteY229" fmla="*/ 4261258 h 6858000"/>
              <a:gd name="connsiteX230" fmla="*/ 4648051 w 7467600"/>
              <a:gd name="connsiteY230" fmla="*/ 4374051 h 6858000"/>
              <a:gd name="connsiteX231" fmla="*/ 4383389 w 7467600"/>
              <a:gd name="connsiteY231" fmla="*/ 4184369 h 6858000"/>
              <a:gd name="connsiteX232" fmla="*/ 4165508 w 7467600"/>
              <a:gd name="connsiteY232" fmla="*/ 4035196 h 6858000"/>
              <a:gd name="connsiteX233" fmla="*/ 4068162 w 7467600"/>
              <a:gd name="connsiteY233" fmla="*/ 3953394 h 6858000"/>
              <a:gd name="connsiteX234" fmla="*/ 3981416 w 7467600"/>
              <a:gd name="connsiteY234" fmla="*/ 3880482 h 6858000"/>
              <a:gd name="connsiteX235" fmla="*/ 3800147 w 7467600"/>
              <a:gd name="connsiteY235" fmla="*/ 3749872 h 6858000"/>
              <a:gd name="connsiteX236" fmla="*/ 3655073 w 7467600"/>
              <a:gd name="connsiteY236" fmla="*/ 3650884 h 6858000"/>
              <a:gd name="connsiteX237" fmla="*/ 3670252 w 7467600"/>
              <a:gd name="connsiteY237" fmla="*/ 3622798 h 6858000"/>
              <a:gd name="connsiteX238" fmla="*/ 3817258 w 7467600"/>
              <a:gd name="connsiteY238" fmla="*/ 3723577 h 6858000"/>
              <a:gd name="connsiteX239" fmla="*/ 4000461 w 7467600"/>
              <a:gd name="connsiteY239" fmla="*/ 3855966 h 6858000"/>
              <a:gd name="connsiteX240" fmla="*/ 4088180 w 7467600"/>
              <a:gd name="connsiteY240" fmla="*/ 3929774 h 6858000"/>
              <a:gd name="connsiteX241" fmla="*/ 4184555 w 7467600"/>
              <a:gd name="connsiteY241" fmla="*/ 4010683 h 6858000"/>
              <a:gd name="connsiteX242" fmla="*/ 4399563 w 7467600"/>
              <a:gd name="connsiteY242" fmla="*/ 4158106 h 6858000"/>
              <a:gd name="connsiteX243" fmla="*/ 4684469 w 7467600"/>
              <a:gd name="connsiteY243" fmla="*/ 4364680 h 6858000"/>
              <a:gd name="connsiteX244" fmla="*/ 4690271 w 7467600"/>
              <a:gd name="connsiteY244" fmla="*/ 4370034 h 6858000"/>
              <a:gd name="connsiteX245" fmla="*/ 4136093 w 7467600"/>
              <a:gd name="connsiteY245" fmla="*/ 3858466 h 6858000"/>
              <a:gd name="connsiteX246" fmla="*/ 3670252 w 7467600"/>
              <a:gd name="connsiteY246" fmla="*/ 3622798 h 6858000"/>
              <a:gd name="connsiteX247" fmla="*/ 4440129 w 7467600"/>
              <a:gd name="connsiteY247" fmla="*/ 3448571 h 6858000"/>
              <a:gd name="connsiteX248" fmla="*/ 4856525 w 7467600"/>
              <a:gd name="connsiteY248" fmla="*/ 3915351 h 6858000"/>
              <a:gd name="connsiteX249" fmla="*/ 5059055 w 7467600"/>
              <a:gd name="connsiteY249" fmla="*/ 4108918 h 6858000"/>
              <a:gd name="connsiteX250" fmla="*/ 5290070 w 7467600"/>
              <a:gd name="connsiteY250" fmla="*/ 4263619 h 6858000"/>
              <a:gd name="connsiteX251" fmla="*/ 4834991 w 7467600"/>
              <a:gd name="connsiteY251" fmla="*/ 3830985 h 6858000"/>
              <a:gd name="connsiteX252" fmla="*/ 4440129 w 7467600"/>
              <a:gd name="connsiteY252" fmla="*/ 3448571 h 6858000"/>
              <a:gd name="connsiteX253" fmla="*/ 4441737 w 7467600"/>
              <a:gd name="connsiteY253" fmla="*/ 3399734 h 6858000"/>
              <a:gd name="connsiteX254" fmla="*/ 4431236 w 7467600"/>
              <a:gd name="connsiteY254" fmla="*/ 3400954 h 6858000"/>
              <a:gd name="connsiteX255" fmla="*/ 4557150 w 7467600"/>
              <a:gd name="connsiteY255" fmla="*/ 3510023 h 6858000"/>
              <a:gd name="connsiteX256" fmla="*/ 4856936 w 7467600"/>
              <a:gd name="connsiteY256" fmla="*/ 3809146 h 6858000"/>
              <a:gd name="connsiteX257" fmla="*/ 5111996 w 7467600"/>
              <a:gd name="connsiteY257" fmla="*/ 4065759 h 6858000"/>
              <a:gd name="connsiteX258" fmla="*/ 5388878 w 7467600"/>
              <a:gd name="connsiteY258" fmla="*/ 4300185 h 6858000"/>
              <a:gd name="connsiteX259" fmla="*/ 5425556 w 7467600"/>
              <a:gd name="connsiteY259" fmla="*/ 4308967 h 6858000"/>
              <a:gd name="connsiteX260" fmla="*/ 4943646 w 7467600"/>
              <a:gd name="connsiteY260" fmla="*/ 3822916 h 6858000"/>
              <a:gd name="connsiteX261" fmla="*/ 4594837 w 7467600"/>
              <a:gd name="connsiteY261" fmla="*/ 3532274 h 6858000"/>
              <a:gd name="connsiteX262" fmla="*/ 4441737 w 7467600"/>
              <a:gd name="connsiteY262" fmla="*/ 3399734 h 6858000"/>
              <a:gd name="connsiteX263" fmla="*/ 5425834 w 7467600"/>
              <a:gd name="connsiteY263" fmla="*/ 3162785 h 6858000"/>
              <a:gd name="connsiteX264" fmla="*/ 5401644 w 7467600"/>
              <a:gd name="connsiteY264" fmla="*/ 3617847 h 6858000"/>
              <a:gd name="connsiteX265" fmla="*/ 5467256 w 7467600"/>
              <a:gd name="connsiteY265" fmla="*/ 4175494 h 6858000"/>
              <a:gd name="connsiteX266" fmla="*/ 5448069 w 7467600"/>
              <a:gd name="connsiteY266" fmla="*/ 3567554 h 6858000"/>
              <a:gd name="connsiteX267" fmla="*/ 5425834 w 7467600"/>
              <a:gd name="connsiteY267" fmla="*/ 3162785 h 6858000"/>
              <a:gd name="connsiteX268" fmla="*/ 1318687 w 7467600"/>
              <a:gd name="connsiteY268" fmla="*/ 3113840 h 6858000"/>
              <a:gd name="connsiteX269" fmla="*/ 1066793 w 7467600"/>
              <a:gd name="connsiteY269" fmla="*/ 3212171 h 6858000"/>
              <a:gd name="connsiteX270" fmla="*/ 993319 w 7467600"/>
              <a:gd name="connsiteY270" fmla="*/ 3247648 h 6858000"/>
              <a:gd name="connsiteX271" fmla="*/ 853081 w 7467600"/>
              <a:gd name="connsiteY271" fmla="*/ 3312410 h 6858000"/>
              <a:gd name="connsiteX272" fmla="*/ 805957 w 7467600"/>
              <a:gd name="connsiteY272" fmla="*/ 3330443 h 6858000"/>
              <a:gd name="connsiteX273" fmla="*/ 1318687 w 7467600"/>
              <a:gd name="connsiteY273" fmla="*/ 3113840 h 6858000"/>
              <a:gd name="connsiteX274" fmla="*/ 5453702 w 7467600"/>
              <a:gd name="connsiteY274" fmla="*/ 3090882 h 6858000"/>
              <a:gd name="connsiteX275" fmla="*/ 5480135 w 7467600"/>
              <a:gd name="connsiteY275" fmla="*/ 3565802 h 6858000"/>
              <a:gd name="connsiteX276" fmla="*/ 5499023 w 7467600"/>
              <a:gd name="connsiteY276" fmla="*/ 4166310 h 6858000"/>
              <a:gd name="connsiteX277" fmla="*/ 5547022 w 7467600"/>
              <a:gd name="connsiteY277" fmla="*/ 3607838 h 6858000"/>
              <a:gd name="connsiteX278" fmla="*/ 5515964 w 7467600"/>
              <a:gd name="connsiteY278" fmla="*/ 3378541 h 6858000"/>
              <a:gd name="connsiteX279" fmla="*/ 5453702 w 7467600"/>
              <a:gd name="connsiteY279" fmla="*/ 3090882 h 6858000"/>
              <a:gd name="connsiteX280" fmla="*/ 1238695 w 7467600"/>
              <a:gd name="connsiteY280" fmla="*/ 3076820 h 6858000"/>
              <a:gd name="connsiteX281" fmla="*/ 716371 w 7467600"/>
              <a:gd name="connsiteY281" fmla="*/ 3293249 h 6858000"/>
              <a:gd name="connsiteX282" fmla="*/ 579522 w 7467600"/>
              <a:gd name="connsiteY282" fmla="*/ 3371759 h 6858000"/>
              <a:gd name="connsiteX283" fmla="*/ 600288 w 7467600"/>
              <a:gd name="connsiteY283" fmla="*/ 3365555 h 6858000"/>
              <a:gd name="connsiteX284" fmla="*/ 840692 w 7467600"/>
              <a:gd name="connsiteY284" fmla="*/ 3284921 h 6858000"/>
              <a:gd name="connsiteX285" fmla="*/ 979248 w 7467600"/>
              <a:gd name="connsiteY285" fmla="*/ 3221003 h 6858000"/>
              <a:gd name="connsiteX286" fmla="*/ 1053282 w 7467600"/>
              <a:gd name="connsiteY286" fmla="*/ 3185247 h 6858000"/>
              <a:gd name="connsiteX287" fmla="*/ 1320603 w 7467600"/>
              <a:gd name="connsiteY287" fmla="*/ 3081281 h 6858000"/>
              <a:gd name="connsiteX288" fmla="*/ 1238695 w 7467600"/>
              <a:gd name="connsiteY288" fmla="*/ 3076820 h 6858000"/>
              <a:gd name="connsiteX289" fmla="*/ 5425627 w 7467600"/>
              <a:gd name="connsiteY289" fmla="*/ 2954192 h 6858000"/>
              <a:gd name="connsiteX290" fmla="*/ 5470770 w 7467600"/>
              <a:gd name="connsiteY290" fmla="*/ 3005435 h 6858000"/>
              <a:gd name="connsiteX291" fmla="*/ 5519779 w 7467600"/>
              <a:gd name="connsiteY291" fmla="*/ 4359223 h 6858000"/>
              <a:gd name="connsiteX292" fmla="*/ 5520293 w 7467600"/>
              <a:gd name="connsiteY292" fmla="*/ 4360602 h 6858000"/>
              <a:gd name="connsiteX293" fmla="*/ 5767221 w 7467600"/>
              <a:gd name="connsiteY293" fmla="*/ 4665564 h 6858000"/>
              <a:gd name="connsiteX294" fmla="*/ 6937169 w 7467600"/>
              <a:gd name="connsiteY294" fmla="*/ 4815941 h 6858000"/>
              <a:gd name="connsiteX295" fmla="*/ 6953922 w 7467600"/>
              <a:gd name="connsiteY295" fmla="*/ 4890068 h 6858000"/>
              <a:gd name="connsiteX296" fmla="*/ 6071359 w 7467600"/>
              <a:gd name="connsiteY296" fmla="*/ 4770770 h 6858000"/>
              <a:gd name="connsiteX297" fmla="*/ 6038839 w 7467600"/>
              <a:gd name="connsiteY297" fmla="*/ 4764474 h 6858000"/>
              <a:gd name="connsiteX298" fmla="*/ 6038706 w 7467600"/>
              <a:gd name="connsiteY298" fmla="*/ 4763847 h 6858000"/>
              <a:gd name="connsiteX299" fmla="*/ 6037784 w 7467600"/>
              <a:gd name="connsiteY299" fmla="*/ 4764270 h 6858000"/>
              <a:gd name="connsiteX300" fmla="*/ 6038839 w 7467600"/>
              <a:gd name="connsiteY300" fmla="*/ 4764474 h 6858000"/>
              <a:gd name="connsiteX301" fmla="*/ 6040338 w 7467600"/>
              <a:gd name="connsiteY301" fmla="*/ 4771418 h 6858000"/>
              <a:gd name="connsiteX302" fmla="*/ 6024488 w 7467600"/>
              <a:gd name="connsiteY302" fmla="*/ 4809903 h 6858000"/>
              <a:gd name="connsiteX303" fmla="*/ 5599771 w 7467600"/>
              <a:gd name="connsiteY303" fmla="*/ 5509652 h 6858000"/>
              <a:gd name="connsiteX304" fmla="*/ 5548843 w 7467600"/>
              <a:gd name="connsiteY304" fmla="*/ 5563845 h 6858000"/>
              <a:gd name="connsiteX305" fmla="*/ 5940952 w 7467600"/>
              <a:gd name="connsiteY305" fmla="*/ 6250028 h 6858000"/>
              <a:gd name="connsiteX306" fmla="*/ 6043441 w 7467600"/>
              <a:gd name="connsiteY306" fmla="*/ 6665847 h 6858000"/>
              <a:gd name="connsiteX307" fmla="*/ 6093432 w 7467600"/>
              <a:gd name="connsiteY307" fmla="*/ 6858000 h 6858000"/>
              <a:gd name="connsiteX308" fmla="*/ 6034344 w 7467600"/>
              <a:gd name="connsiteY308" fmla="*/ 6858000 h 6858000"/>
              <a:gd name="connsiteX309" fmla="*/ 6026679 w 7467600"/>
              <a:gd name="connsiteY309" fmla="*/ 6836959 h 6858000"/>
              <a:gd name="connsiteX310" fmla="*/ 5800441 w 7467600"/>
              <a:gd name="connsiteY310" fmla="*/ 6335286 h 6858000"/>
              <a:gd name="connsiteX311" fmla="*/ 5526562 w 7467600"/>
              <a:gd name="connsiteY311" fmla="*/ 5705388 h 6858000"/>
              <a:gd name="connsiteX312" fmla="*/ 5519640 w 7467600"/>
              <a:gd name="connsiteY312" fmla="*/ 5683774 h 6858000"/>
              <a:gd name="connsiteX313" fmla="*/ 5844559 w 7467600"/>
              <a:gd name="connsiteY313" fmla="*/ 6553349 h 6858000"/>
              <a:gd name="connsiteX314" fmla="*/ 5975994 w 7467600"/>
              <a:gd name="connsiteY314" fmla="*/ 6858000 h 6858000"/>
              <a:gd name="connsiteX315" fmla="*/ 5898547 w 7467600"/>
              <a:gd name="connsiteY315" fmla="*/ 6858000 h 6858000"/>
              <a:gd name="connsiteX316" fmla="*/ 5682041 w 7467600"/>
              <a:gd name="connsiteY316" fmla="*/ 6355860 h 6858000"/>
              <a:gd name="connsiteX317" fmla="*/ 5461758 w 7467600"/>
              <a:gd name="connsiteY317" fmla="*/ 5820220 h 6858000"/>
              <a:gd name="connsiteX318" fmla="*/ 5237282 w 7467600"/>
              <a:gd name="connsiteY318" fmla="*/ 6579086 h 6858000"/>
              <a:gd name="connsiteX319" fmla="*/ 5115009 w 7467600"/>
              <a:gd name="connsiteY319" fmla="*/ 6858000 h 6858000"/>
              <a:gd name="connsiteX320" fmla="*/ 5028074 w 7467600"/>
              <a:gd name="connsiteY320" fmla="*/ 6858000 h 6858000"/>
              <a:gd name="connsiteX321" fmla="*/ 5079508 w 7467600"/>
              <a:gd name="connsiteY321" fmla="*/ 6749074 h 6858000"/>
              <a:gd name="connsiteX322" fmla="*/ 5371846 w 7467600"/>
              <a:gd name="connsiteY322" fmla="*/ 5924413 h 6858000"/>
              <a:gd name="connsiteX323" fmla="*/ 5270512 w 7467600"/>
              <a:gd name="connsiteY323" fmla="*/ 6138975 h 6858000"/>
              <a:gd name="connsiteX324" fmla="*/ 5062409 w 7467600"/>
              <a:gd name="connsiteY324" fmla="*/ 6653544 h 6858000"/>
              <a:gd name="connsiteX325" fmla="*/ 5036628 w 7467600"/>
              <a:gd name="connsiteY325" fmla="*/ 6754247 h 6858000"/>
              <a:gd name="connsiteX326" fmla="*/ 5009112 w 7467600"/>
              <a:gd name="connsiteY326" fmla="*/ 6858000 h 6858000"/>
              <a:gd name="connsiteX327" fmla="*/ 4976679 w 7467600"/>
              <a:gd name="connsiteY327" fmla="*/ 6858000 h 6858000"/>
              <a:gd name="connsiteX328" fmla="*/ 5006537 w 7467600"/>
              <a:gd name="connsiteY328" fmla="*/ 6747068 h 6858000"/>
              <a:gd name="connsiteX329" fmla="*/ 5032723 w 7467600"/>
              <a:gd name="connsiteY329" fmla="*/ 6644957 h 6858000"/>
              <a:gd name="connsiteX330" fmla="*/ 5242949 w 7467600"/>
              <a:gd name="connsiteY330" fmla="*/ 6125175 h 6858000"/>
              <a:gd name="connsiteX331" fmla="*/ 5286321 w 7467600"/>
              <a:gd name="connsiteY331" fmla="*/ 6033555 h 6858000"/>
              <a:gd name="connsiteX332" fmla="*/ 5008210 w 7467600"/>
              <a:gd name="connsiteY332" fmla="*/ 6649194 h 6858000"/>
              <a:gd name="connsiteX333" fmla="*/ 4986321 w 7467600"/>
              <a:gd name="connsiteY333" fmla="*/ 6765687 h 6858000"/>
              <a:gd name="connsiteX334" fmla="*/ 4973474 w 7467600"/>
              <a:gd name="connsiteY334" fmla="*/ 6858000 h 6858000"/>
              <a:gd name="connsiteX335" fmla="*/ 4907178 w 7467600"/>
              <a:gd name="connsiteY335" fmla="*/ 6858000 h 6858000"/>
              <a:gd name="connsiteX336" fmla="*/ 4910810 w 7467600"/>
              <a:gd name="connsiteY336" fmla="*/ 6829660 h 6858000"/>
              <a:gd name="connsiteX337" fmla="*/ 4987461 w 7467600"/>
              <a:gd name="connsiteY337" fmla="*/ 6432994 h 6858000"/>
              <a:gd name="connsiteX338" fmla="*/ 5179262 w 7467600"/>
              <a:gd name="connsiteY338" fmla="*/ 6035044 h 6858000"/>
              <a:gd name="connsiteX339" fmla="*/ 4689678 w 7467600"/>
              <a:gd name="connsiteY339" fmla="*/ 6440241 h 6858000"/>
              <a:gd name="connsiteX340" fmla="*/ 4477543 w 7467600"/>
              <a:gd name="connsiteY340" fmla="*/ 6674836 h 6858000"/>
              <a:gd name="connsiteX341" fmla="*/ 4329957 w 7467600"/>
              <a:gd name="connsiteY341" fmla="*/ 6858000 h 6858000"/>
              <a:gd name="connsiteX342" fmla="*/ 4218595 w 7467600"/>
              <a:gd name="connsiteY342" fmla="*/ 6858000 h 6858000"/>
              <a:gd name="connsiteX343" fmla="*/ 4368888 w 7467600"/>
              <a:gd name="connsiteY343" fmla="*/ 6668412 h 6858000"/>
              <a:gd name="connsiteX344" fmla="*/ 4563091 w 7467600"/>
              <a:gd name="connsiteY344" fmla="*/ 6442508 h 6858000"/>
              <a:gd name="connsiteX345" fmla="*/ 5387324 w 7467600"/>
              <a:gd name="connsiteY345" fmla="*/ 5705830 h 6858000"/>
              <a:gd name="connsiteX346" fmla="*/ 5073620 w 7467600"/>
              <a:gd name="connsiteY346" fmla="*/ 5955437 h 6858000"/>
              <a:gd name="connsiteX347" fmla="*/ 4689789 w 7467600"/>
              <a:gd name="connsiteY347" fmla="*/ 6268382 h 6858000"/>
              <a:gd name="connsiteX348" fmla="*/ 4418722 w 7467600"/>
              <a:gd name="connsiteY348" fmla="*/ 6570886 h 6858000"/>
              <a:gd name="connsiteX349" fmla="*/ 4214944 w 7467600"/>
              <a:gd name="connsiteY349" fmla="*/ 6858000 h 6858000"/>
              <a:gd name="connsiteX350" fmla="*/ 4177898 w 7467600"/>
              <a:gd name="connsiteY350" fmla="*/ 6858000 h 6858000"/>
              <a:gd name="connsiteX351" fmla="*/ 4391597 w 7467600"/>
              <a:gd name="connsiteY351" fmla="*/ 6556370 h 6858000"/>
              <a:gd name="connsiteX352" fmla="*/ 4668889 w 7467600"/>
              <a:gd name="connsiteY352" fmla="*/ 6246399 h 6858000"/>
              <a:gd name="connsiteX353" fmla="*/ 5055427 w 7467600"/>
              <a:gd name="connsiteY353" fmla="*/ 5931476 h 6858000"/>
              <a:gd name="connsiteX354" fmla="*/ 5371814 w 7467600"/>
              <a:gd name="connsiteY354" fmla="*/ 5678975 h 6858000"/>
              <a:gd name="connsiteX355" fmla="*/ 4987918 w 7467600"/>
              <a:gd name="connsiteY355" fmla="*/ 5838701 h 6858000"/>
              <a:gd name="connsiteX356" fmla="*/ 4317146 w 7467600"/>
              <a:gd name="connsiteY356" fmla="*/ 6587716 h 6858000"/>
              <a:gd name="connsiteX357" fmla="*/ 4171627 w 7467600"/>
              <a:gd name="connsiteY357" fmla="*/ 6858000 h 6858000"/>
              <a:gd name="connsiteX358" fmla="*/ 4081585 w 7467600"/>
              <a:gd name="connsiteY358" fmla="*/ 6858000 h 6858000"/>
              <a:gd name="connsiteX359" fmla="*/ 4238603 w 7467600"/>
              <a:gd name="connsiteY359" fmla="*/ 6559341 h 6858000"/>
              <a:gd name="connsiteX360" fmla="*/ 4778333 w 7467600"/>
              <a:gd name="connsiteY360" fmla="*/ 5873626 h 6858000"/>
              <a:gd name="connsiteX361" fmla="*/ 5414185 w 7467600"/>
              <a:gd name="connsiteY361" fmla="*/ 5573882 h 6858000"/>
              <a:gd name="connsiteX362" fmla="*/ 5959648 w 7467600"/>
              <a:gd name="connsiteY362" fmla="*/ 4760797 h 6858000"/>
              <a:gd name="connsiteX363" fmla="*/ 5355019 w 7467600"/>
              <a:gd name="connsiteY363" fmla="*/ 4734672 h 6858000"/>
              <a:gd name="connsiteX364" fmla="*/ 5083565 w 7467600"/>
              <a:gd name="connsiteY364" fmla="*/ 5179121 h 6858000"/>
              <a:gd name="connsiteX365" fmla="*/ 4713577 w 7467600"/>
              <a:gd name="connsiteY365" fmla="*/ 5616803 h 6858000"/>
              <a:gd name="connsiteX366" fmla="*/ 3989559 w 7467600"/>
              <a:gd name="connsiteY366" fmla="*/ 6145945 h 6858000"/>
              <a:gd name="connsiteX367" fmla="*/ 3939824 w 7467600"/>
              <a:gd name="connsiteY367" fmla="*/ 6066900 h 6858000"/>
              <a:gd name="connsiteX368" fmla="*/ 4584537 w 7467600"/>
              <a:gd name="connsiteY368" fmla="*/ 5324826 h 6858000"/>
              <a:gd name="connsiteX369" fmla="*/ 5037105 w 7467600"/>
              <a:gd name="connsiteY369" fmla="*/ 5088765 h 6858000"/>
              <a:gd name="connsiteX370" fmla="*/ 5039930 w 7467600"/>
              <a:gd name="connsiteY370" fmla="*/ 5089585 h 6858000"/>
              <a:gd name="connsiteX371" fmla="*/ 5263764 w 7467600"/>
              <a:gd name="connsiteY371" fmla="*/ 4735525 h 6858000"/>
              <a:gd name="connsiteX372" fmla="*/ 4086300 w 7467600"/>
              <a:gd name="connsiteY372" fmla="*/ 4884599 h 6858000"/>
              <a:gd name="connsiteX373" fmla="*/ 4085485 w 7467600"/>
              <a:gd name="connsiteY373" fmla="*/ 4899070 h 6858000"/>
              <a:gd name="connsiteX374" fmla="*/ 3871915 w 7467600"/>
              <a:gd name="connsiteY374" fmla="*/ 5253645 h 6858000"/>
              <a:gd name="connsiteX375" fmla="*/ 3799374 w 7467600"/>
              <a:gd name="connsiteY375" fmla="*/ 5466127 h 6858000"/>
              <a:gd name="connsiteX376" fmla="*/ 3498850 w 7467600"/>
              <a:gd name="connsiteY376" fmla="*/ 6661888 h 6858000"/>
              <a:gd name="connsiteX377" fmla="*/ 3399216 w 7467600"/>
              <a:gd name="connsiteY377" fmla="*/ 6858000 h 6858000"/>
              <a:gd name="connsiteX378" fmla="*/ 3303688 w 7467600"/>
              <a:gd name="connsiteY378" fmla="*/ 6858000 h 6858000"/>
              <a:gd name="connsiteX379" fmla="*/ 3391774 w 7467600"/>
              <a:gd name="connsiteY379" fmla="*/ 6697181 h 6858000"/>
              <a:gd name="connsiteX380" fmla="*/ 3735540 w 7467600"/>
              <a:gd name="connsiteY380" fmla="*/ 5546923 h 6858000"/>
              <a:gd name="connsiteX381" fmla="*/ 3729438 w 7467600"/>
              <a:gd name="connsiteY381" fmla="*/ 5569058 h 6858000"/>
              <a:gd name="connsiteX382" fmla="*/ 3707782 w 7467600"/>
              <a:gd name="connsiteY382" fmla="*/ 5644908 h 6858000"/>
              <a:gd name="connsiteX383" fmla="*/ 3583827 w 7467600"/>
              <a:gd name="connsiteY383" fmla="*/ 6039215 h 6858000"/>
              <a:gd name="connsiteX384" fmla="*/ 3547861 w 7467600"/>
              <a:gd name="connsiteY384" fmla="*/ 6129609 h 6858000"/>
              <a:gd name="connsiteX385" fmla="*/ 3490905 w 7467600"/>
              <a:gd name="connsiteY385" fmla="*/ 6277660 h 6858000"/>
              <a:gd name="connsiteX386" fmla="*/ 3455859 w 7467600"/>
              <a:gd name="connsiteY386" fmla="*/ 6391301 h 6858000"/>
              <a:gd name="connsiteX387" fmla="*/ 3429112 w 7467600"/>
              <a:gd name="connsiteY387" fmla="*/ 6479469 h 6858000"/>
              <a:gd name="connsiteX388" fmla="*/ 3304862 w 7467600"/>
              <a:gd name="connsiteY388" fmla="*/ 6796476 h 6858000"/>
              <a:gd name="connsiteX389" fmla="*/ 3276071 w 7467600"/>
              <a:gd name="connsiteY389" fmla="*/ 6858000 h 6858000"/>
              <a:gd name="connsiteX390" fmla="*/ 3240805 w 7467600"/>
              <a:gd name="connsiteY390" fmla="*/ 6858000 h 6858000"/>
              <a:gd name="connsiteX391" fmla="*/ 3275917 w 7467600"/>
              <a:gd name="connsiteY391" fmla="*/ 6783192 h 6858000"/>
              <a:gd name="connsiteX392" fmla="*/ 3399358 w 7467600"/>
              <a:gd name="connsiteY392" fmla="*/ 6469011 h 6858000"/>
              <a:gd name="connsiteX393" fmla="*/ 3425650 w 7467600"/>
              <a:gd name="connsiteY393" fmla="*/ 6381333 h 6858000"/>
              <a:gd name="connsiteX394" fmla="*/ 3460661 w 7467600"/>
              <a:gd name="connsiteY394" fmla="*/ 6266763 h 6858000"/>
              <a:gd name="connsiteX395" fmla="*/ 3518021 w 7467600"/>
              <a:gd name="connsiteY395" fmla="*/ 6117298 h 6858000"/>
              <a:gd name="connsiteX396" fmla="*/ 3554035 w 7467600"/>
              <a:gd name="connsiteY396" fmla="*/ 6027832 h 6858000"/>
              <a:gd name="connsiteX397" fmla="*/ 3677174 w 7467600"/>
              <a:gd name="connsiteY397" fmla="*/ 5636351 h 6858000"/>
              <a:gd name="connsiteX398" fmla="*/ 3698819 w 7467600"/>
              <a:gd name="connsiteY398" fmla="*/ 5560503 h 6858000"/>
              <a:gd name="connsiteX399" fmla="*/ 3702094 w 7467600"/>
              <a:gd name="connsiteY399" fmla="*/ 5549194 h 6858000"/>
              <a:gd name="connsiteX400" fmla="*/ 3398355 w 7467600"/>
              <a:gd name="connsiteY400" fmla="*/ 6094603 h 6858000"/>
              <a:gd name="connsiteX401" fmla="*/ 3193941 w 7467600"/>
              <a:gd name="connsiteY401" fmla="*/ 6798775 h 6858000"/>
              <a:gd name="connsiteX402" fmla="*/ 3184140 w 7467600"/>
              <a:gd name="connsiteY402" fmla="*/ 6858000 h 6858000"/>
              <a:gd name="connsiteX403" fmla="*/ 3099978 w 7467600"/>
              <a:gd name="connsiteY403" fmla="*/ 6858000 h 6858000"/>
              <a:gd name="connsiteX404" fmla="*/ 3101556 w 7467600"/>
              <a:gd name="connsiteY404" fmla="*/ 6843337 h 6858000"/>
              <a:gd name="connsiteX405" fmla="*/ 3370162 w 7467600"/>
              <a:gd name="connsiteY405" fmla="*/ 5785550 h 6858000"/>
              <a:gd name="connsiteX406" fmla="*/ 3746477 w 7467600"/>
              <a:gd name="connsiteY406" fmla="*/ 5377889 h 6858000"/>
              <a:gd name="connsiteX407" fmla="*/ 3863399 w 7467600"/>
              <a:gd name="connsiteY407" fmla="*/ 5087257 h 6858000"/>
              <a:gd name="connsiteX408" fmla="*/ 3968712 w 7467600"/>
              <a:gd name="connsiteY408" fmla="*/ 4913989 h 6858000"/>
              <a:gd name="connsiteX409" fmla="*/ 2792390 w 7467600"/>
              <a:gd name="connsiteY409" fmla="*/ 5382974 h 6858000"/>
              <a:gd name="connsiteX410" fmla="*/ 2714982 w 7467600"/>
              <a:gd name="connsiteY410" fmla="*/ 5427051 h 6858000"/>
              <a:gd name="connsiteX411" fmla="*/ 2813361 w 7467600"/>
              <a:gd name="connsiteY411" fmla="*/ 6023912 h 6858000"/>
              <a:gd name="connsiteX412" fmla="*/ 2688430 w 7467600"/>
              <a:gd name="connsiteY412" fmla="*/ 6801564 h 6858000"/>
              <a:gd name="connsiteX413" fmla="*/ 2629626 w 7467600"/>
              <a:gd name="connsiteY413" fmla="*/ 6763394 h 6858000"/>
              <a:gd name="connsiteX414" fmla="*/ 2565328 w 7467600"/>
              <a:gd name="connsiteY414" fmla="*/ 5516399 h 6858000"/>
              <a:gd name="connsiteX415" fmla="*/ 1922999 w 7467600"/>
              <a:gd name="connsiteY415" fmla="*/ 5980343 h 6858000"/>
              <a:gd name="connsiteX416" fmla="*/ 1950261 w 7467600"/>
              <a:gd name="connsiteY416" fmla="*/ 6405858 h 6858000"/>
              <a:gd name="connsiteX417" fmla="*/ 2365554 w 7467600"/>
              <a:gd name="connsiteY417" fmla="*/ 6759107 h 6858000"/>
              <a:gd name="connsiteX418" fmla="*/ 2424142 w 7467600"/>
              <a:gd name="connsiteY418" fmla="*/ 6858000 h 6858000"/>
              <a:gd name="connsiteX419" fmla="*/ 2395994 w 7467600"/>
              <a:gd name="connsiteY419" fmla="*/ 6858000 h 6858000"/>
              <a:gd name="connsiteX420" fmla="*/ 2392863 w 7467600"/>
              <a:gd name="connsiteY420" fmla="*/ 6852964 h 6858000"/>
              <a:gd name="connsiteX421" fmla="*/ 2017589 w 7467600"/>
              <a:gd name="connsiteY421" fmla="*/ 6493982 h 6858000"/>
              <a:gd name="connsiteX422" fmla="*/ 2147336 w 7467600"/>
              <a:gd name="connsiteY422" fmla="*/ 6594052 h 6858000"/>
              <a:gd name="connsiteX423" fmla="*/ 2207047 w 7467600"/>
              <a:gd name="connsiteY423" fmla="*/ 6654540 h 6858000"/>
              <a:gd name="connsiteX424" fmla="*/ 2299106 w 7467600"/>
              <a:gd name="connsiteY424" fmla="*/ 6778931 h 6858000"/>
              <a:gd name="connsiteX425" fmla="*/ 2314430 w 7467600"/>
              <a:gd name="connsiteY425" fmla="*/ 6801144 h 6858000"/>
              <a:gd name="connsiteX426" fmla="*/ 2352406 w 7467600"/>
              <a:gd name="connsiteY426" fmla="*/ 6858000 h 6858000"/>
              <a:gd name="connsiteX427" fmla="*/ 2314492 w 7467600"/>
              <a:gd name="connsiteY427" fmla="*/ 6858000 h 6858000"/>
              <a:gd name="connsiteX428" fmla="*/ 2288095 w 7467600"/>
              <a:gd name="connsiteY428" fmla="*/ 6818030 h 6858000"/>
              <a:gd name="connsiteX429" fmla="*/ 2272768 w 7467600"/>
              <a:gd name="connsiteY429" fmla="*/ 6795822 h 6858000"/>
              <a:gd name="connsiteX430" fmla="*/ 2182715 w 7467600"/>
              <a:gd name="connsiteY430" fmla="*/ 6675071 h 6858000"/>
              <a:gd name="connsiteX431" fmla="*/ 2032061 w 7467600"/>
              <a:gd name="connsiteY431" fmla="*/ 6541380 h 6858000"/>
              <a:gd name="connsiteX432" fmla="*/ 2257220 w 7467600"/>
              <a:gd name="connsiteY432" fmla="*/ 6826257 h 6858000"/>
              <a:gd name="connsiteX433" fmla="*/ 2281324 w 7467600"/>
              <a:gd name="connsiteY433" fmla="*/ 6858000 h 6858000"/>
              <a:gd name="connsiteX434" fmla="*/ 2242860 w 7467600"/>
              <a:gd name="connsiteY434" fmla="*/ 6858000 h 6858000"/>
              <a:gd name="connsiteX435" fmla="*/ 2232818 w 7467600"/>
              <a:gd name="connsiteY435" fmla="*/ 6844926 h 6858000"/>
              <a:gd name="connsiteX436" fmla="*/ 1990172 w 7467600"/>
              <a:gd name="connsiteY436" fmla="*/ 6542121 h 6858000"/>
              <a:gd name="connsiteX437" fmla="*/ 2124090 w 7467600"/>
              <a:gd name="connsiteY437" fmla="*/ 6761017 h 6858000"/>
              <a:gd name="connsiteX438" fmla="*/ 2200380 w 7467600"/>
              <a:gd name="connsiteY438" fmla="*/ 6858000 h 6858000"/>
              <a:gd name="connsiteX439" fmla="*/ 2147507 w 7467600"/>
              <a:gd name="connsiteY439" fmla="*/ 6858000 h 6858000"/>
              <a:gd name="connsiteX440" fmla="*/ 2070668 w 7467600"/>
              <a:gd name="connsiteY440" fmla="*/ 6761520 h 6858000"/>
              <a:gd name="connsiteX441" fmla="*/ 1975142 w 7467600"/>
              <a:gd name="connsiteY441" fmla="*/ 6585570 h 6858000"/>
              <a:gd name="connsiteX442" fmla="*/ 2050035 w 7467600"/>
              <a:gd name="connsiteY442" fmla="*/ 6813345 h 6858000"/>
              <a:gd name="connsiteX443" fmla="*/ 2063025 w 7467600"/>
              <a:gd name="connsiteY443" fmla="*/ 6858000 h 6858000"/>
              <a:gd name="connsiteX444" fmla="*/ 2021675 w 7467600"/>
              <a:gd name="connsiteY444" fmla="*/ 6858000 h 6858000"/>
              <a:gd name="connsiteX445" fmla="*/ 2019308 w 7467600"/>
              <a:gd name="connsiteY445" fmla="*/ 6847118 h 6858000"/>
              <a:gd name="connsiteX446" fmla="*/ 1938835 w 7467600"/>
              <a:gd name="connsiteY446" fmla="*/ 6551160 h 6858000"/>
              <a:gd name="connsiteX447" fmla="*/ 1953230 w 7467600"/>
              <a:gd name="connsiteY447" fmla="*/ 6759699 h 6858000"/>
              <a:gd name="connsiteX448" fmla="*/ 1956763 w 7467600"/>
              <a:gd name="connsiteY448" fmla="*/ 6778191 h 6858000"/>
              <a:gd name="connsiteX449" fmla="*/ 1967925 w 7467600"/>
              <a:gd name="connsiteY449" fmla="*/ 6858000 h 6858000"/>
              <a:gd name="connsiteX450" fmla="*/ 1936622 w 7467600"/>
              <a:gd name="connsiteY450" fmla="*/ 6858000 h 6858000"/>
              <a:gd name="connsiteX451" fmla="*/ 1926261 w 7467600"/>
              <a:gd name="connsiteY451" fmla="*/ 6784064 h 6858000"/>
              <a:gd name="connsiteX452" fmla="*/ 1922724 w 7467600"/>
              <a:gd name="connsiteY452" fmla="*/ 6765577 h 6858000"/>
              <a:gd name="connsiteX453" fmla="*/ 1904650 w 7467600"/>
              <a:gd name="connsiteY453" fmla="*/ 6639616 h 6858000"/>
              <a:gd name="connsiteX454" fmla="*/ 1885273 w 7467600"/>
              <a:gd name="connsiteY454" fmla="*/ 6858000 h 6858000"/>
              <a:gd name="connsiteX455" fmla="*/ 1854363 w 7467600"/>
              <a:gd name="connsiteY455" fmla="*/ 6858000 h 6858000"/>
              <a:gd name="connsiteX456" fmla="*/ 1880391 w 7467600"/>
              <a:gd name="connsiteY456" fmla="*/ 6603796 h 6858000"/>
              <a:gd name="connsiteX457" fmla="*/ 1818273 w 7467600"/>
              <a:gd name="connsiteY457" fmla="*/ 6715729 h 6858000"/>
              <a:gd name="connsiteX458" fmla="*/ 1794691 w 7467600"/>
              <a:gd name="connsiteY458" fmla="*/ 6843239 h 6858000"/>
              <a:gd name="connsiteX459" fmla="*/ 1794914 w 7467600"/>
              <a:gd name="connsiteY459" fmla="*/ 6858000 h 6858000"/>
              <a:gd name="connsiteX460" fmla="*/ 1746128 w 7467600"/>
              <a:gd name="connsiteY460" fmla="*/ 6858000 h 6858000"/>
              <a:gd name="connsiteX461" fmla="*/ 1753934 w 7467600"/>
              <a:gd name="connsiteY461" fmla="*/ 6724796 h 6858000"/>
              <a:gd name="connsiteX462" fmla="*/ 1792053 w 7467600"/>
              <a:gd name="connsiteY462" fmla="*/ 6572396 h 6858000"/>
              <a:gd name="connsiteX463" fmla="*/ 1862248 w 7467600"/>
              <a:gd name="connsiteY463" fmla="*/ 6266397 h 6858000"/>
              <a:gd name="connsiteX464" fmla="*/ 1862250 w 7467600"/>
              <a:gd name="connsiteY464" fmla="*/ 6033531 h 6858000"/>
              <a:gd name="connsiteX465" fmla="*/ 1211999 w 7467600"/>
              <a:gd name="connsiteY465" fmla="*/ 6683610 h 6858000"/>
              <a:gd name="connsiteX466" fmla="*/ 1213266 w 7467600"/>
              <a:gd name="connsiteY466" fmla="*/ 6691947 h 6858000"/>
              <a:gd name="connsiteX467" fmla="*/ 1203370 w 7467600"/>
              <a:gd name="connsiteY467" fmla="*/ 6850676 h 6858000"/>
              <a:gd name="connsiteX468" fmla="*/ 1203671 w 7467600"/>
              <a:gd name="connsiteY468" fmla="*/ 6858000 h 6858000"/>
              <a:gd name="connsiteX469" fmla="*/ 1143180 w 7467600"/>
              <a:gd name="connsiteY469" fmla="*/ 6858000 h 6858000"/>
              <a:gd name="connsiteX470" fmla="*/ 1142176 w 7467600"/>
              <a:gd name="connsiteY470" fmla="*/ 6766045 h 6858000"/>
              <a:gd name="connsiteX471" fmla="*/ 1067484 w 7467600"/>
              <a:gd name="connsiteY471" fmla="*/ 6858000 h 6858000"/>
              <a:gd name="connsiteX472" fmla="*/ 953928 w 7467600"/>
              <a:gd name="connsiteY472" fmla="*/ 6858000 h 6858000"/>
              <a:gd name="connsiteX473" fmla="*/ 959715 w 7467600"/>
              <a:gd name="connsiteY473" fmla="*/ 6850185 h 6858000"/>
              <a:gd name="connsiteX474" fmla="*/ 1483788 w 7467600"/>
              <a:gd name="connsiteY474" fmla="*/ 6259174 h 6858000"/>
              <a:gd name="connsiteX475" fmla="*/ 1100671 w 7467600"/>
              <a:gd name="connsiteY475" fmla="*/ 6252137 h 6858000"/>
              <a:gd name="connsiteX476" fmla="*/ 1090144 w 7467600"/>
              <a:gd name="connsiteY476" fmla="*/ 6256748 h 6858000"/>
              <a:gd name="connsiteX477" fmla="*/ 1095872 w 7467600"/>
              <a:gd name="connsiteY477" fmla="*/ 6271892 h 6858000"/>
              <a:gd name="connsiteX478" fmla="*/ 262785 w 7467600"/>
              <a:gd name="connsiteY478" fmla="*/ 6845450 h 6858000"/>
              <a:gd name="connsiteX479" fmla="*/ 209968 w 7467600"/>
              <a:gd name="connsiteY479" fmla="*/ 6770713 h 6858000"/>
              <a:gd name="connsiteX480" fmla="*/ 873460 w 7467600"/>
              <a:gd name="connsiteY480" fmla="*/ 6253768 h 6858000"/>
              <a:gd name="connsiteX481" fmla="*/ 192686 w 7467600"/>
              <a:gd name="connsiteY481" fmla="*/ 5849257 h 6858000"/>
              <a:gd name="connsiteX482" fmla="*/ 4696 w 7467600"/>
              <a:gd name="connsiteY482" fmla="*/ 5697668 h 6858000"/>
              <a:gd name="connsiteX483" fmla="*/ 0 w 7467600"/>
              <a:gd name="connsiteY483" fmla="*/ 5689984 h 6858000"/>
              <a:gd name="connsiteX484" fmla="*/ 0 w 7467600"/>
              <a:gd name="connsiteY484" fmla="*/ 5513472 h 6858000"/>
              <a:gd name="connsiteX485" fmla="*/ 174101 w 7467600"/>
              <a:gd name="connsiteY485" fmla="*/ 5620277 h 6858000"/>
              <a:gd name="connsiteX486" fmla="*/ 891800 w 7467600"/>
              <a:gd name="connsiteY486" fmla="*/ 6036935 h 6858000"/>
              <a:gd name="connsiteX487" fmla="*/ 1072219 w 7467600"/>
              <a:gd name="connsiteY487" fmla="*/ 6169443 h 6858000"/>
              <a:gd name="connsiteX488" fmla="*/ 1074117 w 7467600"/>
              <a:gd name="connsiteY488" fmla="*/ 6170301 h 6858000"/>
              <a:gd name="connsiteX489" fmla="*/ 1083114 w 7467600"/>
              <a:gd name="connsiteY489" fmla="*/ 6174131 h 6858000"/>
              <a:gd name="connsiteX490" fmla="*/ 1543010 w 7467600"/>
              <a:gd name="connsiteY490" fmla="*/ 6191140 h 6858000"/>
              <a:gd name="connsiteX491" fmla="*/ 1551080 w 7467600"/>
              <a:gd name="connsiteY491" fmla="*/ 6195006 h 6858000"/>
              <a:gd name="connsiteX492" fmla="*/ 2345443 w 7467600"/>
              <a:gd name="connsiteY492" fmla="*/ 5549882 h 6858000"/>
              <a:gd name="connsiteX493" fmla="*/ 1721499 w 7467600"/>
              <a:gd name="connsiteY493" fmla="*/ 5599969 h 6858000"/>
              <a:gd name="connsiteX494" fmla="*/ 767716 w 7467600"/>
              <a:gd name="connsiteY494" fmla="*/ 5472768 h 6858000"/>
              <a:gd name="connsiteX495" fmla="*/ 722147 w 7467600"/>
              <a:gd name="connsiteY495" fmla="*/ 5393091 h 6858000"/>
              <a:gd name="connsiteX496" fmla="*/ 1485552 w 7467600"/>
              <a:gd name="connsiteY496" fmla="*/ 5313202 h 6858000"/>
              <a:gd name="connsiteX497" fmla="*/ 2143004 w 7467600"/>
              <a:gd name="connsiteY497" fmla="*/ 5402420 h 6858000"/>
              <a:gd name="connsiteX498" fmla="*/ 1933391 w 7467600"/>
              <a:gd name="connsiteY498" fmla="*/ 5156971 h 6858000"/>
              <a:gd name="connsiteX499" fmla="*/ 1827118 w 7467600"/>
              <a:gd name="connsiteY499" fmla="*/ 4968410 h 6858000"/>
              <a:gd name="connsiteX500" fmla="*/ 1837349 w 7467600"/>
              <a:gd name="connsiteY500" fmla="*/ 4956357 h 6858000"/>
              <a:gd name="connsiteX501" fmla="*/ 2162835 w 7467600"/>
              <a:gd name="connsiteY501" fmla="*/ 5187853 h 6858000"/>
              <a:gd name="connsiteX502" fmla="*/ 2257167 w 7467600"/>
              <a:gd name="connsiteY502" fmla="*/ 5462123 h 6858000"/>
              <a:gd name="connsiteX503" fmla="*/ 2261598 w 7467600"/>
              <a:gd name="connsiteY503" fmla="*/ 5467998 h 6858000"/>
              <a:gd name="connsiteX504" fmla="*/ 2437177 w 7467600"/>
              <a:gd name="connsiteY504" fmla="*/ 5479608 h 6858000"/>
              <a:gd name="connsiteX505" fmla="*/ 2445247 w 7467600"/>
              <a:gd name="connsiteY505" fmla="*/ 5483476 h 6858000"/>
              <a:gd name="connsiteX506" fmla="*/ 2743626 w 7467600"/>
              <a:gd name="connsiteY506" fmla="*/ 5304819 h 6858000"/>
              <a:gd name="connsiteX507" fmla="*/ 3048102 w 7467600"/>
              <a:gd name="connsiteY507" fmla="*/ 5150595 h 6858000"/>
              <a:gd name="connsiteX508" fmla="*/ 1799414 w 7467600"/>
              <a:gd name="connsiteY508" fmla="*/ 4694732 h 6858000"/>
              <a:gd name="connsiteX509" fmla="*/ 1771735 w 7467600"/>
              <a:gd name="connsiteY509" fmla="*/ 4619929 h 6858000"/>
              <a:gd name="connsiteX510" fmla="*/ 3104273 w 7467600"/>
              <a:gd name="connsiteY510" fmla="*/ 5076159 h 6858000"/>
              <a:gd name="connsiteX511" fmla="*/ 3113245 w 7467600"/>
              <a:gd name="connsiteY511" fmla="*/ 5090705 h 6858000"/>
              <a:gd name="connsiteX512" fmla="*/ 3126294 w 7467600"/>
              <a:gd name="connsiteY512" fmla="*/ 5114400 h 6858000"/>
              <a:gd name="connsiteX513" fmla="*/ 3937433 w 7467600"/>
              <a:gd name="connsiteY513" fmla="*/ 4830473 h 6858000"/>
              <a:gd name="connsiteX514" fmla="*/ 3590475 w 7467600"/>
              <a:gd name="connsiteY514" fmla="*/ 4597974 h 6858000"/>
              <a:gd name="connsiteX515" fmla="*/ 3100264 w 7467600"/>
              <a:gd name="connsiteY515" fmla="*/ 4579845 h 6858000"/>
              <a:gd name="connsiteX516" fmla="*/ 2183576 w 7467600"/>
              <a:gd name="connsiteY516" fmla="*/ 4227150 h 6858000"/>
              <a:gd name="connsiteX517" fmla="*/ 2151029 w 7467600"/>
              <a:gd name="connsiteY517" fmla="*/ 4146947 h 6858000"/>
              <a:gd name="connsiteX518" fmla="*/ 3563434 w 7467600"/>
              <a:gd name="connsiteY518" fmla="*/ 4469115 h 6858000"/>
              <a:gd name="connsiteX519" fmla="*/ 3177952 w 7467600"/>
              <a:gd name="connsiteY519" fmla="*/ 3657386 h 6858000"/>
              <a:gd name="connsiteX520" fmla="*/ 3189263 w 7467600"/>
              <a:gd name="connsiteY520" fmla="*/ 3625726 h 6858000"/>
              <a:gd name="connsiteX521" fmla="*/ 3560912 w 7467600"/>
              <a:gd name="connsiteY521" fmla="*/ 4079863 h 6858000"/>
              <a:gd name="connsiteX522" fmla="*/ 3626636 w 7467600"/>
              <a:gd name="connsiteY522" fmla="*/ 4512230 h 6858000"/>
              <a:gd name="connsiteX523" fmla="*/ 3653088 w 7467600"/>
              <a:gd name="connsiteY523" fmla="*/ 4521417 h 6858000"/>
              <a:gd name="connsiteX524" fmla="*/ 3988128 w 7467600"/>
              <a:gd name="connsiteY524" fmla="*/ 4817267 h 6858000"/>
              <a:gd name="connsiteX525" fmla="*/ 4830582 w 7467600"/>
              <a:gd name="connsiteY525" fmla="*/ 4676000 h 6858000"/>
              <a:gd name="connsiteX526" fmla="*/ 4830100 w 7467600"/>
              <a:gd name="connsiteY526" fmla="*/ 4675554 h 6858000"/>
              <a:gd name="connsiteX527" fmla="*/ 4036318 w 7467600"/>
              <a:gd name="connsiteY527" fmla="*/ 4147013 h 6858000"/>
              <a:gd name="connsiteX528" fmla="*/ 3432098 w 7467600"/>
              <a:gd name="connsiteY528" fmla="*/ 3537312 h 6858000"/>
              <a:gd name="connsiteX529" fmla="*/ 3446761 w 7467600"/>
              <a:gd name="connsiteY529" fmla="*/ 3461278 h 6858000"/>
              <a:gd name="connsiteX530" fmla="*/ 4419733 w 7467600"/>
              <a:gd name="connsiteY530" fmla="*/ 3963555 h 6858000"/>
              <a:gd name="connsiteX531" fmla="*/ 4781371 w 7467600"/>
              <a:gd name="connsiteY531" fmla="*/ 4458604 h 6858000"/>
              <a:gd name="connsiteX532" fmla="*/ 4780440 w 7467600"/>
              <a:gd name="connsiteY532" fmla="*/ 4470290 h 6858000"/>
              <a:gd name="connsiteX533" fmla="*/ 4898954 w 7467600"/>
              <a:gd name="connsiteY533" fmla="*/ 4662092 h 6858000"/>
              <a:gd name="connsiteX534" fmla="*/ 4900699 w 7467600"/>
              <a:gd name="connsiteY534" fmla="*/ 4670867 h 6858000"/>
              <a:gd name="connsiteX535" fmla="*/ 5714511 w 7467600"/>
              <a:gd name="connsiteY535" fmla="*/ 4663483 h 6858000"/>
              <a:gd name="connsiteX536" fmla="*/ 5464793 w 7467600"/>
              <a:gd name="connsiteY536" fmla="*/ 4393556 h 6858000"/>
              <a:gd name="connsiteX537" fmla="*/ 5461897 w 7467600"/>
              <a:gd name="connsiteY537" fmla="*/ 4390879 h 6858000"/>
              <a:gd name="connsiteX538" fmla="*/ 4294126 w 7467600"/>
              <a:gd name="connsiteY538" fmla="*/ 3303048 h 6858000"/>
              <a:gd name="connsiteX539" fmla="*/ 4305321 w 7467600"/>
              <a:gd name="connsiteY539" fmla="*/ 3256953 h 6858000"/>
              <a:gd name="connsiteX540" fmla="*/ 4949299 w 7467600"/>
              <a:gd name="connsiteY540" fmla="*/ 3766336 h 6858000"/>
              <a:gd name="connsiteX541" fmla="*/ 5291452 w 7467600"/>
              <a:gd name="connsiteY541" fmla="*/ 4076801 h 6858000"/>
              <a:gd name="connsiteX542" fmla="*/ 5434998 w 7467600"/>
              <a:gd name="connsiteY542" fmla="*/ 4254100 h 6858000"/>
              <a:gd name="connsiteX543" fmla="*/ 5351015 w 7467600"/>
              <a:gd name="connsiteY543" fmla="*/ 3760989 h 6858000"/>
              <a:gd name="connsiteX544" fmla="*/ 5413780 w 7467600"/>
              <a:gd name="connsiteY544" fmla="*/ 2966265 h 6858000"/>
              <a:gd name="connsiteX545" fmla="*/ 5425627 w 7467600"/>
              <a:gd name="connsiteY545" fmla="*/ 2954192 h 6858000"/>
              <a:gd name="connsiteX546" fmla="*/ 6604735 w 7467600"/>
              <a:gd name="connsiteY546" fmla="*/ 2041381 h 6858000"/>
              <a:gd name="connsiteX547" fmla="*/ 7204487 w 7467600"/>
              <a:gd name="connsiteY547" fmla="*/ 2742112 h 6858000"/>
              <a:gd name="connsiteX548" fmla="*/ 7131592 w 7467600"/>
              <a:gd name="connsiteY548" fmla="*/ 2672096 h 6858000"/>
              <a:gd name="connsiteX549" fmla="*/ 6996344 w 7467600"/>
              <a:gd name="connsiteY549" fmla="*/ 2518310 h 6858000"/>
              <a:gd name="connsiteX550" fmla="*/ 6735495 w 7467600"/>
              <a:gd name="connsiteY550" fmla="*/ 2196890 h 6858000"/>
              <a:gd name="connsiteX551" fmla="*/ 6721901 w 7467600"/>
              <a:gd name="connsiteY551" fmla="*/ 2179274 h 6858000"/>
              <a:gd name="connsiteX552" fmla="*/ 6604735 w 7467600"/>
              <a:gd name="connsiteY552" fmla="*/ 2041381 h 6858000"/>
              <a:gd name="connsiteX553" fmla="*/ 6591670 w 7467600"/>
              <a:gd name="connsiteY553" fmla="*/ 1988277 h 6858000"/>
              <a:gd name="connsiteX554" fmla="*/ 6747349 w 7467600"/>
              <a:gd name="connsiteY554" fmla="*/ 2160069 h 6858000"/>
              <a:gd name="connsiteX555" fmla="*/ 6760943 w 7467600"/>
              <a:gd name="connsiteY555" fmla="*/ 2177686 h 6858000"/>
              <a:gd name="connsiteX556" fmla="*/ 7021065 w 7467600"/>
              <a:gd name="connsiteY556" fmla="*/ 2498102 h 6858000"/>
              <a:gd name="connsiteX557" fmla="*/ 7155223 w 7467600"/>
              <a:gd name="connsiteY557" fmla="*/ 2650386 h 6858000"/>
              <a:gd name="connsiteX558" fmla="*/ 7203167 w 7467600"/>
              <a:gd name="connsiteY558" fmla="*/ 2697288 h 6858000"/>
              <a:gd name="connsiteX559" fmla="*/ 6937703 w 7467600"/>
              <a:gd name="connsiteY559" fmla="*/ 2321981 h 6858000"/>
              <a:gd name="connsiteX560" fmla="*/ 6591670 w 7467600"/>
              <a:gd name="connsiteY560" fmla="*/ 1988277 h 6858000"/>
              <a:gd name="connsiteX561" fmla="*/ 5798671 w 7467600"/>
              <a:gd name="connsiteY561" fmla="*/ 1981601 h 6858000"/>
              <a:gd name="connsiteX562" fmla="*/ 5754709 w 7467600"/>
              <a:gd name="connsiteY562" fmla="*/ 2071454 h 6858000"/>
              <a:gd name="connsiteX563" fmla="*/ 5763044 w 7467600"/>
              <a:gd name="connsiteY563" fmla="*/ 2842206 h 6858000"/>
              <a:gd name="connsiteX564" fmla="*/ 5764974 w 7467600"/>
              <a:gd name="connsiteY564" fmla="*/ 2799609 h 6858000"/>
              <a:gd name="connsiteX565" fmla="*/ 5767665 w 7467600"/>
              <a:gd name="connsiteY565" fmla="*/ 2666409 h 6858000"/>
              <a:gd name="connsiteX566" fmla="*/ 5763055 w 7467600"/>
              <a:gd name="connsiteY566" fmla="*/ 2579705 h 6858000"/>
              <a:gd name="connsiteX567" fmla="*/ 5758079 w 7467600"/>
              <a:gd name="connsiteY567" fmla="*/ 2492508 h 6858000"/>
              <a:gd name="connsiteX568" fmla="*/ 5779325 w 7467600"/>
              <a:gd name="connsiteY568" fmla="*/ 2197069 h 6858000"/>
              <a:gd name="connsiteX569" fmla="*/ 5798671 w 7467600"/>
              <a:gd name="connsiteY569" fmla="*/ 1981601 h 6858000"/>
              <a:gd name="connsiteX570" fmla="*/ 5829202 w 7467600"/>
              <a:gd name="connsiteY570" fmla="*/ 1971679 h 6858000"/>
              <a:gd name="connsiteX571" fmla="*/ 5809558 w 7467600"/>
              <a:gd name="connsiteY571" fmla="*/ 2198043 h 6858000"/>
              <a:gd name="connsiteX572" fmla="*/ 5788653 w 7467600"/>
              <a:gd name="connsiteY572" fmla="*/ 2489430 h 6858000"/>
              <a:gd name="connsiteX573" fmla="*/ 5793439 w 7467600"/>
              <a:gd name="connsiteY573" fmla="*/ 2575235 h 6858000"/>
              <a:gd name="connsiteX574" fmla="*/ 5796837 w 7467600"/>
              <a:gd name="connsiteY574" fmla="*/ 2637633 h 6858000"/>
              <a:gd name="connsiteX575" fmla="*/ 5818614 w 7467600"/>
              <a:gd name="connsiteY575" fmla="*/ 2473055 h 6858000"/>
              <a:gd name="connsiteX576" fmla="*/ 5829202 w 7467600"/>
              <a:gd name="connsiteY576" fmla="*/ 1971679 h 6858000"/>
              <a:gd name="connsiteX577" fmla="*/ 5911389 w 7467600"/>
              <a:gd name="connsiteY577" fmla="*/ 1898371 h 6858000"/>
              <a:gd name="connsiteX578" fmla="*/ 6237627 w 7467600"/>
              <a:gd name="connsiteY578" fmla="*/ 2231921 h 6858000"/>
              <a:gd name="connsiteX579" fmla="*/ 5911389 w 7467600"/>
              <a:gd name="connsiteY579" fmla="*/ 1898371 h 6858000"/>
              <a:gd name="connsiteX580" fmla="*/ 6944437 w 7467600"/>
              <a:gd name="connsiteY580" fmla="*/ 1575402 h 6858000"/>
              <a:gd name="connsiteX581" fmla="*/ 6304730 w 7467600"/>
              <a:gd name="connsiteY581" fmla="*/ 1766654 h 6858000"/>
              <a:gd name="connsiteX582" fmla="*/ 6944437 w 7467600"/>
              <a:gd name="connsiteY582" fmla="*/ 1575402 h 6858000"/>
              <a:gd name="connsiteX583" fmla="*/ 7019523 w 7467600"/>
              <a:gd name="connsiteY583" fmla="*/ 1519450 h 6858000"/>
              <a:gd name="connsiteX584" fmla="*/ 6298091 w 7467600"/>
              <a:gd name="connsiteY584" fmla="*/ 1737122 h 6858000"/>
              <a:gd name="connsiteX585" fmla="*/ 7019523 w 7467600"/>
              <a:gd name="connsiteY585" fmla="*/ 1519450 h 6858000"/>
              <a:gd name="connsiteX586" fmla="*/ 2399523 w 7467600"/>
              <a:gd name="connsiteY586" fmla="*/ 1428234 h 6858000"/>
              <a:gd name="connsiteX587" fmla="*/ 2224982 w 7467600"/>
              <a:gd name="connsiteY587" fmla="*/ 1826201 h 6858000"/>
              <a:gd name="connsiteX588" fmla="*/ 2096099 w 7467600"/>
              <a:gd name="connsiteY588" fmla="*/ 2345900 h 6858000"/>
              <a:gd name="connsiteX589" fmla="*/ 2283317 w 7467600"/>
              <a:gd name="connsiteY589" fmla="*/ 1796925 h 6858000"/>
              <a:gd name="connsiteX590" fmla="*/ 2399523 w 7467600"/>
              <a:gd name="connsiteY590" fmla="*/ 1428234 h 6858000"/>
              <a:gd name="connsiteX591" fmla="*/ 2448558 w 7467600"/>
              <a:gd name="connsiteY591" fmla="*/ 1373435 h 6858000"/>
              <a:gd name="connsiteX592" fmla="*/ 2312521 w 7467600"/>
              <a:gd name="connsiteY592" fmla="*/ 1806140 h 6858000"/>
              <a:gd name="connsiteX593" fmla="*/ 2127533 w 7467600"/>
              <a:gd name="connsiteY593" fmla="*/ 2348380 h 6858000"/>
              <a:gd name="connsiteX594" fmla="*/ 2358080 w 7467600"/>
              <a:gd name="connsiteY594" fmla="*/ 1866134 h 6858000"/>
              <a:gd name="connsiteX595" fmla="*/ 2407436 w 7467600"/>
              <a:gd name="connsiteY595" fmla="*/ 1651070 h 6858000"/>
              <a:gd name="connsiteX596" fmla="*/ 2448558 w 7467600"/>
              <a:gd name="connsiteY596" fmla="*/ 1373435 h 6858000"/>
              <a:gd name="connsiteX597" fmla="*/ 278707 w 7467600"/>
              <a:gd name="connsiteY597" fmla="*/ 1352270 h 6858000"/>
              <a:gd name="connsiteX598" fmla="*/ 321570 w 7467600"/>
              <a:gd name="connsiteY598" fmla="*/ 1861610 h 6858000"/>
              <a:gd name="connsiteX599" fmla="*/ 294281 w 7467600"/>
              <a:gd name="connsiteY599" fmla="*/ 1440658 h 6858000"/>
              <a:gd name="connsiteX600" fmla="*/ 278707 w 7467600"/>
              <a:gd name="connsiteY600" fmla="*/ 1352270 h 6858000"/>
              <a:gd name="connsiteX601" fmla="*/ 1423821 w 7467600"/>
              <a:gd name="connsiteY601" fmla="*/ 1351958 h 6858000"/>
              <a:gd name="connsiteX602" fmla="*/ 1638521 w 7467600"/>
              <a:gd name="connsiteY602" fmla="*/ 1908470 h 6858000"/>
              <a:gd name="connsiteX603" fmla="*/ 1754199 w 7467600"/>
              <a:gd name="connsiteY603" fmla="*/ 2149284 h 6858000"/>
              <a:gd name="connsiteX604" fmla="*/ 1908359 w 7467600"/>
              <a:gd name="connsiteY604" fmla="*/ 2364988 h 6858000"/>
              <a:gd name="connsiteX605" fmla="*/ 1647661 w 7467600"/>
              <a:gd name="connsiteY605" fmla="*/ 1825945 h 6858000"/>
              <a:gd name="connsiteX606" fmla="*/ 1423821 w 7467600"/>
              <a:gd name="connsiteY606" fmla="*/ 1351958 h 6858000"/>
              <a:gd name="connsiteX607" fmla="*/ 1431890 w 7467600"/>
              <a:gd name="connsiteY607" fmla="*/ 1306475 h 6858000"/>
              <a:gd name="connsiteX608" fmla="*/ 1507597 w 7467600"/>
              <a:gd name="connsiteY608" fmla="*/ 1446132 h 6858000"/>
              <a:gd name="connsiteX609" fmla="*/ 1674586 w 7467600"/>
              <a:gd name="connsiteY609" fmla="*/ 1813832 h 6858000"/>
              <a:gd name="connsiteX610" fmla="*/ 1815950 w 7467600"/>
              <a:gd name="connsiteY610" fmla="*/ 2128564 h 6858000"/>
              <a:gd name="connsiteX611" fmla="*/ 1984242 w 7467600"/>
              <a:gd name="connsiteY611" fmla="*/ 2430829 h 6858000"/>
              <a:gd name="connsiteX612" fmla="*/ 2014023 w 7467600"/>
              <a:gd name="connsiteY612" fmla="*/ 2450995 h 6858000"/>
              <a:gd name="connsiteX613" fmla="*/ 1747337 w 7467600"/>
              <a:gd name="connsiteY613" fmla="*/ 1855264 h 6858000"/>
              <a:gd name="connsiteX614" fmla="*/ 1533749 w 7467600"/>
              <a:gd name="connsiteY614" fmla="*/ 1478656 h 6858000"/>
              <a:gd name="connsiteX615" fmla="*/ 1431890 w 7467600"/>
              <a:gd name="connsiteY615" fmla="*/ 1306475 h 6858000"/>
              <a:gd name="connsiteX616" fmla="*/ 5052692 w 7467600"/>
              <a:gd name="connsiteY616" fmla="*/ 1292994 h 6858000"/>
              <a:gd name="connsiteX617" fmla="*/ 5200661 w 7467600"/>
              <a:gd name="connsiteY617" fmla="*/ 1635186 h 6858000"/>
              <a:gd name="connsiteX618" fmla="*/ 5297138 w 7467600"/>
              <a:gd name="connsiteY618" fmla="*/ 1906351 h 6858000"/>
              <a:gd name="connsiteX619" fmla="*/ 5052692 w 7467600"/>
              <a:gd name="connsiteY619" fmla="*/ 1292994 h 6858000"/>
              <a:gd name="connsiteX620" fmla="*/ 5009948 w 7467600"/>
              <a:gd name="connsiteY620" fmla="*/ 1273619 h 6858000"/>
              <a:gd name="connsiteX621" fmla="*/ 5121777 w 7467600"/>
              <a:gd name="connsiteY621" fmla="*/ 1654213 h 6858000"/>
              <a:gd name="connsiteX622" fmla="*/ 5293545 w 7467600"/>
              <a:gd name="connsiteY622" fmla="*/ 2072247 h 6858000"/>
              <a:gd name="connsiteX623" fmla="*/ 5294042 w 7467600"/>
              <a:gd name="connsiteY623" fmla="*/ 2065019 h 6858000"/>
              <a:gd name="connsiteX624" fmla="*/ 5171936 w 7467600"/>
              <a:gd name="connsiteY624" fmla="*/ 1647613 h 6858000"/>
              <a:gd name="connsiteX625" fmla="*/ 5009948 w 7467600"/>
              <a:gd name="connsiteY625" fmla="*/ 1273619 h 6858000"/>
              <a:gd name="connsiteX626" fmla="*/ 655236 w 7467600"/>
              <a:gd name="connsiteY626" fmla="*/ 1268632 h 6858000"/>
              <a:gd name="connsiteX627" fmla="*/ 839521 w 7467600"/>
              <a:gd name="connsiteY627" fmla="*/ 1685315 h 6858000"/>
              <a:gd name="connsiteX628" fmla="*/ 1109416 w 7467600"/>
              <a:gd name="connsiteY628" fmla="*/ 2061663 h 6858000"/>
              <a:gd name="connsiteX629" fmla="*/ 1298300 w 7467600"/>
              <a:gd name="connsiteY629" fmla="*/ 2247742 h 6858000"/>
              <a:gd name="connsiteX630" fmla="*/ 1125871 w 7467600"/>
              <a:gd name="connsiteY630" fmla="*/ 1989513 h 6858000"/>
              <a:gd name="connsiteX631" fmla="*/ 981574 w 7467600"/>
              <a:gd name="connsiteY631" fmla="*/ 1783157 h 6858000"/>
              <a:gd name="connsiteX632" fmla="*/ 922198 w 7467600"/>
              <a:gd name="connsiteY632" fmla="*/ 1677437 h 6858000"/>
              <a:gd name="connsiteX633" fmla="*/ 869293 w 7467600"/>
              <a:gd name="connsiteY633" fmla="*/ 1583214 h 6858000"/>
              <a:gd name="connsiteX634" fmla="*/ 751431 w 7467600"/>
              <a:gd name="connsiteY634" fmla="*/ 1405731 h 6858000"/>
              <a:gd name="connsiteX635" fmla="*/ 655236 w 7467600"/>
              <a:gd name="connsiteY635" fmla="*/ 1268632 h 6858000"/>
              <a:gd name="connsiteX636" fmla="*/ 6516292 w 7467600"/>
              <a:gd name="connsiteY636" fmla="*/ 1263064 h 6858000"/>
              <a:gd name="connsiteX637" fmla="*/ 5736320 w 7467600"/>
              <a:gd name="connsiteY637" fmla="*/ 1501803 h 6858000"/>
              <a:gd name="connsiteX638" fmla="*/ 6516292 w 7467600"/>
              <a:gd name="connsiteY638" fmla="*/ 1263064 h 6858000"/>
              <a:gd name="connsiteX639" fmla="*/ 291466 w 7467600"/>
              <a:gd name="connsiteY639" fmla="*/ 1250369 h 6858000"/>
              <a:gd name="connsiteX640" fmla="*/ 323180 w 7467600"/>
              <a:gd name="connsiteY640" fmla="*/ 1435283 h 6858000"/>
              <a:gd name="connsiteX641" fmla="*/ 349381 w 7467600"/>
              <a:gd name="connsiteY641" fmla="*/ 1875041 h 6858000"/>
              <a:gd name="connsiteX642" fmla="*/ 374363 w 7467600"/>
              <a:gd name="connsiteY642" fmla="*/ 1506494 h 6858000"/>
              <a:gd name="connsiteX643" fmla="*/ 302168 w 7467600"/>
              <a:gd name="connsiteY643" fmla="*/ 1274495 h 6858000"/>
              <a:gd name="connsiteX644" fmla="*/ 291466 w 7467600"/>
              <a:gd name="connsiteY644" fmla="*/ 1250369 h 6858000"/>
              <a:gd name="connsiteX645" fmla="*/ 678222 w 7467600"/>
              <a:gd name="connsiteY645" fmla="*/ 1248670 h 6858000"/>
              <a:gd name="connsiteX646" fmla="*/ 775536 w 7467600"/>
              <a:gd name="connsiteY646" fmla="*/ 1388015 h 6858000"/>
              <a:gd name="connsiteX647" fmla="*/ 894529 w 7467600"/>
              <a:gd name="connsiteY647" fmla="*/ 1567739 h 6858000"/>
              <a:gd name="connsiteX648" fmla="*/ 948000 w 7467600"/>
              <a:gd name="connsiteY648" fmla="*/ 1663088 h 6858000"/>
              <a:gd name="connsiteX649" fmla="*/ 1006812 w 7467600"/>
              <a:gd name="connsiteY649" fmla="*/ 1767683 h 6858000"/>
              <a:gd name="connsiteX650" fmla="*/ 1149133 w 7467600"/>
              <a:gd name="connsiteY650" fmla="*/ 1971513 h 6858000"/>
              <a:gd name="connsiteX651" fmla="*/ 1333952 w 7467600"/>
              <a:gd name="connsiteY651" fmla="*/ 2251620 h 6858000"/>
              <a:gd name="connsiteX652" fmla="*/ 1337329 w 7467600"/>
              <a:gd name="connsiteY652" fmla="*/ 2258350 h 6858000"/>
              <a:gd name="connsiteX653" fmla="*/ 1014726 w 7467600"/>
              <a:gd name="connsiteY653" fmla="*/ 1615556 h 6858000"/>
              <a:gd name="connsiteX654" fmla="*/ 678222 w 7467600"/>
              <a:gd name="connsiteY654" fmla="*/ 1248670 h 6858000"/>
              <a:gd name="connsiteX655" fmla="*/ 6691602 w 7467600"/>
              <a:gd name="connsiteY655" fmla="*/ 1140573 h 6858000"/>
              <a:gd name="connsiteX656" fmla="*/ 6571100 w 7467600"/>
              <a:gd name="connsiteY656" fmla="*/ 1183662 h 6858000"/>
              <a:gd name="connsiteX657" fmla="*/ 6241687 w 7467600"/>
              <a:gd name="connsiteY657" fmla="*/ 1257600 h 6858000"/>
              <a:gd name="connsiteX658" fmla="*/ 5693009 w 7467600"/>
              <a:gd name="connsiteY658" fmla="*/ 1478256 h 6858000"/>
              <a:gd name="connsiteX659" fmla="*/ 6548420 w 7467600"/>
              <a:gd name="connsiteY659" fmla="*/ 1214599 h 6858000"/>
              <a:gd name="connsiteX660" fmla="*/ 6605473 w 7467600"/>
              <a:gd name="connsiteY660" fmla="*/ 1184686 h 6858000"/>
              <a:gd name="connsiteX661" fmla="*/ 6691602 w 7467600"/>
              <a:gd name="connsiteY661" fmla="*/ 1140573 h 6858000"/>
              <a:gd name="connsiteX662" fmla="*/ 4002475 w 7467600"/>
              <a:gd name="connsiteY662" fmla="*/ 1037802 h 6858000"/>
              <a:gd name="connsiteX663" fmla="*/ 4000324 w 7467600"/>
              <a:gd name="connsiteY663" fmla="*/ 1039362 h 6858000"/>
              <a:gd name="connsiteX664" fmla="*/ 4002862 w 7467600"/>
              <a:gd name="connsiteY664" fmla="*/ 1042866 h 6858000"/>
              <a:gd name="connsiteX665" fmla="*/ 4002475 w 7467600"/>
              <a:gd name="connsiteY665" fmla="*/ 1037802 h 6858000"/>
              <a:gd name="connsiteX666" fmla="*/ 506322 w 7467600"/>
              <a:gd name="connsiteY666" fmla="*/ 1020997 h 6858000"/>
              <a:gd name="connsiteX667" fmla="*/ 533068 w 7467600"/>
              <a:gd name="connsiteY667" fmla="*/ 1029409 h 6858000"/>
              <a:gd name="connsiteX668" fmla="*/ 1232525 w 7467600"/>
              <a:gd name="connsiteY668" fmla="*/ 1804675 h 6858000"/>
              <a:gd name="connsiteX669" fmla="*/ 1388858 w 7467600"/>
              <a:gd name="connsiteY669" fmla="*/ 2368011 h 6858000"/>
              <a:gd name="connsiteX670" fmla="*/ 1384098 w 7467600"/>
              <a:gd name="connsiteY670" fmla="*/ 2378125 h 6858000"/>
              <a:gd name="connsiteX671" fmla="*/ 1425393 w 7467600"/>
              <a:gd name="connsiteY671" fmla="*/ 2589124 h 6858000"/>
              <a:gd name="connsiteX672" fmla="*/ 1424001 w 7467600"/>
              <a:gd name="connsiteY672" fmla="*/ 2597541 h 6858000"/>
              <a:gd name="connsiteX673" fmla="*/ 2152729 w 7467600"/>
              <a:gd name="connsiteY673" fmla="*/ 2864487 h 6858000"/>
              <a:gd name="connsiteX674" fmla="*/ 2020609 w 7467600"/>
              <a:gd name="connsiteY674" fmla="*/ 2539671 h 6858000"/>
              <a:gd name="connsiteX675" fmla="*/ 2018920 w 7467600"/>
              <a:gd name="connsiteY675" fmla="*/ 2536309 h 6858000"/>
              <a:gd name="connsiteX676" fmla="*/ 1342441 w 7467600"/>
              <a:gd name="connsiteY676" fmla="*/ 1173017 h 6858000"/>
              <a:gd name="connsiteX677" fmla="*/ 1367925 w 7467600"/>
              <a:gd name="connsiteY677" fmla="*/ 1135648 h 6858000"/>
              <a:gd name="connsiteX678" fmla="*/ 1771401 w 7467600"/>
              <a:gd name="connsiteY678" fmla="*/ 1806673 h 6858000"/>
              <a:gd name="connsiteX679" fmla="*/ 1972385 w 7467600"/>
              <a:gd name="connsiteY679" fmla="*/ 2198735 h 6858000"/>
              <a:gd name="connsiteX680" fmla="*/ 2040892 w 7467600"/>
              <a:gd name="connsiteY680" fmla="*/ 2405205 h 6858000"/>
              <a:gd name="connsiteX681" fmla="*/ 2131689 w 7467600"/>
              <a:gd name="connsiteY681" fmla="*/ 1936926 h 6858000"/>
              <a:gd name="connsiteX682" fmla="*/ 2454820 w 7467600"/>
              <a:gd name="connsiteY682" fmla="*/ 1248808 h 6858000"/>
              <a:gd name="connsiteX683" fmla="*/ 2492512 w 7467600"/>
              <a:gd name="connsiteY683" fmla="*/ 1302920 h 6858000"/>
              <a:gd name="connsiteX684" fmla="*/ 2081216 w 7467600"/>
              <a:gd name="connsiteY684" fmla="*/ 2527513 h 6858000"/>
              <a:gd name="connsiteX685" fmla="*/ 2081211 w 7467600"/>
              <a:gd name="connsiteY685" fmla="*/ 2528916 h 6858000"/>
              <a:gd name="connsiteX686" fmla="*/ 2199067 w 7467600"/>
              <a:gd name="connsiteY686" fmla="*/ 2884061 h 6858000"/>
              <a:gd name="connsiteX687" fmla="*/ 3192586 w 7467600"/>
              <a:gd name="connsiteY687" fmla="*/ 3411496 h 6858000"/>
              <a:gd name="connsiteX688" fmla="*/ 3182620 w 7467600"/>
              <a:gd name="connsiteY688" fmla="*/ 3483279 h 6858000"/>
              <a:gd name="connsiteX689" fmla="*/ 2435119 w 7467600"/>
              <a:gd name="connsiteY689" fmla="*/ 3080173 h 6858000"/>
              <a:gd name="connsiteX690" fmla="*/ 2410152 w 7467600"/>
              <a:gd name="connsiteY690" fmla="*/ 3063751 h 6858000"/>
              <a:gd name="connsiteX691" fmla="*/ 2408099 w 7467600"/>
              <a:gd name="connsiteY691" fmla="*/ 3064403 h 6858000"/>
              <a:gd name="connsiteX692" fmla="*/ 2407218 w 7467600"/>
              <a:gd name="connsiteY692" fmla="*/ 3070324 h 6858000"/>
              <a:gd name="connsiteX693" fmla="*/ 2380138 w 7467600"/>
              <a:gd name="connsiteY693" fmla="*/ 3099341 h 6858000"/>
              <a:gd name="connsiteX694" fmla="*/ 1765923 w 7467600"/>
              <a:gd name="connsiteY694" fmla="*/ 3581043 h 6858000"/>
              <a:gd name="connsiteX695" fmla="*/ 1702258 w 7467600"/>
              <a:gd name="connsiteY695" fmla="*/ 3612286 h 6858000"/>
              <a:gd name="connsiteX696" fmla="*/ 1538370 w 7467600"/>
              <a:gd name="connsiteY696" fmla="*/ 3811804 h 6858000"/>
              <a:gd name="connsiteX697" fmla="*/ 542867 w 7467600"/>
              <a:gd name="connsiteY697" fmla="*/ 4944092 h 6858000"/>
              <a:gd name="connsiteX698" fmla="*/ 515800 w 7467600"/>
              <a:gd name="connsiteY698" fmla="*/ 4862180 h 6858000"/>
              <a:gd name="connsiteX699" fmla="*/ 909145 w 7467600"/>
              <a:gd name="connsiteY699" fmla="*/ 4199225 h 6858000"/>
              <a:gd name="connsiteX700" fmla="*/ 1214067 w 7467600"/>
              <a:gd name="connsiteY700" fmla="*/ 3908561 h 6858000"/>
              <a:gd name="connsiteX701" fmla="*/ 640967 w 7467600"/>
              <a:gd name="connsiteY701" fmla="*/ 4105601 h 6858000"/>
              <a:gd name="connsiteX702" fmla="*/ 112563 w 7467600"/>
              <a:gd name="connsiteY702" fmla="*/ 4396952 h 6858000"/>
              <a:gd name="connsiteX703" fmla="*/ 0 w 7467600"/>
              <a:gd name="connsiteY703" fmla="*/ 4466006 h 6858000"/>
              <a:gd name="connsiteX704" fmla="*/ 0 w 7467600"/>
              <a:gd name="connsiteY704" fmla="*/ 4233763 h 6858000"/>
              <a:gd name="connsiteX705" fmla="*/ 36881 w 7467600"/>
              <a:gd name="connsiteY705" fmla="*/ 4200118 h 6858000"/>
              <a:gd name="connsiteX706" fmla="*/ 910534 w 7467600"/>
              <a:gd name="connsiteY706" fmla="*/ 3629753 h 6858000"/>
              <a:gd name="connsiteX707" fmla="*/ 1578717 w 7467600"/>
              <a:gd name="connsiteY707" fmla="*/ 3575982 h 6858000"/>
              <a:gd name="connsiteX708" fmla="*/ 2338780 w 7467600"/>
              <a:gd name="connsiteY708" fmla="*/ 3033725 h 6858000"/>
              <a:gd name="connsiteX709" fmla="*/ 1807991 w 7467600"/>
              <a:gd name="connsiteY709" fmla="*/ 2807184 h 6858000"/>
              <a:gd name="connsiteX710" fmla="*/ 1416358 w 7467600"/>
              <a:gd name="connsiteY710" fmla="*/ 3112571 h 6858000"/>
              <a:gd name="connsiteX711" fmla="*/ 939066 w 7467600"/>
              <a:gd name="connsiteY711" fmla="*/ 3378798 h 6858000"/>
              <a:gd name="connsiteX712" fmla="*/ 115099 w 7467600"/>
              <a:gd name="connsiteY712" fmla="*/ 3607650 h 6858000"/>
              <a:gd name="connsiteX713" fmla="*/ 97284 w 7467600"/>
              <a:gd name="connsiteY713" fmla="*/ 3520393 h 6858000"/>
              <a:gd name="connsiteX714" fmla="*/ 922050 w 7467600"/>
              <a:gd name="connsiteY714" fmla="*/ 3074867 h 6858000"/>
              <a:gd name="connsiteX715" fmla="*/ 1405265 w 7467600"/>
              <a:gd name="connsiteY715" fmla="*/ 3016319 h 6858000"/>
              <a:gd name="connsiteX716" fmla="*/ 1407512 w 7467600"/>
              <a:gd name="connsiteY716" fmla="*/ 3018001 h 6858000"/>
              <a:gd name="connsiteX717" fmla="*/ 1726266 w 7467600"/>
              <a:gd name="connsiteY717" fmla="*/ 2777274 h 6858000"/>
              <a:gd name="connsiteX718" fmla="*/ 625390 w 7467600"/>
              <a:gd name="connsiteY718" fmla="*/ 2514541 h 6858000"/>
              <a:gd name="connsiteX719" fmla="*/ 619799 w 7467600"/>
              <a:gd name="connsiteY719" fmla="*/ 2527180 h 6858000"/>
              <a:gd name="connsiteX720" fmla="*/ 310030 w 7467600"/>
              <a:gd name="connsiteY720" fmla="*/ 2771818 h 6858000"/>
              <a:gd name="connsiteX721" fmla="*/ 173877 w 7467600"/>
              <a:gd name="connsiteY721" fmla="*/ 2937056 h 6858000"/>
              <a:gd name="connsiteX722" fmla="*/ 77889 w 7467600"/>
              <a:gd name="connsiteY722" fmla="*/ 3138440 h 6858000"/>
              <a:gd name="connsiteX723" fmla="*/ 0 w 7467600"/>
              <a:gd name="connsiteY723" fmla="*/ 3271395 h 6858000"/>
              <a:gd name="connsiteX724" fmla="*/ 0 w 7467600"/>
              <a:gd name="connsiteY724" fmla="*/ 3153002 h 6858000"/>
              <a:gd name="connsiteX725" fmla="*/ 2386 w 7467600"/>
              <a:gd name="connsiteY725" fmla="*/ 3149203 h 6858000"/>
              <a:gd name="connsiteX726" fmla="*/ 89753 w 7467600"/>
              <a:gd name="connsiteY726" fmla="*/ 2987702 h 6858000"/>
              <a:gd name="connsiteX727" fmla="*/ 76869 w 7467600"/>
              <a:gd name="connsiteY727" fmla="*/ 3005404 h 6858000"/>
              <a:gd name="connsiteX728" fmla="*/ 32049 w 7467600"/>
              <a:gd name="connsiteY728" fmla="*/ 3065814 h 6858000"/>
              <a:gd name="connsiteX729" fmla="*/ 0 w 7467600"/>
              <a:gd name="connsiteY729" fmla="*/ 3108744 h 6858000"/>
              <a:gd name="connsiteX730" fmla="*/ 0 w 7467600"/>
              <a:gd name="connsiteY730" fmla="*/ 3058059 h 6858000"/>
              <a:gd name="connsiteX731" fmla="*/ 7610 w 7467600"/>
              <a:gd name="connsiteY731" fmla="*/ 3047889 h 6858000"/>
              <a:gd name="connsiteX732" fmla="*/ 52419 w 7467600"/>
              <a:gd name="connsiteY732" fmla="*/ 2987479 h 6858000"/>
              <a:gd name="connsiteX733" fmla="*/ 59142 w 7467600"/>
              <a:gd name="connsiteY733" fmla="*/ 2978488 h 6858000"/>
              <a:gd name="connsiteX734" fmla="*/ 0 w 7467600"/>
              <a:gd name="connsiteY734" fmla="*/ 3015334 h 6858000"/>
              <a:gd name="connsiteX735" fmla="*/ 0 w 7467600"/>
              <a:gd name="connsiteY735" fmla="*/ 2914286 h 6858000"/>
              <a:gd name="connsiteX736" fmla="*/ 36383 w 7467600"/>
              <a:gd name="connsiteY736" fmla="*/ 2901128 h 6858000"/>
              <a:gd name="connsiteX737" fmla="*/ 156329 w 7467600"/>
              <a:gd name="connsiteY737" fmla="*/ 2840533 h 6858000"/>
              <a:gd name="connsiteX738" fmla="*/ 358355 w 7467600"/>
              <a:gd name="connsiteY738" fmla="*/ 2620471 h 6858000"/>
              <a:gd name="connsiteX739" fmla="*/ 510577 w 7467600"/>
              <a:gd name="connsiteY739" fmla="*/ 2501244 h 6858000"/>
              <a:gd name="connsiteX740" fmla="*/ 211967 w 7467600"/>
              <a:gd name="connsiteY740" fmla="*/ 2479171 h 6858000"/>
              <a:gd name="connsiteX741" fmla="*/ 0 w 7467600"/>
              <a:gd name="connsiteY741" fmla="*/ 2476398 h 6858000"/>
              <a:gd name="connsiteX742" fmla="*/ 0 w 7467600"/>
              <a:gd name="connsiteY742" fmla="*/ 2389189 h 6858000"/>
              <a:gd name="connsiteX743" fmla="*/ 103062 w 7467600"/>
              <a:gd name="connsiteY743" fmla="*/ 2389518 h 6858000"/>
              <a:gd name="connsiteX744" fmla="*/ 510734 w 7467600"/>
              <a:gd name="connsiteY744" fmla="*/ 2416201 h 6858000"/>
              <a:gd name="connsiteX745" fmla="*/ 279257 w 7467600"/>
              <a:gd name="connsiteY745" fmla="*/ 2092102 h 6858000"/>
              <a:gd name="connsiteX746" fmla="*/ 65265 w 7467600"/>
              <a:gd name="connsiteY746" fmla="*/ 2006049 h 6858000"/>
              <a:gd name="connsiteX747" fmla="*/ 0 w 7467600"/>
              <a:gd name="connsiteY747" fmla="*/ 1982532 h 6858000"/>
              <a:gd name="connsiteX748" fmla="*/ 0 w 7467600"/>
              <a:gd name="connsiteY748" fmla="*/ 1912789 h 6858000"/>
              <a:gd name="connsiteX749" fmla="*/ 97460 w 7467600"/>
              <a:gd name="connsiteY749" fmla="*/ 1953725 h 6858000"/>
              <a:gd name="connsiteX750" fmla="*/ 221272 w 7467600"/>
              <a:gd name="connsiteY750" fmla="*/ 1980766 h 6858000"/>
              <a:gd name="connsiteX751" fmla="*/ 116765 w 7467600"/>
              <a:gd name="connsiteY751" fmla="*/ 1911033 h 6858000"/>
              <a:gd name="connsiteX752" fmla="*/ 16405 w 7467600"/>
              <a:gd name="connsiteY752" fmla="*/ 1803412 h 6858000"/>
              <a:gd name="connsiteX753" fmla="*/ 0 w 7467600"/>
              <a:gd name="connsiteY753" fmla="*/ 1784777 h 6858000"/>
              <a:gd name="connsiteX754" fmla="*/ 0 w 7467600"/>
              <a:gd name="connsiteY754" fmla="*/ 1740082 h 6858000"/>
              <a:gd name="connsiteX755" fmla="*/ 39394 w 7467600"/>
              <a:gd name="connsiteY755" fmla="*/ 1784856 h 6858000"/>
              <a:gd name="connsiteX756" fmla="*/ 135813 w 7467600"/>
              <a:gd name="connsiteY756" fmla="*/ 1888838 h 6858000"/>
              <a:gd name="connsiteX757" fmla="*/ 242575 w 7467600"/>
              <a:gd name="connsiteY757" fmla="*/ 1958841 h 6858000"/>
              <a:gd name="connsiteX758" fmla="*/ 82197 w 7467600"/>
              <a:gd name="connsiteY758" fmla="*/ 1754826 h 6858000"/>
              <a:gd name="connsiteX759" fmla="*/ 0 w 7467600"/>
              <a:gd name="connsiteY759" fmla="*/ 1679650 h 6858000"/>
              <a:gd name="connsiteX760" fmla="*/ 0 w 7467600"/>
              <a:gd name="connsiteY760" fmla="*/ 1602463 h 6858000"/>
              <a:gd name="connsiteX761" fmla="*/ 84689 w 7467600"/>
              <a:gd name="connsiteY761" fmla="*/ 1677442 h 6858000"/>
              <a:gd name="connsiteX762" fmla="*/ 298437 w 7467600"/>
              <a:gd name="connsiteY762" fmla="*/ 1968019 h 6858000"/>
              <a:gd name="connsiteX763" fmla="*/ 227269 w 7467600"/>
              <a:gd name="connsiteY763" fmla="*/ 1114064 h 6858000"/>
              <a:gd name="connsiteX764" fmla="*/ 248003 w 7467600"/>
              <a:gd name="connsiteY764" fmla="*/ 1089613 h 6858000"/>
              <a:gd name="connsiteX765" fmla="*/ 427020 w 7467600"/>
              <a:gd name="connsiteY765" fmla="*/ 1619803 h 6858000"/>
              <a:gd name="connsiteX766" fmla="*/ 340345 w 7467600"/>
              <a:gd name="connsiteY766" fmla="*/ 2027739 h 6858000"/>
              <a:gd name="connsiteX767" fmla="*/ 360865 w 7467600"/>
              <a:gd name="connsiteY767" fmla="*/ 2044827 h 6858000"/>
              <a:gd name="connsiteX768" fmla="*/ 560414 w 7467600"/>
              <a:gd name="connsiteY768" fmla="*/ 2421457 h 6858000"/>
              <a:gd name="connsiteX769" fmla="*/ 1359703 w 7467600"/>
              <a:gd name="connsiteY769" fmla="*/ 2578554 h 6858000"/>
              <a:gd name="connsiteX770" fmla="*/ 1359422 w 7467600"/>
              <a:gd name="connsiteY770" fmla="*/ 2577994 h 6858000"/>
              <a:gd name="connsiteX771" fmla="*/ 828701 w 7467600"/>
              <a:gd name="connsiteY771" fmla="*/ 1839520 h 6858000"/>
              <a:gd name="connsiteX772" fmla="*/ 494427 w 7467600"/>
              <a:gd name="connsiteY772" fmla="*/ 1092333 h 6858000"/>
              <a:gd name="connsiteX773" fmla="*/ 506322 w 7467600"/>
              <a:gd name="connsiteY773" fmla="*/ 1020997 h 6858000"/>
              <a:gd name="connsiteX774" fmla="*/ 4570198 w 7467600"/>
              <a:gd name="connsiteY774" fmla="*/ 978081 h 6858000"/>
              <a:gd name="connsiteX775" fmla="*/ 4523691 w 7467600"/>
              <a:gd name="connsiteY775" fmla="*/ 1127776 h 6858000"/>
              <a:gd name="connsiteX776" fmla="*/ 4509875 w 7467600"/>
              <a:gd name="connsiteY776" fmla="*/ 1167552 h 6858000"/>
              <a:gd name="connsiteX777" fmla="*/ 4478168 w 7467600"/>
              <a:gd name="connsiteY777" fmla="*/ 1260735 h 6858000"/>
              <a:gd name="connsiteX778" fmla="*/ 4409309 w 7467600"/>
              <a:gd name="connsiteY778" fmla="*/ 1666996 h 6858000"/>
              <a:gd name="connsiteX779" fmla="*/ 4370031 w 7467600"/>
              <a:gd name="connsiteY779" fmla="*/ 1955666 h 6858000"/>
              <a:gd name="connsiteX780" fmla="*/ 4570198 w 7467600"/>
              <a:gd name="connsiteY780" fmla="*/ 978081 h 6858000"/>
              <a:gd name="connsiteX781" fmla="*/ 4557898 w 7467600"/>
              <a:gd name="connsiteY781" fmla="*/ 900011 h 6858000"/>
              <a:gd name="connsiteX782" fmla="*/ 4344840 w 7467600"/>
              <a:gd name="connsiteY782" fmla="*/ 1922038 h 6858000"/>
              <a:gd name="connsiteX783" fmla="*/ 4378710 w 7467600"/>
              <a:gd name="connsiteY783" fmla="*/ 1665516 h 6858000"/>
              <a:gd name="connsiteX784" fmla="*/ 4448798 w 7467600"/>
              <a:gd name="connsiteY784" fmla="*/ 1253024 h 6858000"/>
              <a:gd name="connsiteX785" fmla="*/ 4480315 w 7467600"/>
              <a:gd name="connsiteY785" fmla="*/ 1158454 h 6858000"/>
              <a:gd name="connsiteX786" fmla="*/ 4494133 w 7467600"/>
              <a:gd name="connsiteY786" fmla="*/ 1118676 h 6858000"/>
              <a:gd name="connsiteX787" fmla="*/ 4557898 w 7467600"/>
              <a:gd name="connsiteY787" fmla="*/ 900011 h 6858000"/>
              <a:gd name="connsiteX788" fmla="*/ 5870151 w 7467600"/>
              <a:gd name="connsiteY788" fmla="*/ 898890 h 6858000"/>
              <a:gd name="connsiteX789" fmla="*/ 5861335 w 7467600"/>
              <a:gd name="connsiteY789" fmla="*/ 899177 h 6858000"/>
              <a:gd name="connsiteX790" fmla="*/ 5843702 w 7467600"/>
              <a:gd name="connsiteY790" fmla="*/ 899748 h 6858000"/>
              <a:gd name="connsiteX791" fmla="*/ 5651107 w 7467600"/>
              <a:gd name="connsiteY791" fmla="*/ 920306 h 6858000"/>
              <a:gd name="connsiteX792" fmla="*/ 5459407 w 7467600"/>
              <a:gd name="connsiteY792" fmla="*/ 940975 h 6858000"/>
              <a:gd name="connsiteX793" fmla="*/ 5374846 w 7467600"/>
              <a:gd name="connsiteY793" fmla="*/ 941988 h 6858000"/>
              <a:gd name="connsiteX794" fmla="*/ 5256105 w 7467600"/>
              <a:gd name="connsiteY794" fmla="*/ 945632 h 6858000"/>
              <a:gd name="connsiteX795" fmla="*/ 5107071 w 7467600"/>
              <a:gd name="connsiteY795" fmla="*/ 969720 h 6858000"/>
              <a:gd name="connsiteX796" fmla="*/ 4998681 w 7467600"/>
              <a:gd name="connsiteY796" fmla="*/ 988771 h 6858000"/>
              <a:gd name="connsiteX797" fmla="*/ 5870151 w 7467600"/>
              <a:gd name="connsiteY797" fmla="*/ 898890 h 6858000"/>
              <a:gd name="connsiteX798" fmla="*/ 5504425 w 7467600"/>
              <a:gd name="connsiteY798" fmla="*/ 848067 h 6858000"/>
              <a:gd name="connsiteX799" fmla="*/ 4968849 w 7467600"/>
              <a:gd name="connsiteY799" fmla="*/ 962318 h 6858000"/>
              <a:gd name="connsiteX800" fmla="*/ 5104039 w 7467600"/>
              <a:gd name="connsiteY800" fmla="*/ 940634 h 6858000"/>
              <a:gd name="connsiteX801" fmla="*/ 5256311 w 7467600"/>
              <a:gd name="connsiteY801" fmla="*/ 916490 h 6858000"/>
              <a:gd name="connsiteX802" fmla="*/ 5377381 w 7467600"/>
              <a:gd name="connsiteY802" fmla="*/ 912671 h 6858000"/>
              <a:gd name="connsiteX803" fmla="*/ 5460148 w 7467600"/>
              <a:gd name="connsiteY803" fmla="*/ 911442 h 6858000"/>
              <a:gd name="connsiteX804" fmla="*/ 5648971 w 7467600"/>
              <a:gd name="connsiteY804" fmla="*/ 891331 h 6858000"/>
              <a:gd name="connsiteX805" fmla="*/ 5844807 w 7467600"/>
              <a:gd name="connsiteY805" fmla="*/ 870718 h 6858000"/>
              <a:gd name="connsiteX806" fmla="*/ 5862975 w 7467600"/>
              <a:gd name="connsiteY806" fmla="*/ 869756 h 6858000"/>
              <a:gd name="connsiteX807" fmla="*/ 5920887 w 7467600"/>
              <a:gd name="connsiteY807" fmla="*/ 865929 h 6858000"/>
              <a:gd name="connsiteX808" fmla="*/ 5504425 w 7467600"/>
              <a:gd name="connsiteY808" fmla="*/ 848067 h 6858000"/>
              <a:gd name="connsiteX809" fmla="*/ 3607114 w 7467600"/>
              <a:gd name="connsiteY809" fmla="*/ 467441 h 6858000"/>
              <a:gd name="connsiteX810" fmla="*/ 3296242 w 7467600"/>
              <a:gd name="connsiteY810" fmla="*/ 807991 h 6858000"/>
              <a:gd name="connsiteX811" fmla="*/ 3174674 w 7467600"/>
              <a:gd name="connsiteY811" fmla="*/ 919759 h 6858000"/>
              <a:gd name="connsiteX812" fmla="*/ 3042978 w 7467600"/>
              <a:gd name="connsiteY812" fmla="*/ 1054894 h 6858000"/>
              <a:gd name="connsiteX813" fmla="*/ 2968914 w 7467600"/>
              <a:gd name="connsiteY813" fmla="*/ 1133756 h 6858000"/>
              <a:gd name="connsiteX814" fmla="*/ 3103823 w 7467600"/>
              <a:gd name="connsiteY814" fmla="*/ 1026814 h 6858000"/>
              <a:gd name="connsiteX815" fmla="*/ 3607114 w 7467600"/>
              <a:gd name="connsiteY815" fmla="*/ 467441 h 6858000"/>
              <a:gd name="connsiteX816" fmla="*/ 3744487 w 7467600"/>
              <a:gd name="connsiteY816" fmla="*/ 383136 h 6858000"/>
              <a:gd name="connsiteX817" fmla="*/ 3970213 w 7467600"/>
              <a:gd name="connsiteY817" fmla="*/ 995559 h 6858000"/>
              <a:gd name="connsiteX818" fmla="*/ 3744487 w 7467600"/>
              <a:gd name="connsiteY818" fmla="*/ 383136 h 6858000"/>
              <a:gd name="connsiteX819" fmla="*/ 3624562 w 7467600"/>
              <a:gd name="connsiteY819" fmla="*/ 367041 h 6858000"/>
              <a:gd name="connsiteX820" fmla="*/ 3489712 w 7467600"/>
              <a:gd name="connsiteY820" fmla="*/ 485386 h 6858000"/>
              <a:gd name="connsiteX821" fmla="*/ 3182994 w 7467600"/>
              <a:gd name="connsiteY821" fmla="*/ 828265 h 6858000"/>
              <a:gd name="connsiteX822" fmla="*/ 2892114 w 7467600"/>
              <a:gd name="connsiteY822" fmla="*/ 1172635 h 6858000"/>
              <a:gd name="connsiteX823" fmla="*/ 3021459 w 7467600"/>
              <a:gd name="connsiteY823" fmla="*/ 1035385 h 6858000"/>
              <a:gd name="connsiteX824" fmla="*/ 3153873 w 7467600"/>
              <a:gd name="connsiteY824" fmla="*/ 898971 h 6858000"/>
              <a:gd name="connsiteX825" fmla="*/ 3276511 w 7467600"/>
              <a:gd name="connsiteY825" fmla="*/ 786423 h 6858000"/>
              <a:gd name="connsiteX826" fmla="*/ 3584154 w 7467600"/>
              <a:gd name="connsiteY826" fmla="*/ 448218 h 6858000"/>
              <a:gd name="connsiteX827" fmla="*/ 3624562 w 7467600"/>
              <a:gd name="connsiteY827" fmla="*/ 367041 h 6858000"/>
              <a:gd name="connsiteX828" fmla="*/ 3766672 w 7467600"/>
              <a:gd name="connsiteY828" fmla="*/ 359429 h 6858000"/>
              <a:gd name="connsiteX829" fmla="*/ 3996338 w 7467600"/>
              <a:gd name="connsiteY829" fmla="*/ 968237 h 6858000"/>
              <a:gd name="connsiteX830" fmla="*/ 3766672 w 7467600"/>
              <a:gd name="connsiteY830" fmla="*/ 359429 h 6858000"/>
              <a:gd name="connsiteX831" fmla="*/ 5805386 w 7467600"/>
              <a:gd name="connsiteY831" fmla="*/ 239240 h 6858000"/>
              <a:gd name="connsiteX832" fmla="*/ 5736947 w 7467600"/>
              <a:gd name="connsiteY832" fmla="*/ 261367 h 6858000"/>
              <a:gd name="connsiteX833" fmla="*/ 5427012 w 7467600"/>
              <a:gd name="connsiteY833" fmla="*/ 311272 h 6858000"/>
              <a:gd name="connsiteX834" fmla="*/ 5147818 w 7467600"/>
              <a:gd name="connsiteY834" fmla="*/ 322112 h 6858000"/>
              <a:gd name="connsiteX835" fmla="*/ 5060854 w 7467600"/>
              <a:gd name="connsiteY835" fmla="*/ 311882 h 6858000"/>
              <a:gd name="connsiteX836" fmla="*/ 4945989 w 7467600"/>
              <a:gd name="connsiteY836" fmla="*/ 300516 h 6858000"/>
              <a:gd name="connsiteX837" fmla="*/ 5410479 w 7467600"/>
              <a:gd name="connsiteY837" fmla="*/ 348434 h 6858000"/>
              <a:gd name="connsiteX838" fmla="*/ 5805386 w 7467600"/>
              <a:gd name="connsiteY838" fmla="*/ 239240 h 6858000"/>
              <a:gd name="connsiteX839" fmla="*/ 5905192 w 7467600"/>
              <a:gd name="connsiteY839" fmla="*/ 163079 h 6858000"/>
              <a:gd name="connsiteX840" fmla="*/ 5865655 w 7467600"/>
              <a:gd name="connsiteY840" fmla="*/ 171901 h 6858000"/>
              <a:gd name="connsiteX841" fmla="*/ 5259740 w 7467600"/>
              <a:gd name="connsiteY841" fmla="*/ 257013 h 6858000"/>
              <a:gd name="connsiteX842" fmla="*/ 5208466 w 7467600"/>
              <a:gd name="connsiteY842" fmla="*/ 257550 h 6858000"/>
              <a:gd name="connsiteX843" fmla="*/ 4980204 w 7467600"/>
              <a:gd name="connsiteY843" fmla="*/ 271903 h 6858000"/>
              <a:gd name="connsiteX844" fmla="*/ 5068068 w 7467600"/>
              <a:gd name="connsiteY844" fmla="*/ 282244 h 6858000"/>
              <a:gd name="connsiteX845" fmla="*/ 5153231 w 7467600"/>
              <a:gd name="connsiteY845" fmla="*/ 292240 h 6858000"/>
              <a:gd name="connsiteX846" fmla="*/ 5426491 w 7467600"/>
              <a:gd name="connsiteY846" fmla="*/ 281128 h 6858000"/>
              <a:gd name="connsiteX847" fmla="*/ 5731212 w 7467600"/>
              <a:gd name="connsiteY847" fmla="*/ 231951 h 6858000"/>
              <a:gd name="connsiteX848" fmla="*/ 5905192 w 7467600"/>
              <a:gd name="connsiteY848" fmla="*/ 163079 h 6858000"/>
              <a:gd name="connsiteX849" fmla="*/ 5944437 w 7467600"/>
              <a:gd name="connsiteY849" fmla="*/ 113829 h 6858000"/>
              <a:gd name="connsiteX850" fmla="*/ 5825032 w 7467600"/>
              <a:gd name="connsiteY850" fmla="*/ 146405 h 6858000"/>
              <a:gd name="connsiteX851" fmla="*/ 4955599 w 7467600"/>
              <a:gd name="connsiteY851" fmla="*/ 247008 h 6858000"/>
              <a:gd name="connsiteX852" fmla="*/ 5210104 w 7467600"/>
              <a:gd name="connsiteY852" fmla="*/ 228123 h 6858000"/>
              <a:gd name="connsiteX853" fmla="*/ 5261015 w 7467600"/>
              <a:gd name="connsiteY853" fmla="*/ 227087 h 6858000"/>
              <a:gd name="connsiteX854" fmla="*/ 5861181 w 7467600"/>
              <a:gd name="connsiteY854" fmla="*/ 143093 h 6858000"/>
              <a:gd name="connsiteX855" fmla="*/ 5961252 w 7467600"/>
              <a:gd name="connsiteY855" fmla="*/ 114820 h 6858000"/>
              <a:gd name="connsiteX856" fmla="*/ 5944437 w 7467600"/>
              <a:gd name="connsiteY856" fmla="*/ 113829 h 6858000"/>
              <a:gd name="connsiteX857" fmla="*/ 3882765 w 7467600"/>
              <a:gd name="connsiteY857" fmla="*/ 0 h 6858000"/>
              <a:gd name="connsiteX858" fmla="*/ 3995099 w 7467600"/>
              <a:gd name="connsiteY858" fmla="*/ 0 h 6858000"/>
              <a:gd name="connsiteX859" fmla="*/ 4163818 w 7467600"/>
              <a:gd name="connsiteY859" fmla="*/ 234104 h 6858000"/>
              <a:gd name="connsiteX860" fmla="*/ 4172099 w 7467600"/>
              <a:gd name="connsiteY860" fmla="*/ 234207 h 6858000"/>
              <a:gd name="connsiteX861" fmla="*/ 4784282 w 7467600"/>
              <a:gd name="connsiteY861" fmla="*/ 276561 h 6858000"/>
              <a:gd name="connsiteX862" fmla="*/ 4801687 w 7467600"/>
              <a:gd name="connsiteY862" fmla="*/ 267764 h 6858000"/>
              <a:gd name="connsiteX863" fmla="*/ 6082788 w 7467600"/>
              <a:gd name="connsiteY863" fmla="*/ 64119 h 6858000"/>
              <a:gd name="connsiteX864" fmla="*/ 6099442 w 7467600"/>
              <a:gd name="connsiteY864" fmla="*/ 82568 h 6858000"/>
              <a:gd name="connsiteX865" fmla="*/ 4804137 w 7467600"/>
              <a:gd name="connsiteY865" fmla="*/ 320931 h 6858000"/>
              <a:gd name="connsiteX866" fmla="*/ 4227047 w 7467600"/>
              <a:gd name="connsiteY866" fmla="*/ 313415 h 6858000"/>
              <a:gd name="connsiteX867" fmla="*/ 4346041 w 7467600"/>
              <a:gd name="connsiteY867" fmla="*/ 456086 h 6858000"/>
              <a:gd name="connsiteX868" fmla="*/ 4870967 w 7467600"/>
              <a:gd name="connsiteY868" fmla="*/ 963061 h 6858000"/>
              <a:gd name="connsiteX869" fmla="*/ 4889647 w 7467600"/>
              <a:gd name="connsiteY869" fmla="*/ 957147 h 6858000"/>
              <a:gd name="connsiteX870" fmla="*/ 5422504 w 7467600"/>
              <a:gd name="connsiteY870" fmla="*/ 805191 h 6858000"/>
              <a:gd name="connsiteX871" fmla="*/ 6087656 w 7467600"/>
              <a:gd name="connsiteY871" fmla="*/ 826703 h 6858000"/>
              <a:gd name="connsiteX872" fmla="*/ 6058717 w 7467600"/>
              <a:gd name="connsiteY872" fmla="*/ 865992 h 6858000"/>
              <a:gd name="connsiteX873" fmla="*/ 4974153 w 7467600"/>
              <a:gd name="connsiteY873" fmla="*/ 1045456 h 6858000"/>
              <a:gd name="connsiteX874" fmla="*/ 5627835 w 7467600"/>
              <a:gd name="connsiteY874" fmla="*/ 1472077 h 6858000"/>
              <a:gd name="connsiteX875" fmla="*/ 5629817 w 7467600"/>
              <a:gd name="connsiteY875" fmla="*/ 1471412 h 6858000"/>
              <a:gd name="connsiteX876" fmla="*/ 5634124 w 7467600"/>
              <a:gd name="connsiteY876" fmla="*/ 1470572 h 6858000"/>
              <a:gd name="connsiteX877" fmla="*/ 5755832 w 7467600"/>
              <a:gd name="connsiteY877" fmla="*/ 1383886 h 6858000"/>
              <a:gd name="connsiteX878" fmla="*/ 6014186 w 7467600"/>
              <a:gd name="connsiteY878" fmla="*/ 1279799 h 6858000"/>
              <a:gd name="connsiteX879" fmla="*/ 6901619 w 7467600"/>
              <a:gd name="connsiteY879" fmla="*/ 1047874 h 6858000"/>
              <a:gd name="connsiteX880" fmla="*/ 6931566 w 7467600"/>
              <a:gd name="connsiteY880" fmla="*/ 1062034 h 6858000"/>
              <a:gd name="connsiteX881" fmla="*/ 5790982 w 7467600"/>
              <a:gd name="connsiteY881" fmla="*/ 1561380 h 6858000"/>
              <a:gd name="connsiteX882" fmla="*/ 6188971 w 7467600"/>
              <a:gd name="connsiteY882" fmla="*/ 1755168 h 6858000"/>
              <a:gd name="connsiteX883" fmla="*/ 6202446 w 7467600"/>
              <a:gd name="connsiteY883" fmla="*/ 1752268 h 6858000"/>
              <a:gd name="connsiteX884" fmla="*/ 7179560 w 7467600"/>
              <a:gd name="connsiteY884" fmla="*/ 1467551 h 6858000"/>
              <a:gd name="connsiteX885" fmla="*/ 7158730 w 7467600"/>
              <a:gd name="connsiteY885" fmla="*/ 1507835 h 6858000"/>
              <a:gd name="connsiteX886" fmla="*/ 6326959 w 7467600"/>
              <a:gd name="connsiteY886" fmla="*/ 1817686 h 6858000"/>
              <a:gd name="connsiteX887" fmla="*/ 6537433 w 7467600"/>
              <a:gd name="connsiteY887" fmla="*/ 1907790 h 6858000"/>
              <a:gd name="connsiteX888" fmla="*/ 6550221 w 7467600"/>
              <a:gd name="connsiteY888" fmla="*/ 1910729 h 6858000"/>
              <a:gd name="connsiteX889" fmla="*/ 6964438 w 7467600"/>
              <a:gd name="connsiteY889" fmla="*/ 2209505 h 6858000"/>
              <a:gd name="connsiteX890" fmla="*/ 7367862 w 7467600"/>
              <a:gd name="connsiteY890" fmla="*/ 2806833 h 6858000"/>
              <a:gd name="connsiteX891" fmla="*/ 7364329 w 7467600"/>
              <a:gd name="connsiteY891" fmla="*/ 2826907 h 6858000"/>
              <a:gd name="connsiteX892" fmla="*/ 7290545 w 7467600"/>
              <a:gd name="connsiteY892" fmla="*/ 2850663 h 6858000"/>
              <a:gd name="connsiteX893" fmla="*/ 6472036 w 7467600"/>
              <a:gd name="connsiteY893" fmla="*/ 1959003 h 6858000"/>
              <a:gd name="connsiteX894" fmla="*/ 5792897 w 7467600"/>
              <a:gd name="connsiteY894" fmla="*/ 1647747 h 6858000"/>
              <a:gd name="connsiteX895" fmla="*/ 5842751 w 7467600"/>
              <a:gd name="connsiteY895" fmla="*/ 1816112 h 6858000"/>
              <a:gd name="connsiteX896" fmla="*/ 5847424 w 7467600"/>
              <a:gd name="connsiteY896" fmla="*/ 1815776 h 6858000"/>
              <a:gd name="connsiteX897" fmla="*/ 6399821 w 7467600"/>
              <a:gd name="connsiteY897" fmla="*/ 2344799 h 6858000"/>
              <a:gd name="connsiteX898" fmla="*/ 6323232 w 7467600"/>
              <a:gd name="connsiteY898" fmla="*/ 2389634 h 6858000"/>
              <a:gd name="connsiteX899" fmla="*/ 5942958 w 7467600"/>
              <a:gd name="connsiteY899" fmla="*/ 2077708 h 6858000"/>
              <a:gd name="connsiteX900" fmla="*/ 5921559 w 7467600"/>
              <a:gd name="connsiteY900" fmla="*/ 2378596 h 6858000"/>
              <a:gd name="connsiteX901" fmla="*/ 5817651 w 7467600"/>
              <a:gd name="connsiteY901" fmla="*/ 3023919 h 6858000"/>
              <a:gd name="connsiteX902" fmla="*/ 5729634 w 7467600"/>
              <a:gd name="connsiteY902" fmla="*/ 3051849 h 6858000"/>
              <a:gd name="connsiteX903" fmla="*/ 5611018 w 7467600"/>
              <a:gd name="connsiteY903" fmla="*/ 2316769 h 6858000"/>
              <a:gd name="connsiteX904" fmla="*/ 5687608 w 7467600"/>
              <a:gd name="connsiteY904" fmla="*/ 2039972 h 6858000"/>
              <a:gd name="connsiteX905" fmla="*/ 5657554 w 7467600"/>
              <a:gd name="connsiteY905" fmla="*/ 1576445 h 6858000"/>
              <a:gd name="connsiteX906" fmla="*/ 5150475 w 7467600"/>
              <a:gd name="connsiteY906" fmla="*/ 1274012 h 6858000"/>
              <a:gd name="connsiteX907" fmla="*/ 5349142 w 7467600"/>
              <a:gd name="connsiteY907" fmla="*/ 2204405 h 6858000"/>
              <a:gd name="connsiteX908" fmla="*/ 5262214 w 7467600"/>
              <a:gd name="connsiteY908" fmla="*/ 2233836 h 6858000"/>
              <a:gd name="connsiteX909" fmla="*/ 4981539 w 7467600"/>
              <a:gd name="connsiteY909" fmla="*/ 1542201 h 6858000"/>
              <a:gd name="connsiteX910" fmla="*/ 4958461 w 7467600"/>
              <a:gd name="connsiteY910" fmla="*/ 1136957 h 6858000"/>
              <a:gd name="connsiteX911" fmla="*/ 4655015 w 7467600"/>
              <a:gd name="connsiteY911" fmla="*/ 891426 h 6858000"/>
              <a:gd name="connsiteX912" fmla="*/ 4348002 w 7467600"/>
              <a:gd name="connsiteY912" fmla="*/ 2205895 h 6858000"/>
              <a:gd name="connsiteX913" fmla="*/ 4262250 w 7467600"/>
              <a:gd name="connsiteY913" fmla="*/ 2219972 h 6858000"/>
              <a:gd name="connsiteX914" fmla="*/ 4550611 w 7467600"/>
              <a:gd name="connsiteY914" fmla="*/ 817540 h 6858000"/>
              <a:gd name="connsiteX915" fmla="*/ 4564418 w 7467600"/>
              <a:gd name="connsiteY915" fmla="*/ 808293 h 6858000"/>
              <a:gd name="connsiteX916" fmla="*/ 4266388 w 7467600"/>
              <a:gd name="connsiteY916" fmla="*/ 500083 h 6858000"/>
              <a:gd name="connsiteX917" fmla="*/ 4032842 w 7467600"/>
              <a:gd name="connsiteY917" fmla="*/ 211809 h 6858000"/>
              <a:gd name="connsiteX918" fmla="*/ 3882765 w 7467600"/>
              <a:gd name="connsiteY918" fmla="*/ 0 h 6858000"/>
              <a:gd name="connsiteX919" fmla="*/ 3721337 w 7467600"/>
              <a:gd name="connsiteY919" fmla="*/ 0 h 6858000"/>
              <a:gd name="connsiteX920" fmla="*/ 3797544 w 7467600"/>
              <a:gd name="connsiteY920" fmla="*/ 0 h 6858000"/>
              <a:gd name="connsiteX921" fmla="*/ 3775734 w 7467600"/>
              <a:gd name="connsiteY921" fmla="*/ 95131 h 6858000"/>
              <a:gd name="connsiteX922" fmla="*/ 3724807 w 7467600"/>
              <a:gd name="connsiteY922" fmla="*/ 272257 h 6858000"/>
              <a:gd name="connsiteX923" fmla="*/ 3726844 w 7467600"/>
              <a:gd name="connsiteY923" fmla="*/ 282988 h 6858000"/>
              <a:gd name="connsiteX924" fmla="*/ 3742664 w 7467600"/>
              <a:gd name="connsiteY924" fmla="*/ 279918 h 6858000"/>
              <a:gd name="connsiteX925" fmla="*/ 4103910 w 7467600"/>
              <a:gd name="connsiteY925" fmla="*/ 1161917 h 6858000"/>
              <a:gd name="connsiteX926" fmla="*/ 4020269 w 7467600"/>
              <a:gd name="connsiteY926" fmla="*/ 1200406 h 6858000"/>
              <a:gd name="connsiteX927" fmla="*/ 3674882 w 7467600"/>
              <a:gd name="connsiteY927" fmla="*/ 488524 h 6858000"/>
              <a:gd name="connsiteX928" fmla="*/ 3132682 w 7467600"/>
              <a:gd name="connsiteY928" fmla="*/ 1072284 h 6858000"/>
              <a:gd name="connsiteX929" fmla="*/ 2716346 w 7467600"/>
              <a:gd name="connsiteY929" fmla="*/ 1276376 h 6858000"/>
              <a:gd name="connsiteX930" fmla="*/ 2716772 w 7467600"/>
              <a:gd name="connsiteY930" fmla="*/ 1255462 h 6858000"/>
              <a:gd name="connsiteX931" fmla="*/ 3471096 w 7467600"/>
              <a:gd name="connsiteY931" fmla="*/ 437072 h 6858000"/>
              <a:gd name="connsiteX932" fmla="*/ 3639057 w 7467600"/>
              <a:gd name="connsiteY932" fmla="*/ 286334 h 6858000"/>
              <a:gd name="connsiteX933" fmla="*/ 3640309 w 7467600"/>
              <a:gd name="connsiteY933" fmla="*/ 284664 h 6858000"/>
              <a:gd name="connsiteX934" fmla="*/ 3646022 w 7467600"/>
              <a:gd name="connsiteY934" fmla="*/ 276711 h 6858000"/>
              <a:gd name="connsiteX935" fmla="*/ 3707943 w 7467600"/>
              <a:gd name="connsiteY935" fmla="*/ 65958 h 6858000"/>
              <a:gd name="connsiteX936" fmla="*/ 3721337 w 7467600"/>
              <a:gd name="connsiteY936" fmla="*/ 0 h 6858000"/>
              <a:gd name="connsiteX937" fmla="*/ 2867960 w 7467600"/>
              <a:gd name="connsiteY937" fmla="*/ 0 h 6858000"/>
              <a:gd name="connsiteX938" fmla="*/ 2926351 w 7467600"/>
              <a:gd name="connsiteY938" fmla="*/ 0 h 6858000"/>
              <a:gd name="connsiteX939" fmla="*/ 2902823 w 7467600"/>
              <a:gd name="connsiteY939" fmla="*/ 262929 h 6858000"/>
              <a:gd name="connsiteX940" fmla="*/ 2940663 w 7467600"/>
              <a:gd name="connsiteY940" fmla="*/ 140884 h 6858000"/>
              <a:gd name="connsiteX941" fmla="*/ 2947039 w 7467600"/>
              <a:gd name="connsiteY941" fmla="*/ 122524 h 6858000"/>
              <a:gd name="connsiteX942" fmla="*/ 2984316 w 7467600"/>
              <a:gd name="connsiteY942" fmla="*/ 0 h 6858000"/>
              <a:gd name="connsiteX943" fmla="*/ 3016114 w 7467600"/>
              <a:gd name="connsiteY943" fmla="*/ 0 h 6858000"/>
              <a:gd name="connsiteX944" fmla="*/ 2979949 w 7467600"/>
              <a:gd name="connsiteY944" fmla="*/ 119274 h 6858000"/>
              <a:gd name="connsiteX945" fmla="*/ 3023879 w 7467600"/>
              <a:gd name="connsiteY945" fmla="*/ 0 h 6858000"/>
              <a:gd name="connsiteX946" fmla="*/ 3105400 w 7467600"/>
              <a:gd name="connsiteY946" fmla="*/ 0 h 6858000"/>
              <a:gd name="connsiteX947" fmla="*/ 3094669 w 7467600"/>
              <a:gd name="connsiteY947" fmla="*/ 30308 h 6858000"/>
              <a:gd name="connsiteX948" fmla="*/ 2901945 w 7467600"/>
              <a:gd name="connsiteY948" fmla="*/ 466538 h 6858000"/>
              <a:gd name="connsiteX949" fmla="*/ 2815209 w 7467600"/>
              <a:gd name="connsiteY949" fmla="*/ 497361 h 6858000"/>
              <a:gd name="connsiteX950" fmla="*/ 2844845 w 7467600"/>
              <a:gd name="connsiteY950" fmla="*/ 127638 h 6858000"/>
              <a:gd name="connsiteX951" fmla="*/ 2867960 w 7467600"/>
              <a:gd name="connsiteY951" fmla="*/ 0 h 6858000"/>
              <a:gd name="connsiteX952" fmla="*/ 1057230 w 7467600"/>
              <a:gd name="connsiteY952" fmla="*/ 0 h 6858000"/>
              <a:gd name="connsiteX953" fmla="*/ 1111003 w 7467600"/>
              <a:gd name="connsiteY953" fmla="*/ 0 h 6858000"/>
              <a:gd name="connsiteX954" fmla="*/ 1125553 w 7467600"/>
              <a:gd name="connsiteY954" fmla="*/ 52588 h 6858000"/>
              <a:gd name="connsiteX955" fmla="*/ 1304276 w 7467600"/>
              <a:gd name="connsiteY955" fmla="*/ 476275 h 6858000"/>
              <a:gd name="connsiteX956" fmla="*/ 1492066 w 7467600"/>
              <a:gd name="connsiteY956" fmla="*/ 886333 h 6858000"/>
              <a:gd name="connsiteX957" fmla="*/ 1423698 w 7467600"/>
              <a:gd name="connsiteY957" fmla="*/ 710817 h 6858000"/>
              <a:gd name="connsiteX958" fmla="*/ 1357609 w 7467600"/>
              <a:gd name="connsiteY958" fmla="*/ 532892 h 6858000"/>
              <a:gd name="connsiteX959" fmla="*/ 1309550 w 7467600"/>
              <a:gd name="connsiteY959" fmla="*/ 374031 h 6858000"/>
              <a:gd name="connsiteX960" fmla="*/ 1193673 w 7467600"/>
              <a:gd name="connsiteY960" fmla="*/ 49533 h 6858000"/>
              <a:gd name="connsiteX961" fmla="*/ 1164391 w 7467600"/>
              <a:gd name="connsiteY961" fmla="*/ 0 h 6858000"/>
              <a:gd name="connsiteX962" fmla="*/ 1200666 w 7467600"/>
              <a:gd name="connsiteY962" fmla="*/ 0 h 6858000"/>
              <a:gd name="connsiteX963" fmla="*/ 1223408 w 7467600"/>
              <a:gd name="connsiteY963" fmla="*/ 38996 h 6858000"/>
              <a:gd name="connsiteX964" fmla="*/ 1339635 w 7467600"/>
              <a:gd name="connsiteY964" fmla="*/ 365517 h 6858000"/>
              <a:gd name="connsiteX965" fmla="*/ 1387469 w 7467600"/>
              <a:gd name="connsiteY965" fmla="*/ 523079 h 6858000"/>
              <a:gd name="connsiteX966" fmla="*/ 1452685 w 7467600"/>
              <a:gd name="connsiteY966" fmla="*/ 699806 h 6858000"/>
              <a:gd name="connsiteX967" fmla="*/ 1492092 w 7467600"/>
              <a:gd name="connsiteY967" fmla="*/ 800424 h 6858000"/>
              <a:gd name="connsiteX968" fmla="*/ 1455302 w 7467600"/>
              <a:gd name="connsiteY968" fmla="*/ 632913 h 6858000"/>
              <a:gd name="connsiteX969" fmla="*/ 1222336 w 7467600"/>
              <a:gd name="connsiteY969" fmla="*/ 9480 h 6858000"/>
              <a:gd name="connsiteX970" fmla="*/ 1214634 w 7467600"/>
              <a:gd name="connsiteY970" fmla="*/ 0 h 6858000"/>
              <a:gd name="connsiteX971" fmla="*/ 1289827 w 7467600"/>
              <a:gd name="connsiteY971" fmla="*/ 0 h 6858000"/>
              <a:gd name="connsiteX972" fmla="*/ 1321076 w 7467600"/>
              <a:gd name="connsiteY972" fmla="*/ 59722 h 6858000"/>
              <a:gd name="connsiteX973" fmla="*/ 1512579 w 7467600"/>
              <a:gd name="connsiteY973" fmla="*/ 626441 h 6858000"/>
              <a:gd name="connsiteX974" fmla="*/ 1506076 w 7467600"/>
              <a:gd name="connsiteY974" fmla="*/ 1089289 h 6858000"/>
              <a:gd name="connsiteX975" fmla="*/ 1486346 w 7467600"/>
              <a:gd name="connsiteY975" fmla="*/ 1079919 h 6858000"/>
              <a:gd name="connsiteX976" fmla="*/ 1070511 w 7467600"/>
              <a:gd name="connsiteY976" fmla="*/ 48609 h 6858000"/>
              <a:gd name="connsiteX977" fmla="*/ 1057230 w 7467600"/>
              <a:gd name="connsiteY977" fmla="*/ 0 h 6858000"/>
              <a:gd name="connsiteX978" fmla="*/ 43151 w 7467600"/>
              <a:gd name="connsiteY978" fmla="*/ 0 h 6858000"/>
              <a:gd name="connsiteX979" fmla="*/ 95283 w 7467600"/>
              <a:gd name="connsiteY979" fmla="*/ 0 h 6858000"/>
              <a:gd name="connsiteX980" fmla="*/ 300708 w 7467600"/>
              <a:gd name="connsiteY980" fmla="*/ 154571 h 6858000"/>
              <a:gd name="connsiteX981" fmla="*/ 530414 w 7467600"/>
              <a:gd name="connsiteY981" fmla="*/ 354673 h 6858000"/>
              <a:gd name="connsiteX982" fmla="*/ 333785 w 7467600"/>
              <a:gd name="connsiteY982" fmla="*/ 161564 h 6858000"/>
              <a:gd name="connsiteX983" fmla="*/ 147005 w 7467600"/>
              <a:gd name="connsiteY983" fmla="*/ 0 h 6858000"/>
              <a:gd name="connsiteX984" fmla="*/ 272509 w 7467600"/>
              <a:gd name="connsiteY984" fmla="*/ 0 h 6858000"/>
              <a:gd name="connsiteX985" fmla="*/ 326276 w 7467600"/>
              <a:gd name="connsiteY985" fmla="*/ 45847 h 6858000"/>
              <a:gd name="connsiteX986" fmla="*/ 823759 w 7467600"/>
              <a:gd name="connsiteY986" fmla="*/ 574145 h 6858000"/>
              <a:gd name="connsiteX987" fmla="*/ 811254 w 7467600"/>
              <a:gd name="connsiteY987" fmla="*/ 665546 h 6858000"/>
              <a:gd name="connsiteX988" fmla="*/ 154042 w 7467600"/>
              <a:gd name="connsiteY988" fmla="*/ 261522 h 6858000"/>
              <a:gd name="connsiteX989" fmla="*/ 13550 w 7467600"/>
              <a:gd name="connsiteY989" fmla="*/ 158423 h 6858000"/>
              <a:gd name="connsiteX990" fmla="*/ 0 w 7467600"/>
              <a:gd name="connsiteY990" fmla="*/ 146618 h 6858000"/>
              <a:gd name="connsiteX991" fmla="*/ 0 w 7467600"/>
              <a:gd name="connsiteY991" fmla="*/ 59161 h 6858000"/>
              <a:gd name="connsiteX992" fmla="*/ 45427 w 7467600"/>
              <a:gd name="connsiteY992" fmla="*/ 101078 h 6858000"/>
              <a:gd name="connsiteX993" fmla="*/ 630103 w 7467600"/>
              <a:gd name="connsiteY993" fmla="*/ 485885 h 6858000"/>
              <a:gd name="connsiteX994" fmla="*/ 532040 w 7467600"/>
              <a:gd name="connsiteY994" fmla="*/ 399359 h 6858000"/>
              <a:gd name="connsiteX995" fmla="*/ 517618 w 7467600"/>
              <a:gd name="connsiteY995" fmla="*/ 385726 h 6858000"/>
              <a:gd name="connsiteX996" fmla="*/ 285074 w 7467600"/>
              <a:gd name="connsiteY996" fmla="*/ 182755 h 6858000"/>
              <a:gd name="connsiteX997" fmla="*/ 43151 w 7467600"/>
              <a:gd name="connsiteY99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53035 w 7467600"/>
              <a:gd name="connsiteY127" fmla="*/ 519731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1903353 w 7467600"/>
              <a:gd name="connsiteY141" fmla="*/ 5044827 h 6858000"/>
              <a:gd name="connsiteX142" fmla="*/ 1936931 w 7467600"/>
              <a:gd name="connsiteY142" fmla="*/ 5093954 h 6858000"/>
              <a:gd name="connsiteX143" fmla="*/ 2195868 w 7467600"/>
              <a:gd name="connsiteY143" fmla="*/ 5396574 h 6858000"/>
              <a:gd name="connsiteX144" fmla="*/ 2088852 w 7467600"/>
              <a:gd name="connsiteY144" fmla="*/ 5166123 h 6858000"/>
              <a:gd name="connsiteX145" fmla="*/ 1958241 w 7467600"/>
              <a:gd name="connsiteY145" fmla="*/ 5067955 h 6858000"/>
              <a:gd name="connsiteX146" fmla="*/ 1903353 w 7467600"/>
              <a:gd name="connsiteY146" fmla="*/ 5044827 h 6858000"/>
              <a:gd name="connsiteX147" fmla="*/ 1979378 w 7467600"/>
              <a:gd name="connsiteY147" fmla="*/ 4769504 h 6858000"/>
              <a:gd name="connsiteX148" fmla="*/ 2882120 w 7467600"/>
              <a:gd name="connsiteY148" fmla="*/ 5064547 h 6858000"/>
              <a:gd name="connsiteX149" fmla="*/ 2793103 w 7467600"/>
              <a:gd name="connsiteY149" fmla="*/ 5039699 h 6858000"/>
              <a:gd name="connsiteX150" fmla="*/ 2770041 w 7467600"/>
              <a:gd name="connsiteY150" fmla="*/ 5033634 h 6858000"/>
              <a:gd name="connsiteX151" fmla="*/ 1979378 w 7467600"/>
              <a:gd name="connsiteY151" fmla="*/ 4769504 h 6858000"/>
              <a:gd name="connsiteX152" fmla="*/ 1927410 w 7467600"/>
              <a:gd name="connsiteY152" fmla="*/ 4716164 h 6858000"/>
              <a:gd name="connsiteX153" fmla="*/ 1959587 w 7467600"/>
              <a:gd name="connsiteY153" fmla="*/ 4728849 h 6858000"/>
              <a:gd name="connsiteX154" fmla="*/ 2777707 w 7467600"/>
              <a:gd name="connsiteY154" fmla="*/ 5003991 h 6858000"/>
              <a:gd name="connsiteX155" fmla="*/ 2800768 w 7467600"/>
              <a:gd name="connsiteY155" fmla="*/ 5010056 h 6858000"/>
              <a:gd name="connsiteX156" fmla="*/ 2879408 w 7467600"/>
              <a:gd name="connsiteY156" fmla="*/ 5031590 h 6858000"/>
              <a:gd name="connsiteX157" fmla="*/ 2862295 w 7467600"/>
              <a:gd name="connsiteY157" fmla="*/ 5022958 h 6858000"/>
              <a:gd name="connsiteX158" fmla="*/ 2813343 w 7467600"/>
              <a:gd name="connsiteY158" fmla="*/ 4998369 h 6858000"/>
              <a:gd name="connsiteX159" fmla="*/ 2646245 w 7467600"/>
              <a:gd name="connsiteY159" fmla="*/ 4930999 h 6858000"/>
              <a:gd name="connsiteX160" fmla="*/ 1999243 w 7467600"/>
              <a:gd name="connsiteY160" fmla="*/ 4730524 h 6858000"/>
              <a:gd name="connsiteX161" fmla="*/ 1979527 w 7467600"/>
              <a:gd name="connsiteY161" fmla="*/ 4726651 h 6858000"/>
              <a:gd name="connsiteX162" fmla="*/ 1927410 w 7467600"/>
              <a:gd name="connsiteY162" fmla="*/ 4716164 h 6858000"/>
              <a:gd name="connsiteX163" fmla="*/ 1997014 w 7467600"/>
              <a:gd name="connsiteY163" fmla="*/ 4698007 h 6858000"/>
              <a:gd name="connsiteX164" fmla="*/ 2005458 w 7467600"/>
              <a:gd name="connsiteY164" fmla="*/ 4699540 h 6858000"/>
              <a:gd name="connsiteX165" fmla="*/ 2657186 w 7467600"/>
              <a:gd name="connsiteY165" fmla="*/ 4901687 h 6858000"/>
              <a:gd name="connsiteX166" fmla="*/ 2826662 w 7467600"/>
              <a:gd name="connsiteY166" fmla="*/ 4970362 h 6858000"/>
              <a:gd name="connsiteX167" fmla="*/ 2876100 w 7467600"/>
              <a:gd name="connsiteY167" fmla="*/ 4995397 h 6858000"/>
              <a:gd name="connsiteX168" fmla="*/ 3042600 w 7467600"/>
              <a:gd name="connsiteY168" fmla="*/ 5059532 h 6858000"/>
              <a:gd name="connsiteX169" fmla="*/ 1997014 w 7467600"/>
              <a:gd name="connsiteY169" fmla="*/ 4698007 h 6858000"/>
              <a:gd name="connsiteX170" fmla="*/ 2305292 w 7467600"/>
              <a:gd name="connsiteY170" fmla="*/ 4219492 h 6858000"/>
              <a:gd name="connsiteX171" fmla="*/ 3360922 w 7467600"/>
              <a:gd name="connsiteY171" fmla="*/ 4529373 h 6858000"/>
              <a:gd name="connsiteX172" fmla="*/ 3492420 w 7467600"/>
              <a:gd name="connsiteY172" fmla="*/ 4510145 h 6858000"/>
              <a:gd name="connsiteX173" fmla="*/ 3364086 w 7467600"/>
              <a:gd name="connsiteY173" fmla="*/ 4480340 h 6858000"/>
              <a:gd name="connsiteX174" fmla="*/ 3225818 w 7467600"/>
              <a:gd name="connsiteY174" fmla="*/ 4411822 h 6858000"/>
              <a:gd name="connsiteX175" fmla="*/ 3129696 w 7467600"/>
              <a:gd name="connsiteY175" fmla="*/ 4360704 h 6858000"/>
              <a:gd name="connsiteX176" fmla="*/ 2814545 w 7467600"/>
              <a:gd name="connsiteY176" fmla="*/ 4282955 h 6858000"/>
              <a:gd name="connsiteX177" fmla="*/ 2305292 w 7467600"/>
              <a:gd name="connsiteY177" fmla="*/ 4219492 h 6858000"/>
              <a:gd name="connsiteX178" fmla="*/ 2626982 w 7467600"/>
              <a:gd name="connsiteY178" fmla="*/ 4206450 h 6858000"/>
              <a:gd name="connsiteX179" fmla="*/ 2490617 w 7467600"/>
              <a:gd name="connsiteY179" fmla="*/ 4206951 h 6858000"/>
              <a:gd name="connsiteX180" fmla="*/ 2819869 w 7467600"/>
              <a:gd name="connsiteY180" fmla="*/ 4252936 h 6858000"/>
              <a:gd name="connsiteX181" fmla="*/ 3143018 w 7467600"/>
              <a:gd name="connsiteY181" fmla="*/ 4332698 h 6858000"/>
              <a:gd name="connsiteX182" fmla="*/ 3241520 w 7467600"/>
              <a:gd name="connsiteY182" fmla="*/ 4385112 h 6858000"/>
              <a:gd name="connsiteX183" fmla="*/ 3374575 w 7467600"/>
              <a:gd name="connsiteY183" fmla="*/ 4451517 h 6858000"/>
              <a:gd name="connsiteX184" fmla="*/ 3505221 w 7467600"/>
              <a:gd name="connsiteY184" fmla="*/ 4480757 h 6858000"/>
              <a:gd name="connsiteX185" fmla="*/ 2626982 w 7467600"/>
              <a:gd name="connsiteY185" fmla="*/ 4206450 h 6858000"/>
              <a:gd name="connsiteX186" fmla="*/ 1310106 w 7467600"/>
              <a:gd name="connsiteY186" fmla="*/ 3943217 h 6858000"/>
              <a:gd name="connsiteX187" fmla="*/ 854994 w 7467600"/>
              <a:gd name="connsiteY187" fmla="*/ 4399136 h 6858000"/>
              <a:gd name="connsiteX188" fmla="*/ 742462 w 7467600"/>
              <a:gd name="connsiteY188" fmla="*/ 4594648 h 6858000"/>
              <a:gd name="connsiteX189" fmla="*/ 820602 w 7467600"/>
              <a:gd name="connsiteY189" fmla="*/ 4485915 h 6858000"/>
              <a:gd name="connsiteX190" fmla="*/ 878295 w 7467600"/>
              <a:gd name="connsiteY190" fmla="*/ 4403594 h 6858000"/>
              <a:gd name="connsiteX191" fmla="*/ 1240607 w 7467600"/>
              <a:gd name="connsiteY191" fmla="*/ 4010401 h 6858000"/>
              <a:gd name="connsiteX192" fmla="*/ 1310106 w 7467600"/>
              <a:gd name="connsiteY192" fmla="*/ 3943217 h 6858000"/>
              <a:gd name="connsiteX193" fmla="*/ 1423113 w 7467600"/>
              <a:gd name="connsiteY193" fmla="*/ 3874565 h 6858000"/>
              <a:gd name="connsiteX194" fmla="*/ 1260565 w 7467600"/>
              <a:gd name="connsiteY194" fmla="*/ 4031982 h 6858000"/>
              <a:gd name="connsiteX195" fmla="*/ 901900 w 7467600"/>
              <a:gd name="connsiteY195" fmla="*/ 4421236 h 6858000"/>
              <a:gd name="connsiteX196" fmla="*/ 845044 w 7467600"/>
              <a:gd name="connsiteY196" fmla="*/ 4502436 h 6858000"/>
              <a:gd name="connsiteX197" fmla="*/ 685926 w 7467600"/>
              <a:gd name="connsiteY197" fmla="*/ 4703069 h 6858000"/>
              <a:gd name="connsiteX198" fmla="*/ 684248 w 7467600"/>
              <a:gd name="connsiteY198" fmla="*/ 4706721 h 6858000"/>
              <a:gd name="connsiteX199" fmla="*/ 1423113 w 7467600"/>
              <a:gd name="connsiteY199" fmla="*/ 3874565 h 6858000"/>
              <a:gd name="connsiteX200" fmla="*/ 3316479 w 7467600"/>
              <a:gd name="connsiteY200" fmla="*/ 3872136 h 6858000"/>
              <a:gd name="connsiteX201" fmla="*/ 3546806 w 7467600"/>
              <a:gd name="connsiteY201" fmla="*/ 4356139 h 6858000"/>
              <a:gd name="connsiteX202" fmla="*/ 3364433 w 7467600"/>
              <a:gd name="connsiteY202" fmla="*/ 3953121 h 6858000"/>
              <a:gd name="connsiteX203" fmla="*/ 3316479 w 7467600"/>
              <a:gd name="connsiteY203" fmla="*/ 3872136 h 6858000"/>
              <a:gd name="connsiteX204" fmla="*/ 3291335 w 7467600"/>
              <a:gd name="connsiteY204" fmla="*/ 3767420 h 6858000"/>
              <a:gd name="connsiteX205" fmla="*/ 3390805 w 7467600"/>
              <a:gd name="connsiteY205" fmla="*/ 3937163 h 6858000"/>
              <a:gd name="connsiteX206" fmla="*/ 3579062 w 7467600"/>
              <a:gd name="connsiteY206" fmla="*/ 4359040 h 6858000"/>
              <a:gd name="connsiteX207" fmla="*/ 3467355 w 7467600"/>
              <a:gd name="connsiteY207" fmla="*/ 3988130 h 6858000"/>
              <a:gd name="connsiteX208" fmla="*/ 3310753 w 7467600"/>
              <a:gd name="connsiteY208" fmla="*/ 3787140 h 6858000"/>
              <a:gd name="connsiteX209" fmla="*/ 3291335 w 7467600"/>
              <a:gd name="connsiteY209" fmla="*/ 3767420 h 6858000"/>
              <a:gd name="connsiteX210" fmla="*/ 1635889 w 7467600"/>
              <a:gd name="connsiteY210" fmla="*/ 3709494 h 6858000"/>
              <a:gd name="connsiteX211" fmla="*/ 1634800 w 7467600"/>
              <a:gd name="connsiteY211" fmla="*/ 3731111 h 6858000"/>
              <a:gd name="connsiteX212" fmla="*/ 1635889 w 7467600"/>
              <a:gd name="connsiteY212" fmla="*/ 3709494 h 6858000"/>
              <a:gd name="connsiteX213" fmla="*/ 1510397 w 7467600"/>
              <a:gd name="connsiteY213" fmla="*/ 3684705 h 6858000"/>
              <a:gd name="connsiteX214" fmla="*/ 1146550 w 7467600"/>
              <a:gd name="connsiteY214" fmla="*/ 3802012 h 6858000"/>
              <a:gd name="connsiteX215" fmla="*/ 698834 w 7467600"/>
              <a:gd name="connsiteY215" fmla="*/ 3952272 h 6858000"/>
              <a:gd name="connsiteX216" fmla="*/ 34256 w 7467600"/>
              <a:gd name="connsiteY216" fmla="*/ 4347603 h 6858000"/>
              <a:gd name="connsiteX217" fmla="*/ 527241 w 7467600"/>
              <a:gd name="connsiteY217" fmla="*/ 4065078 h 6858000"/>
              <a:gd name="connsiteX218" fmla="*/ 1510397 w 7467600"/>
              <a:gd name="connsiteY218" fmla="*/ 3684705 h 6858000"/>
              <a:gd name="connsiteX219" fmla="*/ 1313114 w 7467600"/>
              <a:gd name="connsiteY219" fmla="*/ 3655216 h 6858000"/>
              <a:gd name="connsiteX220" fmla="*/ 1109304 w 7467600"/>
              <a:gd name="connsiteY220" fmla="*/ 3669030 h 6858000"/>
              <a:gd name="connsiteX221" fmla="*/ 8129 w 7467600"/>
              <a:gd name="connsiteY221" fmla="*/ 4330519 h 6858000"/>
              <a:gd name="connsiteX222" fmla="*/ 687572 w 7467600"/>
              <a:gd name="connsiteY222" fmla="*/ 3925629 h 6858000"/>
              <a:gd name="connsiteX223" fmla="*/ 1138365 w 7467600"/>
              <a:gd name="connsiteY223" fmla="*/ 3774515 h 6858000"/>
              <a:gd name="connsiteX224" fmla="*/ 1505579 w 7467600"/>
              <a:gd name="connsiteY224" fmla="*/ 3655526 h 6858000"/>
              <a:gd name="connsiteX225" fmla="*/ 1313114 w 7467600"/>
              <a:gd name="connsiteY225" fmla="*/ 3655216 h 6858000"/>
              <a:gd name="connsiteX226" fmla="*/ 3655073 w 7467600"/>
              <a:gd name="connsiteY226" fmla="*/ 3650884 h 6858000"/>
              <a:gd name="connsiteX227" fmla="*/ 3989938 w 7467600"/>
              <a:gd name="connsiteY227" fmla="*/ 3991685 h 6858000"/>
              <a:gd name="connsiteX228" fmla="*/ 4393907 w 7467600"/>
              <a:gd name="connsiteY228" fmla="*/ 4261258 h 6858000"/>
              <a:gd name="connsiteX229" fmla="*/ 4648051 w 7467600"/>
              <a:gd name="connsiteY229" fmla="*/ 4374051 h 6858000"/>
              <a:gd name="connsiteX230" fmla="*/ 4383389 w 7467600"/>
              <a:gd name="connsiteY230" fmla="*/ 4184369 h 6858000"/>
              <a:gd name="connsiteX231" fmla="*/ 4165508 w 7467600"/>
              <a:gd name="connsiteY231" fmla="*/ 4035196 h 6858000"/>
              <a:gd name="connsiteX232" fmla="*/ 4068162 w 7467600"/>
              <a:gd name="connsiteY232" fmla="*/ 3953394 h 6858000"/>
              <a:gd name="connsiteX233" fmla="*/ 3981416 w 7467600"/>
              <a:gd name="connsiteY233" fmla="*/ 3880482 h 6858000"/>
              <a:gd name="connsiteX234" fmla="*/ 3800147 w 7467600"/>
              <a:gd name="connsiteY234" fmla="*/ 3749872 h 6858000"/>
              <a:gd name="connsiteX235" fmla="*/ 3655073 w 7467600"/>
              <a:gd name="connsiteY235" fmla="*/ 3650884 h 6858000"/>
              <a:gd name="connsiteX236" fmla="*/ 3670252 w 7467600"/>
              <a:gd name="connsiteY236" fmla="*/ 3622798 h 6858000"/>
              <a:gd name="connsiteX237" fmla="*/ 3817258 w 7467600"/>
              <a:gd name="connsiteY237" fmla="*/ 3723577 h 6858000"/>
              <a:gd name="connsiteX238" fmla="*/ 4000461 w 7467600"/>
              <a:gd name="connsiteY238" fmla="*/ 3855966 h 6858000"/>
              <a:gd name="connsiteX239" fmla="*/ 4088180 w 7467600"/>
              <a:gd name="connsiteY239" fmla="*/ 3929774 h 6858000"/>
              <a:gd name="connsiteX240" fmla="*/ 4184555 w 7467600"/>
              <a:gd name="connsiteY240" fmla="*/ 4010683 h 6858000"/>
              <a:gd name="connsiteX241" fmla="*/ 4399563 w 7467600"/>
              <a:gd name="connsiteY241" fmla="*/ 4158106 h 6858000"/>
              <a:gd name="connsiteX242" fmla="*/ 4684469 w 7467600"/>
              <a:gd name="connsiteY242" fmla="*/ 4364680 h 6858000"/>
              <a:gd name="connsiteX243" fmla="*/ 4690271 w 7467600"/>
              <a:gd name="connsiteY243" fmla="*/ 4370034 h 6858000"/>
              <a:gd name="connsiteX244" fmla="*/ 4136093 w 7467600"/>
              <a:gd name="connsiteY244" fmla="*/ 3858466 h 6858000"/>
              <a:gd name="connsiteX245" fmla="*/ 3670252 w 7467600"/>
              <a:gd name="connsiteY245" fmla="*/ 3622798 h 6858000"/>
              <a:gd name="connsiteX246" fmla="*/ 4440129 w 7467600"/>
              <a:gd name="connsiteY246" fmla="*/ 3448571 h 6858000"/>
              <a:gd name="connsiteX247" fmla="*/ 4856525 w 7467600"/>
              <a:gd name="connsiteY247" fmla="*/ 3915351 h 6858000"/>
              <a:gd name="connsiteX248" fmla="*/ 5059055 w 7467600"/>
              <a:gd name="connsiteY248" fmla="*/ 4108918 h 6858000"/>
              <a:gd name="connsiteX249" fmla="*/ 5290070 w 7467600"/>
              <a:gd name="connsiteY249" fmla="*/ 4263619 h 6858000"/>
              <a:gd name="connsiteX250" fmla="*/ 4834991 w 7467600"/>
              <a:gd name="connsiteY250" fmla="*/ 3830985 h 6858000"/>
              <a:gd name="connsiteX251" fmla="*/ 4440129 w 7467600"/>
              <a:gd name="connsiteY251" fmla="*/ 3448571 h 6858000"/>
              <a:gd name="connsiteX252" fmla="*/ 4441737 w 7467600"/>
              <a:gd name="connsiteY252" fmla="*/ 3399734 h 6858000"/>
              <a:gd name="connsiteX253" fmla="*/ 4431236 w 7467600"/>
              <a:gd name="connsiteY253" fmla="*/ 3400954 h 6858000"/>
              <a:gd name="connsiteX254" fmla="*/ 4557150 w 7467600"/>
              <a:gd name="connsiteY254" fmla="*/ 3510023 h 6858000"/>
              <a:gd name="connsiteX255" fmla="*/ 4856936 w 7467600"/>
              <a:gd name="connsiteY255" fmla="*/ 3809146 h 6858000"/>
              <a:gd name="connsiteX256" fmla="*/ 5111996 w 7467600"/>
              <a:gd name="connsiteY256" fmla="*/ 4065759 h 6858000"/>
              <a:gd name="connsiteX257" fmla="*/ 5388878 w 7467600"/>
              <a:gd name="connsiteY257" fmla="*/ 4300185 h 6858000"/>
              <a:gd name="connsiteX258" fmla="*/ 5425556 w 7467600"/>
              <a:gd name="connsiteY258" fmla="*/ 4308967 h 6858000"/>
              <a:gd name="connsiteX259" fmla="*/ 4943646 w 7467600"/>
              <a:gd name="connsiteY259" fmla="*/ 3822916 h 6858000"/>
              <a:gd name="connsiteX260" fmla="*/ 4594837 w 7467600"/>
              <a:gd name="connsiteY260" fmla="*/ 3532274 h 6858000"/>
              <a:gd name="connsiteX261" fmla="*/ 4441737 w 7467600"/>
              <a:gd name="connsiteY261" fmla="*/ 3399734 h 6858000"/>
              <a:gd name="connsiteX262" fmla="*/ 5425834 w 7467600"/>
              <a:gd name="connsiteY262" fmla="*/ 3162785 h 6858000"/>
              <a:gd name="connsiteX263" fmla="*/ 5401644 w 7467600"/>
              <a:gd name="connsiteY263" fmla="*/ 3617847 h 6858000"/>
              <a:gd name="connsiteX264" fmla="*/ 5467256 w 7467600"/>
              <a:gd name="connsiteY264" fmla="*/ 4175494 h 6858000"/>
              <a:gd name="connsiteX265" fmla="*/ 5448069 w 7467600"/>
              <a:gd name="connsiteY265" fmla="*/ 3567554 h 6858000"/>
              <a:gd name="connsiteX266" fmla="*/ 5425834 w 7467600"/>
              <a:gd name="connsiteY266" fmla="*/ 3162785 h 6858000"/>
              <a:gd name="connsiteX267" fmla="*/ 1318687 w 7467600"/>
              <a:gd name="connsiteY267" fmla="*/ 3113840 h 6858000"/>
              <a:gd name="connsiteX268" fmla="*/ 1066793 w 7467600"/>
              <a:gd name="connsiteY268" fmla="*/ 3212171 h 6858000"/>
              <a:gd name="connsiteX269" fmla="*/ 993319 w 7467600"/>
              <a:gd name="connsiteY269" fmla="*/ 3247648 h 6858000"/>
              <a:gd name="connsiteX270" fmla="*/ 853081 w 7467600"/>
              <a:gd name="connsiteY270" fmla="*/ 3312410 h 6858000"/>
              <a:gd name="connsiteX271" fmla="*/ 805957 w 7467600"/>
              <a:gd name="connsiteY271" fmla="*/ 3330443 h 6858000"/>
              <a:gd name="connsiteX272" fmla="*/ 1318687 w 7467600"/>
              <a:gd name="connsiteY272" fmla="*/ 3113840 h 6858000"/>
              <a:gd name="connsiteX273" fmla="*/ 5453702 w 7467600"/>
              <a:gd name="connsiteY273" fmla="*/ 3090882 h 6858000"/>
              <a:gd name="connsiteX274" fmla="*/ 5480135 w 7467600"/>
              <a:gd name="connsiteY274" fmla="*/ 3565802 h 6858000"/>
              <a:gd name="connsiteX275" fmla="*/ 5499023 w 7467600"/>
              <a:gd name="connsiteY275" fmla="*/ 4166310 h 6858000"/>
              <a:gd name="connsiteX276" fmla="*/ 5547022 w 7467600"/>
              <a:gd name="connsiteY276" fmla="*/ 3607838 h 6858000"/>
              <a:gd name="connsiteX277" fmla="*/ 5515964 w 7467600"/>
              <a:gd name="connsiteY277" fmla="*/ 3378541 h 6858000"/>
              <a:gd name="connsiteX278" fmla="*/ 5453702 w 7467600"/>
              <a:gd name="connsiteY278" fmla="*/ 3090882 h 6858000"/>
              <a:gd name="connsiteX279" fmla="*/ 1238695 w 7467600"/>
              <a:gd name="connsiteY279" fmla="*/ 3076820 h 6858000"/>
              <a:gd name="connsiteX280" fmla="*/ 716371 w 7467600"/>
              <a:gd name="connsiteY280" fmla="*/ 3293249 h 6858000"/>
              <a:gd name="connsiteX281" fmla="*/ 579522 w 7467600"/>
              <a:gd name="connsiteY281" fmla="*/ 3371759 h 6858000"/>
              <a:gd name="connsiteX282" fmla="*/ 600288 w 7467600"/>
              <a:gd name="connsiteY282" fmla="*/ 3365555 h 6858000"/>
              <a:gd name="connsiteX283" fmla="*/ 840692 w 7467600"/>
              <a:gd name="connsiteY283" fmla="*/ 3284921 h 6858000"/>
              <a:gd name="connsiteX284" fmla="*/ 979248 w 7467600"/>
              <a:gd name="connsiteY284" fmla="*/ 3221003 h 6858000"/>
              <a:gd name="connsiteX285" fmla="*/ 1053282 w 7467600"/>
              <a:gd name="connsiteY285" fmla="*/ 3185247 h 6858000"/>
              <a:gd name="connsiteX286" fmla="*/ 1320603 w 7467600"/>
              <a:gd name="connsiteY286" fmla="*/ 3081281 h 6858000"/>
              <a:gd name="connsiteX287" fmla="*/ 1238695 w 7467600"/>
              <a:gd name="connsiteY287" fmla="*/ 3076820 h 6858000"/>
              <a:gd name="connsiteX288" fmla="*/ 5425627 w 7467600"/>
              <a:gd name="connsiteY288" fmla="*/ 2954192 h 6858000"/>
              <a:gd name="connsiteX289" fmla="*/ 5470770 w 7467600"/>
              <a:gd name="connsiteY289" fmla="*/ 3005435 h 6858000"/>
              <a:gd name="connsiteX290" fmla="*/ 5519779 w 7467600"/>
              <a:gd name="connsiteY290" fmla="*/ 4359223 h 6858000"/>
              <a:gd name="connsiteX291" fmla="*/ 5520293 w 7467600"/>
              <a:gd name="connsiteY291" fmla="*/ 4360602 h 6858000"/>
              <a:gd name="connsiteX292" fmla="*/ 5767221 w 7467600"/>
              <a:gd name="connsiteY292" fmla="*/ 4665564 h 6858000"/>
              <a:gd name="connsiteX293" fmla="*/ 6937169 w 7467600"/>
              <a:gd name="connsiteY293" fmla="*/ 4815941 h 6858000"/>
              <a:gd name="connsiteX294" fmla="*/ 6953922 w 7467600"/>
              <a:gd name="connsiteY294" fmla="*/ 4890068 h 6858000"/>
              <a:gd name="connsiteX295" fmla="*/ 6071359 w 7467600"/>
              <a:gd name="connsiteY295" fmla="*/ 4770770 h 6858000"/>
              <a:gd name="connsiteX296" fmla="*/ 6038839 w 7467600"/>
              <a:gd name="connsiteY296" fmla="*/ 4764474 h 6858000"/>
              <a:gd name="connsiteX297" fmla="*/ 6038706 w 7467600"/>
              <a:gd name="connsiteY297" fmla="*/ 4763847 h 6858000"/>
              <a:gd name="connsiteX298" fmla="*/ 6037784 w 7467600"/>
              <a:gd name="connsiteY298" fmla="*/ 4764270 h 6858000"/>
              <a:gd name="connsiteX299" fmla="*/ 6038839 w 7467600"/>
              <a:gd name="connsiteY299" fmla="*/ 4764474 h 6858000"/>
              <a:gd name="connsiteX300" fmla="*/ 6040338 w 7467600"/>
              <a:gd name="connsiteY300" fmla="*/ 4771418 h 6858000"/>
              <a:gd name="connsiteX301" fmla="*/ 6024488 w 7467600"/>
              <a:gd name="connsiteY301" fmla="*/ 4809903 h 6858000"/>
              <a:gd name="connsiteX302" fmla="*/ 5599771 w 7467600"/>
              <a:gd name="connsiteY302" fmla="*/ 5509652 h 6858000"/>
              <a:gd name="connsiteX303" fmla="*/ 5548843 w 7467600"/>
              <a:gd name="connsiteY303" fmla="*/ 5563845 h 6858000"/>
              <a:gd name="connsiteX304" fmla="*/ 5940952 w 7467600"/>
              <a:gd name="connsiteY304" fmla="*/ 6250028 h 6858000"/>
              <a:gd name="connsiteX305" fmla="*/ 6043441 w 7467600"/>
              <a:gd name="connsiteY305" fmla="*/ 6665847 h 6858000"/>
              <a:gd name="connsiteX306" fmla="*/ 6093432 w 7467600"/>
              <a:gd name="connsiteY306" fmla="*/ 6858000 h 6858000"/>
              <a:gd name="connsiteX307" fmla="*/ 6034344 w 7467600"/>
              <a:gd name="connsiteY307" fmla="*/ 6858000 h 6858000"/>
              <a:gd name="connsiteX308" fmla="*/ 6026679 w 7467600"/>
              <a:gd name="connsiteY308" fmla="*/ 6836959 h 6858000"/>
              <a:gd name="connsiteX309" fmla="*/ 5800441 w 7467600"/>
              <a:gd name="connsiteY309" fmla="*/ 6335286 h 6858000"/>
              <a:gd name="connsiteX310" fmla="*/ 5526562 w 7467600"/>
              <a:gd name="connsiteY310" fmla="*/ 5705388 h 6858000"/>
              <a:gd name="connsiteX311" fmla="*/ 5519640 w 7467600"/>
              <a:gd name="connsiteY311" fmla="*/ 5683774 h 6858000"/>
              <a:gd name="connsiteX312" fmla="*/ 5844559 w 7467600"/>
              <a:gd name="connsiteY312" fmla="*/ 6553349 h 6858000"/>
              <a:gd name="connsiteX313" fmla="*/ 5975994 w 7467600"/>
              <a:gd name="connsiteY313" fmla="*/ 6858000 h 6858000"/>
              <a:gd name="connsiteX314" fmla="*/ 5898547 w 7467600"/>
              <a:gd name="connsiteY314" fmla="*/ 6858000 h 6858000"/>
              <a:gd name="connsiteX315" fmla="*/ 5682041 w 7467600"/>
              <a:gd name="connsiteY315" fmla="*/ 6355860 h 6858000"/>
              <a:gd name="connsiteX316" fmla="*/ 5461758 w 7467600"/>
              <a:gd name="connsiteY316" fmla="*/ 5820220 h 6858000"/>
              <a:gd name="connsiteX317" fmla="*/ 5237282 w 7467600"/>
              <a:gd name="connsiteY317" fmla="*/ 6579086 h 6858000"/>
              <a:gd name="connsiteX318" fmla="*/ 5115009 w 7467600"/>
              <a:gd name="connsiteY318" fmla="*/ 6858000 h 6858000"/>
              <a:gd name="connsiteX319" fmla="*/ 5028074 w 7467600"/>
              <a:gd name="connsiteY319" fmla="*/ 6858000 h 6858000"/>
              <a:gd name="connsiteX320" fmla="*/ 5079508 w 7467600"/>
              <a:gd name="connsiteY320" fmla="*/ 6749074 h 6858000"/>
              <a:gd name="connsiteX321" fmla="*/ 5371846 w 7467600"/>
              <a:gd name="connsiteY321" fmla="*/ 5924413 h 6858000"/>
              <a:gd name="connsiteX322" fmla="*/ 5270512 w 7467600"/>
              <a:gd name="connsiteY322" fmla="*/ 6138975 h 6858000"/>
              <a:gd name="connsiteX323" fmla="*/ 5062409 w 7467600"/>
              <a:gd name="connsiteY323" fmla="*/ 6653544 h 6858000"/>
              <a:gd name="connsiteX324" fmla="*/ 5036628 w 7467600"/>
              <a:gd name="connsiteY324" fmla="*/ 6754247 h 6858000"/>
              <a:gd name="connsiteX325" fmla="*/ 5009112 w 7467600"/>
              <a:gd name="connsiteY325" fmla="*/ 6858000 h 6858000"/>
              <a:gd name="connsiteX326" fmla="*/ 4976679 w 7467600"/>
              <a:gd name="connsiteY326" fmla="*/ 6858000 h 6858000"/>
              <a:gd name="connsiteX327" fmla="*/ 5006537 w 7467600"/>
              <a:gd name="connsiteY327" fmla="*/ 6747068 h 6858000"/>
              <a:gd name="connsiteX328" fmla="*/ 5032723 w 7467600"/>
              <a:gd name="connsiteY328" fmla="*/ 6644957 h 6858000"/>
              <a:gd name="connsiteX329" fmla="*/ 5242949 w 7467600"/>
              <a:gd name="connsiteY329" fmla="*/ 6125175 h 6858000"/>
              <a:gd name="connsiteX330" fmla="*/ 5286321 w 7467600"/>
              <a:gd name="connsiteY330" fmla="*/ 6033555 h 6858000"/>
              <a:gd name="connsiteX331" fmla="*/ 5008210 w 7467600"/>
              <a:gd name="connsiteY331" fmla="*/ 6649194 h 6858000"/>
              <a:gd name="connsiteX332" fmla="*/ 4986321 w 7467600"/>
              <a:gd name="connsiteY332" fmla="*/ 6765687 h 6858000"/>
              <a:gd name="connsiteX333" fmla="*/ 4973474 w 7467600"/>
              <a:gd name="connsiteY333" fmla="*/ 6858000 h 6858000"/>
              <a:gd name="connsiteX334" fmla="*/ 4907178 w 7467600"/>
              <a:gd name="connsiteY334" fmla="*/ 6858000 h 6858000"/>
              <a:gd name="connsiteX335" fmla="*/ 4910810 w 7467600"/>
              <a:gd name="connsiteY335" fmla="*/ 6829660 h 6858000"/>
              <a:gd name="connsiteX336" fmla="*/ 4987461 w 7467600"/>
              <a:gd name="connsiteY336" fmla="*/ 6432994 h 6858000"/>
              <a:gd name="connsiteX337" fmla="*/ 5179262 w 7467600"/>
              <a:gd name="connsiteY337" fmla="*/ 6035044 h 6858000"/>
              <a:gd name="connsiteX338" fmla="*/ 4689678 w 7467600"/>
              <a:gd name="connsiteY338" fmla="*/ 6440241 h 6858000"/>
              <a:gd name="connsiteX339" fmla="*/ 4477543 w 7467600"/>
              <a:gd name="connsiteY339" fmla="*/ 6674836 h 6858000"/>
              <a:gd name="connsiteX340" fmla="*/ 4329957 w 7467600"/>
              <a:gd name="connsiteY340" fmla="*/ 6858000 h 6858000"/>
              <a:gd name="connsiteX341" fmla="*/ 4218595 w 7467600"/>
              <a:gd name="connsiteY341" fmla="*/ 6858000 h 6858000"/>
              <a:gd name="connsiteX342" fmla="*/ 4368888 w 7467600"/>
              <a:gd name="connsiteY342" fmla="*/ 6668412 h 6858000"/>
              <a:gd name="connsiteX343" fmla="*/ 4563091 w 7467600"/>
              <a:gd name="connsiteY343" fmla="*/ 6442508 h 6858000"/>
              <a:gd name="connsiteX344" fmla="*/ 5387324 w 7467600"/>
              <a:gd name="connsiteY344" fmla="*/ 5705830 h 6858000"/>
              <a:gd name="connsiteX345" fmla="*/ 5073620 w 7467600"/>
              <a:gd name="connsiteY345" fmla="*/ 5955437 h 6858000"/>
              <a:gd name="connsiteX346" fmla="*/ 4689789 w 7467600"/>
              <a:gd name="connsiteY346" fmla="*/ 6268382 h 6858000"/>
              <a:gd name="connsiteX347" fmla="*/ 4418722 w 7467600"/>
              <a:gd name="connsiteY347" fmla="*/ 6570886 h 6858000"/>
              <a:gd name="connsiteX348" fmla="*/ 4214944 w 7467600"/>
              <a:gd name="connsiteY348" fmla="*/ 6858000 h 6858000"/>
              <a:gd name="connsiteX349" fmla="*/ 4177898 w 7467600"/>
              <a:gd name="connsiteY349" fmla="*/ 6858000 h 6858000"/>
              <a:gd name="connsiteX350" fmla="*/ 4391597 w 7467600"/>
              <a:gd name="connsiteY350" fmla="*/ 6556370 h 6858000"/>
              <a:gd name="connsiteX351" fmla="*/ 4668889 w 7467600"/>
              <a:gd name="connsiteY351" fmla="*/ 6246399 h 6858000"/>
              <a:gd name="connsiteX352" fmla="*/ 5055427 w 7467600"/>
              <a:gd name="connsiteY352" fmla="*/ 5931476 h 6858000"/>
              <a:gd name="connsiteX353" fmla="*/ 5371814 w 7467600"/>
              <a:gd name="connsiteY353" fmla="*/ 5678975 h 6858000"/>
              <a:gd name="connsiteX354" fmla="*/ 4987918 w 7467600"/>
              <a:gd name="connsiteY354" fmla="*/ 5838701 h 6858000"/>
              <a:gd name="connsiteX355" fmla="*/ 4317146 w 7467600"/>
              <a:gd name="connsiteY355" fmla="*/ 6587716 h 6858000"/>
              <a:gd name="connsiteX356" fmla="*/ 4171627 w 7467600"/>
              <a:gd name="connsiteY356" fmla="*/ 6858000 h 6858000"/>
              <a:gd name="connsiteX357" fmla="*/ 4081585 w 7467600"/>
              <a:gd name="connsiteY357" fmla="*/ 6858000 h 6858000"/>
              <a:gd name="connsiteX358" fmla="*/ 4238603 w 7467600"/>
              <a:gd name="connsiteY358" fmla="*/ 6559341 h 6858000"/>
              <a:gd name="connsiteX359" fmla="*/ 4778333 w 7467600"/>
              <a:gd name="connsiteY359" fmla="*/ 5873626 h 6858000"/>
              <a:gd name="connsiteX360" fmla="*/ 5414185 w 7467600"/>
              <a:gd name="connsiteY360" fmla="*/ 5573882 h 6858000"/>
              <a:gd name="connsiteX361" fmla="*/ 5959648 w 7467600"/>
              <a:gd name="connsiteY361" fmla="*/ 4760797 h 6858000"/>
              <a:gd name="connsiteX362" fmla="*/ 5355019 w 7467600"/>
              <a:gd name="connsiteY362" fmla="*/ 4734672 h 6858000"/>
              <a:gd name="connsiteX363" fmla="*/ 5083565 w 7467600"/>
              <a:gd name="connsiteY363" fmla="*/ 5179121 h 6858000"/>
              <a:gd name="connsiteX364" fmla="*/ 4713577 w 7467600"/>
              <a:gd name="connsiteY364" fmla="*/ 5616803 h 6858000"/>
              <a:gd name="connsiteX365" fmla="*/ 3989559 w 7467600"/>
              <a:gd name="connsiteY365" fmla="*/ 6145945 h 6858000"/>
              <a:gd name="connsiteX366" fmla="*/ 3939824 w 7467600"/>
              <a:gd name="connsiteY366" fmla="*/ 6066900 h 6858000"/>
              <a:gd name="connsiteX367" fmla="*/ 4584537 w 7467600"/>
              <a:gd name="connsiteY367" fmla="*/ 5324826 h 6858000"/>
              <a:gd name="connsiteX368" fmla="*/ 5037105 w 7467600"/>
              <a:gd name="connsiteY368" fmla="*/ 5088765 h 6858000"/>
              <a:gd name="connsiteX369" fmla="*/ 5039930 w 7467600"/>
              <a:gd name="connsiteY369" fmla="*/ 5089585 h 6858000"/>
              <a:gd name="connsiteX370" fmla="*/ 5263764 w 7467600"/>
              <a:gd name="connsiteY370" fmla="*/ 4735525 h 6858000"/>
              <a:gd name="connsiteX371" fmla="*/ 4086300 w 7467600"/>
              <a:gd name="connsiteY371" fmla="*/ 4884599 h 6858000"/>
              <a:gd name="connsiteX372" fmla="*/ 4085485 w 7467600"/>
              <a:gd name="connsiteY372" fmla="*/ 4899070 h 6858000"/>
              <a:gd name="connsiteX373" fmla="*/ 3871915 w 7467600"/>
              <a:gd name="connsiteY373" fmla="*/ 5253645 h 6858000"/>
              <a:gd name="connsiteX374" fmla="*/ 3799374 w 7467600"/>
              <a:gd name="connsiteY374" fmla="*/ 5466127 h 6858000"/>
              <a:gd name="connsiteX375" fmla="*/ 3498850 w 7467600"/>
              <a:gd name="connsiteY375" fmla="*/ 6661888 h 6858000"/>
              <a:gd name="connsiteX376" fmla="*/ 3399216 w 7467600"/>
              <a:gd name="connsiteY376" fmla="*/ 6858000 h 6858000"/>
              <a:gd name="connsiteX377" fmla="*/ 3303688 w 7467600"/>
              <a:gd name="connsiteY377" fmla="*/ 6858000 h 6858000"/>
              <a:gd name="connsiteX378" fmla="*/ 3391774 w 7467600"/>
              <a:gd name="connsiteY378" fmla="*/ 6697181 h 6858000"/>
              <a:gd name="connsiteX379" fmla="*/ 3735540 w 7467600"/>
              <a:gd name="connsiteY379" fmla="*/ 5546923 h 6858000"/>
              <a:gd name="connsiteX380" fmla="*/ 3729438 w 7467600"/>
              <a:gd name="connsiteY380" fmla="*/ 5569058 h 6858000"/>
              <a:gd name="connsiteX381" fmla="*/ 3707782 w 7467600"/>
              <a:gd name="connsiteY381" fmla="*/ 5644908 h 6858000"/>
              <a:gd name="connsiteX382" fmla="*/ 3583827 w 7467600"/>
              <a:gd name="connsiteY382" fmla="*/ 6039215 h 6858000"/>
              <a:gd name="connsiteX383" fmla="*/ 3547861 w 7467600"/>
              <a:gd name="connsiteY383" fmla="*/ 6129609 h 6858000"/>
              <a:gd name="connsiteX384" fmla="*/ 3490905 w 7467600"/>
              <a:gd name="connsiteY384" fmla="*/ 6277660 h 6858000"/>
              <a:gd name="connsiteX385" fmla="*/ 3455859 w 7467600"/>
              <a:gd name="connsiteY385" fmla="*/ 6391301 h 6858000"/>
              <a:gd name="connsiteX386" fmla="*/ 3429112 w 7467600"/>
              <a:gd name="connsiteY386" fmla="*/ 6479469 h 6858000"/>
              <a:gd name="connsiteX387" fmla="*/ 3304862 w 7467600"/>
              <a:gd name="connsiteY387" fmla="*/ 6796476 h 6858000"/>
              <a:gd name="connsiteX388" fmla="*/ 3276071 w 7467600"/>
              <a:gd name="connsiteY388" fmla="*/ 6858000 h 6858000"/>
              <a:gd name="connsiteX389" fmla="*/ 3240805 w 7467600"/>
              <a:gd name="connsiteY389" fmla="*/ 6858000 h 6858000"/>
              <a:gd name="connsiteX390" fmla="*/ 3275917 w 7467600"/>
              <a:gd name="connsiteY390" fmla="*/ 6783192 h 6858000"/>
              <a:gd name="connsiteX391" fmla="*/ 3399358 w 7467600"/>
              <a:gd name="connsiteY391" fmla="*/ 6469011 h 6858000"/>
              <a:gd name="connsiteX392" fmla="*/ 3425650 w 7467600"/>
              <a:gd name="connsiteY392" fmla="*/ 6381333 h 6858000"/>
              <a:gd name="connsiteX393" fmla="*/ 3460661 w 7467600"/>
              <a:gd name="connsiteY393" fmla="*/ 6266763 h 6858000"/>
              <a:gd name="connsiteX394" fmla="*/ 3518021 w 7467600"/>
              <a:gd name="connsiteY394" fmla="*/ 6117298 h 6858000"/>
              <a:gd name="connsiteX395" fmla="*/ 3554035 w 7467600"/>
              <a:gd name="connsiteY395" fmla="*/ 6027832 h 6858000"/>
              <a:gd name="connsiteX396" fmla="*/ 3677174 w 7467600"/>
              <a:gd name="connsiteY396" fmla="*/ 5636351 h 6858000"/>
              <a:gd name="connsiteX397" fmla="*/ 3698819 w 7467600"/>
              <a:gd name="connsiteY397" fmla="*/ 5560503 h 6858000"/>
              <a:gd name="connsiteX398" fmla="*/ 3702094 w 7467600"/>
              <a:gd name="connsiteY398" fmla="*/ 5549194 h 6858000"/>
              <a:gd name="connsiteX399" fmla="*/ 3398355 w 7467600"/>
              <a:gd name="connsiteY399" fmla="*/ 6094603 h 6858000"/>
              <a:gd name="connsiteX400" fmla="*/ 3193941 w 7467600"/>
              <a:gd name="connsiteY400" fmla="*/ 6798775 h 6858000"/>
              <a:gd name="connsiteX401" fmla="*/ 3184140 w 7467600"/>
              <a:gd name="connsiteY401" fmla="*/ 6858000 h 6858000"/>
              <a:gd name="connsiteX402" fmla="*/ 3099978 w 7467600"/>
              <a:gd name="connsiteY402" fmla="*/ 6858000 h 6858000"/>
              <a:gd name="connsiteX403" fmla="*/ 3101556 w 7467600"/>
              <a:gd name="connsiteY403" fmla="*/ 6843337 h 6858000"/>
              <a:gd name="connsiteX404" fmla="*/ 3370162 w 7467600"/>
              <a:gd name="connsiteY404" fmla="*/ 5785550 h 6858000"/>
              <a:gd name="connsiteX405" fmla="*/ 3746477 w 7467600"/>
              <a:gd name="connsiteY405" fmla="*/ 5377889 h 6858000"/>
              <a:gd name="connsiteX406" fmla="*/ 3863399 w 7467600"/>
              <a:gd name="connsiteY406" fmla="*/ 5087257 h 6858000"/>
              <a:gd name="connsiteX407" fmla="*/ 3968712 w 7467600"/>
              <a:gd name="connsiteY407" fmla="*/ 4913989 h 6858000"/>
              <a:gd name="connsiteX408" fmla="*/ 2792390 w 7467600"/>
              <a:gd name="connsiteY408" fmla="*/ 5382974 h 6858000"/>
              <a:gd name="connsiteX409" fmla="*/ 2714982 w 7467600"/>
              <a:gd name="connsiteY409" fmla="*/ 5427051 h 6858000"/>
              <a:gd name="connsiteX410" fmla="*/ 2813361 w 7467600"/>
              <a:gd name="connsiteY410" fmla="*/ 6023912 h 6858000"/>
              <a:gd name="connsiteX411" fmla="*/ 2688430 w 7467600"/>
              <a:gd name="connsiteY411" fmla="*/ 6801564 h 6858000"/>
              <a:gd name="connsiteX412" fmla="*/ 2629626 w 7467600"/>
              <a:gd name="connsiteY412" fmla="*/ 6763394 h 6858000"/>
              <a:gd name="connsiteX413" fmla="*/ 2565328 w 7467600"/>
              <a:gd name="connsiteY413" fmla="*/ 5516399 h 6858000"/>
              <a:gd name="connsiteX414" fmla="*/ 1922999 w 7467600"/>
              <a:gd name="connsiteY414" fmla="*/ 5980343 h 6858000"/>
              <a:gd name="connsiteX415" fmla="*/ 1950261 w 7467600"/>
              <a:gd name="connsiteY415" fmla="*/ 6405858 h 6858000"/>
              <a:gd name="connsiteX416" fmla="*/ 2365554 w 7467600"/>
              <a:gd name="connsiteY416" fmla="*/ 6759107 h 6858000"/>
              <a:gd name="connsiteX417" fmla="*/ 2424142 w 7467600"/>
              <a:gd name="connsiteY417" fmla="*/ 6858000 h 6858000"/>
              <a:gd name="connsiteX418" fmla="*/ 2395994 w 7467600"/>
              <a:gd name="connsiteY418" fmla="*/ 6858000 h 6858000"/>
              <a:gd name="connsiteX419" fmla="*/ 2392863 w 7467600"/>
              <a:gd name="connsiteY419" fmla="*/ 6852964 h 6858000"/>
              <a:gd name="connsiteX420" fmla="*/ 2017589 w 7467600"/>
              <a:gd name="connsiteY420" fmla="*/ 6493982 h 6858000"/>
              <a:gd name="connsiteX421" fmla="*/ 2147336 w 7467600"/>
              <a:gd name="connsiteY421" fmla="*/ 6594052 h 6858000"/>
              <a:gd name="connsiteX422" fmla="*/ 2207047 w 7467600"/>
              <a:gd name="connsiteY422" fmla="*/ 6654540 h 6858000"/>
              <a:gd name="connsiteX423" fmla="*/ 2299106 w 7467600"/>
              <a:gd name="connsiteY423" fmla="*/ 6778931 h 6858000"/>
              <a:gd name="connsiteX424" fmla="*/ 2314430 w 7467600"/>
              <a:gd name="connsiteY424" fmla="*/ 6801144 h 6858000"/>
              <a:gd name="connsiteX425" fmla="*/ 2352406 w 7467600"/>
              <a:gd name="connsiteY425" fmla="*/ 6858000 h 6858000"/>
              <a:gd name="connsiteX426" fmla="*/ 2314492 w 7467600"/>
              <a:gd name="connsiteY426" fmla="*/ 6858000 h 6858000"/>
              <a:gd name="connsiteX427" fmla="*/ 2288095 w 7467600"/>
              <a:gd name="connsiteY427" fmla="*/ 6818030 h 6858000"/>
              <a:gd name="connsiteX428" fmla="*/ 2272768 w 7467600"/>
              <a:gd name="connsiteY428" fmla="*/ 6795822 h 6858000"/>
              <a:gd name="connsiteX429" fmla="*/ 2182715 w 7467600"/>
              <a:gd name="connsiteY429" fmla="*/ 6675071 h 6858000"/>
              <a:gd name="connsiteX430" fmla="*/ 2032061 w 7467600"/>
              <a:gd name="connsiteY430" fmla="*/ 6541380 h 6858000"/>
              <a:gd name="connsiteX431" fmla="*/ 2257220 w 7467600"/>
              <a:gd name="connsiteY431" fmla="*/ 6826257 h 6858000"/>
              <a:gd name="connsiteX432" fmla="*/ 2281324 w 7467600"/>
              <a:gd name="connsiteY432" fmla="*/ 6858000 h 6858000"/>
              <a:gd name="connsiteX433" fmla="*/ 2242860 w 7467600"/>
              <a:gd name="connsiteY433" fmla="*/ 6858000 h 6858000"/>
              <a:gd name="connsiteX434" fmla="*/ 2232818 w 7467600"/>
              <a:gd name="connsiteY434" fmla="*/ 6844926 h 6858000"/>
              <a:gd name="connsiteX435" fmla="*/ 1990172 w 7467600"/>
              <a:gd name="connsiteY435" fmla="*/ 6542121 h 6858000"/>
              <a:gd name="connsiteX436" fmla="*/ 2124090 w 7467600"/>
              <a:gd name="connsiteY436" fmla="*/ 6761017 h 6858000"/>
              <a:gd name="connsiteX437" fmla="*/ 2200380 w 7467600"/>
              <a:gd name="connsiteY437" fmla="*/ 6858000 h 6858000"/>
              <a:gd name="connsiteX438" fmla="*/ 2147507 w 7467600"/>
              <a:gd name="connsiteY438" fmla="*/ 6858000 h 6858000"/>
              <a:gd name="connsiteX439" fmla="*/ 2070668 w 7467600"/>
              <a:gd name="connsiteY439" fmla="*/ 6761520 h 6858000"/>
              <a:gd name="connsiteX440" fmla="*/ 1975142 w 7467600"/>
              <a:gd name="connsiteY440" fmla="*/ 6585570 h 6858000"/>
              <a:gd name="connsiteX441" fmla="*/ 2050035 w 7467600"/>
              <a:gd name="connsiteY441" fmla="*/ 6813345 h 6858000"/>
              <a:gd name="connsiteX442" fmla="*/ 2063025 w 7467600"/>
              <a:gd name="connsiteY442" fmla="*/ 6858000 h 6858000"/>
              <a:gd name="connsiteX443" fmla="*/ 2021675 w 7467600"/>
              <a:gd name="connsiteY443" fmla="*/ 6858000 h 6858000"/>
              <a:gd name="connsiteX444" fmla="*/ 2019308 w 7467600"/>
              <a:gd name="connsiteY444" fmla="*/ 6847118 h 6858000"/>
              <a:gd name="connsiteX445" fmla="*/ 1938835 w 7467600"/>
              <a:gd name="connsiteY445" fmla="*/ 6551160 h 6858000"/>
              <a:gd name="connsiteX446" fmla="*/ 1953230 w 7467600"/>
              <a:gd name="connsiteY446" fmla="*/ 6759699 h 6858000"/>
              <a:gd name="connsiteX447" fmla="*/ 1956763 w 7467600"/>
              <a:gd name="connsiteY447" fmla="*/ 6778191 h 6858000"/>
              <a:gd name="connsiteX448" fmla="*/ 1967925 w 7467600"/>
              <a:gd name="connsiteY448" fmla="*/ 6858000 h 6858000"/>
              <a:gd name="connsiteX449" fmla="*/ 1936622 w 7467600"/>
              <a:gd name="connsiteY449" fmla="*/ 6858000 h 6858000"/>
              <a:gd name="connsiteX450" fmla="*/ 1926261 w 7467600"/>
              <a:gd name="connsiteY450" fmla="*/ 6784064 h 6858000"/>
              <a:gd name="connsiteX451" fmla="*/ 1922724 w 7467600"/>
              <a:gd name="connsiteY451" fmla="*/ 6765577 h 6858000"/>
              <a:gd name="connsiteX452" fmla="*/ 1904650 w 7467600"/>
              <a:gd name="connsiteY452" fmla="*/ 6639616 h 6858000"/>
              <a:gd name="connsiteX453" fmla="*/ 1885273 w 7467600"/>
              <a:gd name="connsiteY453" fmla="*/ 6858000 h 6858000"/>
              <a:gd name="connsiteX454" fmla="*/ 1854363 w 7467600"/>
              <a:gd name="connsiteY454" fmla="*/ 6858000 h 6858000"/>
              <a:gd name="connsiteX455" fmla="*/ 1880391 w 7467600"/>
              <a:gd name="connsiteY455" fmla="*/ 6603796 h 6858000"/>
              <a:gd name="connsiteX456" fmla="*/ 1818273 w 7467600"/>
              <a:gd name="connsiteY456" fmla="*/ 6715729 h 6858000"/>
              <a:gd name="connsiteX457" fmla="*/ 1794691 w 7467600"/>
              <a:gd name="connsiteY457" fmla="*/ 6843239 h 6858000"/>
              <a:gd name="connsiteX458" fmla="*/ 1794914 w 7467600"/>
              <a:gd name="connsiteY458" fmla="*/ 6858000 h 6858000"/>
              <a:gd name="connsiteX459" fmla="*/ 1746128 w 7467600"/>
              <a:gd name="connsiteY459" fmla="*/ 6858000 h 6858000"/>
              <a:gd name="connsiteX460" fmla="*/ 1753934 w 7467600"/>
              <a:gd name="connsiteY460" fmla="*/ 6724796 h 6858000"/>
              <a:gd name="connsiteX461" fmla="*/ 1792053 w 7467600"/>
              <a:gd name="connsiteY461" fmla="*/ 6572396 h 6858000"/>
              <a:gd name="connsiteX462" fmla="*/ 1862248 w 7467600"/>
              <a:gd name="connsiteY462" fmla="*/ 6266397 h 6858000"/>
              <a:gd name="connsiteX463" fmla="*/ 1862250 w 7467600"/>
              <a:gd name="connsiteY463" fmla="*/ 6033531 h 6858000"/>
              <a:gd name="connsiteX464" fmla="*/ 1211999 w 7467600"/>
              <a:gd name="connsiteY464" fmla="*/ 6683610 h 6858000"/>
              <a:gd name="connsiteX465" fmla="*/ 1213266 w 7467600"/>
              <a:gd name="connsiteY465" fmla="*/ 6691947 h 6858000"/>
              <a:gd name="connsiteX466" fmla="*/ 1203370 w 7467600"/>
              <a:gd name="connsiteY466" fmla="*/ 6850676 h 6858000"/>
              <a:gd name="connsiteX467" fmla="*/ 1203671 w 7467600"/>
              <a:gd name="connsiteY467" fmla="*/ 6858000 h 6858000"/>
              <a:gd name="connsiteX468" fmla="*/ 1143180 w 7467600"/>
              <a:gd name="connsiteY468" fmla="*/ 6858000 h 6858000"/>
              <a:gd name="connsiteX469" fmla="*/ 1142176 w 7467600"/>
              <a:gd name="connsiteY469" fmla="*/ 6766045 h 6858000"/>
              <a:gd name="connsiteX470" fmla="*/ 1067484 w 7467600"/>
              <a:gd name="connsiteY470" fmla="*/ 6858000 h 6858000"/>
              <a:gd name="connsiteX471" fmla="*/ 953928 w 7467600"/>
              <a:gd name="connsiteY471" fmla="*/ 6858000 h 6858000"/>
              <a:gd name="connsiteX472" fmla="*/ 959715 w 7467600"/>
              <a:gd name="connsiteY472" fmla="*/ 6850185 h 6858000"/>
              <a:gd name="connsiteX473" fmla="*/ 1483788 w 7467600"/>
              <a:gd name="connsiteY473" fmla="*/ 6259174 h 6858000"/>
              <a:gd name="connsiteX474" fmla="*/ 1100671 w 7467600"/>
              <a:gd name="connsiteY474" fmla="*/ 6252137 h 6858000"/>
              <a:gd name="connsiteX475" fmla="*/ 1090144 w 7467600"/>
              <a:gd name="connsiteY475" fmla="*/ 6256748 h 6858000"/>
              <a:gd name="connsiteX476" fmla="*/ 1095872 w 7467600"/>
              <a:gd name="connsiteY476" fmla="*/ 6271892 h 6858000"/>
              <a:gd name="connsiteX477" fmla="*/ 262785 w 7467600"/>
              <a:gd name="connsiteY477" fmla="*/ 6845450 h 6858000"/>
              <a:gd name="connsiteX478" fmla="*/ 209968 w 7467600"/>
              <a:gd name="connsiteY478" fmla="*/ 6770713 h 6858000"/>
              <a:gd name="connsiteX479" fmla="*/ 873460 w 7467600"/>
              <a:gd name="connsiteY479" fmla="*/ 6253768 h 6858000"/>
              <a:gd name="connsiteX480" fmla="*/ 192686 w 7467600"/>
              <a:gd name="connsiteY480" fmla="*/ 5849257 h 6858000"/>
              <a:gd name="connsiteX481" fmla="*/ 4696 w 7467600"/>
              <a:gd name="connsiteY481" fmla="*/ 5697668 h 6858000"/>
              <a:gd name="connsiteX482" fmla="*/ 0 w 7467600"/>
              <a:gd name="connsiteY482" fmla="*/ 5689984 h 6858000"/>
              <a:gd name="connsiteX483" fmla="*/ 0 w 7467600"/>
              <a:gd name="connsiteY483" fmla="*/ 5513472 h 6858000"/>
              <a:gd name="connsiteX484" fmla="*/ 174101 w 7467600"/>
              <a:gd name="connsiteY484" fmla="*/ 5620277 h 6858000"/>
              <a:gd name="connsiteX485" fmla="*/ 891800 w 7467600"/>
              <a:gd name="connsiteY485" fmla="*/ 6036935 h 6858000"/>
              <a:gd name="connsiteX486" fmla="*/ 1072219 w 7467600"/>
              <a:gd name="connsiteY486" fmla="*/ 6169443 h 6858000"/>
              <a:gd name="connsiteX487" fmla="*/ 1074117 w 7467600"/>
              <a:gd name="connsiteY487" fmla="*/ 6170301 h 6858000"/>
              <a:gd name="connsiteX488" fmla="*/ 1083114 w 7467600"/>
              <a:gd name="connsiteY488" fmla="*/ 6174131 h 6858000"/>
              <a:gd name="connsiteX489" fmla="*/ 1543010 w 7467600"/>
              <a:gd name="connsiteY489" fmla="*/ 6191140 h 6858000"/>
              <a:gd name="connsiteX490" fmla="*/ 1551080 w 7467600"/>
              <a:gd name="connsiteY490" fmla="*/ 6195006 h 6858000"/>
              <a:gd name="connsiteX491" fmla="*/ 2345443 w 7467600"/>
              <a:gd name="connsiteY491" fmla="*/ 5549882 h 6858000"/>
              <a:gd name="connsiteX492" fmla="*/ 1721499 w 7467600"/>
              <a:gd name="connsiteY492" fmla="*/ 5599969 h 6858000"/>
              <a:gd name="connsiteX493" fmla="*/ 767716 w 7467600"/>
              <a:gd name="connsiteY493" fmla="*/ 5472768 h 6858000"/>
              <a:gd name="connsiteX494" fmla="*/ 722147 w 7467600"/>
              <a:gd name="connsiteY494" fmla="*/ 5393091 h 6858000"/>
              <a:gd name="connsiteX495" fmla="*/ 1485552 w 7467600"/>
              <a:gd name="connsiteY495" fmla="*/ 5313202 h 6858000"/>
              <a:gd name="connsiteX496" fmla="*/ 2143004 w 7467600"/>
              <a:gd name="connsiteY496" fmla="*/ 5402420 h 6858000"/>
              <a:gd name="connsiteX497" fmla="*/ 1933391 w 7467600"/>
              <a:gd name="connsiteY497" fmla="*/ 5156971 h 6858000"/>
              <a:gd name="connsiteX498" fmla="*/ 1827118 w 7467600"/>
              <a:gd name="connsiteY498" fmla="*/ 4968410 h 6858000"/>
              <a:gd name="connsiteX499" fmla="*/ 1837349 w 7467600"/>
              <a:gd name="connsiteY499" fmla="*/ 4956357 h 6858000"/>
              <a:gd name="connsiteX500" fmla="*/ 2162835 w 7467600"/>
              <a:gd name="connsiteY500" fmla="*/ 5187853 h 6858000"/>
              <a:gd name="connsiteX501" fmla="*/ 2257167 w 7467600"/>
              <a:gd name="connsiteY501" fmla="*/ 5462123 h 6858000"/>
              <a:gd name="connsiteX502" fmla="*/ 2261598 w 7467600"/>
              <a:gd name="connsiteY502" fmla="*/ 5467998 h 6858000"/>
              <a:gd name="connsiteX503" fmla="*/ 2437177 w 7467600"/>
              <a:gd name="connsiteY503" fmla="*/ 5479608 h 6858000"/>
              <a:gd name="connsiteX504" fmla="*/ 2445247 w 7467600"/>
              <a:gd name="connsiteY504" fmla="*/ 5483476 h 6858000"/>
              <a:gd name="connsiteX505" fmla="*/ 2743626 w 7467600"/>
              <a:gd name="connsiteY505" fmla="*/ 5304819 h 6858000"/>
              <a:gd name="connsiteX506" fmla="*/ 3048102 w 7467600"/>
              <a:gd name="connsiteY506" fmla="*/ 5150595 h 6858000"/>
              <a:gd name="connsiteX507" fmla="*/ 1799414 w 7467600"/>
              <a:gd name="connsiteY507" fmla="*/ 4694732 h 6858000"/>
              <a:gd name="connsiteX508" fmla="*/ 1771735 w 7467600"/>
              <a:gd name="connsiteY508" fmla="*/ 4619929 h 6858000"/>
              <a:gd name="connsiteX509" fmla="*/ 3104273 w 7467600"/>
              <a:gd name="connsiteY509" fmla="*/ 5076159 h 6858000"/>
              <a:gd name="connsiteX510" fmla="*/ 3113245 w 7467600"/>
              <a:gd name="connsiteY510" fmla="*/ 5090705 h 6858000"/>
              <a:gd name="connsiteX511" fmla="*/ 3126294 w 7467600"/>
              <a:gd name="connsiteY511" fmla="*/ 5114400 h 6858000"/>
              <a:gd name="connsiteX512" fmla="*/ 3937433 w 7467600"/>
              <a:gd name="connsiteY512" fmla="*/ 4830473 h 6858000"/>
              <a:gd name="connsiteX513" fmla="*/ 3590475 w 7467600"/>
              <a:gd name="connsiteY513" fmla="*/ 4597974 h 6858000"/>
              <a:gd name="connsiteX514" fmla="*/ 3100264 w 7467600"/>
              <a:gd name="connsiteY514" fmla="*/ 4579845 h 6858000"/>
              <a:gd name="connsiteX515" fmla="*/ 2183576 w 7467600"/>
              <a:gd name="connsiteY515" fmla="*/ 4227150 h 6858000"/>
              <a:gd name="connsiteX516" fmla="*/ 2151029 w 7467600"/>
              <a:gd name="connsiteY516" fmla="*/ 4146947 h 6858000"/>
              <a:gd name="connsiteX517" fmla="*/ 3563434 w 7467600"/>
              <a:gd name="connsiteY517" fmla="*/ 4469115 h 6858000"/>
              <a:gd name="connsiteX518" fmla="*/ 3177952 w 7467600"/>
              <a:gd name="connsiteY518" fmla="*/ 3657386 h 6858000"/>
              <a:gd name="connsiteX519" fmla="*/ 3189263 w 7467600"/>
              <a:gd name="connsiteY519" fmla="*/ 3625726 h 6858000"/>
              <a:gd name="connsiteX520" fmla="*/ 3560912 w 7467600"/>
              <a:gd name="connsiteY520" fmla="*/ 4079863 h 6858000"/>
              <a:gd name="connsiteX521" fmla="*/ 3626636 w 7467600"/>
              <a:gd name="connsiteY521" fmla="*/ 4512230 h 6858000"/>
              <a:gd name="connsiteX522" fmla="*/ 3653088 w 7467600"/>
              <a:gd name="connsiteY522" fmla="*/ 4521417 h 6858000"/>
              <a:gd name="connsiteX523" fmla="*/ 3988128 w 7467600"/>
              <a:gd name="connsiteY523" fmla="*/ 4817267 h 6858000"/>
              <a:gd name="connsiteX524" fmla="*/ 4830582 w 7467600"/>
              <a:gd name="connsiteY524" fmla="*/ 4676000 h 6858000"/>
              <a:gd name="connsiteX525" fmla="*/ 4830100 w 7467600"/>
              <a:gd name="connsiteY525" fmla="*/ 4675554 h 6858000"/>
              <a:gd name="connsiteX526" fmla="*/ 4036318 w 7467600"/>
              <a:gd name="connsiteY526" fmla="*/ 4147013 h 6858000"/>
              <a:gd name="connsiteX527" fmla="*/ 3432098 w 7467600"/>
              <a:gd name="connsiteY527" fmla="*/ 3537312 h 6858000"/>
              <a:gd name="connsiteX528" fmla="*/ 3446761 w 7467600"/>
              <a:gd name="connsiteY528" fmla="*/ 3461278 h 6858000"/>
              <a:gd name="connsiteX529" fmla="*/ 4419733 w 7467600"/>
              <a:gd name="connsiteY529" fmla="*/ 3963555 h 6858000"/>
              <a:gd name="connsiteX530" fmla="*/ 4781371 w 7467600"/>
              <a:gd name="connsiteY530" fmla="*/ 4458604 h 6858000"/>
              <a:gd name="connsiteX531" fmla="*/ 4780440 w 7467600"/>
              <a:gd name="connsiteY531" fmla="*/ 4470290 h 6858000"/>
              <a:gd name="connsiteX532" fmla="*/ 4898954 w 7467600"/>
              <a:gd name="connsiteY532" fmla="*/ 4662092 h 6858000"/>
              <a:gd name="connsiteX533" fmla="*/ 4900699 w 7467600"/>
              <a:gd name="connsiteY533" fmla="*/ 4670867 h 6858000"/>
              <a:gd name="connsiteX534" fmla="*/ 5714511 w 7467600"/>
              <a:gd name="connsiteY534" fmla="*/ 4663483 h 6858000"/>
              <a:gd name="connsiteX535" fmla="*/ 5464793 w 7467600"/>
              <a:gd name="connsiteY535" fmla="*/ 4393556 h 6858000"/>
              <a:gd name="connsiteX536" fmla="*/ 5461897 w 7467600"/>
              <a:gd name="connsiteY536" fmla="*/ 4390879 h 6858000"/>
              <a:gd name="connsiteX537" fmla="*/ 4294126 w 7467600"/>
              <a:gd name="connsiteY537" fmla="*/ 3303048 h 6858000"/>
              <a:gd name="connsiteX538" fmla="*/ 4305321 w 7467600"/>
              <a:gd name="connsiteY538" fmla="*/ 3256953 h 6858000"/>
              <a:gd name="connsiteX539" fmla="*/ 4949299 w 7467600"/>
              <a:gd name="connsiteY539" fmla="*/ 3766336 h 6858000"/>
              <a:gd name="connsiteX540" fmla="*/ 5291452 w 7467600"/>
              <a:gd name="connsiteY540" fmla="*/ 4076801 h 6858000"/>
              <a:gd name="connsiteX541" fmla="*/ 5434998 w 7467600"/>
              <a:gd name="connsiteY541" fmla="*/ 4254100 h 6858000"/>
              <a:gd name="connsiteX542" fmla="*/ 5351015 w 7467600"/>
              <a:gd name="connsiteY542" fmla="*/ 3760989 h 6858000"/>
              <a:gd name="connsiteX543" fmla="*/ 5413780 w 7467600"/>
              <a:gd name="connsiteY543" fmla="*/ 2966265 h 6858000"/>
              <a:gd name="connsiteX544" fmla="*/ 5425627 w 7467600"/>
              <a:gd name="connsiteY544" fmla="*/ 2954192 h 6858000"/>
              <a:gd name="connsiteX545" fmla="*/ 6604735 w 7467600"/>
              <a:gd name="connsiteY545" fmla="*/ 2041381 h 6858000"/>
              <a:gd name="connsiteX546" fmla="*/ 7204487 w 7467600"/>
              <a:gd name="connsiteY546" fmla="*/ 2742112 h 6858000"/>
              <a:gd name="connsiteX547" fmla="*/ 7131592 w 7467600"/>
              <a:gd name="connsiteY547" fmla="*/ 2672096 h 6858000"/>
              <a:gd name="connsiteX548" fmla="*/ 6996344 w 7467600"/>
              <a:gd name="connsiteY548" fmla="*/ 2518310 h 6858000"/>
              <a:gd name="connsiteX549" fmla="*/ 6735495 w 7467600"/>
              <a:gd name="connsiteY549" fmla="*/ 2196890 h 6858000"/>
              <a:gd name="connsiteX550" fmla="*/ 6721901 w 7467600"/>
              <a:gd name="connsiteY550" fmla="*/ 2179274 h 6858000"/>
              <a:gd name="connsiteX551" fmla="*/ 6604735 w 7467600"/>
              <a:gd name="connsiteY551" fmla="*/ 2041381 h 6858000"/>
              <a:gd name="connsiteX552" fmla="*/ 6591670 w 7467600"/>
              <a:gd name="connsiteY552" fmla="*/ 1988277 h 6858000"/>
              <a:gd name="connsiteX553" fmla="*/ 6747349 w 7467600"/>
              <a:gd name="connsiteY553" fmla="*/ 2160069 h 6858000"/>
              <a:gd name="connsiteX554" fmla="*/ 6760943 w 7467600"/>
              <a:gd name="connsiteY554" fmla="*/ 2177686 h 6858000"/>
              <a:gd name="connsiteX555" fmla="*/ 7021065 w 7467600"/>
              <a:gd name="connsiteY555" fmla="*/ 2498102 h 6858000"/>
              <a:gd name="connsiteX556" fmla="*/ 7155223 w 7467600"/>
              <a:gd name="connsiteY556" fmla="*/ 2650386 h 6858000"/>
              <a:gd name="connsiteX557" fmla="*/ 7203167 w 7467600"/>
              <a:gd name="connsiteY557" fmla="*/ 2697288 h 6858000"/>
              <a:gd name="connsiteX558" fmla="*/ 6937703 w 7467600"/>
              <a:gd name="connsiteY558" fmla="*/ 2321981 h 6858000"/>
              <a:gd name="connsiteX559" fmla="*/ 6591670 w 7467600"/>
              <a:gd name="connsiteY559" fmla="*/ 1988277 h 6858000"/>
              <a:gd name="connsiteX560" fmla="*/ 5798671 w 7467600"/>
              <a:gd name="connsiteY560" fmla="*/ 1981601 h 6858000"/>
              <a:gd name="connsiteX561" fmla="*/ 5754709 w 7467600"/>
              <a:gd name="connsiteY561" fmla="*/ 2071454 h 6858000"/>
              <a:gd name="connsiteX562" fmla="*/ 5763044 w 7467600"/>
              <a:gd name="connsiteY562" fmla="*/ 2842206 h 6858000"/>
              <a:gd name="connsiteX563" fmla="*/ 5764974 w 7467600"/>
              <a:gd name="connsiteY563" fmla="*/ 2799609 h 6858000"/>
              <a:gd name="connsiteX564" fmla="*/ 5767665 w 7467600"/>
              <a:gd name="connsiteY564" fmla="*/ 2666409 h 6858000"/>
              <a:gd name="connsiteX565" fmla="*/ 5763055 w 7467600"/>
              <a:gd name="connsiteY565" fmla="*/ 2579705 h 6858000"/>
              <a:gd name="connsiteX566" fmla="*/ 5758079 w 7467600"/>
              <a:gd name="connsiteY566" fmla="*/ 2492508 h 6858000"/>
              <a:gd name="connsiteX567" fmla="*/ 5779325 w 7467600"/>
              <a:gd name="connsiteY567" fmla="*/ 2197069 h 6858000"/>
              <a:gd name="connsiteX568" fmla="*/ 5798671 w 7467600"/>
              <a:gd name="connsiteY568" fmla="*/ 1981601 h 6858000"/>
              <a:gd name="connsiteX569" fmla="*/ 5829202 w 7467600"/>
              <a:gd name="connsiteY569" fmla="*/ 1971679 h 6858000"/>
              <a:gd name="connsiteX570" fmla="*/ 5809558 w 7467600"/>
              <a:gd name="connsiteY570" fmla="*/ 2198043 h 6858000"/>
              <a:gd name="connsiteX571" fmla="*/ 5788653 w 7467600"/>
              <a:gd name="connsiteY571" fmla="*/ 2489430 h 6858000"/>
              <a:gd name="connsiteX572" fmla="*/ 5793439 w 7467600"/>
              <a:gd name="connsiteY572" fmla="*/ 2575235 h 6858000"/>
              <a:gd name="connsiteX573" fmla="*/ 5796837 w 7467600"/>
              <a:gd name="connsiteY573" fmla="*/ 2637633 h 6858000"/>
              <a:gd name="connsiteX574" fmla="*/ 5818614 w 7467600"/>
              <a:gd name="connsiteY574" fmla="*/ 2473055 h 6858000"/>
              <a:gd name="connsiteX575" fmla="*/ 5829202 w 7467600"/>
              <a:gd name="connsiteY575" fmla="*/ 1971679 h 6858000"/>
              <a:gd name="connsiteX576" fmla="*/ 5911389 w 7467600"/>
              <a:gd name="connsiteY576" fmla="*/ 1898371 h 6858000"/>
              <a:gd name="connsiteX577" fmla="*/ 6237627 w 7467600"/>
              <a:gd name="connsiteY577" fmla="*/ 2231921 h 6858000"/>
              <a:gd name="connsiteX578" fmla="*/ 5911389 w 7467600"/>
              <a:gd name="connsiteY578" fmla="*/ 1898371 h 6858000"/>
              <a:gd name="connsiteX579" fmla="*/ 6944437 w 7467600"/>
              <a:gd name="connsiteY579" fmla="*/ 1575402 h 6858000"/>
              <a:gd name="connsiteX580" fmla="*/ 6304730 w 7467600"/>
              <a:gd name="connsiteY580" fmla="*/ 1766654 h 6858000"/>
              <a:gd name="connsiteX581" fmla="*/ 6944437 w 7467600"/>
              <a:gd name="connsiteY581" fmla="*/ 1575402 h 6858000"/>
              <a:gd name="connsiteX582" fmla="*/ 7019523 w 7467600"/>
              <a:gd name="connsiteY582" fmla="*/ 1519450 h 6858000"/>
              <a:gd name="connsiteX583" fmla="*/ 6298091 w 7467600"/>
              <a:gd name="connsiteY583" fmla="*/ 1737122 h 6858000"/>
              <a:gd name="connsiteX584" fmla="*/ 7019523 w 7467600"/>
              <a:gd name="connsiteY584" fmla="*/ 1519450 h 6858000"/>
              <a:gd name="connsiteX585" fmla="*/ 2399523 w 7467600"/>
              <a:gd name="connsiteY585" fmla="*/ 1428234 h 6858000"/>
              <a:gd name="connsiteX586" fmla="*/ 2224982 w 7467600"/>
              <a:gd name="connsiteY586" fmla="*/ 1826201 h 6858000"/>
              <a:gd name="connsiteX587" fmla="*/ 2096099 w 7467600"/>
              <a:gd name="connsiteY587" fmla="*/ 2345900 h 6858000"/>
              <a:gd name="connsiteX588" fmla="*/ 2283317 w 7467600"/>
              <a:gd name="connsiteY588" fmla="*/ 1796925 h 6858000"/>
              <a:gd name="connsiteX589" fmla="*/ 2399523 w 7467600"/>
              <a:gd name="connsiteY589" fmla="*/ 1428234 h 6858000"/>
              <a:gd name="connsiteX590" fmla="*/ 2448558 w 7467600"/>
              <a:gd name="connsiteY590" fmla="*/ 1373435 h 6858000"/>
              <a:gd name="connsiteX591" fmla="*/ 2312521 w 7467600"/>
              <a:gd name="connsiteY591" fmla="*/ 1806140 h 6858000"/>
              <a:gd name="connsiteX592" fmla="*/ 2127533 w 7467600"/>
              <a:gd name="connsiteY592" fmla="*/ 2348380 h 6858000"/>
              <a:gd name="connsiteX593" fmla="*/ 2358080 w 7467600"/>
              <a:gd name="connsiteY593" fmla="*/ 1866134 h 6858000"/>
              <a:gd name="connsiteX594" fmla="*/ 2407436 w 7467600"/>
              <a:gd name="connsiteY594" fmla="*/ 1651070 h 6858000"/>
              <a:gd name="connsiteX595" fmla="*/ 2448558 w 7467600"/>
              <a:gd name="connsiteY595" fmla="*/ 1373435 h 6858000"/>
              <a:gd name="connsiteX596" fmla="*/ 278707 w 7467600"/>
              <a:gd name="connsiteY596" fmla="*/ 1352270 h 6858000"/>
              <a:gd name="connsiteX597" fmla="*/ 321570 w 7467600"/>
              <a:gd name="connsiteY597" fmla="*/ 1861610 h 6858000"/>
              <a:gd name="connsiteX598" fmla="*/ 294281 w 7467600"/>
              <a:gd name="connsiteY598" fmla="*/ 1440658 h 6858000"/>
              <a:gd name="connsiteX599" fmla="*/ 278707 w 7467600"/>
              <a:gd name="connsiteY599" fmla="*/ 1352270 h 6858000"/>
              <a:gd name="connsiteX600" fmla="*/ 1423821 w 7467600"/>
              <a:gd name="connsiteY600" fmla="*/ 1351958 h 6858000"/>
              <a:gd name="connsiteX601" fmla="*/ 1638521 w 7467600"/>
              <a:gd name="connsiteY601" fmla="*/ 1908470 h 6858000"/>
              <a:gd name="connsiteX602" fmla="*/ 1754199 w 7467600"/>
              <a:gd name="connsiteY602" fmla="*/ 2149284 h 6858000"/>
              <a:gd name="connsiteX603" fmla="*/ 1908359 w 7467600"/>
              <a:gd name="connsiteY603" fmla="*/ 2364988 h 6858000"/>
              <a:gd name="connsiteX604" fmla="*/ 1647661 w 7467600"/>
              <a:gd name="connsiteY604" fmla="*/ 1825945 h 6858000"/>
              <a:gd name="connsiteX605" fmla="*/ 1423821 w 7467600"/>
              <a:gd name="connsiteY605" fmla="*/ 1351958 h 6858000"/>
              <a:gd name="connsiteX606" fmla="*/ 1431890 w 7467600"/>
              <a:gd name="connsiteY606" fmla="*/ 1306475 h 6858000"/>
              <a:gd name="connsiteX607" fmla="*/ 1507597 w 7467600"/>
              <a:gd name="connsiteY607" fmla="*/ 1446132 h 6858000"/>
              <a:gd name="connsiteX608" fmla="*/ 1674586 w 7467600"/>
              <a:gd name="connsiteY608" fmla="*/ 1813832 h 6858000"/>
              <a:gd name="connsiteX609" fmla="*/ 1815950 w 7467600"/>
              <a:gd name="connsiteY609" fmla="*/ 2128564 h 6858000"/>
              <a:gd name="connsiteX610" fmla="*/ 1984242 w 7467600"/>
              <a:gd name="connsiteY610" fmla="*/ 2430829 h 6858000"/>
              <a:gd name="connsiteX611" fmla="*/ 2014023 w 7467600"/>
              <a:gd name="connsiteY611" fmla="*/ 2450995 h 6858000"/>
              <a:gd name="connsiteX612" fmla="*/ 1747337 w 7467600"/>
              <a:gd name="connsiteY612" fmla="*/ 1855264 h 6858000"/>
              <a:gd name="connsiteX613" fmla="*/ 1533749 w 7467600"/>
              <a:gd name="connsiteY613" fmla="*/ 1478656 h 6858000"/>
              <a:gd name="connsiteX614" fmla="*/ 1431890 w 7467600"/>
              <a:gd name="connsiteY614" fmla="*/ 1306475 h 6858000"/>
              <a:gd name="connsiteX615" fmla="*/ 5052692 w 7467600"/>
              <a:gd name="connsiteY615" fmla="*/ 1292994 h 6858000"/>
              <a:gd name="connsiteX616" fmla="*/ 5200661 w 7467600"/>
              <a:gd name="connsiteY616" fmla="*/ 1635186 h 6858000"/>
              <a:gd name="connsiteX617" fmla="*/ 5297138 w 7467600"/>
              <a:gd name="connsiteY617" fmla="*/ 1906351 h 6858000"/>
              <a:gd name="connsiteX618" fmla="*/ 5052692 w 7467600"/>
              <a:gd name="connsiteY618" fmla="*/ 1292994 h 6858000"/>
              <a:gd name="connsiteX619" fmla="*/ 5009948 w 7467600"/>
              <a:gd name="connsiteY619" fmla="*/ 1273619 h 6858000"/>
              <a:gd name="connsiteX620" fmla="*/ 5121777 w 7467600"/>
              <a:gd name="connsiteY620" fmla="*/ 1654213 h 6858000"/>
              <a:gd name="connsiteX621" fmla="*/ 5293545 w 7467600"/>
              <a:gd name="connsiteY621" fmla="*/ 2072247 h 6858000"/>
              <a:gd name="connsiteX622" fmla="*/ 5294042 w 7467600"/>
              <a:gd name="connsiteY622" fmla="*/ 2065019 h 6858000"/>
              <a:gd name="connsiteX623" fmla="*/ 5171936 w 7467600"/>
              <a:gd name="connsiteY623" fmla="*/ 1647613 h 6858000"/>
              <a:gd name="connsiteX624" fmla="*/ 5009948 w 7467600"/>
              <a:gd name="connsiteY624" fmla="*/ 1273619 h 6858000"/>
              <a:gd name="connsiteX625" fmla="*/ 655236 w 7467600"/>
              <a:gd name="connsiteY625" fmla="*/ 1268632 h 6858000"/>
              <a:gd name="connsiteX626" fmla="*/ 839521 w 7467600"/>
              <a:gd name="connsiteY626" fmla="*/ 1685315 h 6858000"/>
              <a:gd name="connsiteX627" fmla="*/ 1109416 w 7467600"/>
              <a:gd name="connsiteY627" fmla="*/ 2061663 h 6858000"/>
              <a:gd name="connsiteX628" fmla="*/ 1298300 w 7467600"/>
              <a:gd name="connsiteY628" fmla="*/ 2247742 h 6858000"/>
              <a:gd name="connsiteX629" fmla="*/ 1125871 w 7467600"/>
              <a:gd name="connsiteY629" fmla="*/ 1989513 h 6858000"/>
              <a:gd name="connsiteX630" fmla="*/ 981574 w 7467600"/>
              <a:gd name="connsiteY630" fmla="*/ 1783157 h 6858000"/>
              <a:gd name="connsiteX631" fmla="*/ 922198 w 7467600"/>
              <a:gd name="connsiteY631" fmla="*/ 1677437 h 6858000"/>
              <a:gd name="connsiteX632" fmla="*/ 869293 w 7467600"/>
              <a:gd name="connsiteY632" fmla="*/ 1583214 h 6858000"/>
              <a:gd name="connsiteX633" fmla="*/ 751431 w 7467600"/>
              <a:gd name="connsiteY633" fmla="*/ 1405731 h 6858000"/>
              <a:gd name="connsiteX634" fmla="*/ 655236 w 7467600"/>
              <a:gd name="connsiteY634" fmla="*/ 1268632 h 6858000"/>
              <a:gd name="connsiteX635" fmla="*/ 6516292 w 7467600"/>
              <a:gd name="connsiteY635" fmla="*/ 1263064 h 6858000"/>
              <a:gd name="connsiteX636" fmla="*/ 5736320 w 7467600"/>
              <a:gd name="connsiteY636" fmla="*/ 1501803 h 6858000"/>
              <a:gd name="connsiteX637" fmla="*/ 6516292 w 7467600"/>
              <a:gd name="connsiteY637" fmla="*/ 1263064 h 6858000"/>
              <a:gd name="connsiteX638" fmla="*/ 291466 w 7467600"/>
              <a:gd name="connsiteY638" fmla="*/ 1250369 h 6858000"/>
              <a:gd name="connsiteX639" fmla="*/ 323180 w 7467600"/>
              <a:gd name="connsiteY639" fmla="*/ 1435283 h 6858000"/>
              <a:gd name="connsiteX640" fmla="*/ 349381 w 7467600"/>
              <a:gd name="connsiteY640" fmla="*/ 1875041 h 6858000"/>
              <a:gd name="connsiteX641" fmla="*/ 374363 w 7467600"/>
              <a:gd name="connsiteY641" fmla="*/ 1506494 h 6858000"/>
              <a:gd name="connsiteX642" fmla="*/ 302168 w 7467600"/>
              <a:gd name="connsiteY642" fmla="*/ 1274495 h 6858000"/>
              <a:gd name="connsiteX643" fmla="*/ 291466 w 7467600"/>
              <a:gd name="connsiteY643" fmla="*/ 1250369 h 6858000"/>
              <a:gd name="connsiteX644" fmla="*/ 678222 w 7467600"/>
              <a:gd name="connsiteY644" fmla="*/ 1248670 h 6858000"/>
              <a:gd name="connsiteX645" fmla="*/ 775536 w 7467600"/>
              <a:gd name="connsiteY645" fmla="*/ 1388015 h 6858000"/>
              <a:gd name="connsiteX646" fmla="*/ 894529 w 7467600"/>
              <a:gd name="connsiteY646" fmla="*/ 1567739 h 6858000"/>
              <a:gd name="connsiteX647" fmla="*/ 948000 w 7467600"/>
              <a:gd name="connsiteY647" fmla="*/ 1663088 h 6858000"/>
              <a:gd name="connsiteX648" fmla="*/ 1006812 w 7467600"/>
              <a:gd name="connsiteY648" fmla="*/ 1767683 h 6858000"/>
              <a:gd name="connsiteX649" fmla="*/ 1149133 w 7467600"/>
              <a:gd name="connsiteY649" fmla="*/ 1971513 h 6858000"/>
              <a:gd name="connsiteX650" fmla="*/ 1333952 w 7467600"/>
              <a:gd name="connsiteY650" fmla="*/ 2251620 h 6858000"/>
              <a:gd name="connsiteX651" fmla="*/ 1337329 w 7467600"/>
              <a:gd name="connsiteY651" fmla="*/ 2258350 h 6858000"/>
              <a:gd name="connsiteX652" fmla="*/ 1014726 w 7467600"/>
              <a:gd name="connsiteY652" fmla="*/ 1615556 h 6858000"/>
              <a:gd name="connsiteX653" fmla="*/ 678222 w 7467600"/>
              <a:gd name="connsiteY653" fmla="*/ 1248670 h 6858000"/>
              <a:gd name="connsiteX654" fmla="*/ 6691602 w 7467600"/>
              <a:gd name="connsiteY654" fmla="*/ 1140573 h 6858000"/>
              <a:gd name="connsiteX655" fmla="*/ 6571100 w 7467600"/>
              <a:gd name="connsiteY655" fmla="*/ 1183662 h 6858000"/>
              <a:gd name="connsiteX656" fmla="*/ 6241687 w 7467600"/>
              <a:gd name="connsiteY656" fmla="*/ 1257600 h 6858000"/>
              <a:gd name="connsiteX657" fmla="*/ 5693009 w 7467600"/>
              <a:gd name="connsiteY657" fmla="*/ 1478256 h 6858000"/>
              <a:gd name="connsiteX658" fmla="*/ 6548420 w 7467600"/>
              <a:gd name="connsiteY658" fmla="*/ 1214599 h 6858000"/>
              <a:gd name="connsiteX659" fmla="*/ 6605473 w 7467600"/>
              <a:gd name="connsiteY659" fmla="*/ 1184686 h 6858000"/>
              <a:gd name="connsiteX660" fmla="*/ 6691602 w 7467600"/>
              <a:gd name="connsiteY660" fmla="*/ 1140573 h 6858000"/>
              <a:gd name="connsiteX661" fmla="*/ 4002475 w 7467600"/>
              <a:gd name="connsiteY661" fmla="*/ 1037802 h 6858000"/>
              <a:gd name="connsiteX662" fmla="*/ 4000324 w 7467600"/>
              <a:gd name="connsiteY662" fmla="*/ 1039362 h 6858000"/>
              <a:gd name="connsiteX663" fmla="*/ 4002862 w 7467600"/>
              <a:gd name="connsiteY663" fmla="*/ 1042866 h 6858000"/>
              <a:gd name="connsiteX664" fmla="*/ 4002475 w 7467600"/>
              <a:gd name="connsiteY664" fmla="*/ 1037802 h 6858000"/>
              <a:gd name="connsiteX665" fmla="*/ 506322 w 7467600"/>
              <a:gd name="connsiteY665" fmla="*/ 1020997 h 6858000"/>
              <a:gd name="connsiteX666" fmla="*/ 533068 w 7467600"/>
              <a:gd name="connsiteY666" fmla="*/ 1029409 h 6858000"/>
              <a:gd name="connsiteX667" fmla="*/ 1232525 w 7467600"/>
              <a:gd name="connsiteY667" fmla="*/ 1804675 h 6858000"/>
              <a:gd name="connsiteX668" fmla="*/ 1388858 w 7467600"/>
              <a:gd name="connsiteY668" fmla="*/ 2368011 h 6858000"/>
              <a:gd name="connsiteX669" fmla="*/ 1384098 w 7467600"/>
              <a:gd name="connsiteY669" fmla="*/ 2378125 h 6858000"/>
              <a:gd name="connsiteX670" fmla="*/ 1425393 w 7467600"/>
              <a:gd name="connsiteY670" fmla="*/ 2589124 h 6858000"/>
              <a:gd name="connsiteX671" fmla="*/ 1424001 w 7467600"/>
              <a:gd name="connsiteY671" fmla="*/ 2597541 h 6858000"/>
              <a:gd name="connsiteX672" fmla="*/ 2152729 w 7467600"/>
              <a:gd name="connsiteY672" fmla="*/ 2864487 h 6858000"/>
              <a:gd name="connsiteX673" fmla="*/ 2020609 w 7467600"/>
              <a:gd name="connsiteY673" fmla="*/ 2539671 h 6858000"/>
              <a:gd name="connsiteX674" fmla="*/ 2018920 w 7467600"/>
              <a:gd name="connsiteY674" fmla="*/ 2536309 h 6858000"/>
              <a:gd name="connsiteX675" fmla="*/ 1342441 w 7467600"/>
              <a:gd name="connsiteY675" fmla="*/ 1173017 h 6858000"/>
              <a:gd name="connsiteX676" fmla="*/ 1367925 w 7467600"/>
              <a:gd name="connsiteY676" fmla="*/ 1135648 h 6858000"/>
              <a:gd name="connsiteX677" fmla="*/ 1771401 w 7467600"/>
              <a:gd name="connsiteY677" fmla="*/ 1806673 h 6858000"/>
              <a:gd name="connsiteX678" fmla="*/ 1972385 w 7467600"/>
              <a:gd name="connsiteY678" fmla="*/ 2198735 h 6858000"/>
              <a:gd name="connsiteX679" fmla="*/ 2040892 w 7467600"/>
              <a:gd name="connsiteY679" fmla="*/ 2405205 h 6858000"/>
              <a:gd name="connsiteX680" fmla="*/ 2131689 w 7467600"/>
              <a:gd name="connsiteY680" fmla="*/ 1936926 h 6858000"/>
              <a:gd name="connsiteX681" fmla="*/ 2454820 w 7467600"/>
              <a:gd name="connsiteY681" fmla="*/ 1248808 h 6858000"/>
              <a:gd name="connsiteX682" fmla="*/ 2492512 w 7467600"/>
              <a:gd name="connsiteY682" fmla="*/ 1302920 h 6858000"/>
              <a:gd name="connsiteX683" fmla="*/ 2081216 w 7467600"/>
              <a:gd name="connsiteY683" fmla="*/ 2527513 h 6858000"/>
              <a:gd name="connsiteX684" fmla="*/ 2081211 w 7467600"/>
              <a:gd name="connsiteY684" fmla="*/ 2528916 h 6858000"/>
              <a:gd name="connsiteX685" fmla="*/ 2199067 w 7467600"/>
              <a:gd name="connsiteY685" fmla="*/ 2884061 h 6858000"/>
              <a:gd name="connsiteX686" fmla="*/ 3192586 w 7467600"/>
              <a:gd name="connsiteY686" fmla="*/ 3411496 h 6858000"/>
              <a:gd name="connsiteX687" fmla="*/ 3182620 w 7467600"/>
              <a:gd name="connsiteY687" fmla="*/ 3483279 h 6858000"/>
              <a:gd name="connsiteX688" fmla="*/ 2435119 w 7467600"/>
              <a:gd name="connsiteY688" fmla="*/ 3080173 h 6858000"/>
              <a:gd name="connsiteX689" fmla="*/ 2410152 w 7467600"/>
              <a:gd name="connsiteY689" fmla="*/ 3063751 h 6858000"/>
              <a:gd name="connsiteX690" fmla="*/ 2408099 w 7467600"/>
              <a:gd name="connsiteY690" fmla="*/ 3064403 h 6858000"/>
              <a:gd name="connsiteX691" fmla="*/ 2407218 w 7467600"/>
              <a:gd name="connsiteY691" fmla="*/ 3070324 h 6858000"/>
              <a:gd name="connsiteX692" fmla="*/ 2380138 w 7467600"/>
              <a:gd name="connsiteY692" fmla="*/ 3099341 h 6858000"/>
              <a:gd name="connsiteX693" fmla="*/ 1765923 w 7467600"/>
              <a:gd name="connsiteY693" fmla="*/ 3581043 h 6858000"/>
              <a:gd name="connsiteX694" fmla="*/ 1702258 w 7467600"/>
              <a:gd name="connsiteY694" fmla="*/ 3612286 h 6858000"/>
              <a:gd name="connsiteX695" fmla="*/ 1538370 w 7467600"/>
              <a:gd name="connsiteY695" fmla="*/ 3811804 h 6858000"/>
              <a:gd name="connsiteX696" fmla="*/ 542867 w 7467600"/>
              <a:gd name="connsiteY696" fmla="*/ 4944092 h 6858000"/>
              <a:gd name="connsiteX697" fmla="*/ 515800 w 7467600"/>
              <a:gd name="connsiteY697" fmla="*/ 4862180 h 6858000"/>
              <a:gd name="connsiteX698" fmla="*/ 909145 w 7467600"/>
              <a:gd name="connsiteY698" fmla="*/ 4199225 h 6858000"/>
              <a:gd name="connsiteX699" fmla="*/ 1214067 w 7467600"/>
              <a:gd name="connsiteY699" fmla="*/ 3908561 h 6858000"/>
              <a:gd name="connsiteX700" fmla="*/ 640967 w 7467600"/>
              <a:gd name="connsiteY700" fmla="*/ 4105601 h 6858000"/>
              <a:gd name="connsiteX701" fmla="*/ 112563 w 7467600"/>
              <a:gd name="connsiteY701" fmla="*/ 4396952 h 6858000"/>
              <a:gd name="connsiteX702" fmla="*/ 0 w 7467600"/>
              <a:gd name="connsiteY702" fmla="*/ 4466006 h 6858000"/>
              <a:gd name="connsiteX703" fmla="*/ 0 w 7467600"/>
              <a:gd name="connsiteY703" fmla="*/ 4233763 h 6858000"/>
              <a:gd name="connsiteX704" fmla="*/ 36881 w 7467600"/>
              <a:gd name="connsiteY704" fmla="*/ 4200118 h 6858000"/>
              <a:gd name="connsiteX705" fmla="*/ 910534 w 7467600"/>
              <a:gd name="connsiteY705" fmla="*/ 3629753 h 6858000"/>
              <a:gd name="connsiteX706" fmla="*/ 1578717 w 7467600"/>
              <a:gd name="connsiteY706" fmla="*/ 3575982 h 6858000"/>
              <a:gd name="connsiteX707" fmla="*/ 2338780 w 7467600"/>
              <a:gd name="connsiteY707" fmla="*/ 3033725 h 6858000"/>
              <a:gd name="connsiteX708" fmla="*/ 1807991 w 7467600"/>
              <a:gd name="connsiteY708" fmla="*/ 2807184 h 6858000"/>
              <a:gd name="connsiteX709" fmla="*/ 1416358 w 7467600"/>
              <a:gd name="connsiteY709" fmla="*/ 3112571 h 6858000"/>
              <a:gd name="connsiteX710" fmla="*/ 939066 w 7467600"/>
              <a:gd name="connsiteY710" fmla="*/ 3378798 h 6858000"/>
              <a:gd name="connsiteX711" fmla="*/ 115099 w 7467600"/>
              <a:gd name="connsiteY711" fmla="*/ 3607650 h 6858000"/>
              <a:gd name="connsiteX712" fmla="*/ 97284 w 7467600"/>
              <a:gd name="connsiteY712" fmla="*/ 3520393 h 6858000"/>
              <a:gd name="connsiteX713" fmla="*/ 922050 w 7467600"/>
              <a:gd name="connsiteY713" fmla="*/ 3074867 h 6858000"/>
              <a:gd name="connsiteX714" fmla="*/ 1405265 w 7467600"/>
              <a:gd name="connsiteY714" fmla="*/ 3016319 h 6858000"/>
              <a:gd name="connsiteX715" fmla="*/ 1407512 w 7467600"/>
              <a:gd name="connsiteY715" fmla="*/ 3018001 h 6858000"/>
              <a:gd name="connsiteX716" fmla="*/ 1726266 w 7467600"/>
              <a:gd name="connsiteY716" fmla="*/ 2777274 h 6858000"/>
              <a:gd name="connsiteX717" fmla="*/ 625390 w 7467600"/>
              <a:gd name="connsiteY717" fmla="*/ 2514541 h 6858000"/>
              <a:gd name="connsiteX718" fmla="*/ 619799 w 7467600"/>
              <a:gd name="connsiteY718" fmla="*/ 2527180 h 6858000"/>
              <a:gd name="connsiteX719" fmla="*/ 310030 w 7467600"/>
              <a:gd name="connsiteY719" fmla="*/ 2771818 h 6858000"/>
              <a:gd name="connsiteX720" fmla="*/ 173877 w 7467600"/>
              <a:gd name="connsiteY720" fmla="*/ 2937056 h 6858000"/>
              <a:gd name="connsiteX721" fmla="*/ 77889 w 7467600"/>
              <a:gd name="connsiteY721" fmla="*/ 3138440 h 6858000"/>
              <a:gd name="connsiteX722" fmla="*/ 0 w 7467600"/>
              <a:gd name="connsiteY722" fmla="*/ 3271395 h 6858000"/>
              <a:gd name="connsiteX723" fmla="*/ 0 w 7467600"/>
              <a:gd name="connsiteY723" fmla="*/ 3153002 h 6858000"/>
              <a:gd name="connsiteX724" fmla="*/ 2386 w 7467600"/>
              <a:gd name="connsiteY724" fmla="*/ 3149203 h 6858000"/>
              <a:gd name="connsiteX725" fmla="*/ 89753 w 7467600"/>
              <a:gd name="connsiteY725" fmla="*/ 2987702 h 6858000"/>
              <a:gd name="connsiteX726" fmla="*/ 76869 w 7467600"/>
              <a:gd name="connsiteY726" fmla="*/ 3005404 h 6858000"/>
              <a:gd name="connsiteX727" fmla="*/ 32049 w 7467600"/>
              <a:gd name="connsiteY727" fmla="*/ 3065814 h 6858000"/>
              <a:gd name="connsiteX728" fmla="*/ 0 w 7467600"/>
              <a:gd name="connsiteY728" fmla="*/ 3108744 h 6858000"/>
              <a:gd name="connsiteX729" fmla="*/ 0 w 7467600"/>
              <a:gd name="connsiteY729" fmla="*/ 3058059 h 6858000"/>
              <a:gd name="connsiteX730" fmla="*/ 7610 w 7467600"/>
              <a:gd name="connsiteY730" fmla="*/ 3047889 h 6858000"/>
              <a:gd name="connsiteX731" fmla="*/ 52419 w 7467600"/>
              <a:gd name="connsiteY731" fmla="*/ 2987479 h 6858000"/>
              <a:gd name="connsiteX732" fmla="*/ 59142 w 7467600"/>
              <a:gd name="connsiteY732" fmla="*/ 2978488 h 6858000"/>
              <a:gd name="connsiteX733" fmla="*/ 0 w 7467600"/>
              <a:gd name="connsiteY733" fmla="*/ 3015334 h 6858000"/>
              <a:gd name="connsiteX734" fmla="*/ 0 w 7467600"/>
              <a:gd name="connsiteY734" fmla="*/ 2914286 h 6858000"/>
              <a:gd name="connsiteX735" fmla="*/ 36383 w 7467600"/>
              <a:gd name="connsiteY735" fmla="*/ 2901128 h 6858000"/>
              <a:gd name="connsiteX736" fmla="*/ 156329 w 7467600"/>
              <a:gd name="connsiteY736" fmla="*/ 2840533 h 6858000"/>
              <a:gd name="connsiteX737" fmla="*/ 358355 w 7467600"/>
              <a:gd name="connsiteY737" fmla="*/ 2620471 h 6858000"/>
              <a:gd name="connsiteX738" fmla="*/ 510577 w 7467600"/>
              <a:gd name="connsiteY738" fmla="*/ 2501244 h 6858000"/>
              <a:gd name="connsiteX739" fmla="*/ 211967 w 7467600"/>
              <a:gd name="connsiteY739" fmla="*/ 2479171 h 6858000"/>
              <a:gd name="connsiteX740" fmla="*/ 0 w 7467600"/>
              <a:gd name="connsiteY740" fmla="*/ 2476398 h 6858000"/>
              <a:gd name="connsiteX741" fmla="*/ 0 w 7467600"/>
              <a:gd name="connsiteY741" fmla="*/ 2389189 h 6858000"/>
              <a:gd name="connsiteX742" fmla="*/ 103062 w 7467600"/>
              <a:gd name="connsiteY742" fmla="*/ 2389518 h 6858000"/>
              <a:gd name="connsiteX743" fmla="*/ 510734 w 7467600"/>
              <a:gd name="connsiteY743" fmla="*/ 2416201 h 6858000"/>
              <a:gd name="connsiteX744" fmla="*/ 279257 w 7467600"/>
              <a:gd name="connsiteY744" fmla="*/ 2092102 h 6858000"/>
              <a:gd name="connsiteX745" fmla="*/ 65265 w 7467600"/>
              <a:gd name="connsiteY745" fmla="*/ 2006049 h 6858000"/>
              <a:gd name="connsiteX746" fmla="*/ 0 w 7467600"/>
              <a:gd name="connsiteY746" fmla="*/ 1982532 h 6858000"/>
              <a:gd name="connsiteX747" fmla="*/ 0 w 7467600"/>
              <a:gd name="connsiteY747" fmla="*/ 1912789 h 6858000"/>
              <a:gd name="connsiteX748" fmla="*/ 97460 w 7467600"/>
              <a:gd name="connsiteY748" fmla="*/ 1953725 h 6858000"/>
              <a:gd name="connsiteX749" fmla="*/ 221272 w 7467600"/>
              <a:gd name="connsiteY749" fmla="*/ 1980766 h 6858000"/>
              <a:gd name="connsiteX750" fmla="*/ 116765 w 7467600"/>
              <a:gd name="connsiteY750" fmla="*/ 1911033 h 6858000"/>
              <a:gd name="connsiteX751" fmla="*/ 16405 w 7467600"/>
              <a:gd name="connsiteY751" fmla="*/ 1803412 h 6858000"/>
              <a:gd name="connsiteX752" fmla="*/ 0 w 7467600"/>
              <a:gd name="connsiteY752" fmla="*/ 1784777 h 6858000"/>
              <a:gd name="connsiteX753" fmla="*/ 0 w 7467600"/>
              <a:gd name="connsiteY753" fmla="*/ 1740082 h 6858000"/>
              <a:gd name="connsiteX754" fmla="*/ 39394 w 7467600"/>
              <a:gd name="connsiteY754" fmla="*/ 1784856 h 6858000"/>
              <a:gd name="connsiteX755" fmla="*/ 135813 w 7467600"/>
              <a:gd name="connsiteY755" fmla="*/ 1888838 h 6858000"/>
              <a:gd name="connsiteX756" fmla="*/ 242575 w 7467600"/>
              <a:gd name="connsiteY756" fmla="*/ 1958841 h 6858000"/>
              <a:gd name="connsiteX757" fmla="*/ 82197 w 7467600"/>
              <a:gd name="connsiteY757" fmla="*/ 1754826 h 6858000"/>
              <a:gd name="connsiteX758" fmla="*/ 0 w 7467600"/>
              <a:gd name="connsiteY758" fmla="*/ 1679650 h 6858000"/>
              <a:gd name="connsiteX759" fmla="*/ 0 w 7467600"/>
              <a:gd name="connsiteY759" fmla="*/ 1602463 h 6858000"/>
              <a:gd name="connsiteX760" fmla="*/ 84689 w 7467600"/>
              <a:gd name="connsiteY760" fmla="*/ 1677442 h 6858000"/>
              <a:gd name="connsiteX761" fmla="*/ 298437 w 7467600"/>
              <a:gd name="connsiteY761" fmla="*/ 1968019 h 6858000"/>
              <a:gd name="connsiteX762" fmla="*/ 227269 w 7467600"/>
              <a:gd name="connsiteY762" fmla="*/ 1114064 h 6858000"/>
              <a:gd name="connsiteX763" fmla="*/ 248003 w 7467600"/>
              <a:gd name="connsiteY763" fmla="*/ 1089613 h 6858000"/>
              <a:gd name="connsiteX764" fmla="*/ 427020 w 7467600"/>
              <a:gd name="connsiteY764" fmla="*/ 1619803 h 6858000"/>
              <a:gd name="connsiteX765" fmla="*/ 340345 w 7467600"/>
              <a:gd name="connsiteY765" fmla="*/ 2027739 h 6858000"/>
              <a:gd name="connsiteX766" fmla="*/ 360865 w 7467600"/>
              <a:gd name="connsiteY766" fmla="*/ 2044827 h 6858000"/>
              <a:gd name="connsiteX767" fmla="*/ 560414 w 7467600"/>
              <a:gd name="connsiteY767" fmla="*/ 2421457 h 6858000"/>
              <a:gd name="connsiteX768" fmla="*/ 1359703 w 7467600"/>
              <a:gd name="connsiteY768" fmla="*/ 2578554 h 6858000"/>
              <a:gd name="connsiteX769" fmla="*/ 1359422 w 7467600"/>
              <a:gd name="connsiteY769" fmla="*/ 2577994 h 6858000"/>
              <a:gd name="connsiteX770" fmla="*/ 828701 w 7467600"/>
              <a:gd name="connsiteY770" fmla="*/ 1839520 h 6858000"/>
              <a:gd name="connsiteX771" fmla="*/ 494427 w 7467600"/>
              <a:gd name="connsiteY771" fmla="*/ 1092333 h 6858000"/>
              <a:gd name="connsiteX772" fmla="*/ 506322 w 7467600"/>
              <a:gd name="connsiteY772" fmla="*/ 1020997 h 6858000"/>
              <a:gd name="connsiteX773" fmla="*/ 4570198 w 7467600"/>
              <a:gd name="connsiteY773" fmla="*/ 978081 h 6858000"/>
              <a:gd name="connsiteX774" fmla="*/ 4523691 w 7467600"/>
              <a:gd name="connsiteY774" fmla="*/ 1127776 h 6858000"/>
              <a:gd name="connsiteX775" fmla="*/ 4509875 w 7467600"/>
              <a:gd name="connsiteY775" fmla="*/ 1167552 h 6858000"/>
              <a:gd name="connsiteX776" fmla="*/ 4478168 w 7467600"/>
              <a:gd name="connsiteY776" fmla="*/ 1260735 h 6858000"/>
              <a:gd name="connsiteX777" fmla="*/ 4409309 w 7467600"/>
              <a:gd name="connsiteY777" fmla="*/ 1666996 h 6858000"/>
              <a:gd name="connsiteX778" fmla="*/ 4370031 w 7467600"/>
              <a:gd name="connsiteY778" fmla="*/ 1955666 h 6858000"/>
              <a:gd name="connsiteX779" fmla="*/ 4570198 w 7467600"/>
              <a:gd name="connsiteY779" fmla="*/ 978081 h 6858000"/>
              <a:gd name="connsiteX780" fmla="*/ 4557898 w 7467600"/>
              <a:gd name="connsiteY780" fmla="*/ 900011 h 6858000"/>
              <a:gd name="connsiteX781" fmla="*/ 4344840 w 7467600"/>
              <a:gd name="connsiteY781" fmla="*/ 1922038 h 6858000"/>
              <a:gd name="connsiteX782" fmla="*/ 4378710 w 7467600"/>
              <a:gd name="connsiteY782" fmla="*/ 1665516 h 6858000"/>
              <a:gd name="connsiteX783" fmla="*/ 4448798 w 7467600"/>
              <a:gd name="connsiteY783" fmla="*/ 1253024 h 6858000"/>
              <a:gd name="connsiteX784" fmla="*/ 4480315 w 7467600"/>
              <a:gd name="connsiteY784" fmla="*/ 1158454 h 6858000"/>
              <a:gd name="connsiteX785" fmla="*/ 4494133 w 7467600"/>
              <a:gd name="connsiteY785" fmla="*/ 1118676 h 6858000"/>
              <a:gd name="connsiteX786" fmla="*/ 4557898 w 7467600"/>
              <a:gd name="connsiteY786" fmla="*/ 900011 h 6858000"/>
              <a:gd name="connsiteX787" fmla="*/ 5870151 w 7467600"/>
              <a:gd name="connsiteY787" fmla="*/ 898890 h 6858000"/>
              <a:gd name="connsiteX788" fmla="*/ 5861335 w 7467600"/>
              <a:gd name="connsiteY788" fmla="*/ 899177 h 6858000"/>
              <a:gd name="connsiteX789" fmla="*/ 5843702 w 7467600"/>
              <a:gd name="connsiteY789" fmla="*/ 899748 h 6858000"/>
              <a:gd name="connsiteX790" fmla="*/ 5651107 w 7467600"/>
              <a:gd name="connsiteY790" fmla="*/ 920306 h 6858000"/>
              <a:gd name="connsiteX791" fmla="*/ 5459407 w 7467600"/>
              <a:gd name="connsiteY791" fmla="*/ 940975 h 6858000"/>
              <a:gd name="connsiteX792" fmla="*/ 5374846 w 7467600"/>
              <a:gd name="connsiteY792" fmla="*/ 941988 h 6858000"/>
              <a:gd name="connsiteX793" fmla="*/ 5256105 w 7467600"/>
              <a:gd name="connsiteY793" fmla="*/ 945632 h 6858000"/>
              <a:gd name="connsiteX794" fmla="*/ 5107071 w 7467600"/>
              <a:gd name="connsiteY794" fmla="*/ 969720 h 6858000"/>
              <a:gd name="connsiteX795" fmla="*/ 4998681 w 7467600"/>
              <a:gd name="connsiteY795" fmla="*/ 988771 h 6858000"/>
              <a:gd name="connsiteX796" fmla="*/ 5870151 w 7467600"/>
              <a:gd name="connsiteY796" fmla="*/ 898890 h 6858000"/>
              <a:gd name="connsiteX797" fmla="*/ 5504425 w 7467600"/>
              <a:gd name="connsiteY797" fmla="*/ 848067 h 6858000"/>
              <a:gd name="connsiteX798" fmla="*/ 4968849 w 7467600"/>
              <a:gd name="connsiteY798" fmla="*/ 962318 h 6858000"/>
              <a:gd name="connsiteX799" fmla="*/ 5104039 w 7467600"/>
              <a:gd name="connsiteY799" fmla="*/ 940634 h 6858000"/>
              <a:gd name="connsiteX800" fmla="*/ 5256311 w 7467600"/>
              <a:gd name="connsiteY800" fmla="*/ 916490 h 6858000"/>
              <a:gd name="connsiteX801" fmla="*/ 5377381 w 7467600"/>
              <a:gd name="connsiteY801" fmla="*/ 912671 h 6858000"/>
              <a:gd name="connsiteX802" fmla="*/ 5460148 w 7467600"/>
              <a:gd name="connsiteY802" fmla="*/ 911442 h 6858000"/>
              <a:gd name="connsiteX803" fmla="*/ 5648971 w 7467600"/>
              <a:gd name="connsiteY803" fmla="*/ 891331 h 6858000"/>
              <a:gd name="connsiteX804" fmla="*/ 5844807 w 7467600"/>
              <a:gd name="connsiteY804" fmla="*/ 870718 h 6858000"/>
              <a:gd name="connsiteX805" fmla="*/ 5862975 w 7467600"/>
              <a:gd name="connsiteY805" fmla="*/ 869756 h 6858000"/>
              <a:gd name="connsiteX806" fmla="*/ 5920887 w 7467600"/>
              <a:gd name="connsiteY806" fmla="*/ 865929 h 6858000"/>
              <a:gd name="connsiteX807" fmla="*/ 5504425 w 7467600"/>
              <a:gd name="connsiteY807" fmla="*/ 848067 h 6858000"/>
              <a:gd name="connsiteX808" fmla="*/ 3607114 w 7467600"/>
              <a:gd name="connsiteY808" fmla="*/ 467441 h 6858000"/>
              <a:gd name="connsiteX809" fmla="*/ 3296242 w 7467600"/>
              <a:gd name="connsiteY809" fmla="*/ 807991 h 6858000"/>
              <a:gd name="connsiteX810" fmla="*/ 3174674 w 7467600"/>
              <a:gd name="connsiteY810" fmla="*/ 919759 h 6858000"/>
              <a:gd name="connsiteX811" fmla="*/ 3042978 w 7467600"/>
              <a:gd name="connsiteY811" fmla="*/ 1054894 h 6858000"/>
              <a:gd name="connsiteX812" fmla="*/ 2968914 w 7467600"/>
              <a:gd name="connsiteY812" fmla="*/ 1133756 h 6858000"/>
              <a:gd name="connsiteX813" fmla="*/ 3103823 w 7467600"/>
              <a:gd name="connsiteY813" fmla="*/ 1026814 h 6858000"/>
              <a:gd name="connsiteX814" fmla="*/ 3607114 w 7467600"/>
              <a:gd name="connsiteY814" fmla="*/ 467441 h 6858000"/>
              <a:gd name="connsiteX815" fmla="*/ 3744487 w 7467600"/>
              <a:gd name="connsiteY815" fmla="*/ 383136 h 6858000"/>
              <a:gd name="connsiteX816" fmla="*/ 3970213 w 7467600"/>
              <a:gd name="connsiteY816" fmla="*/ 995559 h 6858000"/>
              <a:gd name="connsiteX817" fmla="*/ 3744487 w 7467600"/>
              <a:gd name="connsiteY817" fmla="*/ 383136 h 6858000"/>
              <a:gd name="connsiteX818" fmla="*/ 3624562 w 7467600"/>
              <a:gd name="connsiteY818" fmla="*/ 367041 h 6858000"/>
              <a:gd name="connsiteX819" fmla="*/ 3489712 w 7467600"/>
              <a:gd name="connsiteY819" fmla="*/ 485386 h 6858000"/>
              <a:gd name="connsiteX820" fmla="*/ 3182994 w 7467600"/>
              <a:gd name="connsiteY820" fmla="*/ 828265 h 6858000"/>
              <a:gd name="connsiteX821" fmla="*/ 2892114 w 7467600"/>
              <a:gd name="connsiteY821" fmla="*/ 1172635 h 6858000"/>
              <a:gd name="connsiteX822" fmla="*/ 3021459 w 7467600"/>
              <a:gd name="connsiteY822" fmla="*/ 1035385 h 6858000"/>
              <a:gd name="connsiteX823" fmla="*/ 3153873 w 7467600"/>
              <a:gd name="connsiteY823" fmla="*/ 898971 h 6858000"/>
              <a:gd name="connsiteX824" fmla="*/ 3276511 w 7467600"/>
              <a:gd name="connsiteY824" fmla="*/ 786423 h 6858000"/>
              <a:gd name="connsiteX825" fmla="*/ 3584154 w 7467600"/>
              <a:gd name="connsiteY825" fmla="*/ 448218 h 6858000"/>
              <a:gd name="connsiteX826" fmla="*/ 3624562 w 7467600"/>
              <a:gd name="connsiteY826" fmla="*/ 367041 h 6858000"/>
              <a:gd name="connsiteX827" fmla="*/ 3766672 w 7467600"/>
              <a:gd name="connsiteY827" fmla="*/ 359429 h 6858000"/>
              <a:gd name="connsiteX828" fmla="*/ 3996338 w 7467600"/>
              <a:gd name="connsiteY828" fmla="*/ 968237 h 6858000"/>
              <a:gd name="connsiteX829" fmla="*/ 3766672 w 7467600"/>
              <a:gd name="connsiteY829" fmla="*/ 359429 h 6858000"/>
              <a:gd name="connsiteX830" fmla="*/ 5805386 w 7467600"/>
              <a:gd name="connsiteY830" fmla="*/ 239240 h 6858000"/>
              <a:gd name="connsiteX831" fmla="*/ 5736947 w 7467600"/>
              <a:gd name="connsiteY831" fmla="*/ 261367 h 6858000"/>
              <a:gd name="connsiteX832" fmla="*/ 5427012 w 7467600"/>
              <a:gd name="connsiteY832" fmla="*/ 311272 h 6858000"/>
              <a:gd name="connsiteX833" fmla="*/ 5147818 w 7467600"/>
              <a:gd name="connsiteY833" fmla="*/ 322112 h 6858000"/>
              <a:gd name="connsiteX834" fmla="*/ 5060854 w 7467600"/>
              <a:gd name="connsiteY834" fmla="*/ 311882 h 6858000"/>
              <a:gd name="connsiteX835" fmla="*/ 4945989 w 7467600"/>
              <a:gd name="connsiteY835" fmla="*/ 300516 h 6858000"/>
              <a:gd name="connsiteX836" fmla="*/ 5410479 w 7467600"/>
              <a:gd name="connsiteY836" fmla="*/ 348434 h 6858000"/>
              <a:gd name="connsiteX837" fmla="*/ 5805386 w 7467600"/>
              <a:gd name="connsiteY837" fmla="*/ 239240 h 6858000"/>
              <a:gd name="connsiteX838" fmla="*/ 5905192 w 7467600"/>
              <a:gd name="connsiteY838" fmla="*/ 163079 h 6858000"/>
              <a:gd name="connsiteX839" fmla="*/ 5865655 w 7467600"/>
              <a:gd name="connsiteY839" fmla="*/ 171901 h 6858000"/>
              <a:gd name="connsiteX840" fmla="*/ 5259740 w 7467600"/>
              <a:gd name="connsiteY840" fmla="*/ 257013 h 6858000"/>
              <a:gd name="connsiteX841" fmla="*/ 5208466 w 7467600"/>
              <a:gd name="connsiteY841" fmla="*/ 257550 h 6858000"/>
              <a:gd name="connsiteX842" fmla="*/ 4980204 w 7467600"/>
              <a:gd name="connsiteY842" fmla="*/ 271903 h 6858000"/>
              <a:gd name="connsiteX843" fmla="*/ 5068068 w 7467600"/>
              <a:gd name="connsiteY843" fmla="*/ 282244 h 6858000"/>
              <a:gd name="connsiteX844" fmla="*/ 5153231 w 7467600"/>
              <a:gd name="connsiteY844" fmla="*/ 292240 h 6858000"/>
              <a:gd name="connsiteX845" fmla="*/ 5426491 w 7467600"/>
              <a:gd name="connsiteY845" fmla="*/ 281128 h 6858000"/>
              <a:gd name="connsiteX846" fmla="*/ 5731212 w 7467600"/>
              <a:gd name="connsiteY846" fmla="*/ 231951 h 6858000"/>
              <a:gd name="connsiteX847" fmla="*/ 5905192 w 7467600"/>
              <a:gd name="connsiteY847" fmla="*/ 163079 h 6858000"/>
              <a:gd name="connsiteX848" fmla="*/ 5944437 w 7467600"/>
              <a:gd name="connsiteY848" fmla="*/ 113829 h 6858000"/>
              <a:gd name="connsiteX849" fmla="*/ 5825032 w 7467600"/>
              <a:gd name="connsiteY849" fmla="*/ 146405 h 6858000"/>
              <a:gd name="connsiteX850" fmla="*/ 4955599 w 7467600"/>
              <a:gd name="connsiteY850" fmla="*/ 247008 h 6858000"/>
              <a:gd name="connsiteX851" fmla="*/ 5210104 w 7467600"/>
              <a:gd name="connsiteY851" fmla="*/ 228123 h 6858000"/>
              <a:gd name="connsiteX852" fmla="*/ 5261015 w 7467600"/>
              <a:gd name="connsiteY852" fmla="*/ 227087 h 6858000"/>
              <a:gd name="connsiteX853" fmla="*/ 5861181 w 7467600"/>
              <a:gd name="connsiteY853" fmla="*/ 143093 h 6858000"/>
              <a:gd name="connsiteX854" fmla="*/ 5961252 w 7467600"/>
              <a:gd name="connsiteY854" fmla="*/ 114820 h 6858000"/>
              <a:gd name="connsiteX855" fmla="*/ 5944437 w 7467600"/>
              <a:gd name="connsiteY855" fmla="*/ 113829 h 6858000"/>
              <a:gd name="connsiteX856" fmla="*/ 3882765 w 7467600"/>
              <a:gd name="connsiteY856" fmla="*/ 0 h 6858000"/>
              <a:gd name="connsiteX857" fmla="*/ 3995099 w 7467600"/>
              <a:gd name="connsiteY857" fmla="*/ 0 h 6858000"/>
              <a:gd name="connsiteX858" fmla="*/ 4163818 w 7467600"/>
              <a:gd name="connsiteY858" fmla="*/ 234104 h 6858000"/>
              <a:gd name="connsiteX859" fmla="*/ 4172099 w 7467600"/>
              <a:gd name="connsiteY859" fmla="*/ 234207 h 6858000"/>
              <a:gd name="connsiteX860" fmla="*/ 4784282 w 7467600"/>
              <a:gd name="connsiteY860" fmla="*/ 276561 h 6858000"/>
              <a:gd name="connsiteX861" fmla="*/ 4801687 w 7467600"/>
              <a:gd name="connsiteY861" fmla="*/ 267764 h 6858000"/>
              <a:gd name="connsiteX862" fmla="*/ 6082788 w 7467600"/>
              <a:gd name="connsiteY862" fmla="*/ 64119 h 6858000"/>
              <a:gd name="connsiteX863" fmla="*/ 6099442 w 7467600"/>
              <a:gd name="connsiteY863" fmla="*/ 82568 h 6858000"/>
              <a:gd name="connsiteX864" fmla="*/ 4804137 w 7467600"/>
              <a:gd name="connsiteY864" fmla="*/ 320931 h 6858000"/>
              <a:gd name="connsiteX865" fmla="*/ 4227047 w 7467600"/>
              <a:gd name="connsiteY865" fmla="*/ 313415 h 6858000"/>
              <a:gd name="connsiteX866" fmla="*/ 4346041 w 7467600"/>
              <a:gd name="connsiteY866" fmla="*/ 456086 h 6858000"/>
              <a:gd name="connsiteX867" fmla="*/ 4870967 w 7467600"/>
              <a:gd name="connsiteY867" fmla="*/ 963061 h 6858000"/>
              <a:gd name="connsiteX868" fmla="*/ 4889647 w 7467600"/>
              <a:gd name="connsiteY868" fmla="*/ 957147 h 6858000"/>
              <a:gd name="connsiteX869" fmla="*/ 5422504 w 7467600"/>
              <a:gd name="connsiteY869" fmla="*/ 805191 h 6858000"/>
              <a:gd name="connsiteX870" fmla="*/ 6087656 w 7467600"/>
              <a:gd name="connsiteY870" fmla="*/ 826703 h 6858000"/>
              <a:gd name="connsiteX871" fmla="*/ 6058717 w 7467600"/>
              <a:gd name="connsiteY871" fmla="*/ 865992 h 6858000"/>
              <a:gd name="connsiteX872" fmla="*/ 4974153 w 7467600"/>
              <a:gd name="connsiteY872" fmla="*/ 1045456 h 6858000"/>
              <a:gd name="connsiteX873" fmla="*/ 5627835 w 7467600"/>
              <a:gd name="connsiteY873" fmla="*/ 1472077 h 6858000"/>
              <a:gd name="connsiteX874" fmla="*/ 5629817 w 7467600"/>
              <a:gd name="connsiteY874" fmla="*/ 1471412 h 6858000"/>
              <a:gd name="connsiteX875" fmla="*/ 5634124 w 7467600"/>
              <a:gd name="connsiteY875" fmla="*/ 1470572 h 6858000"/>
              <a:gd name="connsiteX876" fmla="*/ 5755832 w 7467600"/>
              <a:gd name="connsiteY876" fmla="*/ 1383886 h 6858000"/>
              <a:gd name="connsiteX877" fmla="*/ 6014186 w 7467600"/>
              <a:gd name="connsiteY877" fmla="*/ 1279799 h 6858000"/>
              <a:gd name="connsiteX878" fmla="*/ 6901619 w 7467600"/>
              <a:gd name="connsiteY878" fmla="*/ 1047874 h 6858000"/>
              <a:gd name="connsiteX879" fmla="*/ 6931566 w 7467600"/>
              <a:gd name="connsiteY879" fmla="*/ 1062034 h 6858000"/>
              <a:gd name="connsiteX880" fmla="*/ 5790982 w 7467600"/>
              <a:gd name="connsiteY880" fmla="*/ 1561380 h 6858000"/>
              <a:gd name="connsiteX881" fmla="*/ 6188971 w 7467600"/>
              <a:gd name="connsiteY881" fmla="*/ 1755168 h 6858000"/>
              <a:gd name="connsiteX882" fmla="*/ 6202446 w 7467600"/>
              <a:gd name="connsiteY882" fmla="*/ 1752268 h 6858000"/>
              <a:gd name="connsiteX883" fmla="*/ 7179560 w 7467600"/>
              <a:gd name="connsiteY883" fmla="*/ 1467551 h 6858000"/>
              <a:gd name="connsiteX884" fmla="*/ 7158730 w 7467600"/>
              <a:gd name="connsiteY884" fmla="*/ 1507835 h 6858000"/>
              <a:gd name="connsiteX885" fmla="*/ 6326959 w 7467600"/>
              <a:gd name="connsiteY885" fmla="*/ 1817686 h 6858000"/>
              <a:gd name="connsiteX886" fmla="*/ 6537433 w 7467600"/>
              <a:gd name="connsiteY886" fmla="*/ 1907790 h 6858000"/>
              <a:gd name="connsiteX887" fmla="*/ 6550221 w 7467600"/>
              <a:gd name="connsiteY887" fmla="*/ 1910729 h 6858000"/>
              <a:gd name="connsiteX888" fmla="*/ 6964438 w 7467600"/>
              <a:gd name="connsiteY888" fmla="*/ 2209505 h 6858000"/>
              <a:gd name="connsiteX889" fmla="*/ 7367862 w 7467600"/>
              <a:gd name="connsiteY889" fmla="*/ 2806833 h 6858000"/>
              <a:gd name="connsiteX890" fmla="*/ 7364329 w 7467600"/>
              <a:gd name="connsiteY890" fmla="*/ 2826907 h 6858000"/>
              <a:gd name="connsiteX891" fmla="*/ 7290545 w 7467600"/>
              <a:gd name="connsiteY891" fmla="*/ 2850663 h 6858000"/>
              <a:gd name="connsiteX892" fmla="*/ 6472036 w 7467600"/>
              <a:gd name="connsiteY892" fmla="*/ 1959003 h 6858000"/>
              <a:gd name="connsiteX893" fmla="*/ 5792897 w 7467600"/>
              <a:gd name="connsiteY893" fmla="*/ 1647747 h 6858000"/>
              <a:gd name="connsiteX894" fmla="*/ 5842751 w 7467600"/>
              <a:gd name="connsiteY894" fmla="*/ 1816112 h 6858000"/>
              <a:gd name="connsiteX895" fmla="*/ 5847424 w 7467600"/>
              <a:gd name="connsiteY895" fmla="*/ 1815776 h 6858000"/>
              <a:gd name="connsiteX896" fmla="*/ 6399821 w 7467600"/>
              <a:gd name="connsiteY896" fmla="*/ 2344799 h 6858000"/>
              <a:gd name="connsiteX897" fmla="*/ 6323232 w 7467600"/>
              <a:gd name="connsiteY897" fmla="*/ 2389634 h 6858000"/>
              <a:gd name="connsiteX898" fmla="*/ 5942958 w 7467600"/>
              <a:gd name="connsiteY898" fmla="*/ 2077708 h 6858000"/>
              <a:gd name="connsiteX899" fmla="*/ 5921559 w 7467600"/>
              <a:gd name="connsiteY899" fmla="*/ 2378596 h 6858000"/>
              <a:gd name="connsiteX900" fmla="*/ 5817651 w 7467600"/>
              <a:gd name="connsiteY900" fmla="*/ 3023919 h 6858000"/>
              <a:gd name="connsiteX901" fmla="*/ 5729634 w 7467600"/>
              <a:gd name="connsiteY901" fmla="*/ 3051849 h 6858000"/>
              <a:gd name="connsiteX902" fmla="*/ 5611018 w 7467600"/>
              <a:gd name="connsiteY902" fmla="*/ 2316769 h 6858000"/>
              <a:gd name="connsiteX903" fmla="*/ 5687608 w 7467600"/>
              <a:gd name="connsiteY903" fmla="*/ 2039972 h 6858000"/>
              <a:gd name="connsiteX904" fmla="*/ 5657554 w 7467600"/>
              <a:gd name="connsiteY904" fmla="*/ 1576445 h 6858000"/>
              <a:gd name="connsiteX905" fmla="*/ 5150475 w 7467600"/>
              <a:gd name="connsiteY905" fmla="*/ 1274012 h 6858000"/>
              <a:gd name="connsiteX906" fmla="*/ 5349142 w 7467600"/>
              <a:gd name="connsiteY906" fmla="*/ 2204405 h 6858000"/>
              <a:gd name="connsiteX907" fmla="*/ 5262214 w 7467600"/>
              <a:gd name="connsiteY907" fmla="*/ 2233836 h 6858000"/>
              <a:gd name="connsiteX908" fmla="*/ 4981539 w 7467600"/>
              <a:gd name="connsiteY908" fmla="*/ 1542201 h 6858000"/>
              <a:gd name="connsiteX909" fmla="*/ 4958461 w 7467600"/>
              <a:gd name="connsiteY909" fmla="*/ 1136957 h 6858000"/>
              <a:gd name="connsiteX910" fmla="*/ 4655015 w 7467600"/>
              <a:gd name="connsiteY910" fmla="*/ 891426 h 6858000"/>
              <a:gd name="connsiteX911" fmla="*/ 4348002 w 7467600"/>
              <a:gd name="connsiteY911" fmla="*/ 2205895 h 6858000"/>
              <a:gd name="connsiteX912" fmla="*/ 4262250 w 7467600"/>
              <a:gd name="connsiteY912" fmla="*/ 2219972 h 6858000"/>
              <a:gd name="connsiteX913" fmla="*/ 4550611 w 7467600"/>
              <a:gd name="connsiteY913" fmla="*/ 817540 h 6858000"/>
              <a:gd name="connsiteX914" fmla="*/ 4564418 w 7467600"/>
              <a:gd name="connsiteY914" fmla="*/ 808293 h 6858000"/>
              <a:gd name="connsiteX915" fmla="*/ 4266388 w 7467600"/>
              <a:gd name="connsiteY915" fmla="*/ 500083 h 6858000"/>
              <a:gd name="connsiteX916" fmla="*/ 4032842 w 7467600"/>
              <a:gd name="connsiteY916" fmla="*/ 211809 h 6858000"/>
              <a:gd name="connsiteX917" fmla="*/ 3882765 w 7467600"/>
              <a:gd name="connsiteY917" fmla="*/ 0 h 6858000"/>
              <a:gd name="connsiteX918" fmla="*/ 3721337 w 7467600"/>
              <a:gd name="connsiteY918" fmla="*/ 0 h 6858000"/>
              <a:gd name="connsiteX919" fmla="*/ 3797544 w 7467600"/>
              <a:gd name="connsiteY919" fmla="*/ 0 h 6858000"/>
              <a:gd name="connsiteX920" fmla="*/ 3775734 w 7467600"/>
              <a:gd name="connsiteY920" fmla="*/ 95131 h 6858000"/>
              <a:gd name="connsiteX921" fmla="*/ 3724807 w 7467600"/>
              <a:gd name="connsiteY921" fmla="*/ 272257 h 6858000"/>
              <a:gd name="connsiteX922" fmla="*/ 3726844 w 7467600"/>
              <a:gd name="connsiteY922" fmla="*/ 282988 h 6858000"/>
              <a:gd name="connsiteX923" fmla="*/ 3742664 w 7467600"/>
              <a:gd name="connsiteY923" fmla="*/ 279918 h 6858000"/>
              <a:gd name="connsiteX924" fmla="*/ 4103910 w 7467600"/>
              <a:gd name="connsiteY924" fmla="*/ 1161917 h 6858000"/>
              <a:gd name="connsiteX925" fmla="*/ 4020269 w 7467600"/>
              <a:gd name="connsiteY925" fmla="*/ 1200406 h 6858000"/>
              <a:gd name="connsiteX926" fmla="*/ 3674882 w 7467600"/>
              <a:gd name="connsiteY926" fmla="*/ 488524 h 6858000"/>
              <a:gd name="connsiteX927" fmla="*/ 3132682 w 7467600"/>
              <a:gd name="connsiteY927" fmla="*/ 1072284 h 6858000"/>
              <a:gd name="connsiteX928" fmla="*/ 2716346 w 7467600"/>
              <a:gd name="connsiteY928" fmla="*/ 1276376 h 6858000"/>
              <a:gd name="connsiteX929" fmla="*/ 2716772 w 7467600"/>
              <a:gd name="connsiteY929" fmla="*/ 1255462 h 6858000"/>
              <a:gd name="connsiteX930" fmla="*/ 3471096 w 7467600"/>
              <a:gd name="connsiteY930" fmla="*/ 437072 h 6858000"/>
              <a:gd name="connsiteX931" fmla="*/ 3639057 w 7467600"/>
              <a:gd name="connsiteY931" fmla="*/ 286334 h 6858000"/>
              <a:gd name="connsiteX932" fmla="*/ 3640309 w 7467600"/>
              <a:gd name="connsiteY932" fmla="*/ 284664 h 6858000"/>
              <a:gd name="connsiteX933" fmla="*/ 3646022 w 7467600"/>
              <a:gd name="connsiteY933" fmla="*/ 276711 h 6858000"/>
              <a:gd name="connsiteX934" fmla="*/ 3707943 w 7467600"/>
              <a:gd name="connsiteY934" fmla="*/ 65958 h 6858000"/>
              <a:gd name="connsiteX935" fmla="*/ 3721337 w 7467600"/>
              <a:gd name="connsiteY935" fmla="*/ 0 h 6858000"/>
              <a:gd name="connsiteX936" fmla="*/ 2867960 w 7467600"/>
              <a:gd name="connsiteY936" fmla="*/ 0 h 6858000"/>
              <a:gd name="connsiteX937" fmla="*/ 2926351 w 7467600"/>
              <a:gd name="connsiteY937" fmla="*/ 0 h 6858000"/>
              <a:gd name="connsiteX938" fmla="*/ 2902823 w 7467600"/>
              <a:gd name="connsiteY938" fmla="*/ 262929 h 6858000"/>
              <a:gd name="connsiteX939" fmla="*/ 2940663 w 7467600"/>
              <a:gd name="connsiteY939" fmla="*/ 140884 h 6858000"/>
              <a:gd name="connsiteX940" fmla="*/ 2947039 w 7467600"/>
              <a:gd name="connsiteY940" fmla="*/ 122524 h 6858000"/>
              <a:gd name="connsiteX941" fmla="*/ 2984316 w 7467600"/>
              <a:gd name="connsiteY941" fmla="*/ 0 h 6858000"/>
              <a:gd name="connsiteX942" fmla="*/ 3016114 w 7467600"/>
              <a:gd name="connsiteY942" fmla="*/ 0 h 6858000"/>
              <a:gd name="connsiteX943" fmla="*/ 2979949 w 7467600"/>
              <a:gd name="connsiteY943" fmla="*/ 119274 h 6858000"/>
              <a:gd name="connsiteX944" fmla="*/ 3023879 w 7467600"/>
              <a:gd name="connsiteY944" fmla="*/ 0 h 6858000"/>
              <a:gd name="connsiteX945" fmla="*/ 3105400 w 7467600"/>
              <a:gd name="connsiteY945" fmla="*/ 0 h 6858000"/>
              <a:gd name="connsiteX946" fmla="*/ 3094669 w 7467600"/>
              <a:gd name="connsiteY946" fmla="*/ 30308 h 6858000"/>
              <a:gd name="connsiteX947" fmla="*/ 2901945 w 7467600"/>
              <a:gd name="connsiteY947" fmla="*/ 466538 h 6858000"/>
              <a:gd name="connsiteX948" fmla="*/ 2815209 w 7467600"/>
              <a:gd name="connsiteY948" fmla="*/ 497361 h 6858000"/>
              <a:gd name="connsiteX949" fmla="*/ 2844845 w 7467600"/>
              <a:gd name="connsiteY949" fmla="*/ 127638 h 6858000"/>
              <a:gd name="connsiteX950" fmla="*/ 2867960 w 7467600"/>
              <a:gd name="connsiteY950" fmla="*/ 0 h 6858000"/>
              <a:gd name="connsiteX951" fmla="*/ 1057230 w 7467600"/>
              <a:gd name="connsiteY951" fmla="*/ 0 h 6858000"/>
              <a:gd name="connsiteX952" fmla="*/ 1111003 w 7467600"/>
              <a:gd name="connsiteY952" fmla="*/ 0 h 6858000"/>
              <a:gd name="connsiteX953" fmla="*/ 1125553 w 7467600"/>
              <a:gd name="connsiteY953" fmla="*/ 52588 h 6858000"/>
              <a:gd name="connsiteX954" fmla="*/ 1304276 w 7467600"/>
              <a:gd name="connsiteY954" fmla="*/ 476275 h 6858000"/>
              <a:gd name="connsiteX955" fmla="*/ 1492066 w 7467600"/>
              <a:gd name="connsiteY955" fmla="*/ 886333 h 6858000"/>
              <a:gd name="connsiteX956" fmla="*/ 1423698 w 7467600"/>
              <a:gd name="connsiteY956" fmla="*/ 710817 h 6858000"/>
              <a:gd name="connsiteX957" fmla="*/ 1357609 w 7467600"/>
              <a:gd name="connsiteY957" fmla="*/ 532892 h 6858000"/>
              <a:gd name="connsiteX958" fmla="*/ 1309550 w 7467600"/>
              <a:gd name="connsiteY958" fmla="*/ 374031 h 6858000"/>
              <a:gd name="connsiteX959" fmla="*/ 1193673 w 7467600"/>
              <a:gd name="connsiteY959" fmla="*/ 49533 h 6858000"/>
              <a:gd name="connsiteX960" fmla="*/ 1164391 w 7467600"/>
              <a:gd name="connsiteY960" fmla="*/ 0 h 6858000"/>
              <a:gd name="connsiteX961" fmla="*/ 1200666 w 7467600"/>
              <a:gd name="connsiteY961" fmla="*/ 0 h 6858000"/>
              <a:gd name="connsiteX962" fmla="*/ 1223408 w 7467600"/>
              <a:gd name="connsiteY962" fmla="*/ 38996 h 6858000"/>
              <a:gd name="connsiteX963" fmla="*/ 1339635 w 7467600"/>
              <a:gd name="connsiteY963" fmla="*/ 365517 h 6858000"/>
              <a:gd name="connsiteX964" fmla="*/ 1387469 w 7467600"/>
              <a:gd name="connsiteY964" fmla="*/ 523079 h 6858000"/>
              <a:gd name="connsiteX965" fmla="*/ 1452685 w 7467600"/>
              <a:gd name="connsiteY965" fmla="*/ 699806 h 6858000"/>
              <a:gd name="connsiteX966" fmla="*/ 1492092 w 7467600"/>
              <a:gd name="connsiteY966" fmla="*/ 800424 h 6858000"/>
              <a:gd name="connsiteX967" fmla="*/ 1455302 w 7467600"/>
              <a:gd name="connsiteY967" fmla="*/ 632913 h 6858000"/>
              <a:gd name="connsiteX968" fmla="*/ 1222336 w 7467600"/>
              <a:gd name="connsiteY968" fmla="*/ 9480 h 6858000"/>
              <a:gd name="connsiteX969" fmla="*/ 1214634 w 7467600"/>
              <a:gd name="connsiteY969" fmla="*/ 0 h 6858000"/>
              <a:gd name="connsiteX970" fmla="*/ 1289827 w 7467600"/>
              <a:gd name="connsiteY970" fmla="*/ 0 h 6858000"/>
              <a:gd name="connsiteX971" fmla="*/ 1321076 w 7467600"/>
              <a:gd name="connsiteY971" fmla="*/ 59722 h 6858000"/>
              <a:gd name="connsiteX972" fmla="*/ 1512579 w 7467600"/>
              <a:gd name="connsiteY972" fmla="*/ 626441 h 6858000"/>
              <a:gd name="connsiteX973" fmla="*/ 1506076 w 7467600"/>
              <a:gd name="connsiteY973" fmla="*/ 1089289 h 6858000"/>
              <a:gd name="connsiteX974" fmla="*/ 1486346 w 7467600"/>
              <a:gd name="connsiteY974" fmla="*/ 1079919 h 6858000"/>
              <a:gd name="connsiteX975" fmla="*/ 1070511 w 7467600"/>
              <a:gd name="connsiteY975" fmla="*/ 48609 h 6858000"/>
              <a:gd name="connsiteX976" fmla="*/ 1057230 w 7467600"/>
              <a:gd name="connsiteY976" fmla="*/ 0 h 6858000"/>
              <a:gd name="connsiteX977" fmla="*/ 43151 w 7467600"/>
              <a:gd name="connsiteY977" fmla="*/ 0 h 6858000"/>
              <a:gd name="connsiteX978" fmla="*/ 95283 w 7467600"/>
              <a:gd name="connsiteY978" fmla="*/ 0 h 6858000"/>
              <a:gd name="connsiteX979" fmla="*/ 300708 w 7467600"/>
              <a:gd name="connsiteY979" fmla="*/ 154571 h 6858000"/>
              <a:gd name="connsiteX980" fmla="*/ 530414 w 7467600"/>
              <a:gd name="connsiteY980" fmla="*/ 354673 h 6858000"/>
              <a:gd name="connsiteX981" fmla="*/ 333785 w 7467600"/>
              <a:gd name="connsiteY981" fmla="*/ 161564 h 6858000"/>
              <a:gd name="connsiteX982" fmla="*/ 147005 w 7467600"/>
              <a:gd name="connsiteY982" fmla="*/ 0 h 6858000"/>
              <a:gd name="connsiteX983" fmla="*/ 272509 w 7467600"/>
              <a:gd name="connsiteY983" fmla="*/ 0 h 6858000"/>
              <a:gd name="connsiteX984" fmla="*/ 326276 w 7467600"/>
              <a:gd name="connsiteY984" fmla="*/ 45847 h 6858000"/>
              <a:gd name="connsiteX985" fmla="*/ 823759 w 7467600"/>
              <a:gd name="connsiteY985" fmla="*/ 574145 h 6858000"/>
              <a:gd name="connsiteX986" fmla="*/ 811254 w 7467600"/>
              <a:gd name="connsiteY986" fmla="*/ 665546 h 6858000"/>
              <a:gd name="connsiteX987" fmla="*/ 154042 w 7467600"/>
              <a:gd name="connsiteY987" fmla="*/ 261522 h 6858000"/>
              <a:gd name="connsiteX988" fmla="*/ 13550 w 7467600"/>
              <a:gd name="connsiteY988" fmla="*/ 158423 h 6858000"/>
              <a:gd name="connsiteX989" fmla="*/ 0 w 7467600"/>
              <a:gd name="connsiteY989" fmla="*/ 146618 h 6858000"/>
              <a:gd name="connsiteX990" fmla="*/ 0 w 7467600"/>
              <a:gd name="connsiteY990" fmla="*/ 59161 h 6858000"/>
              <a:gd name="connsiteX991" fmla="*/ 45427 w 7467600"/>
              <a:gd name="connsiteY991" fmla="*/ 101078 h 6858000"/>
              <a:gd name="connsiteX992" fmla="*/ 630103 w 7467600"/>
              <a:gd name="connsiteY992" fmla="*/ 485885 h 6858000"/>
              <a:gd name="connsiteX993" fmla="*/ 532040 w 7467600"/>
              <a:gd name="connsiteY993" fmla="*/ 399359 h 6858000"/>
              <a:gd name="connsiteX994" fmla="*/ 517618 w 7467600"/>
              <a:gd name="connsiteY994" fmla="*/ 385726 h 6858000"/>
              <a:gd name="connsiteX995" fmla="*/ 285074 w 7467600"/>
              <a:gd name="connsiteY995" fmla="*/ 182755 h 6858000"/>
              <a:gd name="connsiteX996" fmla="*/ 43151 w 7467600"/>
              <a:gd name="connsiteY99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27465 w 7467600"/>
              <a:gd name="connsiteY127" fmla="*/ 5174181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1903353 w 7467600"/>
              <a:gd name="connsiteY140" fmla="*/ 5044827 h 6858000"/>
              <a:gd name="connsiteX141" fmla="*/ 1936931 w 7467600"/>
              <a:gd name="connsiteY141" fmla="*/ 5093954 h 6858000"/>
              <a:gd name="connsiteX142" fmla="*/ 2195868 w 7467600"/>
              <a:gd name="connsiteY142" fmla="*/ 5396574 h 6858000"/>
              <a:gd name="connsiteX143" fmla="*/ 2088852 w 7467600"/>
              <a:gd name="connsiteY143" fmla="*/ 5166123 h 6858000"/>
              <a:gd name="connsiteX144" fmla="*/ 1958241 w 7467600"/>
              <a:gd name="connsiteY144" fmla="*/ 5067955 h 6858000"/>
              <a:gd name="connsiteX145" fmla="*/ 1903353 w 7467600"/>
              <a:gd name="connsiteY145" fmla="*/ 5044827 h 6858000"/>
              <a:gd name="connsiteX146" fmla="*/ 1979378 w 7467600"/>
              <a:gd name="connsiteY146" fmla="*/ 4769504 h 6858000"/>
              <a:gd name="connsiteX147" fmla="*/ 2882120 w 7467600"/>
              <a:gd name="connsiteY147" fmla="*/ 5064547 h 6858000"/>
              <a:gd name="connsiteX148" fmla="*/ 2793103 w 7467600"/>
              <a:gd name="connsiteY148" fmla="*/ 5039699 h 6858000"/>
              <a:gd name="connsiteX149" fmla="*/ 2770041 w 7467600"/>
              <a:gd name="connsiteY149" fmla="*/ 5033634 h 6858000"/>
              <a:gd name="connsiteX150" fmla="*/ 1979378 w 7467600"/>
              <a:gd name="connsiteY150" fmla="*/ 4769504 h 6858000"/>
              <a:gd name="connsiteX151" fmla="*/ 1927410 w 7467600"/>
              <a:gd name="connsiteY151" fmla="*/ 4716164 h 6858000"/>
              <a:gd name="connsiteX152" fmla="*/ 1959587 w 7467600"/>
              <a:gd name="connsiteY152" fmla="*/ 4728849 h 6858000"/>
              <a:gd name="connsiteX153" fmla="*/ 2777707 w 7467600"/>
              <a:gd name="connsiteY153" fmla="*/ 5003991 h 6858000"/>
              <a:gd name="connsiteX154" fmla="*/ 2800768 w 7467600"/>
              <a:gd name="connsiteY154" fmla="*/ 5010056 h 6858000"/>
              <a:gd name="connsiteX155" fmla="*/ 2879408 w 7467600"/>
              <a:gd name="connsiteY155" fmla="*/ 5031590 h 6858000"/>
              <a:gd name="connsiteX156" fmla="*/ 2862295 w 7467600"/>
              <a:gd name="connsiteY156" fmla="*/ 5022958 h 6858000"/>
              <a:gd name="connsiteX157" fmla="*/ 2813343 w 7467600"/>
              <a:gd name="connsiteY157" fmla="*/ 4998369 h 6858000"/>
              <a:gd name="connsiteX158" fmla="*/ 2646245 w 7467600"/>
              <a:gd name="connsiteY158" fmla="*/ 4930999 h 6858000"/>
              <a:gd name="connsiteX159" fmla="*/ 1999243 w 7467600"/>
              <a:gd name="connsiteY159" fmla="*/ 4730524 h 6858000"/>
              <a:gd name="connsiteX160" fmla="*/ 1979527 w 7467600"/>
              <a:gd name="connsiteY160" fmla="*/ 4726651 h 6858000"/>
              <a:gd name="connsiteX161" fmla="*/ 1927410 w 7467600"/>
              <a:gd name="connsiteY161" fmla="*/ 4716164 h 6858000"/>
              <a:gd name="connsiteX162" fmla="*/ 1997014 w 7467600"/>
              <a:gd name="connsiteY162" fmla="*/ 4698007 h 6858000"/>
              <a:gd name="connsiteX163" fmla="*/ 2005458 w 7467600"/>
              <a:gd name="connsiteY163" fmla="*/ 4699540 h 6858000"/>
              <a:gd name="connsiteX164" fmla="*/ 2657186 w 7467600"/>
              <a:gd name="connsiteY164" fmla="*/ 4901687 h 6858000"/>
              <a:gd name="connsiteX165" fmla="*/ 2826662 w 7467600"/>
              <a:gd name="connsiteY165" fmla="*/ 4970362 h 6858000"/>
              <a:gd name="connsiteX166" fmla="*/ 2876100 w 7467600"/>
              <a:gd name="connsiteY166" fmla="*/ 4995397 h 6858000"/>
              <a:gd name="connsiteX167" fmla="*/ 3042600 w 7467600"/>
              <a:gd name="connsiteY167" fmla="*/ 5059532 h 6858000"/>
              <a:gd name="connsiteX168" fmla="*/ 1997014 w 7467600"/>
              <a:gd name="connsiteY168" fmla="*/ 4698007 h 6858000"/>
              <a:gd name="connsiteX169" fmla="*/ 2305292 w 7467600"/>
              <a:gd name="connsiteY169" fmla="*/ 4219492 h 6858000"/>
              <a:gd name="connsiteX170" fmla="*/ 3360922 w 7467600"/>
              <a:gd name="connsiteY170" fmla="*/ 4529373 h 6858000"/>
              <a:gd name="connsiteX171" fmla="*/ 3492420 w 7467600"/>
              <a:gd name="connsiteY171" fmla="*/ 4510145 h 6858000"/>
              <a:gd name="connsiteX172" fmla="*/ 3364086 w 7467600"/>
              <a:gd name="connsiteY172" fmla="*/ 4480340 h 6858000"/>
              <a:gd name="connsiteX173" fmla="*/ 3225818 w 7467600"/>
              <a:gd name="connsiteY173" fmla="*/ 4411822 h 6858000"/>
              <a:gd name="connsiteX174" fmla="*/ 3129696 w 7467600"/>
              <a:gd name="connsiteY174" fmla="*/ 4360704 h 6858000"/>
              <a:gd name="connsiteX175" fmla="*/ 2814545 w 7467600"/>
              <a:gd name="connsiteY175" fmla="*/ 4282955 h 6858000"/>
              <a:gd name="connsiteX176" fmla="*/ 2305292 w 7467600"/>
              <a:gd name="connsiteY176" fmla="*/ 4219492 h 6858000"/>
              <a:gd name="connsiteX177" fmla="*/ 2626982 w 7467600"/>
              <a:gd name="connsiteY177" fmla="*/ 4206450 h 6858000"/>
              <a:gd name="connsiteX178" fmla="*/ 2490617 w 7467600"/>
              <a:gd name="connsiteY178" fmla="*/ 4206951 h 6858000"/>
              <a:gd name="connsiteX179" fmla="*/ 2819869 w 7467600"/>
              <a:gd name="connsiteY179" fmla="*/ 4252936 h 6858000"/>
              <a:gd name="connsiteX180" fmla="*/ 3143018 w 7467600"/>
              <a:gd name="connsiteY180" fmla="*/ 4332698 h 6858000"/>
              <a:gd name="connsiteX181" fmla="*/ 3241520 w 7467600"/>
              <a:gd name="connsiteY181" fmla="*/ 4385112 h 6858000"/>
              <a:gd name="connsiteX182" fmla="*/ 3374575 w 7467600"/>
              <a:gd name="connsiteY182" fmla="*/ 4451517 h 6858000"/>
              <a:gd name="connsiteX183" fmla="*/ 3505221 w 7467600"/>
              <a:gd name="connsiteY183" fmla="*/ 4480757 h 6858000"/>
              <a:gd name="connsiteX184" fmla="*/ 2626982 w 7467600"/>
              <a:gd name="connsiteY184" fmla="*/ 4206450 h 6858000"/>
              <a:gd name="connsiteX185" fmla="*/ 1310106 w 7467600"/>
              <a:gd name="connsiteY185" fmla="*/ 3943217 h 6858000"/>
              <a:gd name="connsiteX186" fmla="*/ 854994 w 7467600"/>
              <a:gd name="connsiteY186" fmla="*/ 4399136 h 6858000"/>
              <a:gd name="connsiteX187" fmla="*/ 742462 w 7467600"/>
              <a:gd name="connsiteY187" fmla="*/ 4594648 h 6858000"/>
              <a:gd name="connsiteX188" fmla="*/ 820602 w 7467600"/>
              <a:gd name="connsiteY188" fmla="*/ 4485915 h 6858000"/>
              <a:gd name="connsiteX189" fmla="*/ 878295 w 7467600"/>
              <a:gd name="connsiteY189" fmla="*/ 4403594 h 6858000"/>
              <a:gd name="connsiteX190" fmla="*/ 1240607 w 7467600"/>
              <a:gd name="connsiteY190" fmla="*/ 4010401 h 6858000"/>
              <a:gd name="connsiteX191" fmla="*/ 1310106 w 7467600"/>
              <a:gd name="connsiteY191" fmla="*/ 3943217 h 6858000"/>
              <a:gd name="connsiteX192" fmla="*/ 1423113 w 7467600"/>
              <a:gd name="connsiteY192" fmla="*/ 3874565 h 6858000"/>
              <a:gd name="connsiteX193" fmla="*/ 1260565 w 7467600"/>
              <a:gd name="connsiteY193" fmla="*/ 4031982 h 6858000"/>
              <a:gd name="connsiteX194" fmla="*/ 901900 w 7467600"/>
              <a:gd name="connsiteY194" fmla="*/ 4421236 h 6858000"/>
              <a:gd name="connsiteX195" fmla="*/ 845044 w 7467600"/>
              <a:gd name="connsiteY195" fmla="*/ 4502436 h 6858000"/>
              <a:gd name="connsiteX196" fmla="*/ 685926 w 7467600"/>
              <a:gd name="connsiteY196" fmla="*/ 4703069 h 6858000"/>
              <a:gd name="connsiteX197" fmla="*/ 684248 w 7467600"/>
              <a:gd name="connsiteY197" fmla="*/ 4706721 h 6858000"/>
              <a:gd name="connsiteX198" fmla="*/ 1423113 w 7467600"/>
              <a:gd name="connsiteY198" fmla="*/ 3874565 h 6858000"/>
              <a:gd name="connsiteX199" fmla="*/ 3316479 w 7467600"/>
              <a:gd name="connsiteY199" fmla="*/ 3872136 h 6858000"/>
              <a:gd name="connsiteX200" fmla="*/ 3546806 w 7467600"/>
              <a:gd name="connsiteY200" fmla="*/ 4356139 h 6858000"/>
              <a:gd name="connsiteX201" fmla="*/ 3364433 w 7467600"/>
              <a:gd name="connsiteY201" fmla="*/ 3953121 h 6858000"/>
              <a:gd name="connsiteX202" fmla="*/ 3316479 w 7467600"/>
              <a:gd name="connsiteY202" fmla="*/ 3872136 h 6858000"/>
              <a:gd name="connsiteX203" fmla="*/ 3291335 w 7467600"/>
              <a:gd name="connsiteY203" fmla="*/ 3767420 h 6858000"/>
              <a:gd name="connsiteX204" fmla="*/ 3390805 w 7467600"/>
              <a:gd name="connsiteY204" fmla="*/ 3937163 h 6858000"/>
              <a:gd name="connsiteX205" fmla="*/ 3579062 w 7467600"/>
              <a:gd name="connsiteY205" fmla="*/ 4359040 h 6858000"/>
              <a:gd name="connsiteX206" fmla="*/ 3467355 w 7467600"/>
              <a:gd name="connsiteY206" fmla="*/ 3988130 h 6858000"/>
              <a:gd name="connsiteX207" fmla="*/ 3310753 w 7467600"/>
              <a:gd name="connsiteY207" fmla="*/ 3787140 h 6858000"/>
              <a:gd name="connsiteX208" fmla="*/ 3291335 w 7467600"/>
              <a:gd name="connsiteY208" fmla="*/ 3767420 h 6858000"/>
              <a:gd name="connsiteX209" fmla="*/ 1635889 w 7467600"/>
              <a:gd name="connsiteY209" fmla="*/ 3709494 h 6858000"/>
              <a:gd name="connsiteX210" fmla="*/ 1634800 w 7467600"/>
              <a:gd name="connsiteY210" fmla="*/ 3731111 h 6858000"/>
              <a:gd name="connsiteX211" fmla="*/ 1635889 w 7467600"/>
              <a:gd name="connsiteY211" fmla="*/ 3709494 h 6858000"/>
              <a:gd name="connsiteX212" fmla="*/ 1510397 w 7467600"/>
              <a:gd name="connsiteY212" fmla="*/ 3684705 h 6858000"/>
              <a:gd name="connsiteX213" fmla="*/ 1146550 w 7467600"/>
              <a:gd name="connsiteY213" fmla="*/ 3802012 h 6858000"/>
              <a:gd name="connsiteX214" fmla="*/ 698834 w 7467600"/>
              <a:gd name="connsiteY214" fmla="*/ 3952272 h 6858000"/>
              <a:gd name="connsiteX215" fmla="*/ 34256 w 7467600"/>
              <a:gd name="connsiteY215" fmla="*/ 4347603 h 6858000"/>
              <a:gd name="connsiteX216" fmla="*/ 527241 w 7467600"/>
              <a:gd name="connsiteY216" fmla="*/ 4065078 h 6858000"/>
              <a:gd name="connsiteX217" fmla="*/ 1510397 w 7467600"/>
              <a:gd name="connsiteY217" fmla="*/ 3684705 h 6858000"/>
              <a:gd name="connsiteX218" fmla="*/ 1313114 w 7467600"/>
              <a:gd name="connsiteY218" fmla="*/ 3655216 h 6858000"/>
              <a:gd name="connsiteX219" fmla="*/ 1109304 w 7467600"/>
              <a:gd name="connsiteY219" fmla="*/ 3669030 h 6858000"/>
              <a:gd name="connsiteX220" fmla="*/ 8129 w 7467600"/>
              <a:gd name="connsiteY220" fmla="*/ 4330519 h 6858000"/>
              <a:gd name="connsiteX221" fmla="*/ 687572 w 7467600"/>
              <a:gd name="connsiteY221" fmla="*/ 3925629 h 6858000"/>
              <a:gd name="connsiteX222" fmla="*/ 1138365 w 7467600"/>
              <a:gd name="connsiteY222" fmla="*/ 3774515 h 6858000"/>
              <a:gd name="connsiteX223" fmla="*/ 1505579 w 7467600"/>
              <a:gd name="connsiteY223" fmla="*/ 3655526 h 6858000"/>
              <a:gd name="connsiteX224" fmla="*/ 1313114 w 7467600"/>
              <a:gd name="connsiteY224" fmla="*/ 3655216 h 6858000"/>
              <a:gd name="connsiteX225" fmla="*/ 3655073 w 7467600"/>
              <a:gd name="connsiteY225" fmla="*/ 3650884 h 6858000"/>
              <a:gd name="connsiteX226" fmla="*/ 3989938 w 7467600"/>
              <a:gd name="connsiteY226" fmla="*/ 3991685 h 6858000"/>
              <a:gd name="connsiteX227" fmla="*/ 4393907 w 7467600"/>
              <a:gd name="connsiteY227" fmla="*/ 4261258 h 6858000"/>
              <a:gd name="connsiteX228" fmla="*/ 4648051 w 7467600"/>
              <a:gd name="connsiteY228" fmla="*/ 4374051 h 6858000"/>
              <a:gd name="connsiteX229" fmla="*/ 4383389 w 7467600"/>
              <a:gd name="connsiteY229" fmla="*/ 4184369 h 6858000"/>
              <a:gd name="connsiteX230" fmla="*/ 4165508 w 7467600"/>
              <a:gd name="connsiteY230" fmla="*/ 4035196 h 6858000"/>
              <a:gd name="connsiteX231" fmla="*/ 4068162 w 7467600"/>
              <a:gd name="connsiteY231" fmla="*/ 3953394 h 6858000"/>
              <a:gd name="connsiteX232" fmla="*/ 3981416 w 7467600"/>
              <a:gd name="connsiteY232" fmla="*/ 3880482 h 6858000"/>
              <a:gd name="connsiteX233" fmla="*/ 3800147 w 7467600"/>
              <a:gd name="connsiteY233" fmla="*/ 3749872 h 6858000"/>
              <a:gd name="connsiteX234" fmla="*/ 3655073 w 7467600"/>
              <a:gd name="connsiteY234" fmla="*/ 3650884 h 6858000"/>
              <a:gd name="connsiteX235" fmla="*/ 3670252 w 7467600"/>
              <a:gd name="connsiteY235" fmla="*/ 3622798 h 6858000"/>
              <a:gd name="connsiteX236" fmla="*/ 3817258 w 7467600"/>
              <a:gd name="connsiteY236" fmla="*/ 3723577 h 6858000"/>
              <a:gd name="connsiteX237" fmla="*/ 4000461 w 7467600"/>
              <a:gd name="connsiteY237" fmla="*/ 3855966 h 6858000"/>
              <a:gd name="connsiteX238" fmla="*/ 4088180 w 7467600"/>
              <a:gd name="connsiteY238" fmla="*/ 3929774 h 6858000"/>
              <a:gd name="connsiteX239" fmla="*/ 4184555 w 7467600"/>
              <a:gd name="connsiteY239" fmla="*/ 4010683 h 6858000"/>
              <a:gd name="connsiteX240" fmla="*/ 4399563 w 7467600"/>
              <a:gd name="connsiteY240" fmla="*/ 4158106 h 6858000"/>
              <a:gd name="connsiteX241" fmla="*/ 4684469 w 7467600"/>
              <a:gd name="connsiteY241" fmla="*/ 4364680 h 6858000"/>
              <a:gd name="connsiteX242" fmla="*/ 4690271 w 7467600"/>
              <a:gd name="connsiteY242" fmla="*/ 4370034 h 6858000"/>
              <a:gd name="connsiteX243" fmla="*/ 4136093 w 7467600"/>
              <a:gd name="connsiteY243" fmla="*/ 3858466 h 6858000"/>
              <a:gd name="connsiteX244" fmla="*/ 3670252 w 7467600"/>
              <a:gd name="connsiteY244" fmla="*/ 3622798 h 6858000"/>
              <a:gd name="connsiteX245" fmla="*/ 4440129 w 7467600"/>
              <a:gd name="connsiteY245" fmla="*/ 3448571 h 6858000"/>
              <a:gd name="connsiteX246" fmla="*/ 4856525 w 7467600"/>
              <a:gd name="connsiteY246" fmla="*/ 3915351 h 6858000"/>
              <a:gd name="connsiteX247" fmla="*/ 5059055 w 7467600"/>
              <a:gd name="connsiteY247" fmla="*/ 4108918 h 6858000"/>
              <a:gd name="connsiteX248" fmla="*/ 5290070 w 7467600"/>
              <a:gd name="connsiteY248" fmla="*/ 4263619 h 6858000"/>
              <a:gd name="connsiteX249" fmla="*/ 4834991 w 7467600"/>
              <a:gd name="connsiteY249" fmla="*/ 3830985 h 6858000"/>
              <a:gd name="connsiteX250" fmla="*/ 4440129 w 7467600"/>
              <a:gd name="connsiteY250" fmla="*/ 3448571 h 6858000"/>
              <a:gd name="connsiteX251" fmla="*/ 4441737 w 7467600"/>
              <a:gd name="connsiteY251" fmla="*/ 3399734 h 6858000"/>
              <a:gd name="connsiteX252" fmla="*/ 4431236 w 7467600"/>
              <a:gd name="connsiteY252" fmla="*/ 3400954 h 6858000"/>
              <a:gd name="connsiteX253" fmla="*/ 4557150 w 7467600"/>
              <a:gd name="connsiteY253" fmla="*/ 3510023 h 6858000"/>
              <a:gd name="connsiteX254" fmla="*/ 4856936 w 7467600"/>
              <a:gd name="connsiteY254" fmla="*/ 3809146 h 6858000"/>
              <a:gd name="connsiteX255" fmla="*/ 5111996 w 7467600"/>
              <a:gd name="connsiteY255" fmla="*/ 4065759 h 6858000"/>
              <a:gd name="connsiteX256" fmla="*/ 5388878 w 7467600"/>
              <a:gd name="connsiteY256" fmla="*/ 4300185 h 6858000"/>
              <a:gd name="connsiteX257" fmla="*/ 5425556 w 7467600"/>
              <a:gd name="connsiteY257" fmla="*/ 4308967 h 6858000"/>
              <a:gd name="connsiteX258" fmla="*/ 4943646 w 7467600"/>
              <a:gd name="connsiteY258" fmla="*/ 3822916 h 6858000"/>
              <a:gd name="connsiteX259" fmla="*/ 4594837 w 7467600"/>
              <a:gd name="connsiteY259" fmla="*/ 3532274 h 6858000"/>
              <a:gd name="connsiteX260" fmla="*/ 4441737 w 7467600"/>
              <a:gd name="connsiteY260" fmla="*/ 3399734 h 6858000"/>
              <a:gd name="connsiteX261" fmla="*/ 5425834 w 7467600"/>
              <a:gd name="connsiteY261" fmla="*/ 3162785 h 6858000"/>
              <a:gd name="connsiteX262" fmla="*/ 5401644 w 7467600"/>
              <a:gd name="connsiteY262" fmla="*/ 3617847 h 6858000"/>
              <a:gd name="connsiteX263" fmla="*/ 5467256 w 7467600"/>
              <a:gd name="connsiteY263" fmla="*/ 4175494 h 6858000"/>
              <a:gd name="connsiteX264" fmla="*/ 5448069 w 7467600"/>
              <a:gd name="connsiteY264" fmla="*/ 3567554 h 6858000"/>
              <a:gd name="connsiteX265" fmla="*/ 5425834 w 7467600"/>
              <a:gd name="connsiteY265" fmla="*/ 3162785 h 6858000"/>
              <a:gd name="connsiteX266" fmla="*/ 1318687 w 7467600"/>
              <a:gd name="connsiteY266" fmla="*/ 3113840 h 6858000"/>
              <a:gd name="connsiteX267" fmla="*/ 1066793 w 7467600"/>
              <a:gd name="connsiteY267" fmla="*/ 3212171 h 6858000"/>
              <a:gd name="connsiteX268" fmla="*/ 993319 w 7467600"/>
              <a:gd name="connsiteY268" fmla="*/ 3247648 h 6858000"/>
              <a:gd name="connsiteX269" fmla="*/ 853081 w 7467600"/>
              <a:gd name="connsiteY269" fmla="*/ 3312410 h 6858000"/>
              <a:gd name="connsiteX270" fmla="*/ 805957 w 7467600"/>
              <a:gd name="connsiteY270" fmla="*/ 3330443 h 6858000"/>
              <a:gd name="connsiteX271" fmla="*/ 1318687 w 7467600"/>
              <a:gd name="connsiteY271" fmla="*/ 3113840 h 6858000"/>
              <a:gd name="connsiteX272" fmla="*/ 5453702 w 7467600"/>
              <a:gd name="connsiteY272" fmla="*/ 3090882 h 6858000"/>
              <a:gd name="connsiteX273" fmla="*/ 5480135 w 7467600"/>
              <a:gd name="connsiteY273" fmla="*/ 3565802 h 6858000"/>
              <a:gd name="connsiteX274" fmla="*/ 5499023 w 7467600"/>
              <a:gd name="connsiteY274" fmla="*/ 4166310 h 6858000"/>
              <a:gd name="connsiteX275" fmla="*/ 5547022 w 7467600"/>
              <a:gd name="connsiteY275" fmla="*/ 3607838 h 6858000"/>
              <a:gd name="connsiteX276" fmla="*/ 5515964 w 7467600"/>
              <a:gd name="connsiteY276" fmla="*/ 3378541 h 6858000"/>
              <a:gd name="connsiteX277" fmla="*/ 5453702 w 7467600"/>
              <a:gd name="connsiteY277" fmla="*/ 3090882 h 6858000"/>
              <a:gd name="connsiteX278" fmla="*/ 1238695 w 7467600"/>
              <a:gd name="connsiteY278" fmla="*/ 3076820 h 6858000"/>
              <a:gd name="connsiteX279" fmla="*/ 716371 w 7467600"/>
              <a:gd name="connsiteY279" fmla="*/ 3293249 h 6858000"/>
              <a:gd name="connsiteX280" fmla="*/ 579522 w 7467600"/>
              <a:gd name="connsiteY280" fmla="*/ 3371759 h 6858000"/>
              <a:gd name="connsiteX281" fmla="*/ 600288 w 7467600"/>
              <a:gd name="connsiteY281" fmla="*/ 3365555 h 6858000"/>
              <a:gd name="connsiteX282" fmla="*/ 840692 w 7467600"/>
              <a:gd name="connsiteY282" fmla="*/ 3284921 h 6858000"/>
              <a:gd name="connsiteX283" fmla="*/ 979248 w 7467600"/>
              <a:gd name="connsiteY283" fmla="*/ 3221003 h 6858000"/>
              <a:gd name="connsiteX284" fmla="*/ 1053282 w 7467600"/>
              <a:gd name="connsiteY284" fmla="*/ 3185247 h 6858000"/>
              <a:gd name="connsiteX285" fmla="*/ 1320603 w 7467600"/>
              <a:gd name="connsiteY285" fmla="*/ 3081281 h 6858000"/>
              <a:gd name="connsiteX286" fmla="*/ 1238695 w 7467600"/>
              <a:gd name="connsiteY286" fmla="*/ 3076820 h 6858000"/>
              <a:gd name="connsiteX287" fmla="*/ 5425627 w 7467600"/>
              <a:gd name="connsiteY287" fmla="*/ 2954192 h 6858000"/>
              <a:gd name="connsiteX288" fmla="*/ 5470770 w 7467600"/>
              <a:gd name="connsiteY288" fmla="*/ 3005435 h 6858000"/>
              <a:gd name="connsiteX289" fmla="*/ 5519779 w 7467600"/>
              <a:gd name="connsiteY289" fmla="*/ 4359223 h 6858000"/>
              <a:gd name="connsiteX290" fmla="*/ 5520293 w 7467600"/>
              <a:gd name="connsiteY290" fmla="*/ 4360602 h 6858000"/>
              <a:gd name="connsiteX291" fmla="*/ 5767221 w 7467600"/>
              <a:gd name="connsiteY291" fmla="*/ 4665564 h 6858000"/>
              <a:gd name="connsiteX292" fmla="*/ 6937169 w 7467600"/>
              <a:gd name="connsiteY292" fmla="*/ 4815941 h 6858000"/>
              <a:gd name="connsiteX293" fmla="*/ 6953922 w 7467600"/>
              <a:gd name="connsiteY293" fmla="*/ 4890068 h 6858000"/>
              <a:gd name="connsiteX294" fmla="*/ 6071359 w 7467600"/>
              <a:gd name="connsiteY294" fmla="*/ 4770770 h 6858000"/>
              <a:gd name="connsiteX295" fmla="*/ 6038839 w 7467600"/>
              <a:gd name="connsiteY295" fmla="*/ 4764474 h 6858000"/>
              <a:gd name="connsiteX296" fmla="*/ 6038706 w 7467600"/>
              <a:gd name="connsiteY296" fmla="*/ 4763847 h 6858000"/>
              <a:gd name="connsiteX297" fmla="*/ 6037784 w 7467600"/>
              <a:gd name="connsiteY297" fmla="*/ 4764270 h 6858000"/>
              <a:gd name="connsiteX298" fmla="*/ 6038839 w 7467600"/>
              <a:gd name="connsiteY298" fmla="*/ 4764474 h 6858000"/>
              <a:gd name="connsiteX299" fmla="*/ 6040338 w 7467600"/>
              <a:gd name="connsiteY299" fmla="*/ 4771418 h 6858000"/>
              <a:gd name="connsiteX300" fmla="*/ 6024488 w 7467600"/>
              <a:gd name="connsiteY300" fmla="*/ 4809903 h 6858000"/>
              <a:gd name="connsiteX301" fmla="*/ 5599771 w 7467600"/>
              <a:gd name="connsiteY301" fmla="*/ 5509652 h 6858000"/>
              <a:gd name="connsiteX302" fmla="*/ 5548843 w 7467600"/>
              <a:gd name="connsiteY302" fmla="*/ 5563845 h 6858000"/>
              <a:gd name="connsiteX303" fmla="*/ 5940952 w 7467600"/>
              <a:gd name="connsiteY303" fmla="*/ 6250028 h 6858000"/>
              <a:gd name="connsiteX304" fmla="*/ 6043441 w 7467600"/>
              <a:gd name="connsiteY304" fmla="*/ 6665847 h 6858000"/>
              <a:gd name="connsiteX305" fmla="*/ 6093432 w 7467600"/>
              <a:gd name="connsiteY305" fmla="*/ 6858000 h 6858000"/>
              <a:gd name="connsiteX306" fmla="*/ 6034344 w 7467600"/>
              <a:gd name="connsiteY306" fmla="*/ 6858000 h 6858000"/>
              <a:gd name="connsiteX307" fmla="*/ 6026679 w 7467600"/>
              <a:gd name="connsiteY307" fmla="*/ 6836959 h 6858000"/>
              <a:gd name="connsiteX308" fmla="*/ 5800441 w 7467600"/>
              <a:gd name="connsiteY308" fmla="*/ 6335286 h 6858000"/>
              <a:gd name="connsiteX309" fmla="*/ 5526562 w 7467600"/>
              <a:gd name="connsiteY309" fmla="*/ 5705388 h 6858000"/>
              <a:gd name="connsiteX310" fmla="*/ 5519640 w 7467600"/>
              <a:gd name="connsiteY310" fmla="*/ 5683774 h 6858000"/>
              <a:gd name="connsiteX311" fmla="*/ 5844559 w 7467600"/>
              <a:gd name="connsiteY311" fmla="*/ 6553349 h 6858000"/>
              <a:gd name="connsiteX312" fmla="*/ 5975994 w 7467600"/>
              <a:gd name="connsiteY312" fmla="*/ 6858000 h 6858000"/>
              <a:gd name="connsiteX313" fmla="*/ 5898547 w 7467600"/>
              <a:gd name="connsiteY313" fmla="*/ 6858000 h 6858000"/>
              <a:gd name="connsiteX314" fmla="*/ 5682041 w 7467600"/>
              <a:gd name="connsiteY314" fmla="*/ 6355860 h 6858000"/>
              <a:gd name="connsiteX315" fmla="*/ 5461758 w 7467600"/>
              <a:gd name="connsiteY315" fmla="*/ 5820220 h 6858000"/>
              <a:gd name="connsiteX316" fmla="*/ 5237282 w 7467600"/>
              <a:gd name="connsiteY316" fmla="*/ 6579086 h 6858000"/>
              <a:gd name="connsiteX317" fmla="*/ 5115009 w 7467600"/>
              <a:gd name="connsiteY317" fmla="*/ 6858000 h 6858000"/>
              <a:gd name="connsiteX318" fmla="*/ 5028074 w 7467600"/>
              <a:gd name="connsiteY318" fmla="*/ 6858000 h 6858000"/>
              <a:gd name="connsiteX319" fmla="*/ 5079508 w 7467600"/>
              <a:gd name="connsiteY319" fmla="*/ 6749074 h 6858000"/>
              <a:gd name="connsiteX320" fmla="*/ 5371846 w 7467600"/>
              <a:gd name="connsiteY320" fmla="*/ 5924413 h 6858000"/>
              <a:gd name="connsiteX321" fmla="*/ 5270512 w 7467600"/>
              <a:gd name="connsiteY321" fmla="*/ 6138975 h 6858000"/>
              <a:gd name="connsiteX322" fmla="*/ 5062409 w 7467600"/>
              <a:gd name="connsiteY322" fmla="*/ 6653544 h 6858000"/>
              <a:gd name="connsiteX323" fmla="*/ 5036628 w 7467600"/>
              <a:gd name="connsiteY323" fmla="*/ 6754247 h 6858000"/>
              <a:gd name="connsiteX324" fmla="*/ 5009112 w 7467600"/>
              <a:gd name="connsiteY324" fmla="*/ 6858000 h 6858000"/>
              <a:gd name="connsiteX325" fmla="*/ 4976679 w 7467600"/>
              <a:gd name="connsiteY325" fmla="*/ 6858000 h 6858000"/>
              <a:gd name="connsiteX326" fmla="*/ 5006537 w 7467600"/>
              <a:gd name="connsiteY326" fmla="*/ 6747068 h 6858000"/>
              <a:gd name="connsiteX327" fmla="*/ 5032723 w 7467600"/>
              <a:gd name="connsiteY327" fmla="*/ 6644957 h 6858000"/>
              <a:gd name="connsiteX328" fmla="*/ 5242949 w 7467600"/>
              <a:gd name="connsiteY328" fmla="*/ 6125175 h 6858000"/>
              <a:gd name="connsiteX329" fmla="*/ 5286321 w 7467600"/>
              <a:gd name="connsiteY329" fmla="*/ 6033555 h 6858000"/>
              <a:gd name="connsiteX330" fmla="*/ 5008210 w 7467600"/>
              <a:gd name="connsiteY330" fmla="*/ 6649194 h 6858000"/>
              <a:gd name="connsiteX331" fmla="*/ 4986321 w 7467600"/>
              <a:gd name="connsiteY331" fmla="*/ 6765687 h 6858000"/>
              <a:gd name="connsiteX332" fmla="*/ 4973474 w 7467600"/>
              <a:gd name="connsiteY332" fmla="*/ 6858000 h 6858000"/>
              <a:gd name="connsiteX333" fmla="*/ 4907178 w 7467600"/>
              <a:gd name="connsiteY333" fmla="*/ 6858000 h 6858000"/>
              <a:gd name="connsiteX334" fmla="*/ 4910810 w 7467600"/>
              <a:gd name="connsiteY334" fmla="*/ 6829660 h 6858000"/>
              <a:gd name="connsiteX335" fmla="*/ 4987461 w 7467600"/>
              <a:gd name="connsiteY335" fmla="*/ 6432994 h 6858000"/>
              <a:gd name="connsiteX336" fmla="*/ 5179262 w 7467600"/>
              <a:gd name="connsiteY336" fmla="*/ 6035044 h 6858000"/>
              <a:gd name="connsiteX337" fmla="*/ 4689678 w 7467600"/>
              <a:gd name="connsiteY337" fmla="*/ 6440241 h 6858000"/>
              <a:gd name="connsiteX338" fmla="*/ 4477543 w 7467600"/>
              <a:gd name="connsiteY338" fmla="*/ 6674836 h 6858000"/>
              <a:gd name="connsiteX339" fmla="*/ 4329957 w 7467600"/>
              <a:gd name="connsiteY339" fmla="*/ 6858000 h 6858000"/>
              <a:gd name="connsiteX340" fmla="*/ 4218595 w 7467600"/>
              <a:gd name="connsiteY340" fmla="*/ 6858000 h 6858000"/>
              <a:gd name="connsiteX341" fmla="*/ 4368888 w 7467600"/>
              <a:gd name="connsiteY341" fmla="*/ 6668412 h 6858000"/>
              <a:gd name="connsiteX342" fmla="*/ 4563091 w 7467600"/>
              <a:gd name="connsiteY342" fmla="*/ 6442508 h 6858000"/>
              <a:gd name="connsiteX343" fmla="*/ 5387324 w 7467600"/>
              <a:gd name="connsiteY343" fmla="*/ 5705830 h 6858000"/>
              <a:gd name="connsiteX344" fmla="*/ 5073620 w 7467600"/>
              <a:gd name="connsiteY344" fmla="*/ 5955437 h 6858000"/>
              <a:gd name="connsiteX345" fmla="*/ 4689789 w 7467600"/>
              <a:gd name="connsiteY345" fmla="*/ 6268382 h 6858000"/>
              <a:gd name="connsiteX346" fmla="*/ 4418722 w 7467600"/>
              <a:gd name="connsiteY346" fmla="*/ 6570886 h 6858000"/>
              <a:gd name="connsiteX347" fmla="*/ 4214944 w 7467600"/>
              <a:gd name="connsiteY347" fmla="*/ 6858000 h 6858000"/>
              <a:gd name="connsiteX348" fmla="*/ 4177898 w 7467600"/>
              <a:gd name="connsiteY348" fmla="*/ 6858000 h 6858000"/>
              <a:gd name="connsiteX349" fmla="*/ 4391597 w 7467600"/>
              <a:gd name="connsiteY349" fmla="*/ 6556370 h 6858000"/>
              <a:gd name="connsiteX350" fmla="*/ 4668889 w 7467600"/>
              <a:gd name="connsiteY350" fmla="*/ 6246399 h 6858000"/>
              <a:gd name="connsiteX351" fmla="*/ 5055427 w 7467600"/>
              <a:gd name="connsiteY351" fmla="*/ 5931476 h 6858000"/>
              <a:gd name="connsiteX352" fmla="*/ 5371814 w 7467600"/>
              <a:gd name="connsiteY352" fmla="*/ 5678975 h 6858000"/>
              <a:gd name="connsiteX353" fmla="*/ 4987918 w 7467600"/>
              <a:gd name="connsiteY353" fmla="*/ 5838701 h 6858000"/>
              <a:gd name="connsiteX354" fmla="*/ 4317146 w 7467600"/>
              <a:gd name="connsiteY354" fmla="*/ 6587716 h 6858000"/>
              <a:gd name="connsiteX355" fmla="*/ 4171627 w 7467600"/>
              <a:gd name="connsiteY355" fmla="*/ 6858000 h 6858000"/>
              <a:gd name="connsiteX356" fmla="*/ 4081585 w 7467600"/>
              <a:gd name="connsiteY356" fmla="*/ 6858000 h 6858000"/>
              <a:gd name="connsiteX357" fmla="*/ 4238603 w 7467600"/>
              <a:gd name="connsiteY357" fmla="*/ 6559341 h 6858000"/>
              <a:gd name="connsiteX358" fmla="*/ 4778333 w 7467600"/>
              <a:gd name="connsiteY358" fmla="*/ 5873626 h 6858000"/>
              <a:gd name="connsiteX359" fmla="*/ 5414185 w 7467600"/>
              <a:gd name="connsiteY359" fmla="*/ 5573882 h 6858000"/>
              <a:gd name="connsiteX360" fmla="*/ 5959648 w 7467600"/>
              <a:gd name="connsiteY360" fmla="*/ 4760797 h 6858000"/>
              <a:gd name="connsiteX361" fmla="*/ 5355019 w 7467600"/>
              <a:gd name="connsiteY361" fmla="*/ 4734672 h 6858000"/>
              <a:gd name="connsiteX362" fmla="*/ 5083565 w 7467600"/>
              <a:gd name="connsiteY362" fmla="*/ 5179121 h 6858000"/>
              <a:gd name="connsiteX363" fmla="*/ 4713577 w 7467600"/>
              <a:gd name="connsiteY363" fmla="*/ 5616803 h 6858000"/>
              <a:gd name="connsiteX364" fmla="*/ 3989559 w 7467600"/>
              <a:gd name="connsiteY364" fmla="*/ 6145945 h 6858000"/>
              <a:gd name="connsiteX365" fmla="*/ 3939824 w 7467600"/>
              <a:gd name="connsiteY365" fmla="*/ 6066900 h 6858000"/>
              <a:gd name="connsiteX366" fmla="*/ 4584537 w 7467600"/>
              <a:gd name="connsiteY366" fmla="*/ 5324826 h 6858000"/>
              <a:gd name="connsiteX367" fmla="*/ 5037105 w 7467600"/>
              <a:gd name="connsiteY367" fmla="*/ 5088765 h 6858000"/>
              <a:gd name="connsiteX368" fmla="*/ 5039930 w 7467600"/>
              <a:gd name="connsiteY368" fmla="*/ 5089585 h 6858000"/>
              <a:gd name="connsiteX369" fmla="*/ 5263764 w 7467600"/>
              <a:gd name="connsiteY369" fmla="*/ 4735525 h 6858000"/>
              <a:gd name="connsiteX370" fmla="*/ 4086300 w 7467600"/>
              <a:gd name="connsiteY370" fmla="*/ 4884599 h 6858000"/>
              <a:gd name="connsiteX371" fmla="*/ 4085485 w 7467600"/>
              <a:gd name="connsiteY371" fmla="*/ 4899070 h 6858000"/>
              <a:gd name="connsiteX372" fmla="*/ 3871915 w 7467600"/>
              <a:gd name="connsiteY372" fmla="*/ 5253645 h 6858000"/>
              <a:gd name="connsiteX373" fmla="*/ 3799374 w 7467600"/>
              <a:gd name="connsiteY373" fmla="*/ 5466127 h 6858000"/>
              <a:gd name="connsiteX374" fmla="*/ 3498850 w 7467600"/>
              <a:gd name="connsiteY374" fmla="*/ 6661888 h 6858000"/>
              <a:gd name="connsiteX375" fmla="*/ 3399216 w 7467600"/>
              <a:gd name="connsiteY375" fmla="*/ 6858000 h 6858000"/>
              <a:gd name="connsiteX376" fmla="*/ 3303688 w 7467600"/>
              <a:gd name="connsiteY376" fmla="*/ 6858000 h 6858000"/>
              <a:gd name="connsiteX377" fmla="*/ 3391774 w 7467600"/>
              <a:gd name="connsiteY377" fmla="*/ 6697181 h 6858000"/>
              <a:gd name="connsiteX378" fmla="*/ 3735540 w 7467600"/>
              <a:gd name="connsiteY378" fmla="*/ 5546923 h 6858000"/>
              <a:gd name="connsiteX379" fmla="*/ 3729438 w 7467600"/>
              <a:gd name="connsiteY379" fmla="*/ 5569058 h 6858000"/>
              <a:gd name="connsiteX380" fmla="*/ 3707782 w 7467600"/>
              <a:gd name="connsiteY380" fmla="*/ 5644908 h 6858000"/>
              <a:gd name="connsiteX381" fmla="*/ 3583827 w 7467600"/>
              <a:gd name="connsiteY381" fmla="*/ 6039215 h 6858000"/>
              <a:gd name="connsiteX382" fmla="*/ 3547861 w 7467600"/>
              <a:gd name="connsiteY382" fmla="*/ 6129609 h 6858000"/>
              <a:gd name="connsiteX383" fmla="*/ 3490905 w 7467600"/>
              <a:gd name="connsiteY383" fmla="*/ 6277660 h 6858000"/>
              <a:gd name="connsiteX384" fmla="*/ 3455859 w 7467600"/>
              <a:gd name="connsiteY384" fmla="*/ 6391301 h 6858000"/>
              <a:gd name="connsiteX385" fmla="*/ 3429112 w 7467600"/>
              <a:gd name="connsiteY385" fmla="*/ 6479469 h 6858000"/>
              <a:gd name="connsiteX386" fmla="*/ 3304862 w 7467600"/>
              <a:gd name="connsiteY386" fmla="*/ 6796476 h 6858000"/>
              <a:gd name="connsiteX387" fmla="*/ 3276071 w 7467600"/>
              <a:gd name="connsiteY387" fmla="*/ 6858000 h 6858000"/>
              <a:gd name="connsiteX388" fmla="*/ 3240805 w 7467600"/>
              <a:gd name="connsiteY388" fmla="*/ 6858000 h 6858000"/>
              <a:gd name="connsiteX389" fmla="*/ 3275917 w 7467600"/>
              <a:gd name="connsiteY389" fmla="*/ 6783192 h 6858000"/>
              <a:gd name="connsiteX390" fmla="*/ 3399358 w 7467600"/>
              <a:gd name="connsiteY390" fmla="*/ 6469011 h 6858000"/>
              <a:gd name="connsiteX391" fmla="*/ 3425650 w 7467600"/>
              <a:gd name="connsiteY391" fmla="*/ 6381333 h 6858000"/>
              <a:gd name="connsiteX392" fmla="*/ 3460661 w 7467600"/>
              <a:gd name="connsiteY392" fmla="*/ 6266763 h 6858000"/>
              <a:gd name="connsiteX393" fmla="*/ 3518021 w 7467600"/>
              <a:gd name="connsiteY393" fmla="*/ 6117298 h 6858000"/>
              <a:gd name="connsiteX394" fmla="*/ 3554035 w 7467600"/>
              <a:gd name="connsiteY394" fmla="*/ 6027832 h 6858000"/>
              <a:gd name="connsiteX395" fmla="*/ 3677174 w 7467600"/>
              <a:gd name="connsiteY395" fmla="*/ 5636351 h 6858000"/>
              <a:gd name="connsiteX396" fmla="*/ 3698819 w 7467600"/>
              <a:gd name="connsiteY396" fmla="*/ 5560503 h 6858000"/>
              <a:gd name="connsiteX397" fmla="*/ 3702094 w 7467600"/>
              <a:gd name="connsiteY397" fmla="*/ 5549194 h 6858000"/>
              <a:gd name="connsiteX398" fmla="*/ 3398355 w 7467600"/>
              <a:gd name="connsiteY398" fmla="*/ 6094603 h 6858000"/>
              <a:gd name="connsiteX399" fmla="*/ 3193941 w 7467600"/>
              <a:gd name="connsiteY399" fmla="*/ 6798775 h 6858000"/>
              <a:gd name="connsiteX400" fmla="*/ 3184140 w 7467600"/>
              <a:gd name="connsiteY400" fmla="*/ 6858000 h 6858000"/>
              <a:gd name="connsiteX401" fmla="*/ 3099978 w 7467600"/>
              <a:gd name="connsiteY401" fmla="*/ 6858000 h 6858000"/>
              <a:gd name="connsiteX402" fmla="*/ 3101556 w 7467600"/>
              <a:gd name="connsiteY402" fmla="*/ 6843337 h 6858000"/>
              <a:gd name="connsiteX403" fmla="*/ 3370162 w 7467600"/>
              <a:gd name="connsiteY403" fmla="*/ 5785550 h 6858000"/>
              <a:gd name="connsiteX404" fmla="*/ 3746477 w 7467600"/>
              <a:gd name="connsiteY404" fmla="*/ 5377889 h 6858000"/>
              <a:gd name="connsiteX405" fmla="*/ 3863399 w 7467600"/>
              <a:gd name="connsiteY405" fmla="*/ 5087257 h 6858000"/>
              <a:gd name="connsiteX406" fmla="*/ 3968712 w 7467600"/>
              <a:gd name="connsiteY406" fmla="*/ 4913989 h 6858000"/>
              <a:gd name="connsiteX407" fmla="*/ 2792390 w 7467600"/>
              <a:gd name="connsiteY407" fmla="*/ 5382974 h 6858000"/>
              <a:gd name="connsiteX408" fmla="*/ 2714982 w 7467600"/>
              <a:gd name="connsiteY408" fmla="*/ 5427051 h 6858000"/>
              <a:gd name="connsiteX409" fmla="*/ 2813361 w 7467600"/>
              <a:gd name="connsiteY409" fmla="*/ 6023912 h 6858000"/>
              <a:gd name="connsiteX410" fmla="*/ 2688430 w 7467600"/>
              <a:gd name="connsiteY410" fmla="*/ 6801564 h 6858000"/>
              <a:gd name="connsiteX411" fmla="*/ 2629626 w 7467600"/>
              <a:gd name="connsiteY411" fmla="*/ 6763394 h 6858000"/>
              <a:gd name="connsiteX412" fmla="*/ 2565328 w 7467600"/>
              <a:gd name="connsiteY412" fmla="*/ 5516399 h 6858000"/>
              <a:gd name="connsiteX413" fmla="*/ 1922999 w 7467600"/>
              <a:gd name="connsiteY413" fmla="*/ 5980343 h 6858000"/>
              <a:gd name="connsiteX414" fmla="*/ 1950261 w 7467600"/>
              <a:gd name="connsiteY414" fmla="*/ 6405858 h 6858000"/>
              <a:gd name="connsiteX415" fmla="*/ 2365554 w 7467600"/>
              <a:gd name="connsiteY415" fmla="*/ 6759107 h 6858000"/>
              <a:gd name="connsiteX416" fmla="*/ 2424142 w 7467600"/>
              <a:gd name="connsiteY416" fmla="*/ 6858000 h 6858000"/>
              <a:gd name="connsiteX417" fmla="*/ 2395994 w 7467600"/>
              <a:gd name="connsiteY417" fmla="*/ 6858000 h 6858000"/>
              <a:gd name="connsiteX418" fmla="*/ 2392863 w 7467600"/>
              <a:gd name="connsiteY418" fmla="*/ 6852964 h 6858000"/>
              <a:gd name="connsiteX419" fmla="*/ 2017589 w 7467600"/>
              <a:gd name="connsiteY419" fmla="*/ 6493982 h 6858000"/>
              <a:gd name="connsiteX420" fmla="*/ 2147336 w 7467600"/>
              <a:gd name="connsiteY420" fmla="*/ 6594052 h 6858000"/>
              <a:gd name="connsiteX421" fmla="*/ 2207047 w 7467600"/>
              <a:gd name="connsiteY421" fmla="*/ 6654540 h 6858000"/>
              <a:gd name="connsiteX422" fmla="*/ 2299106 w 7467600"/>
              <a:gd name="connsiteY422" fmla="*/ 6778931 h 6858000"/>
              <a:gd name="connsiteX423" fmla="*/ 2314430 w 7467600"/>
              <a:gd name="connsiteY423" fmla="*/ 6801144 h 6858000"/>
              <a:gd name="connsiteX424" fmla="*/ 2352406 w 7467600"/>
              <a:gd name="connsiteY424" fmla="*/ 6858000 h 6858000"/>
              <a:gd name="connsiteX425" fmla="*/ 2314492 w 7467600"/>
              <a:gd name="connsiteY425" fmla="*/ 6858000 h 6858000"/>
              <a:gd name="connsiteX426" fmla="*/ 2288095 w 7467600"/>
              <a:gd name="connsiteY426" fmla="*/ 6818030 h 6858000"/>
              <a:gd name="connsiteX427" fmla="*/ 2272768 w 7467600"/>
              <a:gd name="connsiteY427" fmla="*/ 6795822 h 6858000"/>
              <a:gd name="connsiteX428" fmla="*/ 2182715 w 7467600"/>
              <a:gd name="connsiteY428" fmla="*/ 6675071 h 6858000"/>
              <a:gd name="connsiteX429" fmla="*/ 2032061 w 7467600"/>
              <a:gd name="connsiteY429" fmla="*/ 6541380 h 6858000"/>
              <a:gd name="connsiteX430" fmla="*/ 2257220 w 7467600"/>
              <a:gd name="connsiteY430" fmla="*/ 6826257 h 6858000"/>
              <a:gd name="connsiteX431" fmla="*/ 2281324 w 7467600"/>
              <a:gd name="connsiteY431" fmla="*/ 6858000 h 6858000"/>
              <a:gd name="connsiteX432" fmla="*/ 2242860 w 7467600"/>
              <a:gd name="connsiteY432" fmla="*/ 6858000 h 6858000"/>
              <a:gd name="connsiteX433" fmla="*/ 2232818 w 7467600"/>
              <a:gd name="connsiteY433" fmla="*/ 6844926 h 6858000"/>
              <a:gd name="connsiteX434" fmla="*/ 1990172 w 7467600"/>
              <a:gd name="connsiteY434" fmla="*/ 6542121 h 6858000"/>
              <a:gd name="connsiteX435" fmla="*/ 2124090 w 7467600"/>
              <a:gd name="connsiteY435" fmla="*/ 6761017 h 6858000"/>
              <a:gd name="connsiteX436" fmla="*/ 2200380 w 7467600"/>
              <a:gd name="connsiteY436" fmla="*/ 6858000 h 6858000"/>
              <a:gd name="connsiteX437" fmla="*/ 2147507 w 7467600"/>
              <a:gd name="connsiteY437" fmla="*/ 6858000 h 6858000"/>
              <a:gd name="connsiteX438" fmla="*/ 2070668 w 7467600"/>
              <a:gd name="connsiteY438" fmla="*/ 6761520 h 6858000"/>
              <a:gd name="connsiteX439" fmla="*/ 1975142 w 7467600"/>
              <a:gd name="connsiteY439" fmla="*/ 6585570 h 6858000"/>
              <a:gd name="connsiteX440" fmla="*/ 2050035 w 7467600"/>
              <a:gd name="connsiteY440" fmla="*/ 6813345 h 6858000"/>
              <a:gd name="connsiteX441" fmla="*/ 2063025 w 7467600"/>
              <a:gd name="connsiteY441" fmla="*/ 6858000 h 6858000"/>
              <a:gd name="connsiteX442" fmla="*/ 2021675 w 7467600"/>
              <a:gd name="connsiteY442" fmla="*/ 6858000 h 6858000"/>
              <a:gd name="connsiteX443" fmla="*/ 2019308 w 7467600"/>
              <a:gd name="connsiteY443" fmla="*/ 6847118 h 6858000"/>
              <a:gd name="connsiteX444" fmla="*/ 1938835 w 7467600"/>
              <a:gd name="connsiteY444" fmla="*/ 6551160 h 6858000"/>
              <a:gd name="connsiteX445" fmla="*/ 1953230 w 7467600"/>
              <a:gd name="connsiteY445" fmla="*/ 6759699 h 6858000"/>
              <a:gd name="connsiteX446" fmla="*/ 1956763 w 7467600"/>
              <a:gd name="connsiteY446" fmla="*/ 6778191 h 6858000"/>
              <a:gd name="connsiteX447" fmla="*/ 1967925 w 7467600"/>
              <a:gd name="connsiteY447" fmla="*/ 6858000 h 6858000"/>
              <a:gd name="connsiteX448" fmla="*/ 1936622 w 7467600"/>
              <a:gd name="connsiteY448" fmla="*/ 6858000 h 6858000"/>
              <a:gd name="connsiteX449" fmla="*/ 1926261 w 7467600"/>
              <a:gd name="connsiteY449" fmla="*/ 6784064 h 6858000"/>
              <a:gd name="connsiteX450" fmla="*/ 1922724 w 7467600"/>
              <a:gd name="connsiteY450" fmla="*/ 6765577 h 6858000"/>
              <a:gd name="connsiteX451" fmla="*/ 1904650 w 7467600"/>
              <a:gd name="connsiteY451" fmla="*/ 6639616 h 6858000"/>
              <a:gd name="connsiteX452" fmla="*/ 1885273 w 7467600"/>
              <a:gd name="connsiteY452" fmla="*/ 6858000 h 6858000"/>
              <a:gd name="connsiteX453" fmla="*/ 1854363 w 7467600"/>
              <a:gd name="connsiteY453" fmla="*/ 6858000 h 6858000"/>
              <a:gd name="connsiteX454" fmla="*/ 1880391 w 7467600"/>
              <a:gd name="connsiteY454" fmla="*/ 6603796 h 6858000"/>
              <a:gd name="connsiteX455" fmla="*/ 1818273 w 7467600"/>
              <a:gd name="connsiteY455" fmla="*/ 6715729 h 6858000"/>
              <a:gd name="connsiteX456" fmla="*/ 1794691 w 7467600"/>
              <a:gd name="connsiteY456" fmla="*/ 6843239 h 6858000"/>
              <a:gd name="connsiteX457" fmla="*/ 1794914 w 7467600"/>
              <a:gd name="connsiteY457" fmla="*/ 6858000 h 6858000"/>
              <a:gd name="connsiteX458" fmla="*/ 1746128 w 7467600"/>
              <a:gd name="connsiteY458" fmla="*/ 6858000 h 6858000"/>
              <a:gd name="connsiteX459" fmla="*/ 1753934 w 7467600"/>
              <a:gd name="connsiteY459" fmla="*/ 6724796 h 6858000"/>
              <a:gd name="connsiteX460" fmla="*/ 1792053 w 7467600"/>
              <a:gd name="connsiteY460" fmla="*/ 6572396 h 6858000"/>
              <a:gd name="connsiteX461" fmla="*/ 1862248 w 7467600"/>
              <a:gd name="connsiteY461" fmla="*/ 6266397 h 6858000"/>
              <a:gd name="connsiteX462" fmla="*/ 1862250 w 7467600"/>
              <a:gd name="connsiteY462" fmla="*/ 6033531 h 6858000"/>
              <a:gd name="connsiteX463" fmla="*/ 1211999 w 7467600"/>
              <a:gd name="connsiteY463" fmla="*/ 6683610 h 6858000"/>
              <a:gd name="connsiteX464" fmla="*/ 1213266 w 7467600"/>
              <a:gd name="connsiteY464" fmla="*/ 6691947 h 6858000"/>
              <a:gd name="connsiteX465" fmla="*/ 1203370 w 7467600"/>
              <a:gd name="connsiteY465" fmla="*/ 6850676 h 6858000"/>
              <a:gd name="connsiteX466" fmla="*/ 1203671 w 7467600"/>
              <a:gd name="connsiteY466" fmla="*/ 6858000 h 6858000"/>
              <a:gd name="connsiteX467" fmla="*/ 1143180 w 7467600"/>
              <a:gd name="connsiteY467" fmla="*/ 6858000 h 6858000"/>
              <a:gd name="connsiteX468" fmla="*/ 1142176 w 7467600"/>
              <a:gd name="connsiteY468" fmla="*/ 6766045 h 6858000"/>
              <a:gd name="connsiteX469" fmla="*/ 1067484 w 7467600"/>
              <a:gd name="connsiteY469" fmla="*/ 6858000 h 6858000"/>
              <a:gd name="connsiteX470" fmla="*/ 953928 w 7467600"/>
              <a:gd name="connsiteY470" fmla="*/ 6858000 h 6858000"/>
              <a:gd name="connsiteX471" fmla="*/ 959715 w 7467600"/>
              <a:gd name="connsiteY471" fmla="*/ 6850185 h 6858000"/>
              <a:gd name="connsiteX472" fmla="*/ 1483788 w 7467600"/>
              <a:gd name="connsiteY472" fmla="*/ 6259174 h 6858000"/>
              <a:gd name="connsiteX473" fmla="*/ 1100671 w 7467600"/>
              <a:gd name="connsiteY473" fmla="*/ 6252137 h 6858000"/>
              <a:gd name="connsiteX474" fmla="*/ 1090144 w 7467600"/>
              <a:gd name="connsiteY474" fmla="*/ 6256748 h 6858000"/>
              <a:gd name="connsiteX475" fmla="*/ 1095872 w 7467600"/>
              <a:gd name="connsiteY475" fmla="*/ 6271892 h 6858000"/>
              <a:gd name="connsiteX476" fmla="*/ 262785 w 7467600"/>
              <a:gd name="connsiteY476" fmla="*/ 6845450 h 6858000"/>
              <a:gd name="connsiteX477" fmla="*/ 209968 w 7467600"/>
              <a:gd name="connsiteY477" fmla="*/ 6770713 h 6858000"/>
              <a:gd name="connsiteX478" fmla="*/ 873460 w 7467600"/>
              <a:gd name="connsiteY478" fmla="*/ 6253768 h 6858000"/>
              <a:gd name="connsiteX479" fmla="*/ 192686 w 7467600"/>
              <a:gd name="connsiteY479" fmla="*/ 5849257 h 6858000"/>
              <a:gd name="connsiteX480" fmla="*/ 4696 w 7467600"/>
              <a:gd name="connsiteY480" fmla="*/ 5697668 h 6858000"/>
              <a:gd name="connsiteX481" fmla="*/ 0 w 7467600"/>
              <a:gd name="connsiteY481" fmla="*/ 5689984 h 6858000"/>
              <a:gd name="connsiteX482" fmla="*/ 0 w 7467600"/>
              <a:gd name="connsiteY482" fmla="*/ 5513472 h 6858000"/>
              <a:gd name="connsiteX483" fmla="*/ 174101 w 7467600"/>
              <a:gd name="connsiteY483" fmla="*/ 5620277 h 6858000"/>
              <a:gd name="connsiteX484" fmla="*/ 891800 w 7467600"/>
              <a:gd name="connsiteY484" fmla="*/ 6036935 h 6858000"/>
              <a:gd name="connsiteX485" fmla="*/ 1072219 w 7467600"/>
              <a:gd name="connsiteY485" fmla="*/ 6169443 h 6858000"/>
              <a:gd name="connsiteX486" fmla="*/ 1074117 w 7467600"/>
              <a:gd name="connsiteY486" fmla="*/ 6170301 h 6858000"/>
              <a:gd name="connsiteX487" fmla="*/ 1083114 w 7467600"/>
              <a:gd name="connsiteY487" fmla="*/ 6174131 h 6858000"/>
              <a:gd name="connsiteX488" fmla="*/ 1543010 w 7467600"/>
              <a:gd name="connsiteY488" fmla="*/ 6191140 h 6858000"/>
              <a:gd name="connsiteX489" fmla="*/ 1551080 w 7467600"/>
              <a:gd name="connsiteY489" fmla="*/ 6195006 h 6858000"/>
              <a:gd name="connsiteX490" fmla="*/ 2345443 w 7467600"/>
              <a:gd name="connsiteY490" fmla="*/ 5549882 h 6858000"/>
              <a:gd name="connsiteX491" fmla="*/ 1721499 w 7467600"/>
              <a:gd name="connsiteY491" fmla="*/ 5599969 h 6858000"/>
              <a:gd name="connsiteX492" fmla="*/ 767716 w 7467600"/>
              <a:gd name="connsiteY492" fmla="*/ 5472768 h 6858000"/>
              <a:gd name="connsiteX493" fmla="*/ 722147 w 7467600"/>
              <a:gd name="connsiteY493" fmla="*/ 5393091 h 6858000"/>
              <a:gd name="connsiteX494" fmla="*/ 1485552 w 7467600"/>
              <a:gd name="connsiteY494" fmla="*/ 5313202 h 6858000"/>
              <a:gd name="connsiteX495" fmla="*/ 2143004 w 7467600"/>
              <a:gd name="connsiteY495" fmla="*/ 5402420 h 6858000"/>
              <a:gd name="connsiteX496" fmla="*/ 1933391 w 7467600"/>
              <a:gd name="connsiteY496" fmla="*/ 5156971 h 6858000"/>
              <a:gd name="connsiteX497" fmla="*/ 1827118 w 7467600"/>
              <a:gd name="connsiteY497" fmla="*/ 4968410 h 6858000"/>
              <a:gd name="connsiteX498" fmla="*/ 1837349 w 7467600"/>
              <a:gd name="connsiteY498" fmla="*/ 4956357 h 6858000"/>
              <a:gd name="connsiteX499" fmla="*/ 2162835 w 7467600"/>
              <a:gd name="connsiteY499" fmla="*/ 5187853 h 6858000"/>
              <a:gd name="connsiteX500" fmla="*/ 2257167 w 7467600"/>
              <a:gd name="connsiteY500" fmla="*/ 5462123 h 6858000"/>
              <a:gd name="connsiteX501" fmla="*/ 2261598 w 7467600"/>
              <a:gd name="connsiteY501" fmla="*/ 5467998 h 6858000"/>
              <a:gd name="connsiteX502" fmla="*/ 2437177 w 7467600"/>
              <a:gd name="connsiteY502" fmla="*/ 5479608 h 6858000"/>
              <a:gd name="connsiteX503" fmla="*/ 2445247 w 7467600"/>
              <a:gd name="connsiteY503" fmla="*/ 5483476 h 6858000"/>
              <a:gd name="connsiteX504" fmla="*/ 2743626 w 7467600"/>
              <a:gd name="connsiteY504" fmla="*/ 5304819 h 6858000"/>
              <a:gd name="connsiteX505" fmla="*/ 3048102 w 7467600"/>
              <a:gd name="connsiteY505" fmla="*/ 5150595 h 6858000"/>
              <a:gd name="connsiteX506" fmla="*/ 1799414 w 7467600"/>
              <a:gd name="connsiteY506" fmla="*/ 4694732 h 6858000"/>
              <a:gd name="connsiteX507" fmla="*/ 1771735 w 7467600"/>
              <a:gd name="connsiteY507" fmla="*/ 4619929 h 6858000"/>
              <a:gd name="connsiteX508" fmla="*/ 3104273 w 7467600"/>
              <a:gd name="connsiteY508" fmla="*/ 5076159 h 6858000"/>
              <a:gd name="connsiteX509" fmla="*/ 3113245 w 7467600"/>
              <a:gd name="connsiteY509" fmla="*/ 5090705 h 6858000"/>
              <a:gd name="connsiteX510" fmla="*/ 3126294 w 7467600"/>
              <a:gd name="connsiteY510" fmla="*/ 5114400 h 6858000"/>
              <a:gd name="connsiteX511" fmla="*/ 3937433 w 7467600"/>
              <a:gd name="connsiteY511" fmla="*/ 4830473 h 6858000"/>
              <a:gd name="connsiteX512" fmla="*/ 3590475 w 7467600"/>
              <a:gd name="connsiteY512" fmla="*/ 4597974 h 6858000"/>
              <a:gd name="connsiteX513" fmla="*/ 3100264 w 7467600"/>
              <a:gd name="connsiteY513" fmla="*/ 4579845 h 6858000"/>
              <a:gd name="connsiteX514" fmla="*/ 2183576 w 7467600"/>
              <a:gd name="connsiteY514" fmla="*/ 4227150 h 6858000"/>
              <a:gd name="connsiteX515" fmla="*/ 2151029 w 7467600"/>
              <a:gd name="connsiteY515" fmla="*/ 4146947 h 6858000"/>
              <a:gd name="connsiteX516" fmla="*/ 3563434 w 7467600"/>
              <a:gd name="connsiteY516" fmla="*/ 4469115 h 6858000"/>
              <a:gd name="connsiteX517" fmla="*/ 3177952 w 7467600"/>
              <a:gd name="connsiteY517" fmla="*/ 3657386 h 6858000"/>
              <a:gd name="connsiteX518" fmla="*/ 3189263 w 7467600"/>
              <a:gd name="connsiteY518" fmla="*/ 3625726 h 6858000"/>
              <a:gd name="connsiteX519" fmla="*/ 3560912 w 7467600"/>
              <a:gd name="connsiteY519" fmla="*/ 4079863 h 6858000"/>
              <a:gd name="connsiteX520" fmla="*/ 3626636 w 7467600"/>
              <a:gd name="connsiteY520" fmla="*/ 4512230 h 6858000"/>
              <a:gd name="connsiteX521" fmla="*/ 3653088 w 7467600"/>
              <a:gd name="connsiteY521" fmla="*/ 4521417 h 6858000"/>
              <a:gd name="connsiteX522" fmla="*/ 3988128 w 7467600"/>
              <a:gd name="connsiteY522" fmla="*/ 4817267 h 6858000"/>
              <a:gd name="connsiteX523" fmla="*/ 4830582 w 7467600"/>
              <a:gd name="connsiteY523" fmla="*/ 4676000 h 6858000"/>
              <a:gd name="connsiteX524" fmla="*/ 4830100 w 7467600"/>
              <a:gd name="connsiteY524" fmla="*/ 4675554 h 6858000"/>
              <a:gd name="connsiteX525" fmla="*/ 4036318 w 7467600"/>
              <a:gd name="connsiteY525" fmla="*/ 4147013 h 6858000"/>
              <a:gd name="connsiteX526" fmla="*/ 3432098 w 7467600"/>
              <a:gd name="connsiteY526" fmla="*/ 3537312 h 6858000"/>
              <a:gd name="connsiteX527" fmla="*/ 3446761 w 7467600"/>
              <a:gd name="connsiteY527" fmla="*/ 3461278 h 6858000"/>
              <a:gd name="connsiteX528" fmla="*/ 4419733 w 7467600"/>
              <a:gd name="connsiteY528" fmla="*/ 3963555 h 6858000"/>
              <a:gd name="connsiteX529" fmla="*/ 4781371 w 7467600"/>
              <a:gd name="connsiteY529" fmla="*/ 4458604 h 6858000"/>
              <a:gd name="connsiteX530" fmla="*/ 4780440 w 7467600"/>
              <a:gd name="connsiteY530" fmla="*/ 4470290 h 6858000"/>
              <a:gd name="connsiteX531" fmla="*/ 4898954 w 7467600"/>
              <a:gd name="connsiteY531" fmla="*/ 4662092 h 6858000"/>
              <a:gd name="connsiteX532" fmla="*/ 4900699 w 7467600"/>
              <a:gd name="connsiteY532" fmla="*/ 4670867 h 6858000"/>
              <a:gd name="connsiteX533" fmla="*/ 5714511 w 7467600"/>
              <a:gd name="connsiteY533" fmla="*/ 4663483 h 6858000"/>
              <a:gd name="connsiteX534" fmla="*/ 5464793 w 7467600"/>
              <a:gd name="connsiteY534" fmla="*/ 4393556 h 6858000"/>
              <a:gd name="connsiteX535" fmla="*/ 5461897 w 7467600"/>
              <a:gd name="connsiteY535" fmla="*/ 4390879 h 6858000"/>
              <a:gd name="connsiteX536" fmla="*/ 4294126 w 7467600"/>
              <a:gd name="connsiteY536" fmla="*/ 3303048 h 6858000"/>
              <a:gd name="connsiteX537" fmla="*/ 4305321 w 7467600"/>
              <a:gd name="connsiteY537" fmla="*/ 3256953 h 6858000"/>
              <a:gd name="connsiteX538" fmla="*/ 4949299 w 7467600"/>
              <a:gd name="connsiteY538" fmla="*/ 3766336 h 6858000"/>
              <a:gd name="connsiteX539" fmla="*/ 5291452 w 7467600"/>
              <a:gd name="connsiteY539" fmla="*/ 4076801 h 6858000"/>
              <a:gd name="connsiteX540" fmla="*/ 5434998 w 7467600"/>
              <a:gd name="connsiteY540" fmla="*/ 4254100 h 6858000"/>
              <a:gd name="connsiteX541" fmla="*/ 5351015 w 7467600"/>
              <a:gd name="connsiteY541" fmla="*/ 3760989 h 6858000"/>
              <a:gd name="connsiteX542" fmla="*/ 5413780 w 7467600"/>
              <a:gd name="connsiteY542" fmla="*/ 2966265 h 6858000"/>
              <a:gd name="connsiteX543" fmla="*/ 5425627 w 7467600"/>
              <a:gd name="connsiteY543" fmla="*/ 2954192 h 6858000"/>
              <a:gd name="connsiteX544" fmla="*/ 6604735 w 7467600"/>
              <a:gd name="connsiteY544" fmla="*/ 2041381 h 6858000"/>
              <a:gd name="connsiteX545" fmla="*/ 7204487 w 7467600"/>
              <a:gd name="connsiteY545" fmla="*/ 2742112 h 6858000"/>
              <a:gd name="connsiteX546" fmla="*/ 7131592 w 7467600"/>
              <a:gd name="connsiteY546" fmla="*/ 2672096 h 6858000"/>
              <a:gd name="connsiteX547" fmla="*/ 6996344 w 7467600"/>
              <a:gd name="connsiteY547" fmla="*/ 2518310 h 6858000"/>
              <a:gd name="connsiteX548" fmla="*/ 6735495 w 7467600"/>
              <a:gd name="connsiteY548" fmla="*/ 2196890 h 6858000"/>
              <a:gd name="connsiteX549" fmla="*/ 6721901 w 7467600"/>
              <a:gd name="connsiteY549" fmla="*/ 2179274 h 6858000"/>
              <a:gd name="connsiteX550" fmla="*/ 6604735 w 7467600"/>
              <a:gd name="connsiteY550" fmla="*/ 2041381 h 6858000"/>
              <a:gd name="connsiteX551" fmla="*/ 6591670 w 7467600"/>
              <a:gd name="connsiteY551" fmla="*/ 1988277 h 6858000"/>
              <a:gd name="connsiteX552" fmla="*/ 6747349 w 7467600"/>
              <a:gd name="connsiteY552" fmla="*/ 2160069 h 6858000"/>
              <a:gd name="connsiteX553" fmla="*/ 6760943 w 7467600"/>
              <a:gd name="connsiteY553" fmla="*/ 2177686 h 6858000"/>
              <a:gd name="connsiteX554" fmla="*/ 7021065 w 7467600"/>
              <a:gd name="connsiteY554" fmla="*/ 2498102 h 6858000"/>
              <a:gd name="connsiteX555" fmla="*/ 7155223 w 7467600"/>
              <a:gd name="connsiteY555" fmla="*/ 2650386 h 6858000"/>
              <a:gd name="connsiteX556" fmla="*/ 7203167 w 7467600"/>
              <a:gd name="connsiteY556" fmla="*/ 2697288 h 6858000"/>
              <a:gd name="connsiteX557" fmla="*/ 6937703 w 7467600"/>
              <a:gd name="connsiteY557" fmla="*/ 2321981 h 6858000"/>
              <a:gd name="connsiteX558" fmla="*/ 6591670 w 7467600"/>
              <a:gd name="connsiteY558" fmla="*/ 1988277 h 6858000"/>
              <a:gd name="connsiteX559" fmla="*/ 5798671 w 7467600"/>
              <a:gd name="connsiteY559" fmla="*/ 1981601 h 6858000"/>
              <a:gd name="connsiteX560" fmla="*/ 5754709 w 7467600"/>
              <a:gd name="connsiteY560" fmla="*/ 2071454 h 6858000"/>
              <a:gd name="connsiteX561" fmla="*/ 5763044 w 7467600"/>
              <a:gd name="connsiteY561" fmla="*/ 2842206 h 6858000"/>
              <a:gd name="connsiteX562" fmla="*/ 5764974 w 7467600"/>
              <a:gd name="connsiteY562" fmla="*/ 2799609 h 6858000"/>
              <a:gd name="connsiteX563" fmla="*/ 5767665 w 7467600"/>
              <a:gd name="connsiteY563" fmla="*/ 2666409 h 6858000"/>
              <a:gd name="connsiteX564" fmla="*/ 5763055 w 7467600"/>
              <a:gd name="connsiteY564" fmla="*/ 2579705 h 6858000"/>
              <a:gd name="connsiteX565" fmla="*/ 5758079 w 7467600"/>
              <a:gd name="connsiteY565" fmla="*/ 2492508 h 6858000"/>
              <a:gd name="connsiteX566" fmla="*/ 5779325 w 7467600"/>
              <a:gd name="connsiteY566" fmla="*/ 2197069 h 6858000"/>
              <a:gd name="connsiteX567" fmla="*/ 5798671 w 7467600"/>
              <a:gd name="connsiteY567" fmla="*/ 1981601 h 6858000"/>
              <a:gd name="connsiteX568" fmla="*/ 5829202 w 7467600"/>
              <a:gd name="connsiteY568" fmla="*/ 1971679 h 6858000"/>
              <a:gd name="connsiteX569" fmla="*/ 5809558 w 7467600"/>
              <a:gd name="connsiteY569" fmla="*/ 2198043 h 6858000"/>
              <a:gd name="connsiteX570" fmla="*/ 5788653 w 7467600"/>
              <a:gd name="connsiteY570" fmla="*/ 2489430 h 6858000"/>
              <a:gd name="connsiteX571" fmla="*/ 5793439 w 7467600"/>
              <a:gd name="connsiteY571" fmla="*/ 2575235 h 6858000"/>
              <a:gd name="connsiteX572" fmla="*/ 5796837 w 7467600"/>
              <a:gd name="connsiteY572" fmla="*/ 2637633 h 6858000"/>
              <a:gd name="connsiteX573" fmla="*/ 5818614 w 7467600"/>
              <a:gd name="connsiteY573" fmla="*/ 2473055 h 6858000"/>
              <a:gd name="connsiteX574" fmla="*/ 5829202 w 7467600"/>
              <a:gd name="connsiteY574" fmla="*/ 1971679 h 6858000"/>
              <a:gd name="connsiteX575" fmla="*/ 5911389 w 7467600"/>
              <a:gd name="connsiteY575" fmla="*/ 1898371 h 6858000"/>
              <a:gd name="connsiteX576" fmla="*/ 6237627 w 7467600"/>
              <a:gd name="connsiteY576" fmla="*/ 2231921 h 6858000"/>
              <a:gd name="connsiteX577" fmla="*/ 5911389 w 7467600"/>
              <a:gd name="connsiteY577" fmla="*/ 1898371 h 6858000"/>
              <a:gd name="connsiteX578" fmla="*/ 6944437 w 7467600"/>
              <a:gd name="connsiteY578" fmla="*/ 1575402 h 6858000"/>
              <a:gd name="connsiteX579" fmla="*/ 6304730 w 7467600"/>
              <a:gd name="connsiteY579" fmla="*/ 1766654 h 6858000"/>
              <a:gd name="connsiteX580" fmla="*/ 6944437 w 7467600"/>
              <a:gd name="connsiteY580" fmla="*/ 1575402 h 6858000"/>
              <a:gd name="connsiteX581" fmla="*/ 7019523 w 7467600"/>
              <a:gd name="connsiteY581" fmla="*/ 1519450 h 6858000"/>
              <a:gd name="connsiteX582" fmla="*/ 6298091 w 7467600"/>
              <a:gd name="connsiteY582" fmla="*/ 1737122 h 6858000"/>
              <a:gd name="connsiteX583" fmla="*/ 7019523 w 7467600"/>
              <a:gd name="connsiteY583" fmla="*/ 1519450 h 6858000"/>
              <a:gd name="connsiteX584" fmla="*/ 2399523 w 7467600"/>
              <a:gd name="connsiteY584" fmla="*/ 1428234 h 6858000"/>
              <a:gd name="connsiteX585" fmla="*/ 2224982 w 7467600"/>
              <a:gd name="connsiteY585" fmla="*/ 1826201 h 6858000"/>
              <a:gd name="connsiteX586" fmla="*/ 2096099 w 7467600"/>
              <a:gd name="connsiteY586" fmla="*/ 2345900 h 6858000"/>
              <a:gd name="connsiteX587" fmla="*/ 2283317 w 7467600"/>
              <a:gd name="connsiteY587" fmla="*/ 1796925 h 6858000"/>
              <a:gd name="connsiteX588" fmla="*/ 2399523 w 7467600"/>
              <a:gd name="connsiteY588" fmla="*/ 1428234 h 6858000"/>
              <a:gd name="connsiteX589" fmla="*/ 2448558 w 7467600"/>
              <a:gd name="connsiteY589" fmla="*/ 1373435 h 6858000"/>
              <a:gd name="connsiteX590" fmla="*/ 2312521 w 7467600"/>
              <a:gd name="connsiteY590" fmla="*/ 1806140 h 6858000"/>
              <a:gd name="connsiteX591" fmla="*/ 2127533 w 7467600"/>
              <a:gd name="connsiteY591" fmla="*/ 2348380 h 6858000"/>
              <a:gd name="connsiteX592" fmla="*/ 2358080 w 7467600"/>
              <a:gd name="connsiteY592" fmla="*/ 1866134 h 6858000"/>
              <a:gd name="connsiteX593" fmla="*/ 2407436 w 7467600"/>
              <a:gd name="connsiteY593" fmla="*/ 1651070 h 6858000"/>
              <a:gd name="connsiteX594" fmla="*/ 2448558 w 7467600"/>
              <a:gd name="connsiteY594" fmla="*/ 1373435 h 6858000"/>
              <a:gd name="connsiteX595" fmla="*/ 278707 w 7467600"/>
              <a:gd name="connsiteY595" fmla="*/ 1352270 h 6858000"/>
              <a:gd name="connsiteX596" fmla="*/ 321570 w 7467600"/>
              <a:gd name="connsiteY596" fmla="*/ 1861610 h 6858000"/>
              <a:gd name="connsiteX597" fmla="*/ 294281 w 7467600"/>
              <a:gd name="connsiteY597" fmla="*/ 1440658 h 6858000"/>
              <a:gd name="connsiteX598" fmla="*/ 278707 w 7467600"/>
              <a:gd name="connsiteY598" fmla="*/ 1352270 h 6858000"/>
              <a:gd name="connsiteX599" fmla="*/ 1423821 w 7467600"/>
              <a:gd name="connsiteY599" fmla="*/ 1351958 h 6858000"/>
              <a:gd name="connsiteX600" fmla="*/ 1638521 w 7467600"/>
              <a:gd name="connsiteY600" fmla="*/ 1908470 h 6858000"/>
              <a:gd name="connsiteX601" fmla="*/ 1754199 w 7467600"/>
              <a:gd name="connsiteY601" fmla="*/ 2149284 h 6858000"/>
              <a:gd name="connsiteX602" fmla="*/ 1908359 w 7467600"/>
              <a:gd name="connsiteY602" fmla="*/ 2364988 h 6858000"/>
              <a:gd name="connsiteX603" fmla="*/ 1647661 w 7467600"/>
              <a:gd name="connsiteY603" fmla="*/ 1825945 h 6858000"/>
              <a:gd name="connsiteX604" fmla="*/ 1423821 w 7467600"/>
              <a:gd name="connsiteY604" fmla="*/ 1351958 h 6858000"/>
              <a:gd name="connsiteX605" fmla="*/ 1431890 w 7467600"/>
              <a:gd name="connsiteY605" fmla="*/ 1306475 h 6858000"/>
              <a:gd name="connsiteX606" fmla="*/ 1507597 w 7467600"/>
              <a:gd name="connsiteY606" fmla="*/ 1446132 h 6858000"/>
              <a:gd name="connsiteX607" fmla="*/ 1674586 w 7467600"/>
              <a:gd name="connsiteY607" fmla="*/ 1813832 h 6858000"/>
              <a:gd name="connsiteX608" fmla="*/ 1815950 w 7467600"/>
              <a:gd name="connsiteY608" fmla="*/ 2128564 h 6858000"/>
              <a:gd name="connsiteX609" fmla="*/ 1984242 w 7467600"/>
              <a:gd name="connsiteY609" fmla="*/ 2430829 h 6858000"/>
              <a:gd name="connsiteX610" fmla="*/ 2014023 w 7467600"/>
              <a:gd name="connsiteY610" fmla="*/ 2450995 h 6858000"/>
              <a:gd name="connsiteX611" fmla="*/ 1747337 w 7467600"/>
              <a:gd name="connsiteY611" fmla="*/ 1855264 h 6858000"/>
              <a:gd name="connsiteX612" fmla="*/ 1533749 w 7467600"/>
              <a:gd name="connsiteY612" fmla="*/ 1478656 h 6858000"/>
              <a:gd name="connsiteX613" fmla="*/ 1431890 w 7467600"/>
              <a:gd name="connsiteY613" fmla="*/ 1306475 h 6858000"/>
              <a:gd name="connsiteX614" fmla="*/ 5052692 w 7467600"/>
              <a:gd name="connsiteY614" fmla="*/ 1292994 h 6858000"/>
              <a:gd name="connsiteX615" fmla="*/ 5200661 w 7467600"/>
              <a:gd name="connsiteY615" fmla="*/ 1635186 h 6858000"/>
              <a:gd name="connsiteX616" fmla="*/ 5297138 w 7467600"/>
              <a:gd name="connsiteY616" fmla="*/ 1906351 h 6858000"/>
              <a:gd name="connsiteX617" fmla="*/ 5052692 w 7467600"/>
              <a:gd name="connsiteY617" fmla="*/ 1292994 h 6858000"/>
              <a:gd name="connsiteX618" fmla="*/ 5009948 w 7467600"/>
              <a:gd name="connsiteY618" fmla="*/ 1273619 h 6858000"/>
              <a:gd name="connsiteX619" fmla="*/ 5121777 w 7467600"/>
              <a:gd name="connsiteY619" fmla="*/ 1654213 h 6858000"/>
              <a:gd name="connsiteX620" fmla="*/ 5293545 w 7467600"/>
              <a:gd name="connsiteY620" fmla="*/ 2072247 h 6858000"/>
              <a:gd name="connsiteX621" fmla="*/ 5294042 w 7467600"/>
              <a:gd name="connsiteY621" fmla="*/ 2065019 h 6858000"/>
              <a:gd name="connsiteX622" fmla="*/ 5171936 w 7467600"/>
              <a:gd name="connsiteY622" fmla="*/ 1647613 h 6858000"/>
              <a:gd name="connsiteX623" fmla="*/ 5009948 w 7467600"/>
              <a:gd name="connsiteY623" fmla="*/ 1273619 h 6858000"/>
              <a:gd name="connsiteX624" fmla="*/ 655236 w 7467600"/>
              <a:gd name="connsiteY624" fmla="*/ 1268632 h 6858000"/>
              <a:gd name="connsiteX625" fmla="*/ 839521 w 7467600"/>
              <a:gd name="connsiteY625" fmla="*/ 1685315 h 6858000"/>
              <a:gd name="connsiteX626" fmla="*/ 1109416 w 7467600"/>
              <a:gd name="connsiteY626" fmla="*/ 2061663 h 6858000"/>
              <a:gd name="connsiteX627" fmla="*/ 1298300 w 7467600"/>
              <a:gd name="connsiteY627" fmla="*/ 2247742 h 6858000"/>
              <a:gd name="connsiteX628" fmla="*/ 1125871 w 7467600"/>
              <a:gd name="connsiteY628" fmla="*/ 1989513 h 6858000"/>
              <a:gd name="connsiteX629" fmla="*/ 981574 w 7467600"/>
              <a:gd name="connsiteY629" fmla="*/ 1783157 h 6858000"/>
              <a:gd name="connsiteX630" fmla="*/ 922198 w 7467600"/>
              <a:gd name="connsiteY630" fmla="*/ 1677437 h 6858000"/>
              <a:gd name="connsiteX631" fmla="*/ 869293 w 7467600"/>
              <a:gd name="connsiteY631" fmla="*/ 1583214 h 6858000"/>
              <a:gd name="connsiteX632" fmla="*/ 751431 w 7467600"/>
              <a:gd name="connsiteY632" fmla="*/ 1405731 h 6858000"/>
              <a:gd name="connsiteX633" fmla="*/ 655236 w 7467600"/>
              <a:gd name="connsiteY633" fmla="*/ 1268632 h 6858000"/>
              <a:gd name="connsiteX634" fmla="*/ 6516292 w 7467600"/>
              <a:gd name="connsiteY634" fmla="*/ 1263064 h 6858000"/>
              <a:gd name="connsiteX635" fmla="*/ 5736320 w 7467600"/>
              <a:gd name="connsiteY635" fmla="*/ 1501803 h 6858000"/>
              <a:gd name="connsiteX636" fmla="*/ 6516292 w 7467600"/>
              <a:gd name="connsiteY636" fmla="*/ 1263064 h 6858000"/>
              <a:gd name="connsiteX637" fmla="*/ 291466 w 7467600"/>
              <a:gd name="connsiteY637" fmla="*/ 1250369 h 6858000"/>
              <a:gd name="connsiteX638" fmla="*/ 323180 w 7467600"/>
              <a:gd name="connsiteY638" fmla="*/ 1435283 h 6858000"/>
              <a:gd name="connsiteX639" fmla="*/ 349381 w 7467600"/>
              <a:gd name="connsiteY639" fmla="*/ 1875041 h 6858000"/>
              <a:gd name="connsiteX640" fmla="*/ 374363 w 7467600"/>
              <a:gd name="connsiteY640" fmla="*/ 1506494 h 6858000"/>
              <a:gd name="connsiteX641" fmla="*/ 302168 w 7467600"/>
              <a:gd name="connsiteY641" fmla="*/ 1274495 h 6858000"/>
              <a:gd name="connsiteX642" fmla="*/ 291466 w 7467600"/>
              <a:gd name="connsiteY642" fmla="*/ 1250369 h 6858000"/>
              <a:gd name="connsiteX643" fmla="*/ 678222 w 7467600"/>
              <a:gd name="connsiteY643" fmla="*/ 1248670 h 6858000"/>
              <a:gd name="connsiteX644" fmla="*/ 775536 w 7467600"/>
              <a:gd name="connsiteY644" fmla="*/ 1388015 h 6858000"/>
              <a:gd name="connsiteX645" fmla="*/ 894529 w 7467600"/>
              <a:gd name="connsiteY645" fmla="*/ 1567739 h 6858000"/>
              <a:gd name="connsiteX646" fmla="*/ 948000 w 7467600"/>
              <a:gd name="connsiteY646" fmla="*/ 1663088 h 6858000"/>
              <a:gd name="connsiteX647" fmla="*/ 1006812 w 7467600"/>
              <a:gd name="connsiteY647" fmla="*/ 1767683 h 6858000"/>
              <a:gd name="connsiteX648" fmla="*/ 1149133 w 7467600"/>
              <a:gd name="connsiteY648" fmla="*/ 1971513 h 6858000"/>
              <a:gd name="connsiteX649" fmla="*/ 1333952 w 7467600"/>
              <a:gd name="connsiteY649" fmla="*/ 2251620 h 6858000"/>
              <a:gd name="connsiteX650" fmla="*/ 1337329 w 7467600"/>
              <a:gd name="connsiteY650" fmla="*/ 2258350 h 6858000"/>
              <a:gd name="connsiteX651" fmla="*/ 1014726 w 7467600"/>
              <a:gd name="connsiteY651" fmla="*/ 1615556 h 6858000"/>
              <a:gd name="connsiteX652" fmla="*/ 678222 w 7467600"/>
              <a:gd name="connsiteY652" fmla="*/ 1248670 h 6858000"/>
              <a:gd name="connsiteX653" fmla="*/ 6691602 w 7467600"/>
              <a:gd name="connsiteY653" fmla="*/ 1140573 h 6858000"/>
              <a:gd name="connsiteX654" fmla="*/ 6571100 w 7467600"/>
              <a:gd name="connsiteY654" fmla="*/ 1183662 h 6858000"/>
              <a:gd name="connsiteX655" fmla="*/ 6241687 w 7467600"/>
              <a:gd name="connsiteY655" fmla="*/ 1257600 h 6858000"/>
              <a:gd name="connsiteX656" fmla="*/ 5693009 w 7467600"/>
              <a:gd name="connsiteY656" fmla="*/ 1478256 h 6858000"/>
              <a:gd name="connsiteX657" fmla="*/ 6548420 w 7467600"/>
              <a:gd name="connsiteY657" fmla="*/ 1214599 h 6858000"/>
              <a:gd name="connsiteX658" fmla="*/ 6605473 w 7467600"/>
              <a:gd name="connsiteY658" fmla="*/ 1184686 h 6858000"/>
              <a:gd name="connsiteX659" fmla="*/ 6691602 w 7467600"/>
              <a:gd name="connsiteY659" fmla="*/ 1140573 h 6858000"/>
              <a:gd name="connsiteX660" fmla="*/ 4002475 w 7467600"/>
              <a:gd name="connsiteY660" fmla="*/ 1037802 h 6858000"/>
              <a:gd name="connsiteX661" fmla="*/ 4000324 w 7467600"/>
              <a:gd name="connsiteY661" fmla="*/ 1039362 h 6858000"/>
              <a:gd name="connsiteX662" fmla="*/ 4002862 w 7467600"/>
              <a:gd name="connsiteY662" fmla="*/ 1042866 h 6858000"/>
              <a:gd name="connsiteX663" fmla="*/ 4002475 w 7467600"/>
              <a:gd name="connsiteY663" fmla="*/ 1037802 h 6858000"/>
              <a:gd name="connsiteX664" fmla="*/ 506322 w 7467600"/>
              <a:gd name="connsiteY664" fmla="*/ 1020997 h 6858000"/>
              <a:gd name="connsiteX665" fmla="*/ 533068 w 7467600"/>
              <a:gd name="connsiteY665" fmla="*/ 1029409 h 6858000"/>
              <a:gd name="connsiteX666" fmla="*/ 1232525 w 7467600"/>
              <a:gd name="connsiteY666" fmla="*/ 1804675 h 6858000"/>
              <a:gd name="connsiteX667" fmla="*/ 1388858 w 7467600"/>
              <a:gd name="connsiteY667" fmla="*/ 2368011 h 6858000"/>
              <a:gd name="connsiteX668" fmla="*/ 1384098 w 7467600"/>
              <a:gd name="connsiteY668" fmla="*/ 2378125 h 6858000"/>
              <a:gd name="connsiteX669" fmla="*/ 1425393 w 7467600"/>
              <a:gd name="connsiteY669" fmla="*/ 2589124 h 6858000"/>
              <a:gd name="connsiteX670" fmla="*/ 1424001 w 7467600"/>
              <a:gd name="connsiteY670" fmla="*/ 2597541 h 6858000"/>
              <a:gd name="connsiteX671" fmla="*/ 2152729 w 7467600"/>
              <a:gd name="connsiteY671" fmla="*/ 2864487 h 6858000"/>
              <a:gd name="connsiteX672" fmla="*/ 2020609 w 7467600"/>
              <a:gd name="connsiteY672" fmla="*/ 2539671 h 6858000"/>
              <a:gd name="connsiteX673" fmla="*/ 2018920 w 7467600"/>
              <a:gd name="connsiteY673" fmla="*/ 2536309 h 6858000"/>
              <a:gd name="connsiteX674" fmla="*/ 1342441 w 7467600"/>
              <a:gd name="connsiteY674" fmla="*/ 1173017 h 6858000"/>
              <a:gd name="connsiteX675" fmla="*/ 1367925 w 7467600"/>
              <a:gd name="connsiteY675" fmla="*/ 1135648 h 6858000"/>
              <a:gd name="connsiteX676" fmla="*/ 1771401 w 7467600"/>
              <a:gd name="connsiteY676" fmla="*/ 1806673 h 6858000"/>
              <a:gd name="connsiteX677" fmla="*/ 1972385 w 7467600"/>
              <a:gd name="connsiteY677" fmla="*/ 2198735 h 6858000"/>
              <a:gd name="connsiteX678" fmla="*/ 2040892 w 7467600"/>
              <a:gd name="connsiteY678" fmla="*/ 2405205 h 6858000"/>
              <a:gd name="connsiteX679" fmla="*/ 2131689 w 7467600"/>
              <a:gd name="connsiteY679" fmla="*/ 1936926 h 6858000"/>
              <a:gd name="connsiteX680" fmla="*/ 2454820 w 7467600"/>
              <a:gd name="connsiteY680" fmla="*/ 1248808 h 6858000"/>
              <a:gd name="connsiteX681" fmla="*/ 2492512 w 7467600"/>
              <a:gd name="connsiteY681" fmla="*/ 1302920 h 6858000"/>
              <a:gd name="connsiteX682" fmla="*/ 2081216 w 7467600"/>
              <a:gd name="connsiteY682" fmla="*/ 2527513 h 6858000"/>
              <a:gd name="connsiteX683" fmla="*/ 2081211 w 7467600"/>
              <a:gd name="connsiteY683" fmla="*/ 2528916 h 6858000"/>
              <a:gd name="connsiteX684" fmla="*/ 2199067 w 7467600"/>
              <a:gd name="connsiteY684" fmla="*/ 2884061 h 6858000"/>
              <a:gd name="connsiteX685" fmla="*/ 3192586 w 7467600"/>
              <a:gd name="connsiteY685" fmla="*/ 3411496 h 6858000"/>
              <a:gd name="connsiteX686" fmla="*/ 3182620 w 7467600"/>
              <a:gd name="connsiteY686" fmla="*/ 3483279 h 6858000"/>
              <a:gd name="connsiteX687" fmla="*/ 2435119 w 7467600"/>
              <a:gd name="connsiteY687" fmla="*/ 3080173 h 6858000"/>
              <a:gd name="connsiteX688" fmla="*/ 2410152 w 7467600"/>
              <a:gd name="connsiteY688" fmla="*/ 3063751 h 6858000"/>
              <a:gd name="connsiteX689" fmla="*/ 2408099 w 7467600"/>
              <a:gd name="connsiteY689" fmla="*/ 3064403 h 6858000"/>
              <a:gd name="connsiteX690" fmla="*/ 2407218 w 7467600"/>
              <a:gd name="connsiteY690" fmla="*/ 3070324 h 6858000"/>
              <a:gd name="connsiteX691" fmla="*/ 2380138 w 7467600"/>
              <a:gd name="connsiteY691" fmla="*/ 3099341 h 6858000"/>
              <a:gd name="connsiteX692" fmla="*/ 1765923 w 7467600"/>
              <a:gd name="connsiteY692" fmla="*/ 3581043 h 6858000"/>
              <a:gd name="connsiteX693" fmla="*/ 1702258 w 7467600"/>
              <a:gd name="connsiteY693" fmla="*/ 3612286 h 6858000"/>
              <a:gd name="connsiteX694" fmla="*/ 1538370 w 7467600"/>
              <a:gd name="connsiteY694" fmla="*/ 3811804 h 6858000"/>
              <a:gd name="connsiteX695" fmla="*/ 542867 w 7467600"/>
              <a:gd name="connsiteY695" fmla="*/ 4944092 h 6858000"/>
              <a:gd name="connsiteX696" fmla="*/ 515800 w 7467600"/>
              <a:gd name="connsiteY696" fmla="*/ 4862180 h 6858000"/>
              <a:gd name="connsiteX697" fmla="*/ 909145 w 7467600"/>
              <a:gd name="connsiteY697" fmla="*/ 4199225 h 6858000"/>
              <a:gd name="connsiteX698" fmla="*/ 1214067 w 7467600"/>
              <a:gd name="connsiteY698" fmla="*/ 3908561 h 6858000"/>
              <a:gd name="connsiteX699" fmla="*/ 640967 w 7467600"/>
              <a:gd name="connsiteY699" fmla="*/ 4105601 h 6858000"/>
              <a:gd name="connsiteX700" fmla="*/ 112563 w 7467600"/>
              <a:gd name="connsiteY700" fmla="*/ 4396952 h 6858000"/>
              <a:gd name="connsiteX701" fmla="*/ 0 w 7467600"/>
              <a:gd name="connsiteY701" fmla="*/ 4466006 h 6858000"/>
              <a:gd name="connsiteX702" fmla="*/ 0 w 7467600"/>
              <a:gd name="connsiteY702" fmla="*/ 4233763 h 6858000"/>
              <a:gd name="connsiteX703" fmla="*/ 36881 w 7467600"/>
              <a:gd name="connsiteY703" fmla="*/ 4200118 h 6858000"/>
              <a:gd name="connsiteX704" fmla="*/ 910534 w 7467600"/>
              <a:gd name="connsiteY704" fmla="*/ 3629753 h 6858000"/>
              <a:gd name="connsiteX705" fmla="*/ 1578717 w 7467600"/>
              <a:gd name="connsiteY705" fmla="*/ 3575982 h 6858000"/>
              <a:gd name="connsiteX706" fmla="*/ 2338780 w 7467600"/>
              <a:gd name="connsiteY706" fmla="*/ 3033725 h 6858000"/>
              <a:gd name="connsiteX707" fmla="*/ 1807991 w 7467600"/>
              <a:gd name="connsiteY707" fmla="*/ 2807184 h 6858000"/>
              <a:gd name="connsiteX708" fmla="*/ 1416358 w 7467600"/>
              <a:gd name="connsiteY708" fmla="*/ 3112571 h 6858000"/>
              <a:gd name="connsiteX709" fmla="*/ 939066 w 7467600"/>
              <a:gd name="connsiteY709" fmla="*/ 3378798 h 6858000"/>
              <a:gd name="connsiteX710" fmla="*/ 115099 w 7467600"/>
              <a:gd name="connsiteY710" fmla="*/ 3607650 h 6858000"/>
              <a:gd name="connsiteX711" fmla="*/ 97284 w 7467600"/>
              <a:gd name="connsiteY711" fmla="*/ 3520393 h 6858000"/>
              <a:gd name="connsiteX712" fmla="*/ 922050 w 7467600"/>
              <a:gd name="connsiteY712" fmla="*/ 3074867 h 6858000"/>
              <a:gd name="connsiteX713" fmla="*/ 1405265 w 7467600"/>
              <a:gd name="connsiteY713" fmla="*/ 3016319 h 6858000"/>
              <a:gd name="connsiteX714" fmla="*/ 1407512 w 7467600"/>
              <a:gd name="connsiteY714" fmla="*/ 3018001 h 6858000"/>
              <a:gd name="connsiteX715" fmla="*/ 1726266 w 7467600"/>
              <a:gd name="connsiteY715" fmla="*/ 2777274 h 6858000"/>
              <a:gd name="connsiteX716" fmla="*/ 625390 w 7467600"/>
              <a:gd name="connsiteY716" fmla="*/ 2514541 h 6858000"/>
              <a:gd name="connsiteX717" fmla="*/ 619799 w 7467600"/>
              <a:gd name="connsiteY717" fmla="*/ 2527180 h 6858000"/>
              <a:gd name="connsiteX718" fmla="*/ 310030 w 7467600"/>
              <a:gd name="connsiteY718" fmla="*/ 2771818 h 6858000"/>
              <a:gd name="connsiteX719" fmla="*/ 173877 w 7467600"/>
              <a:gd name="connsiteY719" fmla="*/ 2937056 h 6858000"/>
              <a:gd name="connsiteX720" fmla="*/ 77889 w 7467600"/>
              <a:gd name="connsiteY720" fmla="*/ 3138440 h 6858000"/>
              <a:gd name="connsiteX721" fmla="*/ 0 w 7467600"/>
              <a:gd name="connsiteY721" fmla="*/ 3271395 h 6858000"/>
              <a:gd name="connsiteX722" fmla="*/ 0 w 7467600"/>
              <a:gd name="connsiteY722" fmla="*/ 3153002 h 6858000"/>
              <a:gd name="connsiteX723" fmla="*/ 2386 w 7467600"/>
              <a:gd name="connsiteY723" fmla="*/ 3149203 h 6858000"/>
              <a:gd name="connsiteX724" fmla="*/ 89753 w 7467600"/>
              <a:gd name="connsiteY724" fmla="*/ 2987702 h 6858000"/>
              <a:gd name="connsiteX725" fmla="*/ 76869 w 7467600"/>
              <a:gd name="connsiteY725" fmla="*/ 3005404 h 6858000"/>
              <a:gd name="connsiteX726" fmla="*/ 32049 w 7467600"/>
              <a:gd name="connsiteY726" fmla="*/ 3065814 h 6858000"/>
              <a:gd name="connsiteX727" fmla="*/ 0 w 7467600"/>
              <a:gd name="connsiteY727" fmla="*/ 3108744 h 6858000"/>
              <a:gd name="connsiteX728" fmla="*/ 0 w 7467600"/>
              <a:gd name="connsiteY728" fmla="*/ 3058059 h 6858000"/>
              <a:gd name="connsiteX729" fmla="*/ 7610 w 7467600"/>
              <a:gd name="connsiteY729" fmla="*/ 3047889 h 6858000"/>
              <a:gd name="connsiteX730" fmla="*/ 52419 w 7467600"/>
              <a:gd name="connsiteY730" fmla="*/ 2987479 h 6858000"/>
              <a:gd name="connsiteX731" fmla="*/ 59142 w 7467600"/>
              <a:gd name="connsiteY731" fmla="*/ 2978488 h 6858000"/>
              <a:gd name="connsiteX732" fmla="*/ 0 w 7467600"/>
              <a:gd name="connsiteY732" fmla="*/ 3015334 h 6858000"/>
              <a:gd name="connsiteX733" fmla="*/ 0 w 7467600"/>
              <a:gd name="connsiteY733" fmla="*/ 2914286 h 6858000"/>
              <a:gd name="connsiteX734" fmla="*/ 36383 w 7467600"/>
              <a:gd name="connsiteY734" fmla="*/ 2901128 h 6858000"/>
              <a:gd name="connsiteX735" fmla="*/ 156329 w 7467600"/>
              <a:gd name="connsiteY735" fmla="*/ 2840533 h 6858000"/>
              <a:gd name="connsiteX736" fmla="*/ 358355 w 7467600"/>
              <a:gd name="connsiteY736" fmla="*/ 2620471 h 6858000"/>
              <a:gd name="connsiteX737" fmla="*/ 510577 w 7467600"/>
              <a:gd name="connsiteY737" fmla="*/ 2501244 h 6858000"/>
              <a:gd name="connsiteX738" fmla="*/ 211967 w 7467600"/>
              <a:gd name="connsiteY738" fmla="*/ 2479171 h 6858000"/>
              <a:gd name="connsiteX739" fmla="*/ 0 w 7467600"/>
              <a:gd name="connsiteY739" fmla="*/ 2476398 h 6858000"/>
              <a:gd name="connsiteX740" fmla="*/ 0 w 7467600"/>
              <a:gd name="connsiteY740" fmla="*/ 2389189 h 6858000"/>
              <a:gd name="connsiteX741" fmla="*/ 103062 w 7467600"/>
              <a:gd name="connsiteY741" fmla="*/ 2389518 h 6858000"/>
              <a:gd name="connsiteX742" fmla="*/ 510734 w 7467600"/>
              <a:gd name="connsiteY742" fmla="*/ 2416201 h 6858000"/>
              <a:gd name="connsiteX743" fmla="*/ 279257 w 7467600"/>
              <a:gd name="connsiteY743" fmla="*/ 2092102 h 6858000"/>
              <a:gd name="connsiteX744" fmla="*/ 65265 w 7467600"/>
              <a:gd name="connsiteY744" fmla="*/ 2006049 h 6858000"/>
              <a:gd name="connsiteX745" fmla="*/ 0 w 7467600"/>
              <a:gd name="connsiteY745" fmla="*/ 1982532 h 6858000"/>
              <a:gd name="connsiteX746" fmla="*/ 0 w 7467600"/>
              <a:gd name="connsiteY746" fmla="*/ 1912789 h 6858000"/>
              <a:gd name="connsiteX747" fmla="*/ 97460 w 7467600"/>
              <a:gd name="connsiteY747" fmla="*/ 1953725 h 6858000"/>
              <a:gd name="connsiteX748" fmla="*/ 221272 w 7467600"/>
              <a:gd name="connsiteY748" fmla="*/ 1980766 h 6858000"/>
              <a:gd name="connsiteX749" fmla="*/ 116765 w 7467600"/>
              <a:gd name="connsiteY749" fmla="*/ 1911033 h 6858000"/>
              <a:gd name="connsiteX750" fmla="*/ 16405 w 7467600"/>
              <a:gd name="connsiteY750" fmla="*/ 1803412 h 6858000"/>
              <a:gd name="connsiteX751" fmla="*/ 0 w 7467600"/>
              <a:gd name="connsiteY751" fmla="*/ 1784777 h 6858000"/>
              <a:gd name="connsiteX752" fmla="*/ 0 w 7467600"/>
              <a:gd name="connsiteY752" fmla="*/ 1740082 h 6858000"/>
              <a:gd name="connsiteX753" fmla="*/ 39394 w 7467600"/>
              <a:gd name="connsiteY753" fmla="*/ 1784856 h 6858000"/>
              <a:gd name="connsiteX754" fmla="*/ 135813 w 7467600"/>
              <a:gd name="connsiteY754" fmla="*/ 1888838 h 6858000"/>
              <a:gd name="connsiteX755" fmla="*/ 242575 w 7467600"/>
              <a:gd name="connsiteY755" fmla="*/ 1958841 h 6858000"/>
              <a:gd name="connsiteX756" fmla="*/ 82197 w 7467600"/>
              <a:gd name="connsiteY756" fmla="*/ 1754826 h 6858000"/>
              <a:gd name="connsiteX757" fmla="*/ 0 w 7467600"/>
              <a:gd name="connsiteY757" fmla="*/ 1679650 h 6858000"/>
              <a:gd name="connsiteX758" fmla="*/ 0 w 7467600"/>
              <a:gd name="connsiteY758" fmla="*/ 1602463 h 6858000"/>
              <a:gd name="connsiteX759" fmla="*/ 84689 w 7467600"/>
              <a:gd name="connsiteY759" fmla="*/ 1677442 h 6858000"/>
              <a:gd name="connsiteX760" fmla="*/ 298437 w 7467600"/>
              <a:gd name="connsiteY760" fmla="*/ 1968019 h 6858000"/>
              <a:gd name="connsiteX761" fmla="*/ 227269 w 7467600"/>
              <a:gd name="connsiteY761" fmla="*/ 1114064 h 6858000"/>
              <a:gd name="connsiteX762" fmla="*/ 248003 w 7467600"/>
              <a:gd name="connsiteY762" fmla="*/ 1089613 h 6858000"/>
              <a:gd name="connsiteX763" fmla="*/ 427020 w 7467600"/>
              <a:gd name="connsiteY763" fmla="*/ 1619803 h 6858000"/>
              <a:gd name="connsiteX764" fmla="*/ 340345 w 7467600"/>
              <a:gd name="connsiteY764" fmla="*/ 2027739 h 6858000"/>
              <a:gd name="connsiteX765" fmla="*/ 360865 w 7467600"/>
              <a:gd name="connsiteY765" fmla="*/ 2044827 h 6858000"/>
              <a:gd name="connsiteX766" fmla="*/ 560414 w 7467600"/>
              <a:gd name="connsiteY766" fmla="*/ 2421457 h 6858000"/>
              <a:gd name="connsiteX767" fmla="*/ 1359703 w 7467600"/>
              <a:gd name="connsiteY767" fmla="*/ 2578554 h 6858000"/>
              <a:gd name="connsiteX768" fmla="*/ 1359422 w 7467600"/>
              <a:gd name="connsiteY768" fmla="*/ 2577994 h 6858000"/>
              <a:gd name="connsiteX769" fmla="*/ 828701 w 7467600"/>
              <a:gd name="connsiteY769" fmla="*/ 1839520 h 6858000"/>
              <a:gd name="connsiteX770" fmla="*/ 494427 w 7467600"/>
              <a:gd name="connsiteY770" fmla="*/ 1092333 h 6858000"/>
              <a:gd name="connsiteX771" fmla="*/ 506322 w 7467600"/>
              <a:gd name="connsiteY771" fmla="*/ 1020997 h 6858000"/>
              <a:gd name="connsiteX772" fmla="*/ 4570198 w 7467600"/>
              <a:gd name="connsiteY772" fmla="*/ 978081 h 6858000"/>
              <a:gd name="connsiteX773" fmla="*/ 4523691 w 7467600"/>
              <a:gd name="connsiteY773" fmla="*/ 1127776 h 6858000"/>
              <a:gd name="connsiteX774" fmla="*/ 4509875 w 7467600"/>
              <a:gd name="connsiteY774" fmla="*/ 1167552 h 6858000"/>
              <a:gd name="connsiteX775" fmla="*/ 4478168 w 7467600"/>
              <a:gd name="connsiteY775" fmla="*/ 1260735 h 6858000"/>
              <a:gd name="connsiteX776" fmla="*/ 4409309 w 7467600"/>
              <a:gd name="connsiteY776" fmla="*/ 1666996 h 6858000"/>
              <a:gd name="connsiteX777" fmla="*/ 4370031 w 7467600"/>
              <a:gd name="connsiteY777" fmla="*/ 1955666 h 6858000"/>
              <a:gd name="connsiteX778" fmla="*/ 4570198 w 7467600"/>
              <a:gd name="connsiteY778" fmla="*/ 978081 h 6858000"/>
              <a:gd name="connsiteX779" fmla="*/ 4557898 w 7467600"/>
              <a:gd name="connsiteY779" fmla="*/ 900011 h 6858000"/>
              <a:gd name="connsiteX780" fmla="*/ 4344840 w 7467600"/>
              <a:gd name="connsiteY780" fmla="*/ 1922038 h 6858000"/>
              <a:gd name="connsiteX781" fmla="*/ 4378710 w 7467600"/>
              <a:gd name="connsiteY781" fmla="*/ 1665516 h 6858000"/>
              <a:gd name="connsiteX782" fmla="*/ 4448798 w 7467600"/>
              <a:gd name="connsiteY782" fmla="*/ 1253024 h 6858000"/>
              <a:gd name="connsiteX783" fmla="*/ 4480315 w 7467600"/>
              <a:gd name="connsiteY783" fmla="*/ 1158454 h 6858000"/>
              <a:gd name="connsiteX784" fmla="*/ 4494133 w 7467600"/>
              <a:gd name="connsiteY784" fmla="*/ 1118676 h 6858000"/>
              <a:gd name="connsiteX785" fmla="*/ 4557898 w 7467600"/>
              <a:gd name="connsiteY785" fmla="*/ 900011 h 6858000"/>
              <a:gd name="connsiteX786" fmla="*/ 5870151 w 7467600"/>
              <a:gd name="connsiteY786" fmla="*/ 898890 h 6858000"/>
              <a:gd name="connsiteX787" fmla="*/ 5861335 w 7467600"/>
              <a:gd name="connsiteY787" fmla="*/ 899177 h 6858000"/>
              <a:gd name="connsiteX788" fmla="*/ 5843702 w 7467600"/>
              <a:gd name="connsiteY788" fmla="*/ 899748 h 6858000"/>
              <a:gd name="connsiteX789" fmla="*/ 5651107 w 7467600"/>
              <a:gd name="connsiteY789" fmla="*/ 920306 h 6858000"/>
              <a:gd name="connsiteX790" fmla="*/ 5459407 w 7467600"/>
              <a:gd name="connsiteY790" fmla="*/ 940975 h 6858000"/>
              <a:gd name="connsiteX791" fmla="*/ 5374846 w 7467600"/>
              <a:gd name="connsiteY791" fmla="*/ 941988 h 6858000"/>
              <a:gd name="connsiteX792" fmla="*/ 5256105 w 7467600"/>
              <a:gd name="connsiteY792" fmla="*/ 945632 h 6858000"/>
              <a:gd name="connsiteX793" fmla="*/ 5107071 w 7467600"/>
              <a:gd name="connsiteY793" fmla="*/ 969720 h 6858000"/>
              <a:gd name="connsiteX794" fmla="*/ 4998681 w 7467600"/>
              <a:gd name="connsiteY794" fmla="*/ 988771 h 6858000"/>
              <a:gd name="connsiteX795" fmla="*/ 5870151 w 7467600"/>
              <a:gd name="connsiteY795" fmla="*/ 898890 h 6858000"/>
              <a:gd name="connsiteX796" fmla="*/ 5504425 w 7467600"/>
              <a:gd name="connsiteY796" fmla="*/ 848067 h 6858000"/>
              <a:gd name="connsiteX797" fmla="*/ 4968849 w 7467600"/>
              <a:gd name="connsiteY797" fmla="*/ 962318 h 6858000"/>
              <a:gd name="connsiteX798" fmla="*/ 5104039 w 7467600"/>
              <a:gd name="connsiteY798" fmla="*/ 940634 h 6858000"/>
              <a:gd name="connsiteX799" fmla="*/ 5256311 w 7467600"/>
              <a:gd name="connsiteY799" fmla="*/ 916490 h 6858000"/>
              <a:gd name="connsiteX800" fmla="*/ 5377381 w 7467600"/>
              <a:gd name="connsiteY800" fmla="*/ 912671 h 6858000"/>
              <a:gd name="connsiteX801" fmla="*/ 5460148 w 7467600"/>
              <a:gd name="connsiteY801" fmla="*/ 911442 h 6858000"/>
              <a:gd name="connsiteX802" fmla="*/ 5648971 w 7467600"/>
              <a:gd name="connsiteY802" fmla="*/ 891331 h 6858000"/>
              <a:gd name="connsiteX803" fmla="*/ 5844807 w 7467600"/>
              <a:gd name="connsiteY803" fmla="*/ 870718 h 6858000"/>
              <a:gd name="connsiteX804" fmla="*/ 5862975 w 7467600"/>
              <a:gd name="connsiteY804" fmla="*/ 869756 h 6858000"/>
              <a:gd name="connsiteX805" fmla="*/ 5920887 w 7467600"/>
              <a:gd name="connsiteY805" fmla="*/ 865929 h 6858000"/>
              <a:gd name="connsiteX806" fmla="*/ 5504425 w 7467600"/>
              <a:gd name="connsiteY806" fmla="*/ 848067 h 6858000"/>
              <a:gd name="connsiteX807" fmla="*/ 3607114 w 7467600"/>
              <a:gd name="connsiteY807" fmla="*/ 467441 h 6858000"/>
              <a:gd name="connsiteX808" fmla="*/ 3296242 w 7467600"/>
              <a:gd name="connsiteY808" fmla="*/ 807991 h 6858000"/>
              <a:gd name="connsiteX809" fmla="*/ 3174674 w 7467600"/>
              <a:gd name="connsiteY809" fmla="*/ 919759 h 6858000"/>
              <a:gd name="connsiteX810" fmla="*/ 3042978 w 7467600"/>
              <a:gd name="connsiteY810" fmla="*/ 1054894 h 6858000"/>
              <a:gd name="connsiteX811" fmla="*/ 2968914 w 7467600"/>
              <a:gd name="connsiteY811" fmla="*/ 1133756 h 6858000"/>
              <a:gd name="connsiteX812" fmla="*/ 3103823 w 7467600"/>
              <a:gd name="connsiteY812" fmla="*/ 1026814 h 6858000"/>
              <a:gd name="connsiteX813" fmla="*/ 3607114 w 7467600"/>
              <a:gd name="connsiteY813" fmla="*/ 467441 h 6858000"/>
              <a:gd name="connsiteX814" fmla="*/ 3744487 w 7467600"/>
              <a:gd name="connsiteY814" fmla="*/ 383136 h 6858000"/>
              <a:gd name="connsiteX815" fmla="*/ 3970213 w 7467600"/>
              <a:gd name="connsiteY815" fmla="*/ 995559 h 6858000"/>
              <a:gd name="connsiteX816" fmla="*/ 3744487 w 7467600"/>
              <a:gd name="connsiteY816" fmla="*/ 383136 h 6858000"/>
              <a:gd name="connsiteX817" fmla="*/ 3624562 w 7467600"/>
              <a:gd name="connsiteY817" fmla="*/ 367041 h 6858000"/>
              <a:gd name="connsiteX818" fmla="*/ 3489712 w 7467600"/>
              <a:gd name="connsiteY818" fmla="*/ 485386 h 6858000"/>
              <a:gd name="connsiteX819" fmla="*/ 3182994 w 7467600"/>
              <a:gd name="connsiteY819" fmla="*/ 828265 h 6858000"/>
              <a:gd name="connsiteX820" fmla="*/ 2892114 w 7467600"/>
              <a:gd name="connsiteY820" fmla="*/ 1172635 h 6858000"/>
              <a:gd name="connsiteX821" fmla="*/ 3021459 w 7467600"/>
              <a:gd name="connsiteY821" fmla="*/ 1035385 h 6858000"/>
              <a:gd name="connsiteX822" fmla="*/ 3153873 w 7467600"/>
              <a:gd name="connsiteY822" fmla="*/ 898971 h 6858000"/>
              <a:gd name="connsiteX823" fmla="*/ 3276511 w 7467600"/>
              <a:gd name="connsiteY823" fmla="*/ 786423 h 6858000"/>
              <a:gd name="connsiteX824" fmla="*/ 3584154 w 7467600"/>
              <a:gd name="connsiteY824" fmla="*/ 448218 h 6858000"/>
              <a:gd name="connsiteX825" fmla="*/ 3624562 w 7467600"/>
              <a:gd name="connsiteY825" fmla="*/ 367041 h 6858000"/>
              <a:gd name="connsiteX826" fmla="*/ 3766672 w 7467600"/>
              <a:gd name="connsiteY826" fmla="*/ 359429 h 6858000"/>
              <a:gd name="connsiteX827" fmla="*/ 3996338 w 7467600"/>
              <a:gd name="connsiteY827" fmla="*/ 968237 h 6858000"/>
              <a:gd name="connsiteX828" fmla="*/ 3766672 w 7467600"/>
              <a:gd name="connsiteY828" fmla="*/ 359429 h 6858000"/>
              <a:gd name="connsiteX829" fmla="*/ 5805386 w 7467600"/>
              <a:gd name="connsiteY829" fmla="*/ 239240 h 6858000"/>
              <a:gd name="connsiteX830" fmla="*/ 5736947 w 7467600"/>
              <a:gd name="connsiteY830" fmla="*/ 261367 h 6858000"/>
              <a:gd name="connsiteX831" fmla="*/ 5427012 w 7467600"/>
              <a:gd name="connsiteY831" fmla="*/ 311272 h 6858000"/>
              <a:gd name="connsiteX832" fmla="*/ 5147818 w 7467600"/>
              <a:gd name="connsiteY832" fmla="*/ 322112 h 6858000"/>
              <a:gd name="connsiteX833" fmla="*/ 5060854 w 7467600"/>
              <a:gd name="connsiteY833" fmla="*/ 311882 h 6858000"/>
              <a:gd name="connsiteX834" fmla="*/ 4945989 w 7467600"/>
              <a:gd name="connsiteY834" fmla="*/ 300516 h 6858000"/>
              <a:gd name="connsiteX835" fmla="*/ 5410479 w 7467600"/>
              <a:gd name="connsiteY835" fmla="*/ 348434 h 6858000"/>
              <a:gd name="connsiteX836" fmla="*/ 5805386 w 7467600"/>
              <a:gd name="connsiteY836" fmla="*/ 239240 h 6858000"/>
              <a:gd name="connsiteX837" fmla="*/ 5905192 w 7467600"/>
              <a:gd name="connsiteY837" fmla="*/ 163079 h 6858000"/>
              <a:gd name="connsiteX838" fmla="*/ 5865655 w 7467600"/>
              <a:gd name="connsiteY838" fmla="*/ 171901 h 6858000"/>
              <a:gd name="connsiteX839" fmla="*/ 5259740 w 7467600"/>
              <a:gd name="connsiteY839" fmla="*/ 257013 h 6858000"/>
              <a:gd name="connsiteX840" fmla="*/ 5208466 w 7467600"/>
              <a:gd name="connsiteY840" fmla="*/ 257550 h 6858000"/>
              <a:gd name="connsiteX841" fmla="*/ 4980204 w 7467600"/>
              <a:gd name="connsiteY841" fmla="*/ 271903 h 6858000"/>
              <a:gd name="connsiteX842" fmla="*/ 5068068 w 7467600"/>
              <a:gd name="connsiteY842" fmla="*/ 282244 h 6858000"/>
              <a:gd name="connsiteX843" fmla="*/ 5153231 w 7467600"/>
              <a:gd name="connsiteY843" fmla="*/ 292240 h 6858000"/>
              <a:gd name="connsiteX844" fmla="*/ 5426491 w 7467600"/>
              <a:gd name="connsiteY844" fmla="*/ 281128 h 6858000"/>
              <a:gd name="connsiteX845" fmla="*/ 5731212 w 7467600"/>
              <a:gd name="connsiteY845" fmla="*/ 231951 h 6858000"/>
              <a:gd name="connsiteX846" fmla="*/ 5905192 w 7467600"/>
              <a:gd name="connsiteY846" fmla="*/ 163079 h 6858000"/>
              <a:gd name="connsiteX847" fmla="*/ 5944437 w 7467600"/>
              <a:gd name="connsiteY847" fmla="*/ 113829 h 6858000"/>
              <a:gd name="connsiteX848" fmla="*/ 5825032 w 7467600"/>
              <a:gd name="connsiteY848" fmla="*/ 146405 h 6858000"/>
              <a:gd name="connsiteX849" fmla="*/ 4955599 w 7467600"/>
              <a:gd name="connsiteY849" fmla="*/ 247008 h 6858000"/>
              <a:gd name="connsiteX850" fmla="*/ 5210104 w 7467600"/>
              <a:gd name="connsiteY850" fmla="*/ 228123 h 6858000"/>
              <a:gd name="connsiteX851" fmla="*/ 5261015 w 7467600"/>
              <a:gd name="connsiteY851" fmla="*/ 227087 h 6858000"/>
              <a:gd name="connsiteX852" fmla="*/ 5861181 w 7467600"/>
              <a:gd name="connsiteY852" fmla="*/ 143093 h 6858000"/>
              <a:gd name="connsiteX853" fmla="*/ 5961252 w 7467600"/>
              <a:gd name="connsiteY853" fmla="*/ 114820 h 6858000"/>
              <a:gd name="connsiteX854" fmla="*/ 5944437 w 7467600"/>
              <a:gd name="connsiteY854" fmla="*/ 113829 h 6858000"/>
              <a:gd name="connsiteX855" fmla="*/ 3882765 w 7467600"/>
              <a:gd name="connsiteY855" fmla="*/ 0 h 6858000"/>
              <a:gd name="connsiteX856" fmla="*/ 3995099 w 7467600"/>
              <a:gd name="connsiteY856" fmla="*/ 0 h 6858000"/>
              <a:gd name="connsiteX857" fmla="*/ 4163818 w 7467600"/>
              <a:gd name="connsiteY857" fmla="*/ 234104 h 6858000"/>
              <a:gd name="connsiteX858" fmla="*/ 4172099 w 7467600"/>
              <a:gd name="connsiteY858" fmla="*/ 234207 h 6858000"/>
              <a:gd name="connsiteX859" fmla="*/ 4784282 w 7467600"/>
              <a:gd name="connsiteY859" fmla="*/ 276561 h 6858000"/>
              <a:gd name="connsiteX860" fmla="*/ 4801687 w 7467600"/>
              <a:gd name="connsiteY860" fmla="*/ 267764 h 6858000"/>
              <a:gd name="connsiteX861" fmla="*/ 6082788 w 7467600"/>
              <a:gd name="connsiteY861" fmla="*/ 64119 h 6858000"/>
              <a:gd name="connsiteX862" fmla="*/ 6099442 w 7467600"/>
              <a:gd name="connsiteY862" fmla="*/ 82568 h 6858000"/>
              <a:gd name="connsiteX863" fmla="*/ 4804137 w 7467600"/>
              <a:gd name="connsiteY863" fmla="*/ 320931 h 6858000"/>
              <a:gd name="connsiteX864" fmla="*/ 4227047 w 7467600"/>
              <a:gd name="connsiteY864" fmla="*/ 313415 h 6858000"/>
              <a:gd name="connsiteX865" fmla="*/ 4346041 w 7467600"/>
              <a:gd name="connsiteY865" fmla="*/ 456086 h 6858000"/>
              <a:gd name="connsiteX866" fmla="*/ 4870967 w 7467600"/>
              <a:gd name="connsiteY866" fmla="*/ 963061 h 6858000"/>
              <a:gd name="connsiteX867" fmla="*/ 4889647 w 7467600"/>
              <a:gd name="connsiteY867" fmla="*/ 957147 h 6858000"/>
              <a:gd name="connsiteX868" fmla="*/ 5422504 w 7467600"/>
              <a:gd name="connsiteY868" fmla="*/ 805191 h 6858000"/>
              <a:gd name="connsiteX869" fmla="*/ 6087656 w 7467600"/>
              <a:gd name="connsiteY869" fmla="*/ 826703 h 6858000"/>
              <a:gd name="connsiteX870" fmla="*/ 6058717 w 7467600"/>
              <a:gd name="connsiteY870" fmla="*/ 865992 h 6858000"/>
              <a:gd name="connsiteX871" fmla="*/ 4974153 w 7467600"/>
              <a:gd name="connsiteY871" fmla="*/ 1045456 h 6858000"/>
              <a:gd name="connsiteX872" fmla="*/ 5627835 w 7467600"/>
              <a:gd name="connsiteY872" fmla="*/ 1472077 h 6858000"/>
              <a:gd name="connsiteX873" fmla="*/ 5629817 w 7467600"/>
              <a:gd name="connsiteY873" fmla="*/ 1471412 h 6858000"/>
              <a:gd name="connsiteX874" fmla="*/ 5634124 w 7467600"/>
              <a:gd name="connsiteY874" fmla="*/ 1470572 h 6858000"/>
              <a:gd name="connsiteX875" fmla="*/ 5755832 w 7467600"/>
              <a:gd name="connsiteY875" fmla="*/ 1383886 h 6858000"/>
              <a:gd name="connsiteX876" fmla="*/ 6014186 w 7467600"/>
              <a:gd name="connsiteY876" fmla="*/ 1279799 h 6858000"/>
              <a:gd name="connsiteX877" fmla="*/ 6901619 w 7467600"/>
              <a:gd name="connsiteY877" fmla="*/ 1047874 h 6858000"/>
              <a:gd name="connsiteX878" fmla="*/ 6931566 w 7467600"/>
              <a:gd name="connsiteY878" fmla="*/ 1062034 h 6858000"/>
              <a:gd name="connsiteX879" fmla="*/ 5790982 w 7467600"/>
              <a:gd name="connsiteY879" fmla="*/ 1561380 h 6858000"/>
              <a:gd name="connsiteX880" fmla="*/ 6188971 w 7467600"/>
              <a:gd name="connsiteY880" fmla="*/ 1755168 h 6858000"/>
              <a:gd name="connsiteX881" fmla="*/ 6202446 w 7467600"/>
              <a:gd name="connsiteY881" fmla="*/ 1752268 h 6858000"/>
              <a:gd name="connsiteX882" fmla="*/ 7179560 w 7467600"/>
              <a:gd name="connsiteY882" fmla="*/ 1467551 h 6858000"/>
              <a:gd name="connsiteX883" fmla="*/ 7158730 w 7467600"/>
              <a:gd name="connsiteY883" fmla="*/ 1507835 h 6858000"/>
              <a:gd name="connsiteX884" fmla="*/ 6326959 w 7467600"/>
              <a:gd name="connsiteY884" fmla="*/ 1817686 h 6858000"/>
              <a:gd name="connsiteX885" fmla="*/ 6537433 w 7467600"/>
              <a:gd name="connsiteY885" fmla="*/ 1907790 h 6858000"/>
              <a:gd name="connsiteX886" fmla="*/ 6550221 w 7467600"/>
              <a:gd name="connsiteY886" fmla="*/ 1910729 h 6858000"/>
              <a:gd name="connsiteX887" fmla="*/ 6964438 w 7467600"/>
              <a:gd name="connsiteY887" fmla="*/ 2209505 h 6858000"/>
              <a:gd name="connsiteX888" fmla="*/ 7367862 w 7467600"/>
              <a:gd name="connsiteY888" fmla="*/ 2806833 h 6858000"/>
              <a:gd name="connsiteX889" fmla="*/ 7364329 w 7467600"/>
              <a:gd name="connsiteY889" fmla="*/ 2826907 h 6858000"/>
              <a:gd name="connsiteX890" fmla="*/ 7290545 w 7467600"/>
              <a:gd name="connsiteY890" fmla="*/ 2850663 h 6858000"/>
              <a:gd name="connsiteX891" fmla="*/ 6472036 w 7467600"/>
              <a:gd name="connsiteY891" fmla="*/ 1959003 h 6858000"/>
              <a:gd name="connsiteX892" fmla="*/ 5792897 w 7467600"/>
              <a:gd name="connsiteY892" fmla="*/ 1647747 h 6858000"/>
              <a:gd name="connsiteX893" fmla="*/ 5842751 w 7467600"/>
              <a:gd name="connsiteY893" fmla="*/ 1816112 h 6858000"/>
              <a:gd name="connsiteX894" fmla="*/ 5847424 w 7467600"/>
              <a:gd name="connsiteY894" fmla="*/ 1815776 h 6858000"/>
              <a:gd name="connsiteX895" fmla="*/ 6399821 w 7467600"/>
              <a:gd name="connsiteY895" fmla="*/ 2344799 h 6858000"/>
              <a:gd name="connsiteX896" fmla="*/ 6323232 w 7467600"/>
              <a:gd name="connsiteY896" fmla="*/ 2389634 h 6858000"/>
              <a:gd name="connsiteX897" fmla="*/ 5942958 w 7467600"/>
              <a:gd name="connsiteY897" fmla="*/ 2077708 h 6858000"/>
              <a:gd name="connsiteX898" fmla="*/ 5921559 w 7467600"/>
              <a:gd name="connsiteY898" fmla="*/ 2378596 h 6858000"/>
              <a:gd name="connsiteX899" fmla="*/ 5817651 w 7467600"/>
              <a:gd name="connsiteY899" fmla="*/ 3023919 h 6858000"/>
              <a:gd name="connsiteX900" fmla="*/ 5729634 w 7467600"/>
              <a:gd name="connsiteY900" fmla="*/ 3051849 h 6858000"/>
              <a:gd name="connsiteX901" fmla="*/ 5611018 w 7467600"/>
              <a:gd name="connsiteY901" fmla="*/ 2316769 h 6858000"/>
              <a:gd name="connsiteX902" fmla="*/ 5687608 w 7467600"/>
              <a:gd name="connsiteY902" fmla="*/ 2039972 h 6858000"/>
              <a:gd name="connsiteX903" fmla="*/ 5657554 w 7467600"/>
              <a:gd name="connsiteY903" fmla="*/ 1576445 h 6858000"/>
              <a:gd name="connsiteX904" fmla="*/ 5150475 w 7467600"/>
              <a:gd name="connsiteY904" fmla="*/ 1274012 h 6858000"/>
              <a:gd name="connsiteX905" fmla="*/ 5349142 w 7467600"/>
              <a:gd name="connsiteY905" fmla="*/ 2204405 h 6858000"/>
              <a:gd name="connsiteX906" fmla="*/ 5262214 w 7467600"/>
              <a:gd name="connsiteY906" fmla="*/ 2233836 h 6858000"/>
              <a:gd name="connsiteX907" fmla="*/ 4981539 w 7467600"/>
              <a:gd name="connsiteY907" fmla="*/ 1542201 h 6858000"/>
              <a:gd name="connsiteX908" fmla="*/ 4958461 w 7467600"/>
              <a:gd name="connsiteY908" fmla="*/ 1136957 h 6858000"/>
              <a:gd name="connsiteX909" fmla="*/ 4655015 w 7467600"/>
              <a:gd name="connsiteY909" fmla="*/ 891426 h 6858000"/>
              <a:gd name="connsiteX910" fmla="*/ 4348002 w 7467600"/>
              <a:gd name="connsiteY910" fmla="*/ 2205895 h 6858000"/>
              <a:gd name="connsiteX911" fmla="*/ 4262250 w 7467600"/>
              <a:gd name="connsiteY911" fmla="*/ 2219972 h 6858000"/>
              <a:gd name="connsiteX912" fmla="*/ 4550611 w 7467600"/>
              <a:gd name="connsiteY912" fmla="*/ 817540 h 6858000"/>
              <a:gd name="connsiteX913" fmla="*/ 4564418 w 7467600"/>
              <a:gd name="connsiteY913" fmla="*/ 808293 h 6858000"/>
              <a:gd name="connsiteX914" fmla="*/ 4266388 w 7467600"/>
              <a:gd name="connsiteY914" fmla="*/ 500083 h 6858000"/>
              <a:gd name="connsiteX915" fmla="*/ 4032842 w 7467600"/>
              <a:gd name="connsiteY915" fmla="*/ 211809 h 6858000"/>
              <a:gd name="connsiteX916" fmla="*/ 3882765 w 7467600"/>
              <a:gd name="connsiteY916" fmla="*/ 0 h 6858000"/>
              <a:gd name="connsiteX917" fmla="*/ 3721337 w 7467600"/>
              <a:gd name="connsiteY917" fmla="*/ 0 h 6858000"/>
              <a:gd name="connsiteX918" fmla="*/ 3797544 w 7467600"/>
              <a:gd name="connsiteY918" fmla="*/ 0 h 6858000"/>
              <a:gd name="connsiteX919" fmla="*/ 3775734 w 7467600"/>
              <a:gd name="connsiteY919" fmla="*/ 95131 h 6858000"/>
              <a:gd name="connsiteX920" fmla="*/ 3724807 w 7467600"/>
              <a:gd name="connsiteY920" fmla="*/ 272257 h 6858000"/>
              <a:gd name="connsiteX921" fmla="*/ 3726844 w 7467600"/>
              <a:gd name="connsiteY921" fmla="*/ 282988 h 6858000"/>
              <a:gd name="connsiteX922" fmla="*/ 3742664 w 7467600"/>
              <a:gd name="connsiteY922" fmla="*/ 279918 h 6858000"/>
              <a:gd name="connsiteX923" fmla="*/ 4103910 w 7467600"/>
              <a:gd name="connsiteY923" fmla="*/ 1161917 h 6858000"/>
              <a:gd name="connsiteX924" fmla="*/ 4020269 w 7467600"/>
              <a:gd name="connsiteY924" fmla="*/ 1200406 h 6858000"/>
              <a:gd name="connsiteX925" fmla="*/ 3674882 w 7467600"/>
              <a:gd name="connsiteY925" fmla="*/ 488524 h 6858000"/>
              <a:gd name="connsiteX926" fmla="*/ 3132682 w 7467600"/>
              <a:gd name="connsiteY926" fmla="*/ 1072284 h 6858000"/>
              <a:gd name="connsiteX927" fmla="*/ 2716346 w 7467600"/>
              <a:gd name="connsiteY927" fmla="*/ 1276376 h 6858000"/>
              <a:gd name="connsiteX928" fmla="*/ 2716772 w 7467600"/>
              <a:gd name="connsiteY928" fmla="*/ 1255462 h 6858000"/>
              <a:gd name="connsiteX929" fmla="*/ 3471096 w 7467600"/>
              <a:gd name="connsiteY929" fmla="*/ 437072 h 6858000"/>
              <a:gd name="connsiteX930" fmla="*/ 3639057 w 7467600"/>
              <a:gd name="connsiteY930" fmla="*/ 286334 h 6858000"/>
              <a:gd name="connsiteX931" fmla="*/ 3640309 w 7467600"/>
              <a:gd name="connsiteY931" fmla="*/ 284664 h 6858000"/>
              <a:gd name="connsiteX932" fmla="*/ 3646022 w 7467600"/>
              <a:gd name="connsiteY932" fmla="*/ 276711 h 6858000"/>
              <a:gd name="connsiteX933" fmla="*/ 3707943 w 7467600"/>
              <a:gd name="connsiteY933" fmla="*/ 65958 h 6858000"/>
              <a:gd name="connsiteX934" fmla="*/ 3721337 w 7467600"/>
              <a:gd name="connsiteY934" fmla="*/ 0 h 6858000"/>
              <a:gd name="connsiteX935" fmla="*/ 2867960 w 7467600"/>
              <a:gd name="connsiteY935" fmla="*/ 0 h 6858000"/>
              <a:gd name="connsiteX936" fmla="*/ 2926351 w 7467600"/>
              <a:gd name="connsiteY936" fmla="*/ 0 h 6858000"/>
              <a:gd name="connsiteX937" fmla="*/ 2902823 w 7467600"/>
              <a:gd name="connsiteY937" fmla="*/ 262929 h 6858000"/>
              <a:gd name="connsiteX938" fmla="*/ 2940663 w 7467600"/>
              <a:gd name="connsiteY938" fmla="*/ 140884 h 6858000"/>
              <a:gd name="connsiteX939" fmla="*/ 2947039 w 7467600"/>
              <a:gd name="connsiteY939" fmla="*/ 122524 h 6858000"/>
              <a:gd name="connsiteX940" fmla="*/ 2984316 w 7467600"/>
              <a:gd name="connsiteY940" fmla="*/ 0 h 6858000"/>
              <a:gd name="connsiteX941" fmla="*/ 3016114 w 7467600"/>
              <a:gd name="connsiteY941" fmla="*/ 0 h 6858000"/>
              <a:gd name="connsiteX942" fmla="*/ 2979949 w 7467600"/>
              <a:gd name="connsiteY942" fmla="*/ 119274 h 6858000"/>
              <a:gd name="connsiteX943" fmla="*/ 3023879 w 7467600"/>
              <a:gd name="connsiteY943" fmla="*/ 0 h 6858000"/>
              <a:gd name="connsiteX944" fmla="*/ 3105400 w 7467600"/>
              <a:gd name="connsiteY944" fmla="*/ 0 h 6858000"/>
              <a:gd name="connsiteX945" fmla="*/ 3094669 w 7467600"/>
              <a:gd name="connsiteY945" fmla="*/ 30308 h 6858000"/>
              <a:gd name="connsiteX946" fmla="*/ 2901945 w 7467600"/>
              <a:gd name="connsiteY946" fmla="*/ 466538 h 6858000"/>
              <a:gd name="connsiteX947" fmla="*/ 2815209 w 7467600"/>
              <a:gd name="connsiteY947" fmla="*/ 497361 h 6858000"/>
              <a:gd name="connsiteX948" fmla="*/ 2844845 w 7467600"/>
              <a:gd name="connsiteY948" fmla="*/ 127638 h 6858000"/>
              <a:gd name="connsiteX949" fmla="*/ 2867960 w 7467600"/>
              <a:gd name="connsiteY949" fmla="*/ 0 h 6858000"/>
              <a:gd name="connsiteX950" fmla="*/ 1057230 w 7467600"/>
              <a:gd name="connsiteY950" fmla="*/ 0 h 6858000"/>
              <a:gd name="connsiteX951" fmla="*/ 1111003 w 7467600"/>
              <a:gd name="connsiteY951" fmla="*/ 0 h 6858000"/>
              <a:gd name="connsiteX952" fmla="*/ 1125553 w 7467600"/>
              <a:gd name="connsiteY952" fmla="*/ 52588 h 6858000"/>
              <a:gd name="connsiteX953" fmla="*/ 1304276 w 7467600"/>
              <a:gd name="connsiteY953" fmla="*/ 476275 h 6858000"/>
              <a:gd name="connsiteX954" fmla="*/ 1492066 w 7467600"/>
              <a:gd name="connsiteY954" fmla="*/ 886333 h 6858000"/>
              <a:gd name="connsiteX955" fmla="*/ 1423698 w 7467600"/>
              <a:gd name="connsiteY955" fmla="*/ 710817 h 6858000"/>
              <a:gd name="connsiteX956" fmla="*/ 1357609 w 7467600"/>
              <a:gd name="connsiteY956" fmla="*/ 532892 h 6858000"/>
              <a:gd name="connsiteX957" fmla="*/ 1309550 w 7467600"/>
              <a:gd name="connsiteY957" fmla="*/ 374031 h 6858000"/>
              <a:gd name="connsiteX958" fmla="*/ 1193673 w 7467600"/>
              <a:gd name="connsiteY958" fmla="*/ 49533 h 6858000"/>
              <a:gd name="connsiteX959" fmla="*/ 1164391 w 7467600"/>
              <a:gd name="connsiteY959" fmla="*/ 0 h 6858000"/>
              <a:gd name="connsiteX960" fmla="*/ 1200666 w 7467600"/>
              <a:gd name="connsiteY960" fmla="*/ 0 h 6858000"/>
              <a:gd name="connsiteX961" fmla="*/ 1223408 w 7467600"/>
              <a:gd name="connsiteY961" fmla="*/ 38996 h 6858000"/>
              <a:gd name="connsiteX962" fmla="*/ 1339635 w 7467600"/>
              <a:gd name="connsiteY962" fmla="*/ 365517 h 6858000"/>
              <a:gd name="connsiteX963" fmla="*/ 1387469 w 7467600"/>
              <a:gd name="connsiteY963" fmla="*/ 523079 h 6858000"/>
              <a:gd name="connsiteX964" fmla="*/ 1452685 w 7467600"/>
              <a:gd name="connsiteY964" fmla="*/ 699806 h 6858000"/>
              <a:gd name="connsiteX965" fmla="*/ 1492092 w 7467600"/>
              <a:gd name="connsiteY965" fmla="*/ 800424 h 6858000"/>
              <a:gd name="connsiteX966" fmla="*/ 1455302 w 7467600"/>
              <a:gd name="connsiteY966" fmla="*/ 632913 h 6858000"/>
              <a:gd name="connsiteX967" fmla="*/ 1222336 w 7467600"/>
              <a:gd name="connsiteY967" fmla="*/ 9480 h 6858000"/>
              <a:gd name="connsiteX968" fmla="*/ 1214634 w 7467600"/>
              <a:gd name="connsiteY968" fmla="*/ 0 h 6858000"/>
              <a:gd name="connsiteX969" fmla="*/ 1289827 w 7467600"/>
              <a:gd name="connsiteY969" fmla="*/ 0 h 6858000"/>
              <a:gd name="connsiteX970" fmla="*/ 1321076 w 7467600"/>
              <a:gd name="connsiteY970" fmla="*/ 59722 h 6858000"/>
              <a:gd name="connsiteX971" fmla="*/ 1512579 w 7467600"/>
              <a:gd name="connsiteY971" fmla="*/ 626441 h 6858000"/>
              <a:gd name="connsiteX972" fmla="*/ 1506076 w 7467600"/>
              <a:gd name="connsiteY972" fmla="*/ 1089289 h 6858000"/>
              <a:gd name="connsiteX973" fmla="*/ 1486346 w 7467600"/>
              <a:gd name="connsiteY973" fmla="*/ 1079919 h 6858000"/>
              <a:gd name="connsiteX974" fmla="*/ 1070511 w 7467600"/>
              <a:gd name="connsiteY974" fmla="*/ 48609 h 6858000"/>
              <a:gd name="connsiteX975" fmla="*/ 1057230 w 7467600"/>
              <a:gd name="connsiteY975" fmla="*/ 0 h 6858000"/>
              <a:gd name="connsiteX976" fmla="*/ 43151 w 7467600"/>
              <a:gd name="connsiteY976" fmla="*/ 0 h 6858000"/>
              <a:gd name="connsiteX977" fmla="*/ 95283 w 7467600"/>
              <a:gd name="connsiteY977" fmla="*/ 0 h 6858000"/>
              <a:gd name="connsiteX978" fmla="*/ 300708 w 7467600"/>
              <a:gd name="connsiteY978" fmla="*/ 154571 h 6858000"/>
              <a:gd name="connsiteX979" fmla="*/ 530414 w 7467600"/>
              <a:gd name="connsiteY979" fmla="*/ 354673 h 6858000"/>
              <a:gd name="connsiteX980" fmla="*/ 333785 w 7467600"/>
              <a:gd name="connsiteY980" fmla="*/ 161564 h 6858000"/>
              <a:gd name="connsiteX981" fmla="*/ 147005 w 7467600"/>
              <a:gd name="connsiteY981" fmla="*/ 0 h 6858000"/>
              <a:gd name="connsiteX982" fmla="*/ 272509 w 7467600"/>
              <a:gd name="connsiteY982" fmla="*/ 0 h 6858000"/>
              <a:gd name="connsiteX983" fmla="*/ 326276 w 7467600"/>
              <a:gd name="connsiteY983" fmla="*/ 45847 h 6858000"/>
              <a:gd name="connsiteX984" fmla="*/ 823759 w 7467600"/>
              <a:gd name="connsiteY984" fmla="*/ 574145 h 6858000"/>
              <a:gd name="connsiteX985" fmla="*/ 811254 w 7467600"/>
              <a:gd name="connsiteY985" fmla="*/ 665546 h 6858000"/>
              <a:gd name="connsiteX986" fmla="*/ 154042 w 7467600"/>
              <a:gd name="connsiteY986" fmla="*/ 261522 h 6858000"/>
              <a:gd name="connsiteX987" fmla="*/ 13550 w 7467600"/>
              <a:gd name="connsiteY987" fmla="*/ 158423 h 6858000"/>
              <a:gd name="connsiteX988" fmla="*/ 0 w 7467600"/>
              <a:gd name="connsiteY988" fmla="*/ 146618 h 6858000"/>
              <a:gd name="connsiteX989" fmla="*/ 0 w 7467600"/>
              <a:gd name="connsiteY989" fmla="*/ 59161 h 6858000"/>
              <a:gd name="connsiteX990" fmla="*/ 45427 w 7467600"/>
              <a:gd name="connsiteY990" fmla="*/ 101078 h 6858000"/>
              <a:gd name="connsiteX991" fmla="*/ 630103 w 7467600"/>
              <a:gd name="connsiteY991" fmla="*/ 485885 h 6858000"/>
              <a:gd name="connsiteX992" fmla="*/ 532040 w 7467600"/>
              <a:gd name="connsiteY992" fmla="*/ 399359 h 6858000"/>
              <a:gd name="connsiteX993" fmla="*/ 517618 w 7467600"/>
              <a:gd name="connsiteY993" fmla="*/ 385726 h 6858000"/>
              <a:gd name="connsiteX994" fmla="*/ 285074 w 7467600"/>
              <a:gd name="connsiteY994" fmla="*/ 182755 h 6858000"/>
              <a:gd name="connsiteX995" fmla="*/ 43151 w 7467600"/>
              <a:gd name="connsiteY99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7773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1903353 w 7467600"/>
              <a:gd name="connsiteY139" fmla="*/ 5044827 h 6858000"/>
              <a:gd name="connsiteX140" fmla="*/ 1936931 w 7467600"/>
              <a:gd name="connsiteY140" fmla="*/ 5093954 h 6858000"/>
              <a:gd name="connsiteX141" fmla="*/ 2195868 w 7467600"/>
              <a:gd name="connsiteY141" fmla="*/ 5396574 h 6858000"/>
              <a:gd name="connsiteX142" fmla="*/ 2088852 w 7467600"/>
              <a:gd name="connsiteY142" fmla="*/ 5166123 h 6858000"/>
              <a:gd name="connsiteX143" fmla="*/ 1958241 w 7467600"/>
              <a:gd name="connsiteY143" fmla="*/ 5067955 h 6858000"/>
              <a:gd name="connsiteX144" fmla="*/ 1903353 w 7467600"/>
              <a:gd name="connsiteY144" fmla="*/ 5044827 h 6858000"/>
              <a:gd name="connsiteX145" fmla="*/ 1979378 w 7467600"/>
              <a:gd name="connsiteY145" fmla="*/ 4769504 h 6858000"/>
              <a:gd name="connsiteX146" fmla="*/ 2882120 w 7467600"/>
              <a:gd name="connsiteY146" fmla="*/ 5064547 h 6858000"/>
              <a:gd name="connsiteX147" fmla="*/ 2793103 w 7467600"/>
              <a:gd name="connsiteY147" fmla="*/ 5039699 h 6858000"/>
              <a:gd name="connsiteX148" fmla="*/ 2770041 w 7467600"/>
              <a:gd name="connsiteY148" fmla="*/ 5033634 h 6858000"/>
              <a:gd name="connsiteX149" fmla="*/ 1979378 w 7467600"/>
              <a:gd name="connsiteY149" fmla="*/ 4769504 h 6858000"/>
              <a:gd name="connsiteX150" fmla="*/ 1927410 w 7467600"/>
              <a:gd name="connsiteY150" fmla="*/ 4716164 h 6858000"/>
              <a:gd name="connsiteX151" fmla="*/ 1959587 w 7467600"/>
              <a:gd name="connsiteY151" fmla="*/ 4728849 h 6858000"/>
              <a:gd name="connsiteX152" fmla="*/ 2777707 w 7467600"/>
              <a:gd name="connsiteY152" fmla="*/ 5003991 h 6858000"/>
              <a:gd name="connsiteX153" fmla="*/ 2800768 w 7467600"/>
              <a:gd name="connsiteY153" fmla="*/ 5010056 h 6858000"/>
              <a:gd name="connsiteX154" fmla="*/ 2879408 w 7467600"/>
              <a:gd name="connsiteY154" fmla="*/ 5031590 h 6858000"/>
              <a:gd name="connsiteX155" fmla="*/ 2862295 w 7467600"/>
              <a:gd name="connsiteY155" fmla="*/ 5022958 h 6858000"/>
              <a:gd name="connsiteX156" fmla="*/ 2813343 w 7467600"/>
              <a:gd name="connsiteY156" fmla="*/ 4998369 h 6858000"/>
              <a:gd name="connsiteX157" fmla="*/ 2646245 w 7467600"/>
              <a:gd name="connsiteY157" fmla="*/ 4930999 h 6858000"/>
              <a:gd name="connsiteX158" fmla="*/ 1999243 w 7467600"/>
              <a:gd name="connsiteY158" fmla="*/ 4730524 h 6858000"/>
              <a:gd name="connsiteX159" fmla="*/ 1979527 w 7467600"/>
              <a:gd name="connsiteY159" fmla="*/ 4726651 h 6858000"/>
              <a:gd name="connsiteX160" fmla="*/ 1927410 w 7467600"/>
              <a:gd name="connsiteY160" fmla="*/ 4716164 h 6858000"/>
              <a:gd name="connsiteX161" fmla="*/ 1997014 w 7467600"/>
              <a:gd name="connsiteY161" fmla="*/ 4698007 h 6858000"/>
              <a:gd name="connsiteX162" fmla="*/ 2005458 w 7467600"/>
              <a:gd name="connsiteY162" fmla="*/ 4699540 h 6858000"/>
              <a:gd name="connsiteX163" fmla="*/ 2657186 w 7467600"/>
              <a:gd name="connsiteY163" fmla="*/ 4901687 h 6858000"/>
              <a:gd name="connsiteX164" fmla="*/ 2826662 w 7467600"/>
              <a:gd name="connsiteY164" fmla="*/ 4970362 h 6858000"/>
              <a:gd name="connsiteX165" fmla="*/ 2876100 w 7467600"/>
              <a:gd name="connsiteY165" fmla="*/ 4995397 h 6858000"/>
              <a:gd name="connsiteX166" fmla="*/ 3042600 w 7467600"/>
              <a:gd name="connsiteY166" fmla="*/ 5059532 h 6858000"/>
              <a:gd name="connsiteX167" fmla="*/ 1997014 w 7467600"/>
              <a:gd name="connsiteY167" fmla="*/ 4698007 h 6858000"/>
              <a:gd name="connsiteX168" fmla="*/ 2305292 w 7467600"/>
              <a:gd name="connsiteY168" fmla="*/ 4219492 h 6858000"/>
              <a:gd name="connsiteX169" fmla="*/ 3360922 w 7467600"/>
              <a:gd name="connsiteY169" fmla="*/ 4529373 h 6858000"/>
              <a:gd name="connsiteX170" fmla="*/ 3492420 w 7467600"/>
              <a:gd name="connsiteY170" fmla="*/ 4510145 h 6858000"/>
              <a:gd name="connsiteX171" fmla="*/ 3364086 w 7467600"/>
              <a:gd name="connsiteY171" fmla="*/ 4480340 h 6858000"/>
              <a:gd name="connsiteX172" fmla="*/ 3225818 w 7467600"/>
              <a:gd name="connsiteY172" fmla="*/ 4411822 h 6858000"/>
              <a:gd name="connsiteX173" fmla="*/ 3129696 w 7467600"/>
              <a:gd name="connsiteY173" fmla="*/ 4360704 h 6858000"/>
              <a:gd name="connsiteX174" fmla="*/ 2814545 w 7467600"/>
              <a:gd name="connsiteY174" fmla="*/ 4282955 h 6858000"/>
              <a:gd name="connsiteX175" fmla="*/ 2305292 w 7467600"/>
              <a:gd name="connsiteY175" fmla="*/ 4219492 h 6858000"/>
              <a:gd name="connsiteX176" fmla="*/ 2626982 w 7467600"/>
              <a:gd name="connsiteY176" fmla="*/ 4206450 h 6858000"/>
              <a:gd name="connsiteX177" fmla="*/ 2490617 w 7467600"/>
              <a:gd name="connsiteY177" fmla="*/ 4206951 h 6858000"/>
              <a:gd name="connsiteX178" fmla="*/ 2819869 w 7467600"/>
              <a:gd name="connsiteY178" fmla="*/ 4252936 h 6858000"/>
              <a:gd name="connsiteX179" fmla="*/ 3143018 w 7467600"/>
              <a:gd name="connsiteY179" fmla="*/ 4332698 h 6858000"/>
              <a:gd name="connsiteX180" fmla="*/ 3241520 w 7467600"/>
              <a:gd name="connsiteY180" fmla="*/ 4385112 h 6858000"/>
              <a:gd name="connsiteX181" fmla="*/ 3374575 w 7467600"/>
              <a:gd name="connsiteY181" fmla="*/ 4451517 h 6858000"/>
              <a:gd name="connsiteX182" fmla="*/ 3505221 w 7467600"/>
              <a:gd name="connsiteY182" fmla="*/ 4480757 h 6858000"/>
              <a:gd name="connsiteX183" fmla="*/ 2626982 w 7467600"/>
              <a:gd name="connsiteY183" fmla="*/ 4206450 h 6858000"/>
              <a:gd name="connsiteX184" fmla="*/ 1310106 w 7467600"/>
              <a:gd name="connsiteY184" fmla="*/ 3943217 h 6858000"/>
              <a:gd name="connsiteX185" fmla="*/ 854994 w 7467600"/>
              <a:gd name="connsiteY185" fmla="*/ 4399136 h 6858000"/>
              <a:gd name="connsiteX186" fmla="*/ 742462 w 7467600"/>
              <a:gd name="connsiteY186" fmla="*/ 4594648 h 6858000"/>
              <a:gd name="connsiteX187" fmla="*/ 820602 w 7467600"/>
              <a:gd name="connsiteY187" fmla="*/ 4485915 h 6858000"/>
              <a:gd name="connsiteX188" fmla="*/ 878295 w 7467600"/>
              <a:gd name="connsiteY188" fmla="*/ 4403594 h 6858000"/>
              <a:gd name="connsiteX189" fmla="*/ 1240607 w 7467600"/>
              <a:gd name="connsiteY189" fmla="*/ 4010401 h 6858000"/>
              <a:gd name="connsiteX190" fmla="*/ 1310106 w 7467600"/>
              <a:gd name="connsiteY190" fmla="*/ 3943217 h 6858000"/>
              <a:gd name="connsiteX191" fmla="*/ 1423113 w 7467600"/>
              <a:gd name="connsiteY191" fmla="*/ 3874565 h 6858000"/>
              <a:gd name="connsiteX192" fmla="*/ 1260565 w 7467600"/>
              <a:gd name="connsiteY192" fmla="*/ 4031982 h 6858000"/>
              <a:gd name="connsiteX193" fmla="*/ 901900 w 7467600"/>
              <a:gd name="connsiteY193" fmla="*/ 4421236 h 6858000"/>
              <a:gd name="connsiteX194" fmla="*/ 845044 w 7467600"/>
              <a:gd name="connsiteY194" fmla="*/ 4502436 h 6858000"/>
              <a:gd name="connsiteX195" fmla="*/ 685926 w 7467600"/>
              <a:gd name="connsiteY195" fmla="*/ 4703069 h 6858000"/>
              <a:gd name="connsiteX196" fmla="*/ 684248 w 7467600"/>
              <a:gd name="connsiteY196" fmla="*/ 4706721 h 6858000"/>
              <a:gd name="connsiteX197" fmla="*/ 1423113 w 7467600"/>
              <a:gd name="connsiteY197" fmla="*/ 3874565 h 6858000"/>
              <a:gd name="connsiteX198" fmla="*/ 3316479 w 7467600"/>
              <a:gd name="connsiteY198" fmla="*/ 3872136 h 6858000"/>
              <a:gd name="connsiteX199" fmla="*/ 3546806 w 7467600"/>
              <a:gd name="connsiteY199" fmla="*/ 4356139 h 6858000"/>
              <a:gd name="connsiteX200" fmla="*/ 3364433 w 7467600"/>
              <a:gd name="connsiteY200" fmla="*/ 3953121 h 6858000"/>
              <a:gd name="connsiteX201" fmla="*/ 3316479 w 7467600"/>
              <a:gd name="connsiteY201" fmla="*/ 3872136 h 6858000"/>
              <a:gd name="connsiteX202" fmla="*/ 3291335 w 7467600"/>
              <a:gd name="connsiteY202" fmla="*/ 3767420 h 6858000"/>
              <a:gd name="connsiteX203" fmla="*/ 3390805 w 7467600"/>
              <a:gd name="connsiteY203" fmla="*/ 3937163 h 6858000"/>
              <a:gd name="connsiteX204" fmla="*/ 3579062 w 7467600"/>
              <a:gd name="connsiteY204" fmla="*/ 4359040 h 6858000"/>
              <a:gd name="connsiteX205" fmla="*/ 3467355 w 7467600"/>
              <a:gd name="connsiteY205" fmla="*/ 3988130 h 6858000"/>
              <a:gd name="connsiteX206" fmla="*/ 3310753 w 7467600"/>
              <a:gd name="connsiteY206" fmla="*/ 3787140 h 6858000"/>
              <a:gd name="connsiteX207" fmla="*/ 3291335 w 7467600"/>
              <a:gd name="connsiteY207" fmla="*/ 3767420 h 6858000"/>
              <a:gd name="connsiteX208" fmla="*/ 1635889 w 7467600"/>
              <a:gd name="connsiteY208" fmla="*/ 3709494 h 6858000"/>
              <a:gd name="connsiteX209" fmla="*/ 1634800 w 7467600"/>
              <a:gd name="connsiteY209" fmla="*/ 3731111 h 6858000"/>
              <a:gd name="connsiteX210" fmla="*/ 1635889 w 7467600"/>
              <a:gd name="connsiteY210" fmla="*/ 3709494 h 6858000"/>
              <a:gd name="connsiteX211" fmla="*/ 1510397 w 7467600"/>
              <a:gd name="connsiteY211" fmla="*/ 3684705 h 6858000"/>
              <a:gd name="connsiteX212" fmla="*/ 1146550 w 7467600"/>
              <a:gd name="connsiteY212" fmla="*/ 3802012 h 6858000"/>
              <a:gd name="connsiteX213" fmla="*/ 698834 w 7467600"/>
              <a:gd name="connsiteY213" fmla="*/ 3952272 h 6858000"/>
              <a:gd name="connsiteX214" fmla="*/ 34256 w 7467600"/>
              <a:gd name="connsiteY214" fmla="*/ 4347603 h 6858000"/>
              <a:gd name="connsiteX215" fmla="*/ 527241 w 7467600"/>
              <a:gd name="connsiteY215" fmla="*/ 4065078 h 6858000"/>
              <a:gd name="connsiteX216" fmla="*/ 1510397 w 7467600"/>
              <a:gd name="connsiteY216" fmla="*/ 3684705 h 6858000"/>
              <a:gd name="connsiteX217" fmla="*/ 1313114 w 7467600"/>
              <a:gd name="connsiteY217" fmla="*/ 3655216 h 6858000"/>
              <a:gd name="connsiteX218" fmla="*/ 1109304 w 7467600"/>
              <a:gd name="connsiteY218" fmla="*/ 3669030 h 6858000"/>
              <a:gd name="connsiteX219" fmla="*/ 8129 w 7467600"/>
              <a:gd name="connsiteY219" fmla="*/ 4330519 h 6858000"/>
              <a:gd name="connsiteX220" fmla="*/ 687572 w 7467600"/>
              <a:gd name="connsiteY220" fmla="*/ 3925629 h 6858000"/>
              <a:gd name="connsiteX221" fmla="*/ 1138365 w 7467600"/>
              <a:gd name="connsiteY221" fmla="*/ 3774515 h 6858000"/>
              <a:gd name="connsiteX222" fmla="*/ 1505579 w 7467600"/>
              <a:gd name="connsiteY222" fmla="*/ 3655526 h 6858000"/>
              <a:gd name="connsiteX223" fmla="*/ 1313114 w 7467600"/>
              <a:gd name="connsiteY223" fmla="*/ 3655216 h 6858000"/>
              <a:gd name="connsiteX224" fmla="*/ 3655073 w 7467600"/>
              <a:gd name="connsiteY224" fmla="*/ 3650884 h 6858000"/>
              <a:gd name="connsiteX225" fmla="*/ 3989938 w 7467600"/>
              <a:gd name="connsiteY225" fmla="*/ 3991685 h 6858000"/>
              <a:gd name="connsiteX226" fmla="*/ 4393907 w 7467600"/>
              <a:gd name="connsiteY226" fmla="*/ 4261258 h 6858000"/>
              <a:gd name="connsiteX227" fmla="*/ 4648051 w 7467600"/>
              <a:gd name="connsiteY227" fmla="*/ 4374051 h 6858000"/>
              <a:gd name="connsiteX228" fmla="*/ 4383389 w 7467600"/>
              <a:gd name="connsiteY228" fmla="*/ 4184369 h 6858000"/>
              <a:gd name="connsiteX229" fmla="*/ 4165508 w 7467600"/>
              <a:gd name="connsiteY229" fmla="*/ 4035196 h 6858000"/>
              <a:gd name="connsiteX230" fmla="*/ 4068162 w 7467600"/>
              <a:gd name="connsiteY230" fmla="*/ 3953394 h 6858000"/>
              <a:gd name="connsiteX231" fmla="*/ 3981416 w 7467600"/>
              <a:gd name="connsiteY231" fmla="*/ 3880482 h 6858000"/>
              <a:gd name="connsiteX232" fmla="*/ 3800147 w 7467600"/>
              <a:gd name="connsiteY232" fmla="*/ 3749872 h 6858000"/>
              <a:gd name="connsiteX233" fmla="*/ 3655073 w 7467600"/>
              <a:gd name="connsiteY233" fmla="*/ 3650884 h 6858000"/>
              <a:gd name="connsiteX234" fmla="*/ 3670252 w 7467600"/>
              <a:gd name="connsiteY234" fmla="*/ 3622798 h 6858000"/>
              <a:gd name="connsiteX235" fmla="*/ 3817258 w 7467600"/>
              <a:gd name="connsiteY235" fmla="*/ 3723577 h 6858000"/>
              <a:gd name="connsiteX236" fmla="*/ 4000461 w 7467600"/>
              <a:gd name="connsiteY236" fmla="*/ 3855966 h 6858000"/>
              <a:gd name="connsiteX237" fmla="*/ 4088180 w 7467600"/>
              <a:gd name="connsiteY237" fmla="*/ 3929774 h 6858000"/>
              <a:gd name="connsiteX238" fmla="*/ 4184555 w 7467600"/>
              <a:gd name="connsiteY238" fmla="*/ 4010683 h 6858000"/>
              <a:gd name="connsiteX239" fmla="*/ 4399563 w 7467600"/>
              <a:gd name="connsiteY239" fmla="*/ 4158106 h 6858000"/>
              <a:gd name="connsiteX240" fmla="*/ 4684469 w 7467600"/>
              <a:gd name="connsiteY240" fmla="*/ 4364680 h 6858000"/>
              <a:gd name="connsiteX241" fmla="*/ 4690271 w 7467600"/>
              <a:gd name="connsiteY241" fmla="*/ 4370034 h 6858000"/>
              <a:gd name="connsiteX242" fmla="*/ 4136093 w 7467600"/>
              <a:gd name="connsiteY242" fmla="*/ 3858466 h 6858000"/>
              <a:gd name="connsiteX243" fmla="*/ 3670252 w 7467600"/>
              <a:gd name="connsiteY243" fmla="*/ 3622798 h 6858000"/>
              <a:gd name="connsiteX244" fmla="*/ 4440129 w 7467600"/>
              <a:gd name="connsiteY244" fmla="*/ 3448571 h 6858000"/>
              <a:gd name="connsiteX245" fmla="*/ 4856525 w 7467600"/>
              <a:gd name="connsiteY245" fmla="*/ 3915351 h 6858000"/>
              <a:gd name="connsiteX246" fmla="*/ 5059055 w 7467600"/>
              <a:gd name="connsiteY246" fmla="*/ 4108918 h 6858000"/>
              <a:gd name="connsiteX247" fmla="*/ 5290070 w 7467600"/>
              <a:gd name="connsiteY247" fmla="*/ 4263619 h 6858000"/>
              <a:gd name="connsiteX248" fmla="*/ 4834991 w 7467600"/>
              <a:gd name="connsiteY248" fmla="*/ 3830985 h 6858000"/>
              <a:gd name="connsiteX249" fmla="*/ 4440129 w 7467600"/>
              <a:gd name="connsiteY249" fmla="*/ 3448571 h 6858000"/>
              <a:gd name="connsiteX250" fmla="*/ 4441737 w 7467600"/>
              <a:gd name="connsiteY250" fmla="*/ 3399734 h 6858000"/>
              <a:gd name="connsiteX251" fmla="*/ 4431236 w 7467600"/>
              <a:gd name="connsiteY251" fmla="*/ 3400954 h 6858000"/>
              <a:gd name="connsiteX252" fmla="*/ 4557150 w 7467600"/>
              <a:gd name="connsiteY252" fmla="*/ 3510023 h 6858000"/>
              <a:gd name="connsiteX253" fmla="*/ 4856936 w 7467600"/>
              <a:gd name="connsiteY253" fmla="*/ 3809146 h 6858000"/>
              <a:gd name="connsiteX254" fmla="*/ 5111996 w 7467600"/>
              <a:gd name="connsiteY254" fmla="*/ 4065759 h 6858000"/>
              <a:gd name="connsiteX255" fmla="*/ 5388878 w 7467600"/>
              <a:gd name="connsiteY255" fmla="*/ 4300185 h 6858000"/>
              <a:gd name="connsiteX256" fmla="*/ 5425556 w 7467600"/>
              <a:gd name="connsiteY256" fmla="*/ 4308967 h 6858000"/>
              <a:gd name="connsiteX257" fmla="*/ 4943646 w 7467600"/>
              <a:gd name="connsiteY257" fmla="*/ 3822916 h 6858000"/>
              <a:gd name="connsiteX258" fmla="*/ 4594837 w 7467600"/>
              <a:gd name="connsiteY258" fmla="*/ 3532274 h 6858000"/>
              <a:gd name="connsiteX259" fmla="*/ 4441737 w 7467600"/>
              <a:gd name="connsiteY259" fmla="*/ 3399734 h 6858000"/>
              <a:gd name="connsiteX260" fmla="*/ 5425834 w 7467600"/>
              <a:gd name="connsiteY260" fmla="*/ 3162785 h 6858000"/>
              <a:gd name="connsiteX261" fmla="*/ 5401644 w 7467600"/>
              <a:gd name="connsiteY261" fmla="*/ 3617847 h 6858000"/>
              <a:gd name="connsiteX262" fmla="*/ 5467256 w 7467600"/>
              <a:gd name="connsiteY262" fmla="*/ 4175494 h 6858000"/>
              <a:gd name="connsiteX263" fmla="*/ 5448069 w 7467600"/>
              <a:gd name="connsiteY263" fmla="*/ 3567554 h 6858000"/>
              <a:gd name="connsiteX264" fmla="*/ 5425834 w 7467600"/>
              <a:gd name="connsiteY264" fmla="*/ 3162785 h 6858000"/>
              <a:gd name="connsiteX265" fmla="*/ 1318687 w 7467600"/>
              <a:gd name="connsiteY265" fmla="*/ 3113840 h 6858000"/>
              <a:gd name="connsiteX266" fmla="*/ 1066793 w 7467600"/>
              <a:gd name="connsiteY266" fmla="*/ 3212171 h 6858000"/>
              <a:gd name="connsiteX267" fmla="*/ 993319 w 7467600"/>
              <a:gd name="connsiteY267" fmla="*/ 3247648 h 6858000"/>
              <a:gd name="connsiteX268" fmla="*/ 853081 w 7467600"/>
              <a:gd name="connsiteY268" fmla="*/ 3312410 h 6858000"/>
              <a:gd name="connsiteX269" fmla="*/ 805957 w 7467600"/>
              <a:gd name="connsiteY269" fmla="*/ 3330443 h 6858000"/>
              <a:gd name="connsiteX270" fmla="*/ 1318687 w 7467600"/>
              <a:gd name="connsiteY270" fmla="*/ 3113840 h 6858000"/>
              <a:gd name="connsiteX271" fmla="*/ 5453702 w 7467600"/>
              <a:gd name="connsiteY271" fmla="*/ 3090882 h 6858000"/>
              <a:gd name="connsiteX272" fmla="*/ 5480135 w 7467600"/>
              <a:gd name="connsiteY272" fmla="*/ 3565802 h 6858000"/>
              <a:gd name="connsiteX273" fmla="*/ 5499023 w 7467600"/>
              <a:gd name="connsiteY273" fmla="*/ 4166310 h 6858000"/>
              <a:gd name="connsiteX274" fmla="*/ 5547022 w 7467600"/>
              <a:gd name="connsiteY274" fmla="*/ 3607838 h 6858000"/>
              <a:gd name="connsiteX275" fmla="*/ 5515964 w 7467600"/>
              <a:gd name="connsiteY275" fmla="*/ 3378541 h 6858000"/>
              <a:gd name="connsiteX276" fmla="*/ 5453702 w 7467600"/>
              <a:gd name="connsiteY276" fmla="*/ 3090882 h 6858000"/>
              <a:gd name="connsiteX277" fmla="*/ 1238695 w 7467600"/>
              <a:gd name="connsiteY277" fmla="*/ 3076820 h 6858000"/>
              <a:gd name="connsiteX278" fmla="*/ 716371 w 7467600"/>
              <a:gd name="connsiteY278" fmla="*/ 3293249 h 6858000"/>
              <a:gd name="connsiteX279" fmla="*/ 579522 w 7467600"/>
              <a:gd name="connsiteY279" fmla="*/ 3371759 h 6858000"/>
              <a:gd name="connsiteX280" fmla="*/ 600288 w 7467600"/>
              <a:gd name="connsiteY280" fmla="*/ 3365555 h 6858000"/>
              <a:gd name="connsiteX281" fmla="*/ 840692 w 7467600"/>
              <a:gd name="connsiteY281" fmla="*/ 3284921 h 6858000"/>
              <a:gd name="connsiteX282" fmla="*/ 979248 w 7467600"/>
              <a:gd name="connsiteY282" fmla="*/ 3221003 h 6858000"/>
              <a:gd name="connsiteX283" fmla="*/ 1053282 w 7467600"/>
              <a:gd name="connsiteY283" fmla="*/ 3185247 h 6858000"/>
              <a:gd name="connsiteX284" fmla="*/ 1320603 w 7467600"/>
              <a:gd name="connsiteY284" fmla="*/ 3081281 h 6858000"/>
              <a:gd name="connsiteX285" fmla="*/ 1238695 w 7467600"/>
              <a:gd name="connsiteY285" fmla="*/ 3076820 h 6858000"/>
              <a:gd name="connsiteX286" fmla="*/ 5425627 w 7467600"/>
              <a:gd name="connsiteY286" fmla="*/ 2954192 h 6858000"/>
              <a:gd name="connsiteX287" fmla="*/ 5470770 w 7467600"/>
              <a:gd name="connsiteY287" fmla="*/ 3005435 h 6858000"/>
              <a:gd name="connsiteX288" fmla="*/ 5519779 w 7467600"/>
              <a:gd name="connsiteY288" fmla="*/ 4359223 h 6858000"/>
              <a:gd name="connsiteX289" fmla="*/ 5520293 w 7467600"/>
              <a:gd name="connsiteY289" fmla="*/ 4360602 h 6858000"/>
              <a:gd name="connsiteX290" fmla="*/ 5767221 w 7467600"/>
              <a:gd name="connsiteY290" fmla="*/ 4665564 h 6858000"/>
              <a:gd name="connsiteX291" fmla="*/ 6937169 w 7467600"/>
              <a:gd name="connsiteY291" fmla="*/ 4815941 h 6858000"/>
              <a:gd name="connsiteX292" fmla="*/ 6953922 w 7467600"/>
              <a:gd name="connsiteY292" fmla="*/ 4890068 h 6858000"/>
              <a:gd name="connsiteX293" fmla="*/ 6071359 w 7467600"/>
              <a:gd name="connsiteY293" fmla="*/ 4770770 h 6858000"/>
              <a:gd name="connsiteX294" fmla="*/ 6038839 w 7467600"/>
              <a:gd name="connsiteY294" fmla="*/ 4764474 h 6858000"/>
              <a:gd name="connsiteX295" fmla="*/ 6038706 w 7467600"/>
              <a:gd name="connsiteY295" fmla="*/ 4763847 h 6858000"/>
              <a:gd name="connsiteX296" fmla="*/ 6037784 w 7467600"/>
              <a:gd name="connsiteY296" fmla="*/ 4764270 h 6858000"/>
              <a:gd name="connsiteX297" fmla="*/ 6038839 w 7467600"/>
              <a:gd name="connsiteY297" fmla="*/ 4764474 h 6858000"/>
              <a:gd name="connsiteX298" fmla="*/ 6040338 w 7467600"/>
              <a:gd name="connsiteY298" fmla="*/ 4771418 h 6858000"/>
              <a:gd name="connsiteX299" fmla="*/ 6024488 w 7467600"/>
              <a:gd name="connsiteY299" fmla="*/ 4809903 h 6858000"/>
              <a:gd name="connsiteX300" fmla="*/ 5599771 w 7467600"/>
              <a:gd name="connsiteY300" fmla="*/ 5509652 h 6858000"/>
              <a:gd name="connsiteX301" fmla="*/ 5548843 w 7467600"/>
              <a:gd name="connsiteY301" fmla="*/ 5563845 h 6858000"/>
              <a:gd name="connsiteX302" fmla="*/ 5940952 w 7467600"/>
              <a:gd name="connsiteY302" fmla="*/ 6250028 h 6858000"/>
              <a:gd name="connsiteX303" fmla="*/ 6043441 w 7467600"/>
              <a:gd name="connsiteY303" fmla="*/ 6665847 h 6858000"/>
              <a:gd name="connsiteX304" fmla="*/ 6093432 w 7467600"/>
              <a:gd name="connsiteY304" fmla="*/ 6858000 h 6858000"/>
              <a:gd name="connsiteX305" fmla="*/ 6034344 w 7467600"/>
              <a:gd name="connsiteY305" fmla="*/ 6858000 h 6858000"/>
              <a:gd name="connsiteX306" fmla="*/ 6026679 w 7467600"/>
              <a:gd name="connsiteY306" fmla="*/ 6836959 h 6858000"/>
              <a:gd name="connsiteX307" fmla="*/ 5800441 w 7467600"/>
              <a:gd name="connsiteY307" fmla="*/ 6335286 h 6858000"/>
              <a:gd name="connsiteX308" fmla="*/ 5526562 w 7467600"/>
              <a:gd name="connsiteY308" fmla="*/ 5705388 h 6858000"/>
              <a:gd name="connsiteX309" fmla="*/ 5519640 w 7467600"/>
              <a:gd name="connsiteY309" fmla="*/ 5683774 h 6858000"/>
              <a:gd name="connsiteX310" fmla="*/ 5844559 w 7467600"/>
              <a:gd name="connsiteY310" fmla="*/ 6553349 h 6858000"/>
              <a:gd name="connsiteX311" fmla="*/ 5975994 w 7467600"/>
              <a:gd name="connsiteY311" fmla="*/ 6858000 h 6858000"/>
              <a:gd name="connsiteX312" fmla="*/ 5898547 w 7467600"/>
              <a:gd name="connsiteY312" fmla="*/ 6858000 h 6858000"/>
              <a:gd name="connsiteX313" fmla="*/ 5682041 w 7467600"/>
              <a:gd name="connsiteY313" fmla="*/ 6355860 h 6858000"/>
              <a:gd name="connsiteX314" fmla="*/ 5461758 w 7467600"/>
              <a:gd name="connsiteY314" fmla="*/ 5820220 h 6858000"/>
              <a:gd name="connsiteX315" fmla="*/ 5237282 w 7467600"/>
              <a:gd name="connsiteY315" fmla="*/ 6579086 h 6858000"/>
              <a:gd name="connsiteX316" fmla="*/ 5115009 w 7467600"/>
              <a:gd name="connsiteY316" fmla="*/ 6858000 h 6858000"/>
              <a:gd name="connsiteX317" fmla="*/ 5028074 w 7467600"/>
              <a:gd name="connsiteY317" fmla="*/ 6858000 h 6858000"/>
              <a:gd name="connsiteX318" fmla="*/ 5079508 w 7467600"/>
              <a:gd name="connsiteY318" fmla="*/ 6749074 h 6858000"/>
              <a:gd name="connsiteX319" fmla="*/ 5371846 w 7467600"/>
              <a:gd name="connsiteY319" fmla="*/ 5924413 h 6858000"/>
              <a:gd name="connsiteX320" fmla="*/ 5270512 w 7467600"/>
              <a:gd name="connsiteY320" fmla="*/ 6138975 h 6858000"/>
              <a:gd name="connsiteX321" fmla="*/ 5062409 w 7467600"/>
              <a:gd name="connsiteY321" fmla="*/ 6653544 h 6858000"/>
              <a:gd name="connsiteX322" fmla="*/ 5036628 w 7467600"/>
              <a:gd name="connsiteY322" fmla="*/ 6754247 h 6858000"/>
              <a:gd name="connsiteX323" fmla="*/ 5009112 w 7467600"/>
              <a:gd name="connsiteY323" fmla="*/ 6858000 h 6858000"/>
              <a:gd name="connsiteX324" fmla="*/ 4976679 w 7467600"/>
              <a:gd name="connsiteY324" fmla="*/ 6858000 h 6858000"/>
              <a:gd name="connsiteX325" fmla="*/ 5006537 w 7467600"/>
              <a:gd name="connsiteY325" fmla="*/ 6747068 h 6858000"/>
              <a:gd name="connsiteX326" fmla="*/ 5032723 w 7467600"/>
              <a:gd name="connsiteY326" fmla="*/ 6644957 h 6858000"/>
              <a:gd name="connsiteX327" fmla="*/ 5242949 w 7467600"/>
              <a:gd name="connsiteY327" fmla="*/ 6125175 h 6858000"/>
              <a:gd name="connsiteX328" fmla="*/ 5286321 w 7467600"/>
              <a:gd name="connsiteY328" fmla="*/ 6033555 h 6858000"/>
              <a:gd name="connsiteX329" fmla="*/ 5008210 w 7467600"/>
              <a:gd name="connsiteY329" fmla="*/ 6649194 h 6858000"/>
              <a:gd name="connsiteX330" fmla="*/ 4986321 w 7467600"/>
              <a:gd name="connsiteY330" fmla="*/ 6765687 h 6858000"/>
              <a:gd name="connsiteX331" fmla="*/ 4973474 w 7467600"/>
              <a:gd name="connsiteY331" fmla="*/ 6858000 h 6858000"/>
              <a:gd name="connsiteX332" fmla="*/ 4907178 w 7467600"/>
              <a:gd name="connsiteY332" fmla="*/ 6858000 h 6858000"/>
              <a:gd name="connsiteX333" fmla="*/ 4910810 w 7467600"/>
              <a:gd name="connsiteY333" fmla="*/ 6829660 h 6858000"/>
              <a:gd name="connsiteX334" fmla="*/ 4987461 w 7467600"/>
              <a:gd name="connsiteY334" fmla="*/ 6432994 h 6858000"/>
              <a:gd name="connsiteX335" fmla="*/ 5179262 w 7467600"/>
              <a:gd name="connsiteY335" fmla="*/ 6035044 h 6858000"/>
              <a:gd name="connsiteX336" fmla="*/ 4689678 w 7467600"/>
              <a:gd name="connsiteY336" fmla="*/ 6440241 h 6858000"/>
              <a:gd name="connsiteX337" fmla="*/ 4477543 w 7467600"/>
              <a:gd name="connsiteY337" fmla="*/ 6674836 h 6858000"/>
              <a:gd name="connsiteX338" fmla="*/ 4329957 w 7467600"/>
              <a:gd name="connsiteY338" fmla="*/ 6858000 h 6858000"/>
              <a:gd name="connsiteX339" fmla="*/ 4218595 w 7467600"/>
              <a:gd name="connsiteY339" fmla="*/ 6858000 h 6858000"/>
              <a:gd name="connsiteX340" fmla="*/ 4368888 w 7467600"/>
              <a:gd name="connsiteY340" fmla="*/ 6668412 h 6858000"/>
              <a:gd name="connsiteX341" fmla="*/ 4563091 w 7467600"/>
              <a:gd name="connsiteY341" fmla="*/ 6442508 h 6858000"/>
              <a:gd name="connsiteX342" fmla="*/ 5387324 w 7467600"/>
              <a:gd name="connsiteY342" fmla="*/ 5705830 h 6858000"/>
              <a:gd name="connsiteX343" fmla="*/ 5073620 w 7467600"/>
              <a:gd name="connsiteY343" fmla="*/ 5955437 h 6858000"/>
              <a:gd name="connsiteX344" fmla="*/ 4689789 w 7467600"/>
              <a:gd name="connsiteY344" fmla="*/ 6268382 h 6858000"/>
              <a:gd name="connsiteX345" fmla="*/ 4418722 w 7467600"/>
              <a:gd name="connsiteY345" fmla="*/ 6570886 h 6858000"/>
              <a:gd name="connsiteX346" fmla="*/ 4214944 w 7467600"/>
              <a:gd name="connsiteY346" fmla="*/ 6858000 h 6858000"/>
              <a:gd name="connsiteX347" fmla="*/ 4177898 w 7467600"/>
              <a:gd name="connsiteY347" fmla="*/ 6858000 h 6858000"/>
              <a:gd name="connsiteX348" fmla="*/ 4391597 w 7467600"/>
              <a:gd name="connsiteY348" fmla="*/ 6556370 h 6858000"/>
              <a:gd name="connsiteX349" fmla="*/ 4668889 w 7467600"/>
              <a:gd name="connsiteY349" fmla="*/ 6246399 h 6858000"/>
              <a:gd name="connsiteX350" fmla="*/ 5055427 w 7467600"/>
              <a:gd name="connsiteY350" fmla="*/ 5931476 h 6858000"/>
              <a:gd name="connsiteX351" fmla="*/ 5371814 w 7467600"/>
              <a:gd name="connsiteY351" fmla="*/ 5678975 h 6858000"/>
              <a:gd name="connsiteX352" fmla="*/ 4987918 w 7467600"/>
              <a:gd name="connsiteY352" fmla="*/ 5838701 h 6858000"/>
              <a:gd name="connsiteX353" fmla="*/ 4317146 w 7467600"/>
              <a:gd name="connsiteY353" fmla="*/ 6587716 h 6858000"/>
              <a:gd name="connsiteX354" fmla="*/ 4171627 w 7467600"/>
              <a:gd name="connsiteY354" fmla="*/ 6858000 h 6858000"/>
              <a:gd name="connsiteX355" fmla="*/ 4081585 w 7467600"/>
              <a:gd name="connsiteY355" fmla="*/ 6858000 h 6858000"/>
              <a:gd name="connsiteX356" fmla="*/ 4238603 w 7467600"/>
              <a:gd name="connsiteY356" fmla="*/ 6559341 h 6858000"/>
              <a:gd name="connsiteX357" fmla="*/ 4778333 w 7467600"/>
              <a:gd name="connsiteY357" fmla="*/ 5873626 h 6858000"/>
              <a:gd name="connsiteX358" fmla="*/ 5414185 w 7467600"/>
              <a:gd name="connsiteY358" fmla="*/ 5573882 h 6858000"/>
              <a:gd name="connsiteX359" fmla="*/ 5959648 w 7467600"/>
              <a:gd name="connsiteY359" fmla="*/ 4760797 h 6858000"/>
              <a:gd name="connsiteX360" fmla="*/ 5355019 w 7467600"/>
              <a:gd name="connsiteY360" fmla="*/ 4734672 h 6858000"/>
              <a:gd name="connsiteX361" fmla="*/ 5083565 w 7467600"/>
              <a:gd name="connsiteY361" fmla="*/ 5179121 h 6858000"/>
              <a:gd name="connsiteX362" fmla="*/ 4713577 w 7467600"/>
              <a:gd name="connsiteY362" fmla="*/ 5616803 h 6858000"/>
              <a:gd name="connsiteX363" fmla="*/ 3989559 w 7467600"/>
              <a:gd name="connsiteY363" fmla="*/ 6145945 h 6858000"/>
              <a:gd name="connsiteX364" fmla="*/ 3939824 w 7467600"/>
              <a:gd name="connsiteY364" fmla="*/ 6066900 h 6858000"/>
              <a:gd name="connsiteX365" fmla="*/ 4584537 w 7467600"/>
              <a:gd name="connsiteY365" fmla="*/ 5324826 h 6858000"/>
              <a:gd name="connsiteX366" fmla="*/ 5037105 w 7467600"/>
              <a:gd name="connsiteY366" fmla="*/ 5088765 h 6858000"/>
              <a:gd name="connsiteX367" fmla="*/ 5039930 w 7467600"/>
              <a:gd name="connsiteY367" fmla="*/ 5089585 h 6858000"/>
              <a:gd name="connsiteX368" fmla="*/ 5263764 w 7467600"/>
              <a:gd name="connsiteY368" fmla="*/ 4735525 h 6858000"/>
              <a:gd name="connsiteX369" fmla="*/ 4086300 w 7467600"/>
              <a:gd name="connsiteY369" fmla="*/ 4884599 h 6858000"/>
              <a:gd name="connsiteX370" fmla="*/ 4085485 w 7467600"/>
              <a:gd name="connsiteY370" fmla="*/ 4899070 h 6858000"/>
              <a:gd name="connsiteX371" fmla="*/ 3871915 w 7467600"/>
              <a:gd name="connsiteY371" fmla="*/ 5253645 h 6858000"/>
              <a:gd name="connsiteX372" fmla="*/ 3799374 w 7467600"/>
              <a:gd name="connsiteY372" fmla="*/ 5466127 h 6858000"/>
              <a:gd name="connsiteX373" fmla="*/ 3498850 w 7467600"/>
              <a:gd name="connsiteY373" fmla="*/ 6661888 h 6858000"/>
              <a:gd name="connsiteX374" fmla="*/ 3399216 w 7467600"/>
              <a:gd name="connsiteY374" fmla="*/ 6858000 h 6858000"/>
              <a:gd name="connsiteX375" fmla="*/ 3303688 w 7467600"/>
              <a:gd name="connsiteY375" fmla="*/ 6858000 h 6858000"/>
              <a:gd name="connsiteX376" fmla="*/ 3391774 w 7467600"/>
              <a:gd name="connsiteY376" fmla="*/ 6697181 h 6858000"/>
              <a:gd name="connsiteX377" fmla="*/ 3735540 w 7467600"/>
              <a:gd name="connsiteY377" fmla="*/ 5546923 h 6858000"/>
              <a:gd name="connsiteX378" fmla="*/ 3729438 w 7467600"/>
              <a:gd name="connsiteY378" fmla="*/ 5569058 h 6858000"/>
              <a:gd name="connsiteX379" fmla="*/ 3707782 w 7467600"/>
              <a:gd name="connsiteY379" fmla="*/ 5644908 h 6858000"/>
              <a:gd name="connsiteX380" fmla="*/ 3583827 w 7467600"/>
              <a:gd name="connsiteY380" fmla="*/ 6039215 h 6858000"/>
              <a:gd name="connsiteX381" fmla="*/ 3547861 w 7467600"/>
              <a:gd name="connsiteY381" fmla="*/ 6129609 h 6858000"/>
              <a:gd name="connsiteX382" fmla="*/ 3490905 w 7467600"/>
              <a:gd name="connsiteY382" fmla="*/ 6277660 h 6858000"/>
              <a:gd name="connsiteX383" fmla="*/ 3455859 w 7467600"/>
              <a:gd name="connsiteY383" fmla="*/ 6391301 h 6858000"/>
              <a:gd name="connsiteX384" fmla="*/ 3429112 w 7467600"/>
              <a:gd name="connsiteY384" fmla="*/ 6479469 h 6858000"/>
              <a:gd name="connsiteX385" fmla="*/ 3304862 w 7467600"/>
              <a:gd name="connsiteY385" fmla="*/ 6796476 h 6858000"/>
              <a:gd name="connsiteX386" fmla="*/ 3276071 w 7467600"/>
              <a:gd name="connsiteY386" fmla="*/ 6858000 h 6858000"/>
              <a:gd name="connsiteX387" fmla="*/ 3240805 w 7467600"/>
              <a:gd name="connsiteY387" fmla="*/ 6858000 h 6858000"/>
              <a:gd name="connsiteX388" fmla="*/ 3275917 w 7467600"/>
              <a:gd name="connsiteY388" fmla="*/ 6783192 h 6858000"/>
              <a:gd name="connsiteX389" fmla="*/ 3399358 w 7467600"/>
              <a:gd name="connsiteY389" fmla="*/ 6469011 h 6858000"/>
              <a:gd name="connsiteX390" fmla="*/ 3425650 w 7467600"/>
              <a:gd name="connsiteY390" fmla="*/ 6381333 h 6858000"/>
              <a:gd name="connsiteX391" fmla="*/ 3460661 w 7467600"/>
              <a:gd name="connsiteY391" fmla="*/ 6266763 h 6858000"/>
              <a:gd name="connsiteX392" fmla="*/ 3518021 w 7467600"/>
              <a:gd name="connsiteY392" fmla="*/ 6117298 h 6858000"/>
              <a:gd name="connsiteX393" fmla="*/ 3554035 w 7467600"/>
              <a:gd name="connsiteY393" fmla="*/ 6027832 h 6858000"/>
              <a:gd name="connsiteX394" fmla="*/ 3677174 w 7467600"/>
              <a:gd name="connsiteY394" fmla="*/ 5636351 h 6858000"/>
              <a:gd name="connsiteX395" fmla="*/ 3698819 w 7467600"/>
              <a:gd name="connsiteY395" fmla="*/ 5560503 h 6858000"/>
              <a:gd name="connsiteX396" fmla="*/ 3702094 w 7467600"/>
              <a:gd name="connsiteY396" fmla="*/ 5549194 h 6858000"/>
              <a:gd name="connsiteX397" fmla="*/ 3398355 w 7467600"/>
              <a:gd name="connsiteY397" fmla="*/ 6094603 h 6858000"/>
              <a:gd name="connsiteX398" fmla="*/ 3193941 w 7467600"/>
              <a:gd name="connsiteY398" fmla="*/ 6798775 h 6858000"/>
              <a:gd name="connsiteX399" fmla="*/ 3184140 w 7467600"/>
              <a:gd name="connsiteY399" fmla="*/ 6858000 h 6858000"/>
              <a:gd name="connsiteX400" fmla="*/ 3099978 w 7467600"/>
              <a:gd name="connsiteY400" fmla="*/ 6858000 h 6858000"/>
              <a:gd name="connsiteX401" fmla="*/ 3101556 w 7467600"/>
              <a:gd name="connsiteY401" fmla="*/ 6843337 h 6858000"/>
              <a:gd name="connsiteX402" fmla="*/ 3370162 w 7467600"/>
              <a:gd name="connsiteY402" fmla="*/ 5785550 h 6858000"/>
              <a:gd name="connsiteX403" fmla="*/ 3746477 w 7467600"/>
              <a:gd name="connsiteY403" fmla="*/ 5377889 h 6858000"/>
              <a:gd name="connsiteX404" fmla="*/ 3863399 w 7467600"/>
              <a:gd name="connsiteY404" fmla="*/ 5087257 h 6858000"/>
              <a:gd name="connsiteX405" fmla="*/ 3968712 w 7467600"/>
              <a:gd name="connsiteY405" fmla="*/ 4913989 h 6858000"/>
              <a:gd name="connsiteX406" fmla="*/ 2792390 w 7467600"/>
              <a:gd name="connsiteY406" fmla="*/ 5382974 h 6858000"/>
              <a:gd name="connsiteX407" fmla="*/ 2714982 w 7467600"/>
              <a:gd name="connsiteY407" fmla="*/ 5427051 h 6858000"/>
              <a:gd name="connsiteX408" fmla="*/ 2813361 w 7467600"/>
              <a:gd name="connsiteY408" fmla="*/ 6023912 h 6858000"/>
              <a:gd name="connsiteX409" fmla="*/ 2688430 w 7467600"/>
              <a:gd name="connsiteY409" fmla="*/ 6801564 h 6858000"/>
              <a:gd name="connsiteX410" fmla="*/ 2629626 w 7467600"/>
              <a:gd name="connsiteY410" fmla="*/ 6763394 h 6858000"/>
              <a:gd name="connsiteX411" fmla="*/ 2565328 w 7467600"/>
              <a:gd name="connsiteY411" fmla="*/ 5516399 h 6858000"/>
              <a:gd name="connsiteX412" fmla="*/ 1922999 w 7467600"/>
              <a:gd name="connsiteY412" fmla="*/ 5980343 h 6858000"/>
              <a:gd name="connsiteX413" fmla="*/ 1950261 w 7467600"/>
              <a:gd name="connsiteY413" fmla="*/ 6405858 h 6858000"/>
              <a:gd name="connsiteX414" fmla="*/ 2365554 w 7467600"/>
              <a:gd name="connsiteY414" fmla="*/ 6759107 h 6858000"/>
              <a:gd name="connsiteX415" fmla="*/ 2424142 w 7467600"/>
              <a:gd name="connsiteY415" fmla="*/ 6858000 h 6858000"/>
              <a:gd name="connsiteX416" fmla="*/ 2395994 w 7467600"/>
              <a:gd name="connsiteY416" fmla="*/ 6858000 h 6858000"/>
              <a:gd name="connsiteX417" fmla="*/ 2392863 w 7467600"/>
              <a:gd name="connsiteY417" fmla="*/ 6852964 h 6858000"/>
              <a:gd name="connsiteX418" fmla="*/ 2017589 w 7467600"/>
              <a:gd name="connsiteY418" fmla="*/ 6493982 h 6858000"/>
              <a:gd name="connsiteX419" fmla="*/ 2147336 w 7467600"/>
              <a:gd name="connsiteY419" fmla="*/ 6594052 h 6858000"/>
              <a:gd name="connsiteX420" fmla="*/ 2207047 w 7467600"/>
              <a:gd name="connsiteY420" fmla="*/ 6654540 h 6858000"/>
              <a:gd name="connsiteX421" fmla="*/ 2299106 w 7467600"/>
              <a:gd name="connsiteY421" fmla="*/ 6778931 h 6858000"/>
              <a:gd name="connsiteX422" fmla="*/ 2314430 w 7467600"/>
              <a:gd name="connsiteY422" fmla="*/ 6801144 h 6858000"/>
              <a:gd name="connsiteX423" fmla="*/ 2352406 w 7467600"/>
              <a:gd name="connsiteY423" fmla="*/ 6858000 h 6858000"/>
              <a:gd name="connsiteX424" fmla="*/ 2314492 w 7467600"/>
              <a:gd name="connsiteY424" fmla="*/ 6858000 h 6858000"/>
              <a:gd name="connsiteX425" fmla="*/ 2288095 w 7467600"/>
              <a:gd name="connsiteY425" fmla="*/ 6818030 h 6858000"/>
              <a:gd name="connsiteX426" fmla="*/ 2272768 w 7467600"/>
              <a:gd name="connsiteY426" fmla="*/ 6795822 h 6858000"/>
              <a:gd name="connsiteX427" fmla="*/ 2182715 w 7467600"/>
              <a:gd name="connsiteY427" fmla="*/ 6675071 h 6858000"/>
              <a:gd name="connsiteX428" fmla="*/ 2032061 w 7467600"/>
              <a:gd name="connsiteY428" fmla="*/ 6541380 h 6858000"/>
              <a:gd name="connsiteX429" fmla="*/ 2257220 w 7467600"/>
              <a:gd name="connsiteY429" fmla="*/ 6826257 h 6858000"/>
              <a:gd name="connsiteX430" fmla="*/ 2281324 w 7467600"/>
              <a:gd name="connsiteY430" fmla="*/ 6858000 h 6858000"/>
              <a:gd name="connsiteX431" fmla="*/ 2242860 w 7467600"/>
              <a:gd name="connsiteY431" fmla="*/ 6858000 h 6858000"/>
              <a:gd name="connsiteX432" fmla="*/ 2232818 w 7467600"/>
              <a:gd name="connsiteY432" fmla="*/ 6844926 h 6858000"/>
              <a:gd name="connsiteX433" fmla="*/ 1990172 w 7467600"/>
              <a:gd name="connsiteY433" fmla="*/ 6542121 h 6858000"/>
              <a:gd name="connsiteX434" fmla="*/ 2124090 w 7467600"/>
              <a:gd name="connsiteY434" fmla="*/ 6761017 h 6858000"/>
              <a:gd name="connsiteX435" fmla="*/ 2200380 w 7467600"/>
              <a:gd name="connsiteY435" fmla="*/ 6858000 h 6858000"/>
              <a:gd name="connsiteX436" fmla="*/ 2147507 w 7467600"/>
              <a:gd name="connsiteY436" fmla="*/ 6858000 h 6858000"/>
              <a:gd name="connsiteX437" fmla="*/ 2070668 w 7467600"/>
              <a:gd name="connsiteY437" fmla="*/ 6761520 h 6858000"/>
              <a:gd name="connsiteX438" fmla="*/ 1975142 w 7467600"/>
              <a:gd name="connsiteY438" fmla="*/ 6585570 h 6858000"/>
              <a:gd name="connsiteX439" fmla="*/ 2050035 w 7467600"/>
              <a:gd name="connsiteY439" fmla="*/ 6813345 h 6858000"/>
              <a:gd name="connsiteX440" fmla="*/ 2063025 w 7467600"/>
              <a:gd name="connsiteY440" fmla="*/ 6858000 h 6858000"/>
              <a:gd name="connsiteX441" fmla="*/ 2021675 w 7467600"/>
              <a:gd name="connsiteY441" fmla="*/ 6858000 h 6858000"/>
              <a:gd name="connsiteX442" fmla="*/ 2019308 w 7467600"/>
              <a:gd name="connsiteY442" fmla="*/ 6847118 h 6858000"/>
              <a:gd name="connsiteX443" fmla="*/ 1938835 w 7467600"/>
              <a:gd name="connsiteY443" fmla="*/ 6551160 h 6858000"/>
              <a:gd name="connsiteX444" fmla="*/ 1953230 w 7467600"/>
              <a:gd name="connsiteY444" fmla="*/ 6759699 h 6858000"/>
              <a:gd name="connsiteX445" fmla="*/ 1956763 w 7467600"/>
              <a:gd name="connsiteY445" fmla="*/ 6778191 h 6858000"/>
              <a:gd name="connsiteX446" fmla="*/ 1967925 w 7467600"/>
              <a:gd name="connsiteY446" fmla="*/ 6858000 h 6858000"/>
              <a:gd name="connsiteX447" fmla="*/ 1936622 w 7467600"/>
              <a:gd name="connsiteY447" fmla="*/ 6858000 h 6858000"/>
              <a:gd name="connsiteX448" fmla="*/ 1926261 w 7467600"/>
              <a:gd name="connsiteY448" fmla="*/ 6784064 h 6858000"/>
              <a:gd name="connsiteX449" fmla="*/ 1922724 w 7467600"/>
              <a:gd name="connsiteY449" fmla="*/ 6765577 h 6858000"/>
              <a:gd name="connsiteX450" fmla="*/ 1904650 w 7467600"/>
              <a:gd name="connsiteY450" fmla="*/ 6639616 h 6858000"/>
              <a:gd name="connsiteX451" fmla="*/ 1885273 w 7467600"/>
              <a:gd name="connsiteY451" fmla="*/ 6858000 h 6858000"/>
              <a:gd name="connsiteX452" fmla="*/ 1854363 w 7467600"/>
              <a:gd name="connsiteY452" fmla="*/ 6858000 h 6858000"/>
              <a:gd name="connsiteX453" fmla="*/ 1880391 w 7467600"/>
              <a:gd name="connsiteY453" fmla="*/ 6603796 h 6858000"/>
              <a:gd name="connsiteX454" fmla="*/ 1818273 w 7467600"/>
              <a:gd name="connsiteY454" fmla="*/ 6715729 h 6858000"/>
              <a:gd name="connsiteX455" fmla="*/ 1794691 w 7467600"/>
              <a:gd name="connsiteY455" fmla="*/ 6843239 h 6858000"/>
              <a:gd name="connsiteX456" fmla="*/ 1794914 w 7467600"/>
              <a:gd name="connsiteY456" fmla="*/ 6858000 h 6858000"/>
              <a:gd name="connsiteX457" fmla="*/ 1746128 w 7467600"/>
              <a:gd name="connsiteY457" fmla="*/ 6858000 h 6858000"/>
              <a:gd name="connsiteX458" fmla="*/ 1753934 w 7467600"/>
              <a:gd name="connsiteY458" fmla="*/ 6724796 h 6858000"/>
              <a:gd name="connsiteX459" fmla="*/ 1792053 w 7467600"/>
              <a:gd name="connsiteY459" fmla="*/ 6572396 h 6858000"/>
              <a:gd name="connsiteX460" fmla="*/ 1862248 w 7467600"/>
              <a:gd name="connsiteY460" fmla="*/ 6266397 h 6858000"/>
              <a:gd name="connsiteX461" fmla="*/ 1862250 w 7467600"/>
              <a:gd name="connsiteY461" fmla="*/ 6033531 h 6858000"/>
              <a:gd name="connsiteX462" fmla="*/ 1211999 w 7467600"/>
              <a:gd name="connsiteY462" fmla="*/ 6683610 h 6858000"/>
              <a:gd name="connsiteX463" fmla="*/ 1213266 w 7467600"/>
              <a:gd name="connsiteY463" fmla="*/ 6691947 h 6858000"/>
              <a:gd name="connsiteX464" fmla="*/ 1203370 w 7467600"/>
              <a:gd name="connsiteY464" fmla="*/ 6850676 h 6858000"/>
              <a:gd name="connsiteX465" fmla="*/ 1203671 w 7467600"/>
              <a:gd name="connsiteY465" fmla="*/ 6858000 h 6858000"/>
              <a:gd name="connsiteX466" fmla="*/ 1143180 w 7467600"/>
              <a:gd name="connsiteY466" fmla="*/ 6858000 h 6858000"/>
              <a:gd name="connsiteX467" fmla="*/ 1142176 w 7467600"/>
              <a:gd name="connsiteY467" fmla="*/ 6766045 h 6858000"/>
              <a:gd name="connsiteX468" fmla="*/ 1067484 w 7467600"/>
              <a:gd name="connsiteY468" fmla="*/ 6858000 h 6858000"/>
              <a:gd name="connsiteX469" fmla="*/ 953928 w 7467600"/>
              <a:gd name="connsiteY469" fmla="*/ 6858000 h 6858000"/>
              <a:gd name="connsiteX470" fmla="*/ 959715 w 7467600"/>
              <a:gd name="connsiteY470" fmla="*/ 6850185 h 6858000"/>
              <a:gd name="connsiteX471" fmla="*/ 1483788 w 7467600"/>
              <a:gd name="connsiteY471" fmla="*/ 6259174 h 6858000"/>
              <a:gd name="connsiteX472" fmla="*/ 1100671 w 7467600"/>
              <a:gd name="connsiteY472" fmla="*/ 6252137 h 6858000"/>
              <a:gd name="connsiteX473" fmla="*/ 1090144 w 7467600"/>
              <a:gd name="connsiteY473" fmla="*/ 6256748 h 6858000"/>
              <a:gd name="connsiteX474" fmla="*/ 1095872 w 7467600"/>
              <a:gd name="connsiteY474" fmla="*/ 6271892 h 6858000"/>
              <a:gd name="connsiteX475" fmla="*/ 262785 w 7467600"/>
              <a:gd name="connsiteY475" fmla="*/ 6845450 h 6858000"/>
              <a:gd name="connsiteX476" fmla="*/ 209968 w 7467600"/>
              <a:gd name="connsiteY476" fmla="*/ 6770713 h 6858000"/>
              <a:gd name="connsiteX477" fmla="*/ 873460 w 7467600"/>
              <a:gd name="connsiteY477" fmla="*/ 6253768 h 6858000"/>
              <a:gd name="connsiteX478" fmla="*/ 192686 w 7467600"/>
              <a:gd name="connsiteY478" fmla="*/ 5849257 h 6858000"/>
              <a:gd name="connsiteX479" fmla="*/ 4696 w 7467600"/>
              <a:gd name="connsiteY479" fmla="*/ 5697668 h 6858000"/>
              <a:gd name="connsiteX480" fmla="*/ 0 w 7467600"/>
              <a:gd name="connsiteY480" fmla="*/ 5689984 h 6858000"/>
              <a:gd name="connsiteX481" fmla="*/ 0 w 7467600"/>
              <a:gd name="connsiteY481" fmla="*/ 5513472 h 6858000"/>
              <a:gd name="connsiteX482" fmla="*/ 174101 w 7467600"/>
              <a:gd name="connsiteY482" fmla="*/ 5620277 h 6858000"/>
              <a:gd name="connsiteX483" fmla="*/ 891800 w 7467600"/>
              <a:gd name="connsiteY483" fmla="*/ 6036935 h 6858000"/>
              <a:gd name="connsiteX484" fmla="*/ 1072219 w 7467600"/>
              <a:gd name="connsiteY484" fmla="*/ 6169443 h 6858000"/>
              <a:gd name="connsiteX485" fmla="*/ 1074117 w 7467600"/>
              <a:gd name="connsiteY485" fmla="*/ 6170301 h 6858000"/>
              <a:gd name="connsiteX486" fmla="*/ 1083114 w 7467600"/>
              <a:gd name="connsiteY486" fmla="*/ 6174131 h 6858000"/>
              <a:gd name="connsiteX487" fmla="*/ 1543010 w 7467600"/>
              <a:gd name="connsiteY487" fmla="*/ 6191140 h 6858000"/>
              <a:gd name="connsiteX488" fmla="*/ 1551080 w 7467600"/>
              <a:gd name="connsiteY488" fmla="*/ 6195006 h 6858000"/>
              <a:gd name="connsiteX489" fmla="*/ 2345443 w 7467600"/>
              <a:gd name="connsiteY489" fmla="*/ 5549882 h 6858000"/>
              <a:gd name="connsiteX490" fmla="*/ 1721499 w 7467600"/>
              <a:gd name="connsiteY490" fmla="*/ 5599969 h 6858000"/>
              <a:gd name="connsiteX491" fmla="*/ 767716 w 7467600"/>
              <a:gd name="connsiteY491" fmla="*/ 5472768 h 6858000"/>
              <a:gd name="connsiteX492" fmla="*/ 722147 w 7467600"/>
              <a:gd name="connsiteY492" fmla="*/ 5393091 h 6858000"/>
              <a:gd name="connsiteX493" fmla="*/ 1485552 w 7467600"/>
              <a:gd name="connsiteY493" fmla="*/ 5313202 h 6858000"/>
              <a:gd name="connsiteX494" fmla="*/ 2143004 w 7467600"/>
              <a:gd name="connsiteY494" fmla="*/ 5402420 h 6858000"/>
              <a:gd name="connsiteX495" fmla="*/ 1933391 w 7467600"/>
              <a:gd name="connsiteY495" fmla="*/ 5156971 h 6858000"/>
              <a:gd name="connsiteX496" fmla="*/ 1827118 w 7467600"/>
              <a:gd name="connsiteY496" fmla="*/ 4968410 h 6858000"/>
              <a:gd name="connsiteX497" fmla="*/ 1837349 w 7467600"/>
              <a:gd name="connsiteY497" fmla="*/ 4956357 h 6858000"/>
              <a:gd name="connsiteX498" fmla="*/ 2162835 w 7467600"/>
              <a:gd name="connsiteY498" fmla="*/ 5187853 h 6858000"/>
              <a:gd name="connsiteX499" fmla="*/ 2257167 w 7467600"/>
              <a:gd name="connsiteY499" fmla="*/ 5462123 h 6858000"/>
              <a:gd name="connsiteX500" fmla="*/ 2261598 w 7467600"/>
              <a:gd name="connsiteY500" fmla="*/ 5467998 h 6858000"/>
              <a:gd name="connsiteX501" fmla="*/ 2437177 w 7467600"/>
              <a:gd name="connsiteY501" fmla="*/ 5479608 h 6858000"/>
              <a:gd name="connsiteX502" fmla="*/ 2445247 w 7467600"/>
              <a:gd name="connsiteY502" fmla="*/ 5483476 h 6858000"/>
              <a:gd name="connsiteX503" fmla="*/ 2743626 w 7467600"/>
              <a:gd name="connsiteY503" fmla="*/ 5304819 h 6858000"/>
              <a:gd name="connsiteX504" fmla="*/ 3048102 w 7467600"/>
              <a:gd name="connsiteY504" fmla="*/ 5150595 h 6858000"/>
              <a:gd name="connsiteX505" fmla="*/ 1799414 w 7467600"/>
              <a:gd name="connsiteY505" fmla="*/ 4694732 h 6858000"/>
              <a:gd name="connsiteX506" fmla="*/ 1771735 w 7467600"/>
              <a:gd name="connsiteY506" fmla="*/ 4619929 h 6858000"/>
              <a:gd name="connsiteX507" fmla="*/ 3104273 w 7467600"/>
              <a:gd name="connsiteY507" fmla="*/ 5076159 h 6858000"/>
              <a:gd name="connsiteX508" fmla="*/ 3113245 w 7467600"/>
              <a:gd name="connsiteY508" fmla="*/ 5090705 h 6858000"/>
              <a:gd name="connsiteX509" fmla="*/ 3126294 w 7467600"/>
              <a:gd name="connsiteY509" fmla="*/ 5114400 h 6858000"/>
              <a:gd name="connsiteX510" fmla="*/ 3937433 w 7467600"/>
              <a:gd name="connsiteY510" fmla="*/ 4830473 h 6858000"/>
              <a:gd name="connsiteX511" fmla="*/ 3590475 w 7467600"/>
              <a:gd name="connsiteY511" fmla="*/ 4597974 h 6858000"/>
              <a:gd name="connsiteX512" fmla="*/ 3100264 w 7467600"/>
              <a:gd name="connsiteY512" fmla="*/ 4579845 h 6858000"/>
              <a:gd name="connsiteX513" fmla="*/ 2183576 w 7467600"/>
              <a:gd name="connsiteY513" fmla="*/ 4227150 h 6858000"/>
              <a:gd name="connsiteX514" fmla="*/ 2151029 w 7467600"/>
              <a:gd name="connsiteY514" fmla="*/ 4146947 h 6858000"/>
              <a:gd name="connsiteX515" fmla="*/ 3563434 w 7467600"/>
              <a:gd name="connsiteY515" fmla="*/ 4469115 h 6858000"/>
              <a:gd name="connsiteX516" fmla="*/ 3177952 w 7467600"/>
              <a:gd name="connsiteY516" fmla="*/ 3657386 h 6858000"/>
              <a:gd name="connsiteX517" fmla="*/ 3189263 w 7467600"/>
              <a:gd name="connsiteY517" fmla="*/ 3625726 h 6858000"/>
              <a:gd name="connsiteX518" fmla="*/ 3560912 w 7467600"/>
              <a:gd name="connsiteY518" fmla="*/ 4079863 h 6858000"/>
              <a:gd name="connsiteX519" fmla="*/ 3626636 w 7467600"/>
              <a:gd name="connsiteY519" fmla="*/ 4512230 h 6858000"/>
              <a:gd name="connsiteX520" fmla="*/ 3653088 w 7467600"/>
              <a:gd name="connsiteY520" fmla="*/ 4521417 h 6858000"/>
              <a:gd name="connsiteX521" fmla="*/ 3988128 w 7467600"/>
              <a:gd name="connsiteY521" fmla="*/ 4817267 h 6858000"/>
              <a:gd name="connsiteX522" fmla="*/ 4830582 w 7467600"/>
              <a:gd name="connsiteY522" fmla="*/ 4676000 h 6858000"/>
              <a:gd name="connsiteX523" fmla="*/ 4830100 w 7467600"/>
              <a:gd name="connsiteY523" fmla="*/ 4675554 h 6858000"/>
              <a:gd name="connsiteX524" fmla="*/ 4036318 w 7467600"/>
              <a:gd name="connsiteY524" fmla="*/ 4147013 h 6858000"/>
              <a:gd name="connsiteX525" fmla="*/ 3432098 w 7467600"/>
              <a:gd name="connsiteY525" fmla="*/ 3537312 h 6858000"/>
              <a:gd name="connsiteX526" fmla="*/ 3446761 w 7467600"/>
              <a:gd name="connsiteY526" fmla="*/ 3461278 h 6858000"/>
              <a:gd name="connsiteX527" fmla="*/ 4419733 w 7467600"/>
              <a:gd name="connsiteY527" fmla="*/ 3963555 h 6858000"/>
              <a:gd name="connsiteX528" fmla="*/ 4781371 w 7467600"/>
              <a:gd name="connsiteY528" fmla="*/ 4458604 h 6858000"/>
              <a:gd name="connsiteX529" fmla="*/ 4780440 w 7467600"/>
              <a:gd name="connsiteY529" fmla="*/ 4470290 h 6858000"/>
              <a:gd name="connsiteX530" fmla="*/ 4898954 w 7467600"/>
              <a:gd name="connsiteY530" fmla="*/ 4662092 h 6858000"/>
              <a:gd name="connsiteX531" fmla="*/ 4900699 w 7467600"/>
              <a:gd name="connsiteY531" fmla="*/ 4670867 h 6858000"/>
              <a:gd name="connsiteX532" fmla="*/ 5714511 w 7467600"/>
              <a:gd name="connsiteY532" fmla="*/ 4663483 h 6858000"/>
              <a:gd name="connsiteX533" fmla="*/ 5464793 w 7467600"/>
              <a:gd name="connsiteY533" fmla="*/ 4393556 h 6858000"/>
              <a:gd name="connsiteX534" fmla="*/ 5461897 w 7467600"/>
              <a:gd name="connsiteY534" fmla="*/ 4390879 h 6858000"/>
              <a:gd name="connsiteX535" fmla="*/ 4294126 w 7467600"/>
              <a:gd name="connsiteY535" fmla="*/ 3303048 h 6858000"/>
              <a:gd name="connsiteX536" fmla="*/ 4305321 w 7467600"/>
              <a:gd name="connsiteY536" fmla="*/ 3256953 h 6858000"/>
              <a:gd name="connsiteX537" fmla="*/ 4949299 w 7467600"/>
              <a:gd name="connsiteY537" fmla="*/ 3766336 h 6858000"/>
              <a:gd name="connsiteX538" fmla="*/ 5291452 w 7467600"/>
              <a:gd name="connsiteY538" fmla="*/ 4076801 h 6858000"/>
              <a:gd name="connsiteX539" fmla="*/ 5434998 w 7467600"/>
              <a:gd name="connsiteY539" fmla="*/ 4254100 h 6858000"/>
              <a:gd name="connsiteX540" fmla="*/ 5351015 w 7467600"/>
              <a:gd name="connsiteY540" fmla="*/ 3760989 h 6858000"/>
              <a:gd name="connsiteX541" fmla="*/ 5413780 w 7467600"/>
              <a:gd name="connsiteY541" fmla="*/ 2966265 h 6858000"/>
              <a:gd name="connsiteX542" fmla="*/ 5425627 w 7467600"/>
              <a:gd name="connsiteY542" fmla="*/ 2954192 h 6858000"/>
              <a:gd name="connsiteX543" fmla="*/ 6604735 w 7467600"/>
              <a:gd name="connsiteY543" fmla="*/ 2041381 h 6858000"/>
              <a:gd name="connsiteX544" fmla="*/ 7204487 w 7467600"/>
              <a:gd name="connsiteY544" fmla="*/ 2742112 h 6858000"/>
              <a:gd name="connsiteX545" fmla="*/ 7131592 w 7467600"/>
              <a:gd name="connsiteY545" fmla="*/ 2672096 h 6858000"/>
              <a:gd name="connsiteX546" fmla="*/ 6996344 w 7467600"/>
              <a:gd name="connsiteY546" fmla="*/ 2518310 h 6858000"/>
              <a:gd name="connsiteX547" fmla="*/ 6735495 w 7467600"/>
              <a:gd name="connsiteY547" fmla="*/ 2196890 h 6858000"/>
              <a:gd name="connsiteX548" fmla="*/ 6721901 w 7467600"/>
              <a:gd name="connsiteY548" fmla="*/ 2179274 h 6858000"/>
              <a:gd name="connsiteX549" fmla="*/ 6604735 w 7467600"/>
              <a:gd name="connsiteY549" fmla="*/ 2041381 h 6858000"/>
              <a:gd name="connsiteX550" fmla="*/ 6591670 w 7467600"/>
              <a:gd name="connsiteY550" fmla="*/ 1988277 h 6858000"/>
              <a:gd name="connsiteX551" fmla="*/ 6747349 w 7467600"/>
              <a:gd name="connsiteY551" fmla="*/ 2160069 h 6858000"/>
              <a:gd name="connsiteX552" fmla="*/ 6760943 w 7467600"/>
              <a:gd name="connsiteY552" fmla="*/ 2177686 h 6858000"/>
              <a:gd name="connsiteX553" fmla="*/ 7021065 w 7467600"/>
              <a:gd name="connsiteY553" fmla="*/ 2498102 h 6858000"/>
              <a:gd name="connsiteX554" fmla="*/ 7155223 w 7467600"/>
              <a:gd name="connsiteY554" fmla="*/ 2650386 h 6858000"/>
              <a:gd name="connsiteX555" fmla="*/ 7203167 w 7467600"/>
              <a:gd name="connsiteY555" fmla="*/ 2697288 h 6858000"/>
              <a:gd name="connsiteX556" fmla="*/ 6937703 w 7467600"/>
              <a:gd name="connsiteY556" fmla="*/ 2321981 h 6858000"/>
              <a:gd name="connsiteX557" fmla="*/ 6591670 w 7467600"/>
              <a:gd name="connsiteY557" fmla="*/ 1988277 h 6858000"/>
              <a:gd name="connsiteX558" fmla="*/ 5798671 w 7467600"/>
              <a:gd name="connsiteY558" fmla="*/ 1981601 h 6858000"/>
              <a:gd name="connsiteX559" fmla="*/ 5754709 w 7467600"/>
              <a:gd name="connsiteY559" fmla="*/ 2071454 h 6858000"/>
              <a:gd name="connsiteX560" fmla="*/ 5763044 w 7467600"/>
              <a:gd name="connsiteY560" fmla="*/ 2842206 h 6858000"/>
              <a:gd name="connsiteX561" fmla="*/ 5764974 w 7467600"/>
              <a:gd name="connsiteY561" fmla="*/ 2799609 h 6858000"/>
              <a:gd name="connsiteX562" fmla="*/ 5767665 w 7467600"/>
              <a:gd name="connsiteY562" fmla="*/ 2666409 h 6858000"/>
              <a:gd name="connsiteX563" fmla="*/ 5763055 w 7467600"/>
              <a:gd name="connsiteY563" fmla="*/ 2579705 h 6858000"/>
              <a:gd name="connsiteX564" fmla="*/ 5758079 w 7467600"/>
              <a:gd name="connsiteY564" fmla="*/ 2492508 h 6858000"/>
              <a:gd name="connsiteX565" fmla="*/ 5779325 w 7467600"/>
              <a:gd name="connsiteY565" fmla="*/ 2197069 h 6858000"/>
              <a:gd name="connsiteX566" fmla="*/ 5798671 w 7467600"/>
              <a:gd name="connsiteY566" fmla="*/ 1981601 h 6858000"/>
              <a:gd name="connsiteX567" fmla="*/ 5829202 w 7467600"/>
              <a:gd name="connsiteY567" fmla="*/ 1971679 h 6858000"/>
              <a:gd name="connsiteX568" fmla="*/ 5809558 w 7467600"/>
              <a:gd name="connsiteY568" fmla="*/ 2198043 h 6858000"/>
              <a:gd name="connsiteX569" fmla="*/ 5788653 w 7467600"/>
              <a:gd name="connsiteY569" fmla="*/ 2489430 h 6858000"/>
              <a:gd name="connsiteX570" fmla="*/ 5793439 w 7467600"/>
              <a:gd name="connsiteY570" fmla="*/ 2575235 h 6858000"/>
              <a:gd name="connsiteX571" fmla="*/ 5796837 w 7467600"/>
              <a:gd name="connsiteY571" fmla="*/ 2637633 h 6858000"/>
              <a:gd name="connsiteX572" fmla="*/ 5818614 w 7467600"/>
              <a:gd name="connsiteY572" fmla="*/ 2473055 h 6858000"/>
              <a:gd name="connsiteX573" fmla="*/ 5829202 w 7467600"/>
              <a:gd name="connsiteY573" fmla="*/ 1971679 h 6858000"/>
              <a:gd name="connsiteX574" fmla="*/ 5911389 w 7467600"/>
              <a:gd name="connsiteY574" fmla="*/ 1898371 h 6858000"/>
              <a:gd name="connsiteX575" fmla="*/ 6237627 w 7467600"/>
              <a:gd name="connsiteY575" fmla="*/ 2231921 h 6858000"/>
              <a:gd name="connsiteX576" fmla="*/ 5911389 w 7467600"/>
              <a:gd name="connsiteY576" fmla="*/ 1898371 h 6858000"/>
              <a:gd name="connsiteX577" fmla="*/ 6944437 w 7467600"/>
              <a:gd name="connsiteY577" fmla="*/ 1575402 h 6858000"/>
              <a:gd name="connsiteX578" fmla="*/ 6304730 w 7467600"/>
              <a:gd name="connsiteY578" fmla="*/ 1766654 h 6858000"/>
              <a:gd name="connsiteX579" fmla="*/ 6944437 w 7467600"/>
              <a:gd name="connsiteY579" fmla="*/ 1575402 h 6858000"/>
              <a:gd name="connsiteX580" fmla="*/ 7019523 w 7467600"/>
              <a:gd name="connsiteY580" fmla="*/ 1519450 h 6858000"/>
              <a:gd name="connsiteX581" fmla="*/ 6298091 w 7467600"/>
              <a:gd name="connsiteY581" fmla="*/ 1737122 h 6858000"/>
              <a:gd name="connsiteX582" fmla="*/ 7019523 w 7467600"/>
              <a:gd name="connsiteY582" fmla="*/ 1519450 h 6858000"/>
              <a:gd name="connsiteX583" fmla="*/ 2399523 w 7467600"/>
              <a:gd name="connsiteY583" fmla="*/ 1428234 h 6858000"/>
              <a:gd name="connsiteX584" fmla="*/ 2224982 w 7467600"/>
              <a:gd name="connsiteY584" fmla="*/ 1826201 h 6858000"/>
              <a:gd name="connsiteX585" fmla="*/ 2096099 w 7467600"/>
              <a:gd name="connsiteY585" fmla="*/ 2345900 h 6858000"/>
              <a:gd name="connsiteX586" fmla="*/ 2283317 w 7467600"/>
              <a:gd name="connsiteY586" fmla="*/ 1796925 h 6858000"/>
              <a:gd name="connsiteX587" fmla="*/ 2399523 w 7467600"/>
              <a:gd name="connsiteY587" fmla="*/ 1428234 h 6858000"/>
              <a:gd name="connsiteX588" fmla="*/ 2448558 w 7467600"/>
              <a:gd name="connsiteY588" fmla="*/ 1373435 h 6858000"/>
              <a:gd name="connsiteX589" fmla="*/ 2312521 w 7467600"/>
              <a:gd name="connsiteY589" fmla="*/ 1806140 h 6858000"/>
              <a:gd name="connsiteX590" fmla="*/ 2127533 w 7467600"/>
              <a:gd name="connsiteY590" fmla="*/ 2348380 h 6858000"/>
              <a:gd name="connsiteX591" fmla="*/ 2358080 w 7467600"/>
              <a:gd name="connsiteY591" fmla="*/ 1866134 h 6858000"/>
              <a:gd name="connsiteX592" fmla="*/ 2407436 w 7467600"/>
              <a:gd name="connsiteY592" fmla="*/ 1651070 h 6858000"/>
              <a:gd name="connsiteX593" fmla="*/ 2448558 w 7467600"/>
              <a:gd name="connsiteY593" fmla="*/ 1373435 h 6858000"/>
              <a:gd name="connsiteX594" fmla="*/ 278707 w 7467600"/>
              <a:gd name="connsiteY594" fmla="*/ 1352270 h 6858000"/>
              <a:gd name="connsiteX595" fmla="*/ 321570 w 7467600"/>
              <a:gd name="connsiteY595" fmla="*/ 1861610 h 6858000"/>
              <a:gd name="connsiteX596" fmla="*/ 294281 w 7467600"/>
              <a:gd name="connsiteY596" fmla="*/ 1440658 h 6858000"/>
              <a:gd name="connsiteX597" fmla="*/ 278707 w 7467600"/>
              <a:gd name="connsiteY597" fmla="*/ 1352270 h 6858000"/>
              <a:gd name="connsiteX598" fmla="*/ 1423821 w 7467600"/>
              <a:gd name="connsiteY598" fmla="*/ 1351958 h 6858000"/>
              <a:gd name="connsiteX599" fmla="*/ 1638521 w 7467600"/>
              <a:gd name="connsiteY599" fmla="*/ 1908470 h 6858000"/>
              <a:gd name="connsiteX600" fmla="*/ 1754199 w 7467600"/>
              <a:gd name="connsiteY600" fmla="*/ 2149284 h 6858000"/>
              <a:gd name="connsiteX601" fmla="*/ 1908359 w 7467600"/>
              <a:gd name="connsiteY601" fmla="*/ 2364988 h 6858000"/>
              <a:gd name="connsiteX602" fmla="*/ 1647661 w 7467600"/>
              <a:gd name="connsiteY602" fmla="*/ 1825945 h 6858000"/>
              <a:gd name="connsiteX603" fmla="*/ 1423821 w 7467600"/>
              <a:gd name="connsiteY603" fmla="*/ 1351958 h 6858000"/>
              <a:gd name="connsiteX604" fmla="*/ 1431890 w 7467600"/>
              <a:gd name="connsiteY604" fmla="*/ 1306475 h 6858000"/>
              <a:gd name="connsiteX605" fmla="*/ 1507597 w 7467600"/>
              <a:gd name="connsiteY605" fmla="*/ 1446132 h 6858000"/>
              <a:gd name="connsiteX606" fmla="*/ 1674586 w 7467600"/>
              <a:gd name="connsiteY606" fmla="*/ 1813832 h 6858000"/>
              <a:gd name="connsiteX607" fmla="*/ 1815950 w 7467600"/>
              <a:gd name="connsiteY607" fmla="*/ 2128564 h 6858000"/>
              <a:gd name="connsiteX608" fmla="*/ 1984242 w 7467600"/>
              <a:gd name="connsiteY608" fmla="*/ 2430829 h 6858000"/>
              <a:gd name="connsiteX609" fmla="*/ 2014023 w 7467600"/>
              <a:gd name="connsiteY609" fmla="*/ 2450995 h 6858000"/>
              <a:gd name="connsiteX610" fmla="*/ 1747337 w 7467600"/>
              <a:gd name="connsiteY610" fmla="*/ 1855264 h 6858000"/>
              <a:gd name="connsiteX611" fmla="*/ 1533749 w 7467600"/>
              <a:gd name="connsiteY611" fmla="*/ 1478656 h 6858000"/>
              <a:gd name="connsiteX612" fmla="*/ 1431890 w 7467600"/>
              <a:gd name="connsiteY612" fmla="*/ 1306475 h 6858000"/>
              <a:gd name="connsiteX613" fmla="*/ 5052692 w 7467600"/>
              <a:gd name="connsiteY613" fmla="*/ 1292994 h 6858000"/>
              <a:gd name="connsiteX614" fmla="*/ 5200661 w 7467600"/>
              <a:gd name="connsiteY614" fmla="*/ 1635186 h 6858000"/>
              <a:gd name="connsiteX615" fmla="*/ 5297138 w 7467600"/>
              <a:gd name="connsiteY615" fmla="*/ 1906351 h 6858000"/>
              <a:gd name="connsiteX616" fmla="*/ 5052692 w 7467600"/>
              <a:gd name="connsiteY616" fmla="*/ 1292994 h 6858000"/>
              <a:gd name="connsiteX617" fmla="*/ 5009948 w 7467600"/>
              <a:gd name="connsiteY617" fmla="*/ 1273619 h 6858000"/>
              <a:gd name="connsiteX618" fmla="*/ 5121777 w 7467600"/>
              <a:gd name="connsiteY618" fmla="*/ 1654213 h 6858000"/>
              <a:gd name="connsiteX619" fmla="*/ 5293545 w 7467600"/>
              <a:gd name="connsiteY619" fmla="*/ 2072247 h 6858000"/>
              <a:gd name="connsiteX620" fmla="*/ 5294042 w 7467600"/>
              <a:gd name="connsiteY620" fmla="*/ 2065019 h 6858000"/>
              <a:gd name="connsiteX621" fmla="*/ 5171936 w 7467600"/>
              <a:gd name="connsiteY621" fmla="*/ 1647613 h 6858000"/>
              <a:gd name="connsiteX622" fmla="*/ 5009948 w 7467600"/>
              <a:gd name="connsiteY622" fmla="*/ 1273619 h 6858000"/>
              <a:gd name="connsiteX623" fmla="*/ 655236 w 7467600"/>
              <a:gd name="connsiteY623" fmla="*/ 1268632 h 6858000"/>
              <a:gd name="connsiteX624" fmla="*/ 839521 w 7467600"/>
              <a:gd name="connsiteY624" fmla="*/ 1685315 h 6858000"/>
              <a:gd name="connsiteX625" fmla="*/ 1109416 w 7467600"/>
              <a:gd name="connsiteY625" fmla="*/ 2061663 h 6858000"/>
              <a:gd name="connsiteX626" fmla="*/ 1298300 w 7467600"/>
              <a:gd name="connsiteY626" fmla="*/ 2247742 h 6858000"/>
              <a:gd name="connsiteX627" fmla="*/ 1125871 w 7467600"/>
              <a:gd name="connsiteY627" fmla="*/ 1989513 h 6858000"/>
              <a:gd name="connsiteX628" fmla="*/ 981574 w 7467600"/>
              <a:gd name="connsiteY628" fmla="*/ 1783157 h 6858000"/>
              <a:gd name="connsiteX629" fmla="*/ 922198 w 7467600"/>
              <a:gd name="connsiteY629" fmla="*/ 1677437 h 6858000"/>
              <a:gd name="connsiteX630" fmla="*/ 869293 w 7467600"/>
              <a:gd name="connsiteY630" fmla="*/ 1583214 h 6858000"/>
              <a:gd name="connsiteX631" fmla="*/ 751431 w 7467600"/>
              <a:gd name="connsiteY631" fmla="*/ 1405731 h 6858000"/>
              <a:gd name="connsiteX632" fmla="*/ 655236 w 7467600"/>
              <a:gd name="connsiteY632" fmla="*/ 1268632 h 6858000"/>
              <a:gd name="connsiteX633" fmla="*/ 6516292 w 7467600"/>
              <a:gd name="connsiteY633" fmla="*/ 1263064 h 6858000"/>
              <a:gd name="connsiteX634" fmla="*/ 5736320 w 7467600"/>
              <a:gd name="connsiteY634" fmla="*/ 1501803 h 6858000"/>
              <a:gd name="connsiteX635" fmla="*/ 6516292 w 7467600"/>
              <a:gd name="connsiteY635" fmla="*/ 1263064 h 6858000"/>
              <a:gd name="connsiteX636" fmla="*/ 291466 w 7467600"/>
              <a:gd name="connsiteY636" fmla="*/ 1250369 h 6858000"/>
              <a:gd name="connsiteX637" fmla="*/ 323180 w 7467600"/>
              <a:gd name="connsiteY637" fmla="*/ 1435283 h 6858000"/>
              <a:gd name="connsiteX638" fmla="*/ 349381 w 7467600"/>
              <a:gd name="connsiteY638" fmla="*/ 1875041 h 6858000"/>
              <a:gd name="connsiteX639" fmla="*/ 374363 w 7467600"/>
              <a:gd name="connsiteY639" fmla="*/ 1506494 h 6858000"/>
              <a:gd name="connsiteX640" fmla="*/ 302168 w 7467600"/>
              <a:gd name="connsiteY640" fmla="*/ 1274495 h 6858000"/>
              <a:gd name="connsiteX641" fmla="*/ 291466 w 7467600"/>
              <a:gd name="connsiteY641" fmla="*/ 1250369 h 6858000"/>
              <a:gd name="connsiteX642" fmla="*/ 678222 w 7467600"/>
              <a:gd name="connsiteY642" fmla="*/ 1248670 h 6858000"/>
              <a:gd name="connsiteX643" fmla="*/ 775536 w 7467600"/>
              <a:gd name="connsiteY643" fmla="*/ 1388015 h 6858000"/>
              <a:gd name="connsiteX644" fmla="*/ 894529 w 7467600"/>
              <a:gd name="connsiteY644" fmla="*/ 1567739 h 6858000"/>
              <a:gd name="connsiteX645" fmla="*/ 948000 w 7467600"/>
              <a:gd name="connsiteY645" fmla="*/ 1663088 h 6858000"/>
              <a:gd name="connsiteX646" fmla="*/ 1006812 w 7467600"/>
              <a:gd name="connsiteY646" fmla="*/ 1767683 h 6858000"/>
              <a:gd name="connsiteX647" fmla="*/ 1149133 w 7467600"/>
              <a:gd name="connsiteY647" fmla="*/ 1971513 h 6858000"/>
              <a:gd name="connsiteX648" fmla="*/ 1333952 w 7467600"/>
              <a:gd name="connsiteY648" fmla="*/ 2251620 h 6858000"/>
              <a:gd name="connsiteX649" fmla="*/ 1337329 w 7467600"/>
              <a:gd name="connsiteY649" fmla="*/ 2258350 h 6858000"/>
              <a:gd name="connsiteX650" fmla="*/ 1014726 w 7467600"/>
              <a:gd name="connsiteY650" fmla="*/ 1615556 h 6858000"/>
              <a:gd name="connsiteX651" fmla="*/ 678222 w 7467600"/>
              <a:gd name="connsiteY651" fmla="*/ 1248670 h 6858000"/>
              <a:gd name="connsiteX652" fmla="*/ 6691602 w 7467600"/>
              <a:gd name="connsiteY652" fmla="*/ 1140573 h 6858000"/>
              <a:gd name="connsiteX653" fmla="*/ 6571100 w 7467600"/>
              <a:gd name="connsiteY653" fmla="*/ 1183662 h 6858000"/>
              <a:gd name="connsiteX654" fmla="*/ 6241687 w 7467600"/>
              <a:gd name="connsiteY654" fmla="*/ 1257600 h 6858000"/>
              <a:gd name="connsiteX655" fmla="*/ 5693009 w 7467600"/>
              <a:gd name="connsiteY655" fmla="*/ 1478256 h 6858000"/>
              <a:gd name="connsiteX656" fmla="*/ 6548420 w 7467600"/>
              <a:gd name="connsiteY656" fmla="*/ 1214599 h 6858000"/>
              <a:gd name="connsiteX657" fmla="*/ 6605473 w 7467600"/>
              <a:gd name="connsiteY657" fmla="*/ 1184686 h 6858000"/>
              <a:gd name="connsiteX658" fmla="*/ 6691602 w 7467600"/>
              <a:gd name="connsiteY658" fmla="*/ 1140573 h 6858000"/>
              <a:gd name="connsiteX659" fmla="*/ 4002475 w 7467600"/>
              <a:gd name="connsiteY659" fmla="*/ 1037802 h 6858000"/>
              <a:gd name="connsiteX660" fmla="*/ 4000324 w 7467600"/>
              <a:gd name="connsiteY660" fmla="*/ 1039362 h 6858000"/>
              <a:gd name="connsiteX661" fmla="*/ 4002862 w 7467600"/>
              <a:gd name="connsiteY661" fmla="*/ 1042866 h 6858000"/>
              <a:gd name="connsiteX662" fmla="*/ 4002475 w 7467600"/>
              <a:gd name="connsiteY662" fmla="*/ 1037802 h 6858000"/>
              <a:gd name="connsiteX663" fmla="*/ 506322 w 7467600"/>
              <a:gd name="connsiteY663" fmla="*/ 1020997 h 6858000"/>
              <a:gd name="connsiteX664" fmla="*/ 533068 w 7467600"/>
              <a:gd name="connsiteY664" fmla="*/ 1029409 h 6858000"/>
              <a:gd name="connsiteX665" fmla="*/ 1232525 w 7467600"/>
              <a:gd name="connsiteY665" fmla="*/ 1804675 h 6858000"/>
              <a:gd name="connsiteX666" fmla="*/ 1388858 w 7467600"/>
              <a:gd name="connsiteY666" fmla="*/ 2368011 h 6858000"/>
              <a:gd name="connsiteX667" fmla="*/ 1384098 w 7467600"/>
              <a:gd name="connsiteY667" fmla="*/ 2378125 h 6858000"/>
              <a:gd name="connsiteX668" fmla="*/ 1425393 w 7467600"/>
              <a:gd name="connsiteY668" fmla="*/ 2589124 h 6858000"/>
              <a:gd name="connsiteX669" fmla="*/ 1424001 w 7467600"/>
              <a:gd name="connsiteY669" fmla="*/ 2597541 h 6858000"/>
              <a:gd name="connsiteX670" fmla="*/ 2152729 w 7467600"/>
              <a:gd name="connsiteY670" fmla="*/ 2864487 h 6858000"/>
              <a:gd name="connsiteX671" fmla="*/ 2020609 w 7467600"/>
              <a:gd name="connsiteY671" fmla="*/ 2539671 h 6858000"/>
              <a:gd name="connsiteX672" fmla="*/ 2018920 w 7467600"/>
              <a:gd name="connsiteY672" fmla="*/ 2536309 h 6858000"/>
              <a:gd name="connsiteX673" fmla="*/ 1342441 w 7467600"/>
              <a:gd name="connsiteY673" fmla="*/ 1173017 h 6858000"/>
              <a:gd name="connsiteX674" fmla="*/ 1367925 w 7467600"/>
              <a:gd name="connsiteY674" fmla="*/ 1135648 h 6858000"/>
              <a:gd name="connsiteX675" fmla="*/ 1771401 w 7467600"/>
              <a:gd name="connsiteY675" fmla="*/ 1806673 h 6858000"/>
              <a:gd name="connsiteX676" fmla="*/ 1972385 w 7467600"/>
              <a:gd name="connsiteY676" fmla="*/ 2198735 h 6858000"/>
              <a:gd name="connsiteX677" fmla="*/ 2040892 w 7467600"/>
              <a:gd name="connsiteY677" fmla="*/ 2405205 h 6858000"/>
              <a:gd name="connsiteX678" fmla="*/ 2131689 w 7467600"/>
              <a:gd name="connsiteY678" fmla="*/ 1936926 h 6858000"/>
              <a:gd name="connsiteX679" fmla="*/ 2454820 w 7467600"/>
              <a:gd name="connsiteY679" fmla="*/ 1248808 h 6858000"/>
              <a:gd name="connsiteX680" fmla="*/ 2492512 w 7467600"/>
              <a:gd name="connsiteY680" fmla="*/ 1302920 h 6858000"/>
              <a:gd name="connsiteX681" fmla="*/ 2081216 w 7467600"/>
              <a:gd name="connsiteY681" fmla="*/ 2527513 h 6858000"/>
              <a:gd name="connsiteX682" fmla="*/ 2081211 w 7467600"/>
              <a:gd name="connsiteY682" fmla="*/ 2528916 h 6858000"/>
              <a:gd name="connsiteX683" fmla="*/ 2199067 w 7467600"/>
              <a:gd name="connsiteY683" fmla="*/ 2884061 h 6858000"/>
              <a:gd name="connsiteX684" fmla="*/ 3192586 w 7467600"/>
              <a:gd name="connsiteY684" fmla="*/ 3411496 h 6858000"/>
              <a:gd name="connsiteX685" fmla="*/ 3182620 w 7467600"/>
              <a:gd name="connsiteY685" fmla="*/ 3483279 h 6858000"/>
              <a:gd name="connsiteX686" fmla="*/ 2435119 w 7467600"/>
              <a:gd name="connsiteY686" fmla="*/ 3080173 h 6858000"/>
              <a:gd name="connsiteX687" fmla="*/ 2410152 w 7467600"/>
              <a:gd name="connsiteY687" fmla="*/ 3063751 h 6858000"/>
              <a:gd name="connsiteX688" fmla="*/ 2408099 w 7467600"/>
              <a:gd name="connsiteY688" fmla="*/ 3064403 h 6858000"/>
              <a:gd name="connsiteX689" fmla="*/ 2407218 w 7467600"/>
              <a:gd name="connsiteY689" fmla="*/ 3070324 h 6858000"/>
              <a:gd name="connsiteX690" fmla="*/ 2380138 w 7467600"/>
              <a:gd name="connsiteY690" fmla="*/ 3099341 h 6858000"/>
              <a:gd name="connsiteX691" fmla="*/ 1765923 w 7467600"/>
              <a:gd name="connsiteY691" fmla="*/ 3581043 h 6858000"/>
              <a:gd name="connsiteX692" fmla="*/ 1702258 w 7467600"/>
              <a:gd name="connsiteY692" fmla="*/ 3612286 h 6858000"/>
              <a:gd name="connsiteX693" fmla="*/ 1538370 w 7467600"/>
              <a:gd name="connsiteY693" fmla="*/ 3811804 h 6858000"/>
              <a:gd name="connsiteX694" fmla="*/ 542867 w 7467600"/>
              <a:gd name="connsiteY694" fmla="*/ 4944092 h 6858000"/>
              <a:gd name="connsiteX695" fmla="*/ 515800 w 7467600"/>
              <a:gd name="connsiteY695" fmla="*/ 4862180 h 6858000"/>
              <a:gd name="connsiteX696" fmla="*/ 909145 w 7467600"/>
              <a:gd name="connsiteY696" fmla="*/ 4199225 h 6858000"/>
              <a:gd name="connsiteX697" fmla="*/ 1214067 w 7467600"/>
              <a:gd name="connsiteY697" fmla="*/ 3908561 h 6858000"/>
              <a:gd name="connsiteX698" fmla="*/ 640967 w 7467600"/>
              <a:gd name="connsiteY698" fmla="*/ 4105601 h 6858000"/>
              <a:gd name="connsiteX699" fmla="*/ 112563 w 7467600"/>
              <a:gd name="connsiteY699" fmla="*/ 4396952 h 6858000"/>
              <a:gd name="connsiteX700" fmla="*/ 0 w 7467600"/>
              <a:gd name="connsiteY700" fmla="*/ 4466006 h 6858000"/>
              <a:gd name="connsiteX701" fmla="*/ 0 w 7467600"/>
              <a:gd name="connsiteY701" fmla="*/ 4233763 h 6858000"/>
              <a:gd name="connsiteX702" fmla="*/ 36881 w 7467600"/>
              <a:gd name="connsiteY702" fmla="*/ 4200118 h 6858000"/>
              <a:gd name="connsiteX703" fmla="*/ 910534 w 7467600"/>
              <a:gd name="connsiteY703" fmla="*/ 3629753 h 6858000"/>
              <a:gd name="connsiteX704" fmla="*/ 1578717 w 7467600"/>
              <a:gd name="connsiteY704" fmla="*/ 3575982 h 6858000"/>
              <a:gd name="connsiteX705" fmla="*/ 2338780 w 7467600"/>
              <a:gd name="connsiteY705" fmla="*/ 3033725 h 6858000"/>
              <a:gd name="connsiteX706" fmla="*/ 1807991 w 7467600"/>
              <a:gd name="connsiteY706" fmla="*/ 2807184 h 6858000"/>
              <a:gd name="connsiteX707" fmla="*/ 1416358 w 7467600"/>
              <a:gd name="connsiteY707" fmla="*/ 3112571 h 6858000"/>
              <a:gd name="connsiteX708" fmla="*/ 939066 w 7467600"/>
              <a:gd name="connsiteY708" fmla="*/ 3378798 h 6858000"/>
              <a:gd name="connsiteX709" fmla="*/ 115099 w 7467600"/>
              <a:gd name="connsiteY709" fmla="*/ 3607650 h 6858000"/>
              <a:gd name="connsiteX710" fmla="*/ 97284 w 7467600"/>
              <a:gd name="connsiteY710" fmla="*/ 3520393 h 6858000"/>
              <a:gd name="connsiteX711" fmla="*/ 922050 w 7467600"/>
              <a:gd name="connsiteY711" fmla="*/ 3074867 h 6858000"/>
              <a:gd name="connsiteX712" fmla="*/ 1405265 w 7467600"/>
              <a:gd name="connsiteY712" fmla="*/ 3016319 h 6858000"/>
              <a:gd name="connsiteX713" fmla="*/ 1407512 w 7467600"/>
              <a:gd name="connsiteY713" fmla="*/ 3018001 h 6858000"/>
              <a:gd name="connsiteX714" fmla="*/ 1726266 w 7467600"/>
              <a:gd name="connsiteY714" fmla="*/ 2777274 h 6858000"/>
              <a:gd name="connsiteX715" fmla="*/ 625390 w 7467600"/>
              <a:gd name="connsiteY715" fmla="*/ 2514541 h 6858000"/>
              <a:gd name="connsiteX716" fmla="*/ 619799 w 7467600"/>
              <a:gd name="connsiteY716" fmla="*/ 2527180 h 6858000"/>
              <a:gd name="connsiteX717" fmla="*/ 310030 w 7467600"/>
              <a:gd name="connsiteY717" fmla="*/ 2771818 h 6858000"/>
              <a:gd name="connsiteX718" fmla="*/ 173877 w 7467600"/>
              <a:gd name="connsiteY718" fmla="*/ 2937056 h 6858000"/>
              <a:gd name="connsiteX719" fmla="*/ 77889 w 7467600"/>
              <a:gd name="connsiteY719" fmla="*/ 3138440 h 6858000"/>
              <a:gd name="connsiteX720" fmla="*/ 0 w 7467600"/>
              <a:gd name="connsiteY720" fmla="*/ 3271395 h 6858000"/>
              <a:gd name="connsiteX721" fmla="*/ 0 w 7467600"/>
              <a:gd name="connsiteY721" fmla="*/ 3153002 h 6858000"/>
              <a:gd name="connsiteX722" fmla="*/ 2386 w 7467600"/>
              <a:gd name="connsiteY722" fmla="*/ 3149203 h 6858000"/>
              <a:gd name="connsiteX723" fmla="*/ 89753 w 7467600"/>
              <a:gd name="connsiteY723" fmla="*/ 2987702 h 6858000"/>
              <a:gd name="connsiteX724" fmla="*/ 76869 w 7467600"/>
              <a:gd name="connsiteY724" fmla="*/ 3005404 h 6858000"/>
              <a:gd name="connsiteX725" fmla="*/ 32049 w 7467600"/>
              <a:gd name="connsiteY725" fmla="*/ 3065814 h 6858000"/>
              <a:gd name="connsiteX726" fmla="*/ 0 w 7467600"/>
              <a:gd name="connsiteY726" fmla="*/ 3108744 h 6858000"/>
              <a:gd name="connsiteX727" fmla="*/ 0 w 7467600"/>
              <a:gd name="connsiteY727" fmla="*/ 3058059 h 6858000"/>
              <a:gd name="connsiteX728" fmla="*/ 7610 w 7467600"/>
              <a:gd name="connsiteY728" fmla="*/ 3047889 h 6858000"/>
              <a:gd name="connsiteX729" fmla="*/ 52419 w 7467600"/>
              <a:gd name="connsiteY729" fmla="*/ 2987479 h 6858000"/>
              <a:gd name="connsiteX730" fmla="*/ 59142 w 7467600"/>
              <a:gd name="connsiteY730" fmla="*/ 2978488 h 6858000"/>
              <a:gd name="connsiteX731" fmla="*/ 0 w 7467600"/>
              <a:gd name="connsiteY731" fmla="*/ 3015334 h 6858000"/>
              <a:gd name="connsiteX732" fmla="*/ 0 w 7467600"/>
              <a:gd name="connsiteY732" fmla="*/ 2914286 h 6858000"/>
              <a:gd name="connsiteX733" fmla="*/ 36383 w 7467600"/>
              <a:gd name="connsiteY733" fmla="*/ 2901128 h 6858000"/>
              <a:gd name="connsiteX734" fmla="*/ 156329 w 7467600"/>
              <a:gd name="connsiteY734" fmla="*/ 2840533 h 6858000"/>
              <a:gd name="connsiteX735" fmla="*/ 358355 w 7467600"/>
              <a:gd name="connsiteY735" fmla="*/ 2620471 h 6858000"/>
              <a:gd name="connsiteX736" fmla="*/ 510577 w 7467600"/>
              <a:gd name="connsiteY736" fmla="*/ 2501244 h 6858000"/>
              <a:gd name="connsiteX737" fmla="*/ 211967 w 7467600"/>
              <a:gd name="connsiteY737" fmla="*/ 2479171 h 6858000"/>
              <a:gd name="connsiteX738" fmla="*/ 0 w 7467600"/>
              <a:gd name="connsiteY738" fmla="*/ 2476398 h 6858000"/>
              <a:gd name="connsiteX739" fmla="*/ 0 w 7467600"/>
              <a:gd name="connsiteY739" fmla="*/ 2389189 h 6858000"/>
              <a:gd name="connsiteX740" fmla="*/ 103062 w 7467600"/>
              <a:gd name="connsiteY740" fmla="*/ 2389518 h 6858000"/>
              <a:gd name="connsiteX741" fmla="*/ 510734 w 7467600"/>
              <a:gd name="connsiteY741" fmla="*/ 2416201 h 6858000"/>
              <a:gd name="connsiteX742" fmla="*/ 279257 w 7467600"/>
              <a:gd name="connsiteY742" fmla="*/ 2092102 h 6858000"/>
              <a:gd name="connsiteX743" fmla="*/ 65265 w 7467600"/>
              <a:gd name="connsiteY743" fmla="*/ 2006049 h 6858000"/>
              <a:gd name="connsiteX744" fmla="*/ 0 w 7467600"/>
              <a:gd name="connsiteY744" fmla="*/ 1982532 h 6858000"/>
              <a:gd name="connsiteX745" fmla="*/ 0 w 7467600"/>
              <a:gd name="connsiteY745" fmla="*/ 1912789 h 6858000"/>
              <a:gd name="connsiteX746" fmla="*/ 97460 w 7467600"/>
              <a:gd name="connsiteY746" fmla="*/ 1953725 h 6858000"/>
              <a:gd name="connsiteX747" fmla="*/ 221272 w 7467600"/>
              <a:gd name="connsiteY747" fmla="*/ 1980766 h 6858000"/>
              <a:gd name="connsiteX748" fmla="*/ 116765 w 7467600"/>
              <a:gd name="connsiteY748" fmla="*/ 1911033 h 6858000"/>
              <a:gd name="connsiteX749" fmla="*/ 16405 w 7467600"/>
              <a:gd name="connsiteY749" fmla="*/ 1803412 h 6858000"/>
              <a:gd name="connsiteX750" fmla="*/ 0 w 7467600"/>
              <a:gd name="connsiteY750" fmla="*/ 1784777 h 6858000"/>
              <a:gd name="connsiteX751" fmla="*/ 0 w 7467600"/>
              <a:gd name="connsiteY751" fmla="*/ 1740082 h 6858000"/>
              <a:gd name="connsiteX752" fmla="*/ 39394 w 7467600"/>
              <a:gd name="connsiteY752" fmla="*/ 1784856 h 6858000"/>
              <a:gd name="connsiteX753" fmla="*/ 135813 w 7467600"/>
              <a:gd name="connsiteY753" fmla="*/ 1888838 h 6858000"/>
              <a:gd name="connsiteX754" fmla="*/ 242575 w 7467600"/>
              <a:gd name="connsiteY754" fmla="*/ 1958841 h 6858000"/>
              <a:gd name="connsiteX755" fmla="*/ 82197 w 7467600"/>
              <a:gd name="connsiteY755" fmla="*/ 1754826 h 6858000"/>
              <a:gd name="connsiteX756" fmla="*/ 0 w 7467600"/>
              <a:gd name="connsiteY756" fmla="*/ 1679650 h 6858000"/>
              <a:gd name="connsiteX757" fmla="*/ 0 w 7467600"/>
              <a:gd name="connsiteY757" fmla="*/ 1602463 h 6858000"/>
              <a:gd name="connsiteX758" fmla="*/ 84689 w 7467600"/>
              <a:gd name="connsiteY758" fmla="*/ 1677442 h 6858000"/>
              <a:gd name="connsiteX759" fmla="*/ 298437 w 7467600"/>
              <a:gd name="connsiteY759" fmla="*/ 1968019 h 6858000"/>
              <a:gd name="connsiteX760" fmla="*/ 227269 w 7467600"/>
              <a:gd name="connsiteY760" fmla="*/ 1114064 h 6858000"/>
              <a:gd name="connsiteX761" fmla="*/ 248003 w 7467600"/>
              <a:gd name="connsiteY761" fmla="*/ 1089613 h 6858000"/>
              <a:gd name="connsiteX762" fmla="*/ 427020 w 7467600"/>
              <a:gd name="connsiteY762" fmla="*/ 1619803 h 6858000"/>
              <a:gd name="connsiteX763" fmla="*/ 340345 w 7467600"/>
              <a:gd name="connsiteY763" fmla="*/ 2027739 h 6858000"/>
              <a:gd name="connsiteX764" fmla="*/ 360865 w 7467600"/>
              <a:gd name="connsiteY764" fmla="*/ 2044827 h 6858000"/>
              <a:gd name="connsiteX765" fmla="*/ 560414 w 7467600"/>
              <a:gd name="connsiteY765" fmla="*/ 2421457 h 6858000"/>
              <a:gd name="connsiteX766" fmla="*/ 1359703 w 7467600"/>
              <a:gd name="connsiteY766" fmla="*/ 2578554 h 6858000"/>
              <a:gd name="connsiteX767" fmla="*/ 1359422 w 7467600"/>
              <a:gd name="connsiteY767" fmla="*/ 2577994 h 6858000"/>
              <a:gd name="connsiteX768" fmla="*/ 828701 w 7467600"/>
              <a:gd name="connsiteY768" fmla="*/ 1839520 h 6858000"/>
              <a:gd name="connsiteX769" fmla="*/ 494427 w 7467600"/>
              <a:gd name="connsiteY769" fmla="*/ 1092333 h 6858000"/>
              <a:gd name="connsiteX770" fmla="*/ 506322 w 7467600"/>
              <a:gd name="connsiteY770" fmla="*/ 1020997 h 6858000"/>
              <a:gd name="connsiteX771" fmla="*/ 4570198 w 7467600"/>
              <a:gd name="connsiteY771" fmla="*/ 978081 h 6858000"/>
              <a:gd name="connsiteX772" fmla="*/ 4523691 w 7467600"/>
              <a:gd name="connsiteY772" fmla="*/ 1127776 h 6858000"/>
              <a:gd name="connsiteX773" fmla="*/ 4509875 w 7467600"/>
              <a:gd name="connsiteY773" fmla="*/ 1167552 h 6858000"/>
              <a:gd name="connsiteX774" fmla="*/ 4478168 w 7467600"/>
              <a:gd name="connsiteY774" fmla="*/ 1260735 h 6858000"/>
              <a:gd name="connsiteX775" fmla="*/ 4409309 w 7467600"/>
              <a:gd name="connsiteY775" fmla="*/ 1666996 h 6858000"/>
              <a:gd name="connsiteX776" fmla="*/ 4370031 w 7467600"/>
              <a:gd name="connsiteY776" fmla="*/ 1955666 h 6858000"/>
              <a:gd name="connsiteX777" fmla="*/ 4570198 w 7467600"/>
              <a:gd name="connsiteY777" fmla="*/ 978081 h 6858000"/>
              <a:gd name="connsiteX778" fmla="*/ 4557898 w 7467600"/>
              <a:gd name="connsiteY778" fmla="*/ 900011 h 6858000"/>
              <a:gd name="connsiteX779" fmla="*/ 4344840 w 7467600"/>
              <a:gd name="connsiteY779" fmla="*/ 1922038 h 6858000"/>
              <a:gd name="connsiteX780" fmla="*/ 4378710 w 7467600"/>
              <a:gd name="connsiteY780" fmla="*/ 1665516 h 6858000"/>
              <a:gd name="connsiteX781" fmla="*/ 4448798 w 7467600"/>
              <a:gd name="connsiteY781" fmla="*/ 1253024 h 6858000"/>
              <a:gd name="connsiteX782" fmla="*/ 4480315 w 7467600"/>
              <a:gd name="connsiteY782" fmla="*/ 1158454 h 6858000"/>
              <a:gd name="connsiteX783" fmla="*/ 4494133 w 7467600"/>
              <a:gd name="connsiteY783" fmla="*/ 1118676 h 6858000"/>
              <a:gd name="connsiteX784" fmla="*/ 4557898 w 7467600"/>
              <a:gd name="connsiteY784" fmla="*/ 900011 h 6858000"/>
              <a:gd name="connsiteX785" fmla="*/ 5870151 w 7467600"/>
              <a:gd name="connsiteY785" fmla="*/ 898890 h 6858000"/>
              <a:gd name="connsiteX786" fmla="*/ 5861335 w 7467600"/>
              <a:gd name="connsiteY786" fmla="*/ 899177 h 6858000"/>
              <a:gd name="connsiteX787" fmla="*/ 5843702 w 7467600"/>
              <a:gd name="connsiteY787" fmla="*/ 899748 h 6858000"/>
              <a:gd name="connsiteX788" fmla="*/ 5651107 w 7467600"/>
              <a:gd name="connsiteY788" fmla="*/ 920306 h 6858000"/>
              <a:gd name="connsiteX789" fmla="*/ 5459407 w 7467600"/>
              <a:gd name="connsiteY789" fmla="*/ 940975 h 6858000"/>
              <a:gd name="connsiteX790" fmla="*/ 5374846 w 7467600"/>
              <a:gd name="connsiteY790" fmla="*/ 941988 h 6858000"/>
              <a:gd name="connsiteX791" fmla="*/ 5256105 w 7467600"/>
              <a:gd name="connsiteY791" fmla="*/ 945632 h 6858000"/>
              <a:gd name="connsiteX792" fmla="*/ 5107071 w 7467600"/>
              <a:gd name="connsiteY792" fmla="*/ 969720 h 6858000"/>
              <a:gd name="connsiteX793" fmla="*/ 4998681 w 7467600"/>
              <a:gd name="connsiteY793" fmla="*/ 988771 h 6858000"/>
              <a:gd name="connsiteX794" fmla="*/ 5870151 w 7467600"/>
              <a:gd name="connsiteY794" fmla="*/ 898890 h 6858000"/>
              <a:gd name="connsiteX795" fmla="*/ 5504425 w 7467600"/>
              <a:gd name="connsiteY795" fmla="*/ 848067 h 6858000"/>
              <a:gd name="connsiteX796" fmla="*/ 4968849 w 7467600"/>
              <a:gd name="connsiteY796" fmla="*/ 962318 h 6858000"/>
              <a:gd name="connsiteX797" fmla="*/ 5104039 w 7467600"/>
              <a:gd name="connsiteY797" fmla="*/ 940634 h 6858000"/>
              <a:gd name="connsiteX798" fmla="*/ 5256311 w 7467600"/>
              <a:gd name="connsiteY798" fmla="*/ 916490 h 6858000"/>
              <a:gd name="connsiteX799" fmla="*/ 5377381 w 7467600"/>
              <a:gd name="connsiteY799" fmla="*/ 912671 h 6858000"/>
              <a:gd name="connsiteX800" fmla="*/ 5460148 w 7467600"/>
              <a:gd name="connsiteY800" fmla="*/ 911442 h 6858000"/>
              <a:gd name="connsiteX801" fmla="*/ 5648971 w 7467600"/>
              <a:gd name="connsiteY801" fmla="*/ 891331 h 6858000"/>
              <a:gd name="connsiteX802" fmla="*/ 5844807 w 7467600"/>
              <a:gd name="connsiteY802" fmla="*/ 870718 h 6858000"/>
              <a:gd name="connsiteX803" fmla="*/ 5862975 w 7467600"/>
              <a:gd name="connsiteY803" fmla="*/ 869756 h 6858000"/>
              <a:gd name="connsiteX804" fmla="*/ 5920887 w 7467600"/>
              <a:gd name="connsiteY804" fmla="*/ 865929 h 6858000"/>
              <a:gd name="connsiteX805" fmla="*/ 5504425 w 7467600"/>
              <a:gd name="connsiteY805" fmla="*/ 848067 h 6858000"/>
              <a:gd name="connsiteX806" fmla="*/ 3607114 w 7467600"/>
              <a:gd name="connsiteY806" fmla="*/ 467441 h 6858000"/>
              <a:gd name="connsiteX807" fmla="*/ 3296242 w 7467600"/>
              <a:gd name="connsiteY807" fmla="*/ 807991 h 6858000"/>
              <a:gd name="connsiteX808" fmla="*/ 3174674 w 7467600"/>
              <a:gd name="connsiteY808" fmla="*/ 919759 h 6858000"/>
              <a:gd name="connsiteX809" fmla="*/ 3042978 w 7467600"/>
              <a:gd name="connsiteY809" fmla="*/ 1054894 h 6858000"/>
              <a:gd name="connsiteX810" fmla="*/ 2968914 w 7467600"/>
              <a:gd name="connsiteY810" fmla="*/ 1133756 h 6858000"/>
              <a:gd name="connsiteX811" fmla="*/ 3103823 w 7467600"/>
              <a:gd name="connsiteY811" fmla="*/ 1026814 h 6858000"/>
              <a:gd name="connsiteX812" fmla="*/ 3607114 w 7467600"/>
              <a:gd name="connsiteY812" fmla="*/ 467441 h 6858000"/>
              <a:gd name="connsiteX813" fmla="*/ 3744487 w 7467600"/>
              <a:gd name="connsiteY813" fmla="*/ 383136 h 6858000"/>
              <a:gd name="connsiteX814" fmla="*/ 3970213 w 7467600"/>
              <a:gd name="connsiteY814" fmla="*/ 995559 h 6858000"/>
              <a:gd name="connsiteX815" fmla="*/ 3744487 w 7467600"/>
              <a:gd name="connsiteY815" fmla="*/ 383136 h 6858000"/>
              <a:gd name="connsiteX816" fmla="*/ 3624562 w 7467600"/>
              <a:gd name="connsiteY816" fmla="*/ 367041 h 6858000"/>
              <a:gd name="connsiteX817" fmla="*/ 3489712 w 7467600"/>
              <a:gd name="connsiteY817" fmla="*/ 485386 h 6858000"/>
              <a:gd name="connsiteX818" fmla="*/ 3182994 w 7467600"/>
              <a:gd name="connsiteY818" fmla="*/ 828265 h 6858000"/>
              <a:gd name="connsiteX819" fmla="*/ 2892114 w 7467600"/>
              <a:gd name="connsiteY819" fmla="*/ 1172635 h 6858000"/>
              <a:gd name="connsiteX820" fmla="*/ 3021459 w 7467600"/>
              <a:gd name="connsiteY820" fmla="*/ 1035385 h 6858000"/>
              <a:gd name="connsiteX821" fmla="*/ 3153873 w 7467600"/>
              <a:gd name="connsiteY821" fmla="*/ 898971 h 6858000"/>
              <a:gd name="connsiteX822" fmla="*/ 3276511 w 7467600"/>
              <a:gd name="connsiteY822" fmla="*/ 786423 h 6858000"/>
              <a:gd name="connsiteX823" fmla="*/ 3584154 w 7467600"/>
              <a:gd name="connsiteY823" fmla="*/ 448218 h 6858000"/>
              <a:gd name="connsiteX824" fmla="*/ 3624562 w 7467600"/>
              <a:gd name="connsiteY824" fmla="*/ 367041 h 6858000"/>
              <a:gd name="connsiteX825" fmla="*/ 3766672 w 7467600"/>
              <a:gd name="connsiteY825" fmla="*/ 359429 h 6858000"/>
              <a:gd name="connsiteX826" fmla="*/ 3996338 w 7467600"/>
              <a:gd name="connsiteY826" fmla="*/ 968237 h 6858000"/>
              <a:gd name="connsiteX827" fmla="*/ 3766672 w 7467600"/>
              <a:gd name="connsiteY827" fmla="*/ 359429 h 6858000"/>
              <a:gd name="connsiteX828" fmla="*/ 5805386 w 7467600"/>
              <a:gd name="connsiteY828" fmla="*/ 239240 h 6858000"/>
              <a:gd name="connsiteX829" fmla="*/ 5736947 w 7467600"/>
              <a:gd name="connsiteY829" fmla="*/ 261367 h 6858000"/>
              <a:gd name="connsiteX830" fmla="*/ 5427012 w 7467600"/>
              <a:gd name="connsiteY830" fmla="*/ 311272 h 6858000"/>
              <a:gd name="connsiteX831" fmla="*/ 5147818 w 7467600"/>
              <a:gd name="connsiteY831" fmla="*/ 322112 h 6858000"/>
              <a:gd name="connsiteX832" fmla="*/ 5060854 w 7467600"/>
              <a:gd name="connsiteY832" fmla="*/ 311882 h 6858000"/>
              <a:gd name="connsiteX833" fmla="*/ 4945989 w 7467600"/>
              <a:gd name="connsiteY833" fmla="*/ 300516 h 6858000"/>
              <a:gd name="connsiteX834" fmla="*/ 5410479 w 7467600"/>
              <a:gd name="connsiteY834" fmla="*/ 348434 h 6858000"/>
              <a:gd name="connsiteX835" fmla="*/ 5805386 w 7467600"/>
              <a:gd name="connsiteY835" fmla="*/ 239240 h 6858000"/>
              <a:gd name="connsiteX836" fmla="*/ 5905192 w 7467600"/>
              <a:gd name="connsiteY836" fmla="*/ 163079 h 6858000"/>
              <a:gd name="connsiteX837" fmla="*/ 5865655 w 7467600"/>
              <a:gd name="connsiteY837" fmla="*/ 171901 h 6858000"/>
              <a:gd name="connsiteX838" fmla="*/ 5259740 w 7467600"/>
              <a:gd name="connsiteY838" fmla="*/ 257013 h 6858000"/>
              <a:gd name="connsiteX839" fmla="*/ 5208466 w 7467600"/>
              <a:gd name="connsiteY839" fmla="*/ 257550 h 6858000"/>
              <a:gd name="connsiteX840" fmla="*/ 4980204 w 7467600"/>
              <a:gd name="connsiteY840" fmla="*/ 271903 h 6858000"/>
              <a:gd name="connsiteX841" fmla="*/ 5068068 w 7467600"/>
              <a:gd name="connsiteY841" fmla="*/ 282244 h 6858000"/>
              <a:gd name="connsiteX842" fmla="*/ 5153231 w 7467600"/>
              <a:gd name="connsiteY842" fmla="*/ 292240 h 6858000"/>
              <a:gd name="connsiteX843" fmla="*/ 5426491 w 7467600"/>
              <a:gd name="connsiteY843" fmla="*/ 281128 h 6858000"/>
              <a:gd name="connsiteX844" fmla="*/ 5731212 w 7467600"/>
              <a:gd name="connsiteY844" fmla="*/ 231951 h 6858000"/>
              <a:gd name="connsiteX845" fmla="*/ 5905192 w 7467600"/>
              <a:gd name="connsiteY845" fmla="*/ 163079 h 6858000"/>
              <a:gd name="connsiteX846" fmla="*/ 5944437 w 7467600"/>
              <a:gd name="connsiteY846" fmla="*/ 113829 h 6858000"/>
              <a:gd name="connsiteX847" fmla="*/ 5825032 w 7467600"/>
              <a:gd name="connsiteY847" fmla="*/ 146405 h 6858000"/>
              <a:gd name="connsiteX848" fmla="*/ 4955599 w 7467600"/>
              <a:gd name="connsiteY848" fmla="*/ 247008 h 6858000"/>
              <a:gd name="connsiteX849" fmla="*/ 5210104 w 7467600"/>
              <a:gd name="connsiteY849" fmla="*/ 228123 h 6858000"/>
              <a:gd name="connsiteX850" fmla="*/ 5261015 w 7467600"/>
              <a:gd name="connsiteY850" fmla="*/ 227087 h 6858000"/>
              <a:gd name="connsiteX851" fmla="*/ 5861181 w 7467600"/>
              <a:gd name="connsiteY851" fmla="*/ 143093 h 6858000"/>
              <a:gd name="connsiteX852" fmla="*/ 5961252 w 7467600"/>
              <a:gd name="connsiteY852" fmla="*/ 114820 h 6858000"/>
              <a:gd name="connsiteX853" fmla="*/ 5944437 w 7467600"/>
              <a:gd name="connsiteY853" fmla="*/ 113829 h 6858000"/>
              <a:gd name="connsiteX854" fmla="*/ 3882765 w 7467600"/>
              <a:gd name="connsiteY854" fmla="*/ 0 h 6858000"/>
              <a:gd name="connsiteX855" fmla="*/ 3995099 w 7467600"/>
              <a:gd name="connsiteY855" fmla="*/ 0 h 6858000"/>
              <a:gd name="connsiteX856" fmla="*/ 4163818 w 7467600"/>
              <a:gd name="connsiteY856" fmla="*/ 234104 h 6858000"/>
              <a:gd name="connsiteX857" fmla="*/ 4172099 w 7467600"/>
              <a:gd name="connsiteY857" fmla="*/ 234207 h 6858000"/>
              <a:gd name="connsiteX858" fmla="*/ 4784282 w 7467600"/>
              <a:gd name="connsiteY858" fmla="*/ 276561 h 6858000"/>
              <a:gd name="connsiteX859" fmla="*/ 4801687 w 7467600"/>
              <a:gd name="connsiteY859" fmla="*/ 267764 h 6858000"/>
              <a:gd name="connsiteX860" fmla="*/ 6082788 w 7467600"/>
              <a:gd name="connsiteY860" fmla="*/ 64119 h 6858000"/>
              <a:gd name="connsiteX861" fmla="*/ 6099442 w 7467600"/>
              <a:gd name="connsiteY861" fmla="*/ 82568 h 6858000"/>
              <a:gd name="connsiteX862" fmla="*/ 4804137 w 7467600"/>
              <a:gd name="connsiteY862" fmla="*/ 320931 h 6858000"/>
              <a:gd name="connsiteX863" fmla="*/ 4227047 w 7467600"/>
              <a:gd name="connsiteY863" fmla="*/ 313415 h 6858000"/>
              <a:gd name="connsiteX864" fmla="*/ 4346041 w 7467600"/>
              <a:gd name="connsiteY864" fmla="*/ 456086 h 6858000"/>
              <a:gd name="connsiteX865" fmla="*/ 4870967 w 7467600"/>
              <a:gd name="connsiteY865" fmla="*/ 963061 h 6858000"/>
              <a:gd name="connsiteX866" fmla="*/ 4889647 w 7467600"/>
              <a:gd name="connsiteY866" fmla="*/ 957147 h 6858000"/>
              <a:gd name="connsiteX867" fmla="*/ 5422504 w 7467600"/>
              <a:gd name="connsiteY867" fmla="*/ 805191 h 6858000"/>
              <a:gd name="connsiteX868" fmla="*/ 6087656 w 7467600"/>
              <a:gd name="connsiteY868" fmla="*/ 826703 h 6858000"/>
              <a:gd name="connsiteX869" fmla="*/ 6058717 w 7467600"/>
              <a:gd name="connsiteY869" fmla="*/ 865992 h 6858000"/>
              <a:gd name="connsiteX870" fmla="*/ 4974153 w 7467600"/>
              <a:gd name="connsiteY870" fmla="*/ 1045456 h 6858000"/>
              <a:gd name="connsiteX871" fmla="*/ 5627835 w 7467600"/>
              <a:gd name="connsiteY871" fmla="*/ 1472077 h 6858000"/>
              <a:gd name="connsiteX872" fmla="*/ 5629817 w 7467600"/>
              <a:gd name="connsiteY872" fmla="*/ 1471412 h 6858000"/>
              <a:gd name="connsiteX873" fmla="*/ 5634124 w 7467600"/>
              <a:gd name="connsiteY873" fmla="*/ 1470572 h 6858000"/>
              <a:gd name="connsiteX874" fmla="*/ 5755832 w 7467600"/>
              <a:gd name="connsiteY874" fmla="*/ 1383886 h 6858000"/>
              <a:gd name="connsiteX875" fmla="*/ 6014186 w 7467600"/>
              <a:gd name="connsiteY875" fmla="*/ 1279799 h 6858000"/>
              <a:gd name="connsiteX876" fmla="*/ 6901619 w 7467600"/>
              <a:gd name="connsiteY876" fmla="*/ 1047874 h 6858000"/>
              <a:gd name="connsiteX877" fmla="*/ 6931566 w 7467600"/>
              <a:gd name="connsiteY877" fmla="*/ 1062034 h 6858000"/>
              <a:gd name="connsiteX878" fmla="*/ 5790982 w 7467600"/>
              <a:gd name="connsiteY878" fmla="*/ 1561380 h 6858000"/>
              <a:gd name="connsiteX879" fmla="*/ 6188971 w 7467600"/>
              <a:gd name="connsiteY879" fmla="*/ 1755168 h 6858000"/>
              <a:gd name="connsiteX880" fmla="*/ 6202446 w 7467600"/>
              <a:gd name="connsiteY880" fmla="*/ 1752268 h 6858000"/>
              <a:gd name="connsiteX881" fmla="*/ 7179560 w 7467600"/>
              <a:gd name="connsiteY881" fmla="*/ 1467551 h 6858000"/>
              <a:gd name="connsiteX882" fmla="*/ 7158730 w 7467600"/>
              <a:gd name="connsiteY882" fmla="*/ 1507835 h 6858000"/>
              <a:gd name="connsiteX883" fmla="*/ 6326959 w 7467600"/>
              <a:gd name="connsiteY883" fmla="*/ 1817686 h 6858000"/>
              <a:gd name="connsiteX884" fmla="*/ 6537433 w 7467600"/>
              <a:gd name="connsiteY884" fmla="*/ 1907790 h 6858000"/>
              <a:gd name="connsiteX885" fmla="*/ 6550221 w 7467600"/>
              <a:gd name="connsiteY885" fmla="*/ 1910729 h 6858000"/>
              <a:gd name="connsiteX886" fmla="*/ 6964438 w 7467600"/>
              <a:gd name="connsiteY886" fmla="*/ 2209505 h 6858000"/>
              <a:gd name="connsiteX887" fmla="*/ 7367862 w 7467600"/>
              <a:gd name="connsiteY887" fmla="*/ 2806833 h 6858000"/>
              <a:gd name="connsiteX888" fmla="*/ 7364329 w 7467600"/>
              <a:gd name="connsiteY888" fmla="*/ 2826907 h 6858000"/>
              <a:gd name="connsiteX889" fmla="*/ 7290545 w 7467600"/>
              <a:gd name="connsiteY889" fmla="*/ 2850663 h 6858000"/>
              <a:gd name="connsiteX890" fmla="*/ 6472036 w 7467600"/>
              <a:gd name="connsiteY890" fmla="*/ 1959003 h 6858000"/>
              <a:gd name="connsiteX891" fmla="*/ 5792897 w 7467600"/>
              <a:gd name="connsiteY891" fmla="*/ 1647747 h 6858000"/>
              <a:gd name="connsiteX892" fmla="*/ 5842751 w 7467600"/>
              <a:gd name="connsiteY892" fmla="*/ 1816112 h 6858000"/>
              <a:gd name="connsiteX893" fmla="*/ 5847424 w 7467600"/>
              <a:gd name="connsiteY893" fmla="*/ 1815776 h 6858000"/>
              <a:gd name="connsiteX894" fmla="*/ 6399821 w 7467600"/>
              <a:gd name="connsiteY894" fmla="*/ 2344799 h 6858000"/>
              <a:gd name="connsiteX895" fmla="*/ 6323232 w 7467600"/>
              <a:gd name="connsiteY895" fmla="*/ 2389634 h 6858000"/>
              <a:gd name="connsiteX896" fmla="*/ 5942958 w 7467600"/>
              <a:gd name="connsiteY896" fmla="*/ 2077708 h 6858000"/>
              <a:gd name="connsiteX897" fmla="*/ 5921559 w 7467600"/>
              <a:gd name="connsiteY897" fmla="*/ 2378596 h 6858000"/>
              <a:gd name="connsiteX898" fmla="*/ 5817651 w 7467600"/>
              <a:gd name="connsiteY898" fmla="*/ 3023919 h 6858000"/>
              <a:gd name="connsiteX899" fmla="*/ 5729634 w 7467600"/>
              <a:gd name="connsiteY899" fmla="*/ 3051849 h 6858000"/>
              <a:gd name="connsiteX900" fmla="*/ 5611018 w 7467600"/>
              <a:gd name="connsiteY900" fmla="*/ 2316769 h 6858000"/>
              <a:gd name="connsiteX901" fmla="*/ 5687608 w 7467600"/>
              <a:gd name="connsiteY901" fmla="*/ 2039972 h 6858000"/>
              <a:gd name="connsiteX902" fmla="*/ 5657554 w 7467600"/>
              <a:gd name="connsiteY902" fmla="*/ 1576445 h 6858000"/>
              <a:gd name="connsiteX903" fmla="*/ 5150475 w 7467600"/>
              <a:gd name="connsiteY903" fmla="*/ 1274012 h 6858000"/>
              <a:gd name="connsiteX904" fmla="*/ 5349142 w 7467600"/>
              <a:gd name="connsiteY904" fmla="*/ 2204405 h 6858000"/>
              <a:gd name="connsiteX905" fmla="*/ 5262214 w 7467600"/>
              <a:gd name="connsiteY905" fmla="*/ 2233836 h 6858000"/>
              <a:gd name="connsiteX906" fmla="*/ 4981539 w 7467600"/>
              <a:gd name="connsiteY906" fmla="*/ 1542201 h 6858000"/>
              <a:gd name="connsiteX907" fmla="*/ 4958461 w 7467600"/>
              <a:gd name="connsiteY907" fmla="*/ 1136957 h 6858000"/>
              <a:gd name="connsiteX908" fmla="*/ 4655015 w 7467600"/>
              <a:gd name="connsiteY908" fmla="*/ 891426 h 6858000"/>
              <a:gd name="connsiteX909" fmla="*/ 4348002 w 7467600"/>
              <a:gd name="connsiteY909" fmla="*/ 2205895 h 6858000"/>
              <a:gd name="connsiteX910" fmla="*/ 4262250 w 7467600"/>
              <a:gd name="connsiteY910" fmla="*/ 2219972 h 6858000"/>
              <a:gd name="connsiteX911" fmla="*/ 4550611 w 7467600"/>
              <a:gd name="connsiteY911" fmla="*/ 817540 h 6858000"/>
              <a:gd name="connsiteX912" fmla="*/ 4564418 w 7467600"/>
              <a:gd name="connsiteY912" fmla="*/ 808293 h 6858000"/>
              <a:gd name="connsiteX913" fmla="*/ 4266388 w 7467600"/>
              <a:gd name="connsiteY913" fmla="*/ 500083 h 6858000"/>
              <a:gd name="connsiteX914" fmla="*/ 4032842 w 7467600"/>
              <a:gd name="connsiteY914" fmla="*/ 211809 h 6858000"/>
              <a:gd name="connsiteX915" fmla="*/ 3882765 w 7467600"/>
              <a:gd name="connsiteY915" fmla="*/ 0 h 6858000"/>
              <a:gd name="connsiteX916" fmla="*/ 3721337 w 7467600"/>
              <a:gd name="connsiteY916" fmla="*/ 0 h 6858000"/>
              <a:gd name="connsiteX917" fmla="*/ 3797544 w 7467600"/>
              <a:gd name="connsiteY917" fmla="*/ 0 h 6858000"/>
              <a:gd name="connsiteX918" fmla="*/ 3775734 w 7467600"/>
              <a:gd name="connsiteY918" fmla="*/ 95131 h 6858000"/>
              <a:gd name="connsiteX919" fmla="*/ 3724807 w 7467600"/>
              <a:gd name="connsiteY919" fmla="*/ 272257 h 6858000"/>
              <a:gd name="connsiteX920" fmla="*/ 3726844 w 7467600"/>
              <a:gd name="connsiteY920" fmla="*/ 282988 h 6858000"/>
              <a:gd name="connsiteX921" fmla="*/ 3742664 w 7467600"/>
              <a:gd name="connsiteY921" fmla="*/ 279918 h 6858000"/>
              <a:gd name="connsiteX922" fmla="*/ 4103910 w 7467600"/>
              <a:gd name="connsiteY922" fmla="*/ 1161917 h 6858000"/>
              <a:gd name="connsiteX923" fmla="*/ 4020269 w 7467600"/>
              <a:gd name="connsiteY923" fmla="*/ 1200406 h 6858000"/>
              <a:gd name="connsiteX924" fmla="*/ 3674882 w 7467600"/>
              <a:gd name="connsiteY924" fmla="*/ 488524 h 6858000"/>
              <a:gd name="connsiteX925" fmla="*/ 3132682 w 7467600"/>
              <a:gd name="connsiteY925" fmla="*/ 1072284 h 6858000"/>
              <a:gd name="connsiteX926" fmla="*/ 2716346 w 7467600"/>
              <a:gd name="connsiteY926" fmla="*/ 1276376 h 6858000"/>
              <a:gd name="connsiteX927" fmla="*/ 2716772 w 7467600"/>
              <a:gd name="connsiteY927" fmla="*/ 1255462 h 6858000"/>
              <a:gd name="connsiteX928" fmla="*/ 3471096 w 7467600"/>
              <a:gd name="connsiteY928" fmla="*/ 437072 h 6858000"/>
              <a:gd name="connsiteX929" fmla="*/ 3639057 w 7467600"/>
              <a:gd name="connsiteY929" fmla="*/ 286334 h 6858000"/>
              <a:gd name="connsiteX930" fmla="*/ 3640309 w 7467600"/>
              <a:gd name="connsiteY930" fmla="*/ 284664 h 6858000"/>
              <a:gd name="connsiteX931" fmla="*/ 3646022 w 7467600"/>
              <a:gd name="connsiteY931" fmla="*/ 276711 h 6858000"/>
              <a:gd name="connsiteX932" fmla="*/ 3707943 w 7467600"/>
              <a:gd name="connsiteY932" fmla="*/ 65958 h 6858000"/>
              <a:gd name="connsiteX933" fmla="*/ 3721337 w 7467600"/>
              <a:gd name="connsiteY933" fmla="*/ 0 h 6858000"/>
              <a:gd name="connsiteX934" fmla="*/ 2867960 w 7467600"/>
              <a:gd name="connsiteY934" fmla="*/ 0 h 6858000"/>
              <a:gd name="connsiteX935" fmla="*/ 2926351 w 7467600"/>
              <a:gd name="connsiteY935" fmla="*/ 0 h 6858000"/>
              <a:gd name="connsiteX936" fmla="*/ 2902823 w 7467600"/>
              <a:gd name="connsiteY936" fmla="*/ 262929 h 6858000"/>
              <a:gd name="connsiteX937" fmla="*/ 2940663 w 7467600"/>
              <a:gd name="connsiteY937" fmla="*/ 140884 h 6858000"/>
              <a:gd name="connsiteX938" fmla="*/ 2947039 w 7467600"/>
              <a:gd name="connsiteY938" fmla="*/ 122524 h 6858000"/>
              <a:gd name="connsiteX939" fmla="*/ 2984316 w 7467600"/>
              <a:gd name="connsiteY939" fmla="*/ 0 h 6858000"/>
              <a:gd name="connsiteX940" fmla="*/ 3016114 w 7467600"/>
              <a:gd name="connsiteY940" fmla="*/ 0 h 6858000"/>
              <a:gd name="connsiteX941" fmla="*/ 2979949 w 7467600"/>
              <a:gd name="connsiteY941" fmla="*/ 119274 h 6858000"/>
              <a:gd name="connsiteX942" fmla="*/ 3023879 w 7467600"/>
              <a:gd name="connsiteY942" fmla="*/ 0 h 6858000"/>
              <a:gd name="connsiteX943" fmla="*/ 3105400 w 7467600"/>
              <a:gd name="connsiteY943" fmla="*/ 0 h 6858000"/>
              <a:gd name="connsiteX944" fmla="*/ 3094669 w 7467600"/>
              <a:gd name="connsiteY944" fmla="*/ 30308 h 6858000"/>
              <a:gd name="connsiteX945" fmla="*/ 2901945 w 7467600"/>
              <a:gd name="connsiteY945" fmla="*/ 466538 h 6858000"/>
              <a:gd name="connsiteX946" fmla="*/ 2815209 w 7467600"/>
              <a:gd name="connsiteY946" fmla="*/ 497361 h 6858000"/>
              <a:gd name="connsiteX947" fmla="*/ 2844845 w 7467600"/>
              <a:gd name="connsiteY947" fmla="*/ 127638 h 6858000"/>
              <a:gd name="connsiteX948" fmla="*/ 2867960 w 7467600"/>
              <a:gd name="connsiteY948" fmla="*/ 0 h 6858000"/>
              <a:gd name="connsiteX949" fmla="*/ 1057230 w 7467600"/>
              <a:gd name="connsiteY949" fmla="*/ 0 h 6858000"/>
              <a:gd name="connsiteX950" fmla="*/ 1111003 w 7467600"/>
              <a:gd name="connsiteY950" fmla="*/ 0 h 6858000"/>
              <a:gd name="connsiteX951" fmla="*/ 1125553 w 7467600"/>
              <a:gd name="connsiteY951" fmla="*/ 52588 h 6858000"/>
              <a:gd name="connsiteX952" fmla="*/ 1304276 w 7467600"/>
              <a:gd name="connsiteY952" fmla="*/ 476275 h 6858000"/>
              <a:gd name="connsiteX953" fmla="*/ 1492066 w 7467600"/>
              <a:gd name="connsiteY953" fmla="*/ 886333 h 6858000"/>
              <a:gd name="connsiteX954" fmla="*/ 1423698 w 7467600"/>
              <a:gd name="connsiteY954" fmla="*/ 710817 h 6858000"/>
              <a:gd name="connsiteX955" fmla="*/ 1357609 w 7467600"/>
              <a:gd name="connsiteY955" fmla="*/ 532892 h 6858000"/>
              <a:gd name="connsiteX956" fmla="*/ 1309550 w 7467600"/>
              <a:gd name="connsiteY956" fmla="*/ 374031 h 6858000"/>
              <a:gd name="connsiteX957" fmla="*/ 1193673 w 7467600"/>
              <a:gd name="connsiteY957" fmla="*/ 49533 h 6858000"/>
              <a:gd name="connsiteX958" fmla="*/ 1164391 w 7467600"/>
              <a:gd name="connsiteY958" fmla="*/ 0 h 6858000"/>
              <a:gd name="connsiteX959" fmla="*/ 1200666 w 7467600"/>
              <a:gd name="connsiteY959" fmla="*/ 0 h 6858000"/>
              <a:gd name="connsiteX960" fmla="*/ 1223408 w 7467600"/>
              <a:gd name="connsiteY960" fmla="*/ 38996 h 6858000"/>
              <a:gd name="connsiteX961" fmla="*/ 1339635 w 7467600"/>
              <a:gd name="connsiteY961" fmla="*/ 365517 h 6858000"/>
              <a:gd name="connsiteX962" fmla="*/ 1387469 w 7467600"/>
              <a:gd name="connsiteY962" fmla="*/ 523079 h 6858000"/>
              <a:gd name="connsiteX963" fmla="*/ 1452685 w 7467600"/>
              <a:gd name="connsiteY963" fmla="*/ 699806 h 6858000"/>
              <a:gd name="connsiteX964" fmla="*/ 1492092 w 7467600"/>
              <a:gd name="connsiteY964" fmla="*/ 800424 h 6858000"/>
              <a:gd name="connsiteX965" fmla="*/ 1455302 w 7467600"/>
              <a:gd name="connsiteY965" fmla="*/ 632913 h 6858000"/>
              <a:gd name="connsiteX966" fmla="*/ 1222336 w 7467600"/>
              <a:gd name="connsiteY966" fmla="*/ 9480 h 6858000"/>
              <a:gd name="connsiteX967" fmla="*/ 1214634 w 7467600"/>
              <a:gd name="connsiteY967" fmla="*/ 0 h 6858000"/>
              <a:gd name="connsiteX968" fmla="*/ 1289827 w 7467600"/>
              <a:gd name="connsiteY968" fmla="*/ 0 h 6858000"/>
              <a:gd name="connsiteX969" fmla="*/ 1321076 w 7467600"/>
              <a:gd name="connsiteY969" fmla="*/ 59722 h 6858000"/>
              <a:gd name="connsiteX970" fmla="*/ 1512579 w 7467600"/>
              <a:gd name="connsiteY970" fmla="*/ 626441 h 6858000"/>
              <a:gd name="connsiteX971" fmla="*/ 1506076 w 7467600"/>
              <a:gd name="connsiteY971" fmla="*/ 1089289 h 6858000"/>
              <a:gd name="connsiteX972" fmla="*/ 1486346 w 7467600"/>
              <a:gd name="connsiteY972" fmla="*/ 1079919 h 6858000"/>
              <a:gd name="connsiteX973" fmla="*/ 1070511 w 7467600"/>
              <a:gd name="connsiteY973" fmla="*/ 48609 h 6858000"/>
              <a:gd name="connsiteX974" fmla="*/ 1057230 w 7467600"/>
              <a:gd name="connsiteY974" fmla="*/ 0 h 6858000"/>
              <a:gd name="connsiteX975" fmla="*/ 43151 w 7467600"/>
              <a:gd name="connsiteY975" fmla="*/ 0 h 6858000"/>
              <a:gd name="connsiteX976" fmla="*/ 95283 w 7467600"/>
              <a:gd name="connsiteY976" fmla="*/ 0 h 6858000"/>
              <a:gd name="connsiteX977" fmla="*/ 300708 w 7467600"/>
              <a:gd name="connsiteY977" fmla="*/ 154571 h 6858000"/>
              <a:gd name="connsiteX978" fmla="*/ 530414 w 7467600"/>
              <a:gd name="connsiteY978" fmla="*/ 354673 h 6858000"/>
              <a:gd name="connsiteX979" fmla="*/ 333785 w 7467600"/>
              <a:gd name="connsiteY979" fmla="*/ 161564 h 6858000"/>
              <a:gd name="connsiteX980" fmla="*/ 147005 w 7467600"/>
              <a:gd name="connsiteY980" fmla="*/ 0 h 6858000"/>
              <a:gd name="connsiteX981" fmla="*/ 272509 w 7467600"/>
              <a:gd name="connsiteY981" fmla="*/ 0 h 6858000"/>
              <a:gd name="connsiteX982" fmla="*/ 326276 w 7467600"/>
              <a:gd name="connsiteY982" fmla="*/ 45847 h 6858000"/>
              <a:gd name="connsiteX983" fmla="*/ 823759 w 7467600"/>
              <a:gd name="connsiteY983" fmla="*/ 574145 h 6858000"/>
              <a:gd name="connsiteX984" fmla="*/ 811254 w 7467600"/>
              <a:gd name="connsiteY984" fmla="*/ 665546 h 6858000"/>
              <a:gd name="connsiteX985" fmla="*/ 154042 w 7467600"/>
              <a:gd name="connsiteY985" fmla="*/ 261522 h 6858000"/>
              <a:gd name="connsiteX986" fmla="*/ 13550 w 7467600"/>
              <a:gd name="connsiteY986" fmla="*/ 158423 h 6858000"/>
              <a:gd name="connsiteX987" fmla="*/ 0 w 7467600"/>
              <a:gd name="connsiteY987" fmla="*/ 146618 h 6858000"/>
              <a:gd name="connsiteX988" fmla="*/ 0 w 7467600"/>
              <a:gd name="connsiteY988" fmla="*/ 59161 h 6858000"/>
              <a:gd name="connsiteX989" fmla="*/ 45427 w 7467600"/>
              <a:gd name="connsiteY989" fmla="*/ 101078 h 6858000"/>
              <a:gd name="connsiteX990" fmla="*/ 630103 w 7467600"/>
              <a:gd name="connsiteY990" fmla="*/ 485885 h 6858000"/>
              <a:gd name="connsiteX991" fmla="*/ 532040 w 7467600"/>
              <a:gd name="connsiteY991" fmla="*/ 399359 h 6858000"/>
              <a:gd name="connsiteX992" fmla="*/ 517618 w 7467600"/>
              <a:gd name="connsiteY992" fmla="*/ 385726 h 6858000"/>
              <a:gd name="connsiteX993" fmla="*/ 285074 w 7467600"/>
              <a:gd name="connsiteY993" fmla="*/ 182755 h 6858000"/>
              <a:gd name="connsiteX994" fmla="*/ 43151 w 7467600"/>
              <a:gd name="connsiteY99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7773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77736 h 6858000"/>
              <a:gd name="connsiteX138" fmla="*/ 1903353 w 7467600"/>
              <a:gd name="connsiteY138" fmla="*/ 5044827 h 6858000"/>
              <a:gd name="connsiteX139" fmla="*/ 1936931 w 7467600"/>
              <a:gd name="connsiteY139" fmla="*/ 5093954 h 6858000"/>
              <a:gd name="connsiteX140" fmla="*/ 2195868 w 7467600"/>
              <a:gd name="connsiteY140" fmla="*/ 5396574 h 6858000"/>
              <a:gd name="connsiteX141" fmla="*/ 2088852 w 7467600"/>
              <a:gd name="connsiteY141" fmla="*/ 5166123 h 6858000"/>
              <a:gd name="connsiteX142" fmla="*/ 1958241 w 7467600"/>
              <a:gd name="connsiteY142" fmla="*/ 5067955 h 6858000"/>
              <a:gd name="connsiteX143" fmla="*/ 1903353 w 7467600"/>
              <a:gd name="connsiteY143" fmla="*/ 5044827 h 6858000"/>
              <a:gd name="connsiteX144" fmla="*/ 1979378 w 7467600"/>
              <a:gd name="connsiteY144" fmla="*/ 4769504 h 6858000"/>
              <a:gd name="connsiteX145" fmla="*/ 2882120 w 7467600"/>
              <a:gd name="connsiteY145" fmla="*/ 5064547 h 6858000"/>
              <a:gd name="connsiteX146" fmla="*/ 2793103 w 7467600"/>
              <a:gd name="connsiteY146" fmla="*/ 5039699 h 6858000"/>
              <a:gd name="connsiteX147" fmla="*/ 2770041 w 7467600"/>
              <a:gd name="connsiteY147" fmla="*/ 5033634 h 6858000"/>
              <a:gd name="connsiteX148" fmla="*/ 1979378 w 7467600"/>
              <a:gd name="connsiteY148" fmla="*/ 4769504 h 6858000"/>
              <a:gd name="connsiteX149" fmla="*/ 1927410 w 7467600"/>
              <a:gd name="connsiteY149" fmla="*/ 4716164 h 6858000"/>
              <a:gd name="connsiteX150" fmla="*/ 1959587 w 7467600"/>
              <a:gd name="connsiteY150" fmla="*/ 4728849 h 6858000"/>
              <a:gd name="connsiteX151" fmla="*/ 2777707 w 7467600"/>
              <a:gd name="connsiteY151" fmla="*/ 5003991 h 6858000"/>
              <a:gd name="connsiteX152" fmla="*/ 2800768 w 7467600"/>
              <a:gd name="connsiteY152" fmla="*/ 5010056 h 6858000"/>
              <a:gd name="connsiteX153" fmla="*/ 2879408 w 7467600"/>
              <a:gd name="connsiteY153" fmla="*/ 5031590 h 6858000"/>
              <a:gd name="connsiteX154" fmla="*/ 2862295 w 7467600"/>
              <a:gd name="connsiteY154" fmla="*/ 5022958 h 6858000"/>
              <a:gd name="connsiteX155" fmla="*/ 2813343 w 7467600"/>
              <a:gd name="connsiteY155" fmla="*/ 4998369 h 6858000"/>
              <a:gd name="connsiteX156" fmla="*/ 2646245 w 7467600"/>
              <a:gd name="connsiteY156" fmla="*/ 4930999 h 6858000"/>
              <a:gd name="connsiteX157" fmla="*/ 1999243 w 7467600"/>
              <a:gd name="connsiteY157" fmla="*/ 4730524 h 6858000"/>
              <a:gd name="connsiteX158" fmla="*/ 1979527 w 7467600"/>
              <a:gd name="connsiteY158" fmla="*/ 4726651 h 6858000"/>
              <a:gd name="connsiteX159" fmla="*/ 1927410 w 7467600"/>
              <a:gd name="connsiteY159" fmla="*/ 4716164 h 6858000"/>
              <a:gd name="connsiteX160" fmla="*/ 1997014 w 7467600"/>
              <a:gd name="connsiteY160" fmla="*/ 4698007 h 6858000"/>
              <a:gd name="connsiteX161" fmla="*/ 2005458 w 7467600"/>
              <a:gd name="connsiteY161" fmla="*/ 4699540 h 6858000"/>
              <a:gd name="connsiteX162" fmla="*/ 2657186 w 7467600"/>
              <a:gd name="connsiteY162" fmla="*/ 4901687 h 6858000"/>
              <a:gd name="connsiteX163" fmla="*/ 2826662 w 7467600"/>
              <a:gd name="connsiteY163" fmla="*/ 4970362 h 6858000"/>
              <a:gd name="connsiteX164" fmla="*/ 2876100 w 7467600"/>
              <a:gd name="connsiteY164" fmla="*/ 4995397 h 6858000"/>
              <a:gd name="connsiteX165" fmla="*/ 3042600 w 7467600"/>
              <a:gd name="connsiteY165" fmla="*/ 5059532 h 6858000"/>
              <a:gd name="connsiteX166" fmla="*/ 1997014 w 7467600"/>
              <a:gd name="connsiteY166" fmla="*/ 4698007 h 6858000"/>
              <a:gd name="connsiteX167" fmla="*/ 2305292 w 7467600"/>
              <a:gd name="connsiteY167" fmla="*/ 4219492 h 6858000"/>
              <a:gd name="connsiteX168" fmla="*/ 3360922 w 7467600"/>
              <a:gd name="connsiteY168" fmla="*/ 4529373 h 6858000"/>
              <a:gd name="connsiteX169" fmla="*/ 3492420 w 7467600"/>
              <a:gd name="connsiteY169" fmla="*/ 4510145 h 6858000"/>
              <a:gd name="connsiteX170" fmla="*/ 3364086 w 7467600"/>
              <a:gd name="connsiteY170" fmla="*/ 4480340 h 6858000"/>
              <a:gd name="connsiteX171" fmla="*/ 3225818 w 7467600"/>
              <a:gd name="connsiteY171" fmla="*/ 4411822 h 6858000"/>
              <a:gd name="connsiteX172" fmla="*/ 3129696 w 7467600"/>
              <a:gd name="connsiteY172" fmla="*/ 4360704 h 6858000"/>
              <a:gd name="connsiteX173" fmla="*/ 2814545 w 7467600"/>
              <a:gd name="connsiteY173" fmla="*/ 4282955 h 6858000"/>
              <a:gd name="connsiteX174" fmla="*/ 2305292 w 7467600"/>
              <a:gd name="connsiteY174" fmla="*/ 4219492 h 6858000"/>
              <a:gd name="connsiteX175" fmla="*/ 2626982 w 7467600"/>
              <a:gd name="connsiteY175" fmla="*/ 4206450 h 6858000"/>
              <a:gd name="connsiteX176" fmla="*/ 2490617 w 7467600"/>
              <a:gd name="connsiteY176" fmla="*/ 4206951 h 6858000"/>
              <a:gd name="connsiteX177" fmla="*/ 2819869 w 7467600"/>
              <a:gd name="connsiteY177" fmla="*/ 4252936 h 6858000"/>
              <a:gd name="connsiteX178" fmla="*/ 3143018 w 7467600"/>
              <a:gd name="connsiteY178" fmla="*/ 4332698 h 6858000"/>
              <a:gd name="connsiteX179" fmla="*/ 3241520 w 7467600"/>
              <a:gd name="connsiteY179" fmla="*/ 4385112 h 6858000"/>
              <a:gd name="connsiteX180" fmla="*/ 3374575 w 7467600"/>
              <a:gd name="connsiteY180" fmla="*/ 4451517 h 6858000"/>
              <a:gd name="connsiteX181" fmla="*/ 3505221 w 7467600"/>
              <a:gd name="connsiteY181" fmla="*/ 4480757 h 6858000"/>
              <a:gd name="connsiteX182" fmla="*/ 2626982 w 7467600"/>
              <a:gd name="connsiteY182" fmla="*/ 4206450 h 6858000"/>
              <a:gd name="connsiteX183" fmla="*/ 1310106 w 7467600"/>
              <a:gd name="connsiteY183" fmla="*/ 3943217 h 6858000"/>
              <a:gd name="connsiteX184" fmla="*/ 854994 w 7467600"/>
              <a:gd name="connsiteY184" fmla="*/ 4399136 h 6858000"/>
              <a:gd name="connsiteX185" fmla="*/ 742462 w 7467600"/>
              <a:gd name="connsiteY185" fmla="*/ 4594648 h 6858000"/>
              <a:gd name="connsiteX186" fmla="*/ 820602 w 7467600"/>
              <a:gd name="connsiteY186" fmla="*/ 4485915 h 6858000"/>
              <a:gd name="connsiteX187" fmla="*/ 878295 w 7467600"/>
              <a:gd name="connsiteY187" fmla="*/ 4403594 h 6858000"/>
              <a:gd name="connsiteX188" fmla="*/ 1240607 w 7467600"/>
              <a:gd name="connsiteY188" fmla="*/ 4010401 h 6858000"/>
              <a:gd name="connsiteX189" fmla="*/ 1310106 w 7467600"/>
              <a:gd name="connsiteY189" fmla="*/ 3943217 h 6858000"/>
              <a:gd name="connsiteX190" fmla="*/ 1423113 w 7467600"/>
              <a:gd name="connsiteY190" fmla="*/ 3874565 h 6858000"/>
              <a:gd name="connsiteX191" fmla="*/ 1260565 w 7467600"/>
              <a:gd name="connsiteY191" fmla="*/ 4031982 h 6858000"/>
              <a:gd name="connsiteX192" fmla="*/ 901900 w 7467600"/>
              <a:gd name="connsiteY192" fmla="*/ 4421236 h 6858000"/>
              <a:gd name="connsiteX193" fmla="*/ 845044 w 7467600"/>
              <a:gd name="connsiteY193" fmla="*/ 4502436 h 6858000"/>
              <a:gd name="connsiteX194" fmla="*/ 685926 w 7467600"/>
              <a:gd name="connsiteY194" fmla="*/ 4703069 h 6858000"/>
              <a:gd name="connsiteX195" fmla="*/ 684248 w 7467600"/>
              <a:gd name="connsiteY195" fmla="*/ 4706721 h 6858000"/>
              <a:gd name="connsiteX196" fmla="*/ 1423113 w 7467600"/>
              <a:gd name="connsiteY196" fmla="*/ 3874565 h 6858000"/>
              <a:gd name="connsiteX197" fmla="*/ 3316479 w 7467600"/>
              <a:gd name="connsiteY197" fmla="*/ 3872136 h 6858000"/>
              <a:gd name="connsiteX198" fmla="*/ 3546806 w 7467600"/>
              <a:gd name="connsiteY198" fmla="*/ 4356139 h 6858000"/>
              <a:gd name="connsiteX199" fmla="*/ 3364433 w 7467600"/>
              <a:gd name="connsiteY199" fmla="*/ 3953121 h 6858000"/>
              <a:gd name="connsiteX200" fmla="*/ 3316479 w 7467600"/>
              <a:gd name="connsiteY200" fmla="*/ 3872136 h 6858000"/>
              <a:gd name="connsiteX201" fmla="*/ 3291335 w 7467600"/>
              <a:gd name="connsiteY201" fmla="*/ 3767420 h 6858000"/>
              <a:gd name="connsiteX202" fmla="*/ 3390805 w 7467600"/>
              <a:gd name="connsiteY202" fmla="*/ 3937163 h 6858000"/>
              <a:gd name="connsiteX203" fmla="*/ 3579062 w 7467600"/>
              <a:gd name="connsiteY203" fmla="*/ 4359040 h 6858000"/>
              <a:gd name="connsiteX204" fmla="*/ 3467355 w 7467600"/>
              <a:gd name="connsiteY204" fmla="*/ 3988130 h 6858000"/>
              <a:gd name="connsiteX205" fmla="*/ 3310753 w 7467600"/>
              <a:gd name="connsiteY205" fmla="*/ 3787140 h 6858000"/>
              <a:gd name="connsiteX206" fmla="*/ 3291335 w 7467600"/>
              <a:gd name="connsiteY206" fmla="*/ 3767420 h 6858000"/>
              <a:gd name="connsiteX207" fmla="*/ 1635889 w 7467600"/>
              <a:gd name="connsiteY207" fmla="*/ 3709494 h 6858000"/>
              <a:gd name="connsiteX208" fmla="*/ 1634800 w 7467600"/>
              <a:gd name="connsiteY208" fmla="*/ 3731111 h 6858000"/>
              <a:gd name="connsiteX209" fmla="*/ 1635889 w 7467600"/>
              <a:gd name="connsiteY209" fmla="*/ 3709494 h 6858000"/>
              <a:gd name="connsiteX210" fmla="*/ 1510397 w 7467600"/>
              <a:gd name="connsiteY210" fmla="*/ 3684705 h 6858000"/>
              <a:gd name="connsiteX211" fmla="*/ 1146550 w 7467600"/>
              <a:gd name="connsiteY211" fmla="*/ 3802012 h 6858000"/>
              <a:gd name="connsiteX212" fmla="*/ 698834 w 7467600"/>
              <a:gd name="connsiteY212" fmla="*/ 3952272 h 6858000"/>
              <a:gd name="connsiteX213" fmla="*/ 34256 w 7467600"/>
              <a:gd name="connsiteY213" fmla="*/ 4347603 h 6858000"/>
              <a:gd name="connsiteX214" fmla="*/ 527241 w 7467600"/>
              <a:gd name="connsiteY214" fmla="*/ 4065078 h 6858000"/>
              <a:gd name="connsiteX215" fmla="*/ 1510397 w 7467600"/>
              <a:gd name="connsiteY215" fmla="*/ 3684705 h 6858000"/>
              <a:gd name="connsiteX216" fmla="*/ 1313114 w 7467600"/>
              <a:gd name="connsiteY216" fmla="*/ 3655216 h 6858000"/>
              <a:gd name="connsiteX217" fmla="*/ 1109304 w 7467600"/>
              <a:gd name="connsiteY217" fmla="*/ 3669030 h 6858000"/>
              <a:gd name="connsiteX218" fmla="*/ 8129 w 7467600"/>
              <a:gd name="connsiteY218" fmla="*/ 4330519 h 6858000"/>
              <a:gd name="connsiteX219" fmla="*/ 687572 w 7467600"/>
              <a:gd name="connsiteY219" fmla="*/ 3925629 h 6858000"/>
              <a:gd name="connsiteX220" fmla="*/ 1138365 w 7467600"/>
              <a:gd name="connsiteY220" fmla="*/ 3774515 h 6858000"/>
              <a:gd name="connsiteX221" fmla="*/ 1505579 w 7467600"/>
              <a:gd name="connsiteY221" fmla="*/ 3655526 h 6858000"/>
              <a:gd name="connsiteX222" fmla="*/ 1313114 w 7467600"/>
              <a:gd name="connsiteY222" fmla="*/ 3655216 h 6858000"/>
              <a:gd name="connsiteX223" fmla="*/ 3655073 w 7467600"/>
              <a:gd name="connsiteY223" fmla="*/ 3650884 h 6858000"/>
              <a:gd name="connsiteX224" fmla="*/ 3989938 w 7467600"/>
              <a:gd name="connsiteY224" fmla="*/ 3991685 h 6858000"/>
              <a:gd name="connsiteX225" fmla="*/ 4393907 w 7467600"/>
              <a:gd name="connsiteY225" fmla="*/ 4261258 h 6858000"/>
              <a:gd name="connsiteX226" fmla="*/ 4648051 w 7467600"/>
              <a:gd name="connsiteY226" fmla="*/ 4374051 h 6858000"/>
              <a:gd name="connsiteX227" fmla="*/ 4383389 w 7467600"/>
              <a:gd name="connsiteY227" fmla="*/ 4184369 h 6858000"/>
              <a:gd name="connsiteX228" fmla="*/ 4165508 w 7467600"/>
              <a:gd name="connsiteY228" fmla="*/ 4035196 h 6858000"/>
              <a:gd name="connsiteX229" fmla="*/ 4068162 w 7467600"/>
              <a:gd name="connsiteY229" fmla="*/ 3953394 h 6858000"/>
              <a:gd name="connsiteX230" fmla="*/ 3981416 w 7467600"/>
              <a:gd name="connsiteY230" fmla="*/ 3880482 h 6858000"/>
              <a:gd name="connsiteX231" fmla="*/ 3800147 w 7467600"/>
              <a:gd name="connsiteY231" fmla="*/ 3749872 h 6858000"/>
              <a:gd name="connsiteX232" fmla="*/ 3655073 w 7467600"/>
              <a:gd name="connsiteY232" fmla="*/ 3650884 h 6858000"/>
              <a:gd name="connsiteX233" fmla="*/ 3670252 w 7467600"/>
              <a:gd name="connsiteY233" fmla="*/ 3622798 h 6858000"/>
              <a:gd name="connsiteX234" fmla="*/ 3817258 w 7467600"/>
              <a:gd name="connsiteY234" fmla="*/ 3723577 h 6858000"/>
              <a:gd name="connsiteX235" fmla="*/ 4000461 w 7467600"/>
              <a:gd name="connsiteY235" fmla="*/ 3855966 h 6858000"/>
              <a:gd name="connsiteX236" fmla="*/ 4088180 w 7467600"/>
              <a:gd name="connsiteY236" fmla="*/ 3929774 h 6858000"/>
              <a:gd name="connsiteX237" fmla="*/ 4184555 w 7467600"/>
              <a:gd name="connsiteY237" fmla="*/ 4010683 h 6858000"/>
              <a:gd name="connsiteX238" fmla="*/ 4399563 w 7467600"/>
              <a:gd name="connsiteY238" fmla="*/ 4158106 h 6858000"/>
              <a:gd name="connsiteX239" fmla="*/ 4684469 w 7467600"/>
              <a:gd name="connsiteY239" fmla="*/ 4364680 h 6858000"/>
              <a:gd name="connsiteX240" fmla="*/ 4690271 w 7467600"/>
              <a:gd name="connsiteY240" fmla="*/ 4370034 h 6858000"/>
              <a:gd name="connsiteX241" fmla="*/ 4136093 w 7467600"/>
              <a:gd name="connsiteY241" fmla="*/ 3858466 h 6858000"/>
              <a:gd name="connsiteX242" fmla="*/ 3670252 w 7467600"/>
              <a:gd name="connsiteY242" fmla="*/ 3622798 h 6858000"/>
              <a:gd name="connsiteX243" fmla="*/ 4440129 w 7467600"/>
              <a:gd name="connsiteY243" fmla="*/ 3448571 h 6858000"/>
              <a:gd name="connsiteX244" fmla="*/ 4856525 w 7467600"/>
              <a:gd name="connsiteY244" fmla="*/ 3915351 h 6858000"/>
              <a:gd name="connsiteX245" fmla="*/ 5059055 w 7467600"/>
              <a:gd name="connsiteY245" fmla="*/ 4108918 h 6858000"/>
              <a:gd name="connsiteX246" fmla="*/ 5290070 w 7467600"/>
              <a:gd name="connsiteY246" fmla="*/ 4263619 h 6858000"/>
              <a:gd name="connsiteX247" fmla="*/ 4834991 w 7467600"/>
              <a:gd name="connsiteY247" fmla="*/ 3830985 h 6858000"/>
              <a:gd name="connsiteX248" fmla="*/ 4440129 w 7467600"/>
              <a:gd name="connsiteY248" fmla="*/ 3448571 h 6858000"/>
              <a:gd name="connsiteX249" fmla="*/ 4441737 w 7467600"/>
              <a:gd name="connsiteY249" fmla="*/ 3399734 h 6858000"/>
              <a:gd name="connsiteX250" fmla="*/ 4431236 w 7467600"/>
              <a:gd name="connsiteY250" fmla="*/ 3400954 h 6858000"/>
              <a:gd name="connsiteX251" fmla="*/ 4557150 w 7467600"/>
              <a:gd name="connsiteY251" fmla="*/ 3510023 h 6858000"/>
              <a:gd name="connsiteX252" fmla="*/ 4856936 w 7467600"/>
              <a:gd name="connsiteY252" fmla="*/ 3809146 h 6858000"/>
              <a:gd name="connsiteX253" fmla="*/ 5111996 w 7467600"/>
              <a:gd name="connsiteY253" fmla="*/ 4065759 h 6858000"/>
              <a:gd name="connsiteX254" fmla="*/ 5388878 w 7467600"/>
              <a:gd name="connsiteY254" fmla="*/ 4300185 h 6858000"/>
              <a:gd name="connsiteX255" fmla="*/ 5425556 w 7467600"/>
              <a:gd name="connsiteY255" fmla="*/ 4308967 h 6858000"/>
              <a:gd name="connsiteX256" fmla="*/ 4943646 w 7467600"/>
              <a:gd name="connsiteY256" fmla="*/ 3822916 h 6858000"/>
              <a:gd name="connsiteX257" fmla="*/ 4594837 w 7467600"/>
              <a:gd name="connsiteY257" fmla="*/ 3532274 h 6858000"/>
              <a:gd name="connsiteX258" fmla="*/ 4441737 w 7467600"/>
              <a:gd name="connsiteY258" fmla="*/ 3399734 h 6858000"/>
              <a:gd name="connsiteX259" fmla="*/ 5425834 w 7467600"/>
              <a:gd name="connsiteY259" fmla="*/ 3162785 h 6858000"/>
              <a:gd name="connsiteX260" fmla="*/ 5401644 w 7467600"/>
              <a:gd name="connsiteY260" fmla="*/ 3617847 h 6858000"/>
              <a:gd name="connsiteX261" fmla="*/ 5467256 w 7467600"/>
              <a:gd name="connsiteY261" fmla="*/ 4175494 h 6858000"/>
              <a:gd name="connsiteX262" fmla="*/ 5448069 w 7467600"/>
              <a:gd name="connsiteY262" fmla="*/ 3567554 h 6858000"/>
              <a:gd name="connsiteX263" fmla="*/ 5425834 w 7467600"/>
              <a:gd name="connsiteY263" fmla="*/ 3162785 h 6858000"/>
              <a:gd name="connsiteX264" fmla="*/ 1318687 w 7467600"/>
              <a:gd name="connsiteY264" fmla="*/ 3113840 h 6858000"/>
              <a:gd name="connsiteX265" fmla="*/ 1066793 w 7467600"/>
              <a:gd name="connsiteY265" fmla="*/ 3212171 h 6858000"/>
              <a:gd name="connsiteX266" fmla="*/ 993319 w 7467600"/>
              <a:gd name="connsiteY266" fmla="*/ 3247648 h 6858000"/>
              <a:gd name="connsiteX267" fmla="*/ 853081 w 7467600"/>
              <a:gd name="connsiteY267" fmla="*/ 3312410 h 6858000"/>
              <a:gd name="connsiteX268" fmla="*/ 805957 w 7467600"/>
              <a:gd name="connsiteY268" fmla="*/ 3330443 h 6858000"/>
              <a:gd name="connsiteX269" fmla="*/ 1318687 w 7467600"/>
              <a:gd name="connsiteY269" fmla="*/ 3113840 h 6858000"/>
              <a:gd name="connsiteX270" fmla="*/ 5453702 w 7467600"/>
              <a:gd name="connsiteY270" fmla="*/ 3090882 h 6858000"/>
              <a:gd name="connsiteX271" fmla="*/ 5480135 w 7467600"/>
              <a:gd name="connsiteY271" fmla="*/ 3565802 h 6858000"/>
              <a:gd name="connsiteX272" fmla="*/ 5499023 w 7467600"/>
              <a:gd name="connsiteY272" fmla="*/ 4166310 h 6858000"/>
              <a:gd name="connsiteX273" fmla="*/ 5547022 w 7467600"/>
              <a:gd name="connsiteY273" fmla="*/ 3607838 h 6858000"/>
              <a:gd name="connsiteX274" fmla="*/ 5515964 w 7467600"/>
              <a:gd name="connsiteY274" fmla="*/ 3378541 h 6858000"/>
              <a:gd name="connsiteX275" fmla="*/ 5453702 w 7467600"/>
              <a:gd name="connsiteY275" fmla="*/ 3090882 h 6858000"/>
              <a:gd name="connsiteX276" fmla="*/ 1238695 w 7467600"/>
              <a:gd name="connsiteY276" fmla="*/ 3076820 h 6858000"/>
              <a:gd name="connsiteX277" fmla="*/ 716371 w 7467600"/>
              <a:gd name="connsiteY277" fmla="*/ 3293249 h 6858000"/>
              <a:gd name="connsiteX278" fmla="*/ 579522 w 7467600"/>
              <a:gd name="connsiteY278" fmla="*/ 3371759 h 6858000"/>
              <a:gd name="connsiteX279" fmla="*/ 600288 w 7467600"/>
              <a:gd name="connsiteY279" fmla="*/ 3365555 h 6858000"/>
              <a:gd name="connsiteX280" fmla="*/ 840692 w 7467600"/>
              <a:gd name="connsiteY280" fmla="*/ 3284921 h 6858000"/>
              <a:gd name="connsiteX281" fmla="*/ 979248 w 7467600"/>
              <a:gd name="connsiteY281" fmla="*/ 3221003 h 6858000"/>
              <a:gd name="connsiteX282" fmla="*/ 1053282 w 7467600"/>
              <a:gd name="connsiteY282" fmla="*/ 3185247 h 6858000"/>
              <a:gd name="connsiteX283" fmla="*/ 1320603 w 7467600"/>
              <a:gd name="connsiteY283" fmla="*/ 3081281 h 6858000"/>
              <a:gd name="connsiteX284" fmla="*/ 1238695 w 7467600"/>
              <a:gd name="connsiteY284" fmla="*/ 3076820 h 6858000"/>
              <a:gd name="connsiteX285" fmla="*/ 5425627 w 7467600"/>
              <a:gd name="connsiteY285" fmla="*/ 2954192 h 6858000"/>
              <a:gd name="connsiteX286" fmla="*/ 5470770 w 7467600"/>
              <a:gd name="connsiteY286" fmla="*/ 3005435 h 6858000"/>
              <a:gd name="connsiteX287" fmla="*/ 5519779 w 7467600"/>
              <a:gd name="connsiteY287" fmla="*/ 4359223 h 6858000"/>
              <a:gd name="connsiteX288" fmla="*/ 5520293 w 7467600"/>
              <a:gd name="connsiteY288" fmla="*/ 4360602 h 6858000"/>
              <a:gd name="connsiteX289" fmla="*/ 5767221 w 7467600"/>
              <a:gd name="connsiteY289" fmla="*/ 4665564 h 6858000"/>
              <a:gd name="connsiteX290" fmla="*/ 6937169 w 7467600"/>
              <a:gd name="connsiteY290" fmla="*/ 4815941 h 6858000"/>
              <a:gd name="connsiteX291" fmla="*/ 6953922 w 7467600"/>
              <a:gd name="connsiteY291" fmla="*/ 4890068 h 6858000"/>
              <a:gd name="connsiteX292" fmla="*/ 6071359 w 7467600"/>
              <a:gd name="connsiteY292" fmla="*/ 4770770 h 6858000"/>
              <a:gd name="connsiteX293" fmla="*/ 6038839 w 7467600"/>
              <a:gd name="connsiteY293" fmla="*/ 4764474 h 6858000"/>
              <a:gd name="connsiteX294" fmla="*/ 6038706 w 7467600"/>
              <a:gd name="connsiteY294" fmla="*/ 4763847 h 6858000"/>
              <a:gd name="connsiteX295" fmla="*/ 6037784 w 7467600"/>
              <a:gd name="connsiteY295" fmla="*/ 4764270 h 6858000"/>
              <a:gd name="connsiteX296" fmla="*/ 6038839 w 7467600"/>
              <a:gd name="connsiteY296" fmla="*/ 4764474 h 6858000"/>
              <a:gd name="connsiteX297" fmla="*/ 6040338 w 7467600"/>
              <a:gd name="connsiteY297" fmla="*/ 4771418 h 6858000"/>
              <a:gd name="connsiteX298" fmla="*/ 6024488 w 7467600"/>
              <a:gd name="connsiteY298" fmla="*/ 4809903 h 6858000"/>
              <a:gd name="connsiteX299" fmla="*/ 5599771 w 7467600"/>
              <a:gd name="connsiteY299" fmla="*/ 5509652 h 6858000"/>
              <a:gd name="connsiteX300" fmla="*/ 5548843 w 7467600"/>
              <a:gd name="connsiteY300" fmla="*/ 5563845 h 6858000"/>
              <a:gd name="connsiteX301" fmla="*/ 5940952 w 7467600"/>
              <a:gd name="connsiteY301" fmla="*/ 6250028 h 6858000"/>
              <a:gd name="connsiteX302" fmla="*/ 6043441 w 7467600"/>
              <a:gd name="connsiteY302" fmla="*/ 6665847 h 6858000"/>
              <a:gd name="connsiteX303" fmla="*/ 6093432 w 7467600"/>
              <a:gd name="connsiteY303" fmla="*/ 6858000 h 6858000"/>
              <a:gd name="connsiteX304" fmla="*/ 6034344 w 7467600"/>
              <a:gd name="connsiteY304" fmla="*/ 6858000 h 6858000"/>
              <a:gd name="connsiteX305" fmla="*/ 6026679 w 7467600"/>
              <a:gd name="connsiteY305" fmla="*/ 6836959 h 6858000"/>
              <a:gd name="connsiteX306" fmla="*/ 5800441 w 7467600"/>
              <a:gd name="connsiteY306" fmla="*/ 6335286 h 6858000"/>
              <a:gd name="connsiteX307" fmla="*/ 5526562 w 7467600"/>
              <a:gd name="connsiteY307" fmla="*/ 5705388 h 6858000"/>
              <a:gd name="connsiteX308" fmla="*/ 5519640 w 7467600"/>
              <a:gd name="connsiteY308" fmla="*/ 5683774 h 6858000"/>
              <a:gd name="connsiteX309" fmla="*/ 5844559 w 7467600"/>
              <a:gd name="connsiteY309" fmla="*/ 6553349 h 6858000"/>
              <a:gd name="connsiteX310" fmla="*/ 5975994 w 7467600"/>
              <a:gd name="connsiteY310" fmla="*/ 6858000 h 6858000"/>
              <a:gd name="connsiteX311" fmla="*/ 5898547 w 7467600"/>
              <a:gd name="connsiteY311" fmla="*/ 6858000 h 6858000"/>
              <a:gd name="connsiteX312" fmla="*/ 5682041 w 7467600"/>
              <a:gd name="connsiteY312" fmla="*/ 6355860 h 6858000"/>
              <a:gd name="connsiteX313" fmla="*/ 5461758 w 7467600"/>
              <a:gd name="connsiteY313" fmla="*/ 5820220 h 6858000"/>
              <a:gd name="connsiteX314" fmla="*/ 5237282 w 7467600"/>
              <a:gd name="connsiteY314" fmla="*/ 6579086 h 6858000"/>
              <a:gd name="connsiteX315" fmla="*/ 5115009 w 7467600"/>
              <a:gd name="connsiteY315" fmla="*/ 6858000 h 6858000"/>
              <a:gd name="connsiteX316" fmla="*/ 5028074 w 7467600"/>
              <a:gd name="connsiteY316" fmla="*/ 6858000 h 6858000"/>
              <a:gd name="connsiteX317" fmla="*/ 5079508 w 7467600"/>
              <a:gd name="connsiteY317" fmla="*/ 6749074 h 6858000"/>
              <a:gd name="connsiteX318" fmla="*/ 5371846 w 7467600"/>
              <a:gd name="connsiteY318" fmla="*/ 5924413 h 6858000"/>
              <a:gd name="connsiteX319" fmla="*/ 5270512 w 7467600"/>
              <a:gd name="connsiteY319" fmla="*/ 6138975 h 6858000"/>
              <a:gd name="connsiteX320" fmla="*/ 5062409 w 7467600"/>
              <a:gd name="connsiteY320" fmla="*/ 6653544 h 6858000"/>
              <a:gd name="connsiteX321" fmla="*/ 5036628 w 7467600"/>
              <a:gd name="connsiteY321" fmla="*/ 6754247 h 6858000"/>
              <a:gd name="connsiteX322" fmla="*/ 5009112 w 7467600"/>
              <a:gd name="connsiteY322" fmla="*/ 6858000 h 6858000"/>
              <a:gd name="connsiteX323" fmla="*/ 4976679 w 7467600"/>
              <a:gd name="connsiteY323" fmla="*/ 6858000 h 6858000"/>
              <a:gd name="connsiteX324" fmla="*/ 5006537 w 7467600"/>
              <a:gd name="connsiteY324" fmla="*/ 6747068 h 6858000"/>
              <a:gd name="connsiteX325" fmla="*/ 5032723 w 7467600"/>
              <a:gd name="connsiteY325" fmla="*/ 6644957 h 6858000"/>
              <a:gd name="connsiteX326" fmla="*/ 5242949 w 7467600"/>
              <a:gd name="connsiteY326" fmla="*/ 6125175 h 6858000"/>
              <a:gd name="connsiteX327" fmla="*/ 5286321 w 7467600"/>
              <a:gd name="connsiteY327" fmla="*/ 6033555 h 6858000"/>
              <a:gd name="connsiteX328" fmla="*/ 5008210 w 7467600"/>
              <a:gd name="connsiteY328" fmla="*/ 6649194 h 6858000"/>
              <a:gd name="connsiteX329" fmla="*/ 4986321 w 7467600"/>
              <a:gd name="connsiteY329" fmla="*/ 6765687 h 6858000"/>
              <a:gd name="connsiteX330" fmla="*/ 4973474 w 7467600"/>
              <a:gd name="connsiteY330" fmla="*/ 6858000 h 6858000"/>
              <a:gd name="connsiteX331" fmla="*/ 4907178 w 7467600"/>
              <a:gd name="connsiteY331" fmla="*/ 6858000 h 6858000"/>
              <a:gd name="connsiteX332" fmla="*/ 4910810 w 7467600"/>
              <a:gd name="connsiteY332" fmla="*/ 6829660 h 6858000"/>
              <a:gd name="connsiteX333" fmla="*/ 4987461 w 7467600"/>
              <a:gd name="connsiteY333" fmla="*/ 6432994 h 6858000"/>
              <a:gd name="connsiteX334" fmla="*/ 5179262 w 7467600"/>
              <a:gd name="connsiteY334" fmla="*/ 6035044 h 6858000"/>
              <a:gd name="connsiteX335" fmla="*/ 4689678 w 7467600"/>
              <a:gd name="connsiteY335" fmla="*/ 6440241 h 6858000"/>
              <a:gd name="connsiteX336" fmla="*/ 4477543 w 7467600"/>
              <a:gd name="connsiteY336" fmla="*/ 6674836 h 6858000"/>
              <a:gd name="connsiteX337" fmla="*/ 4329957 w 7467600"/>
              <a:gd name="connsiteY337" fmla="*/ 6858000 h 6858000"/>
              <a:gd name="connsiteX338" fmla="*/ 4218595 w 7467600"/>
              <a:gd name="connsiteY338" fmla="*/ 6858000 h 6858000"/>
              <a:gd name="connsiteX339" fmla="*/ 4368888 w 7467600"/>
              <a:gd name="connsiteY339" fmla="*/ 6668412 h 6858000"/>
              <a:gd name="connsiteX340" fmla="*/ 4563091 w 7467600"/>
              <a:gd name="connsiteY340" fmla="*/ 6442508 h 6858000"/>
              <a:gd name="connsiteX341" fmla="*/ 5387324 w 7467600"/>
              <a:gd name="connsiteY341" fmla="*/ 5705830 h 6858000"/>
              <a:gd name="connsiteX342" fmla="*/ 5073620 w 7467600"/>
              <a:gd name="connsiteY342" fmla="*/ 5955437 h 6858000"/>
              <a:gd name="connsiteX343" fmla="*/ 4689789 w 7467600"/>
              <a:gd name="connsiteY343" fmla="*/ 6268382 h 6858000"/>
              <a:gd name="connsiteX344" fmla="*/ 4418722 w 7467600"/>
              <a:gd name="connsiteY344" fmla="*/ 6570886 h 6858000"/>
              <a:gd name="connsiteX345" fmla="*/ 4214944 w 7467600"/>
              <a:gd name="connsiteY345" fmla="*/ 6858000 h 6858000"/>
              <a:gd name="connsiteX346" fmla="*/ 4177898 w 7467600"/>
              <a:gd name="connsiteY346" fmla="*/ 6858000 h 6858000"/>
              <a:gd name="connsiteX347" fmla="*/ 4391597 w 7467600"/>
              <a:gd name="connsiteY347" fmla="*/ 6556370 h 6858000"/>
              <a:gd name="connsiteX348" fmla="*/ 4668889 w 7467600"/>
              <a:gd name="connsiteY348" fmla="*/ 6246399 h 6858000"/>
              <a:gd name="connsiteX349" fmla="*/ 5055427 w 7467600"/>
              <a:gd name="connsiteY349" fmla="*/ 5931476 h 6858000"/>
              <a:gd name="connsiteX350" fmla="*/ 5371814 w 7467600"/>
              <a:gd name="connsiteY350" fmla="*/ 5678975 h 6858000"/>
              <a:gd name="connsiteX351" fmla="*/ 4987918 w 7467600"/>
              <a:gd name="connsiteY351" fmla="*/ 5838701 h 6858000"/>
              <a:gd name="connsiteX352" fmla="*/ 4317146 w 7467600"/>
              <a:gd name="connsiteY352" fmla="*/ 6587716 h 6858000"/>
              <a:gd name="connsiteX353" fmla="*/ 4171627 w 7467600"/>
              <a:gd name="connsiteY353" fmla="*/ 6858000 h 6858000"/>
              <a:gd name="connsiteX354" fmla="*/ 4081585 w 7467600"/>
              <a:gd name="connsiteY354" fmla="*/ 6858000 h 6858000"/>
              <a:gd name="connsiteX355" fmla="*/ 4238603 w 7467600"/>
              <a:gd name="connsiteY355" fmla="*/ 6559341 h 6858000"/>
              <a:gd name="connsiteX356" fmla="*/ 4778333 w 7467600"/>
              <a:gd name="connsiteY356" fmla="*/ 5873626 h 6858000"/>
              <a:gd name="connsiteX357" fmla="*/ 5414185 w 7467600"/>
              <a:gd name="connsiteY357" fmla="*/ 5573882 h 6858000"/>
              <a:gd name="connsiteX358" fmla="*/ 5959648 w 7467600"/>
              <a:gd name="connsiteY358" fmla="*/ 4760797 h 6858000"/>
              <a:gd name="connsiteX359" fmla="*/ 5355019 w 7467600"/>
              <a:gd name="connsiteY359" fmla="*/ 4734672 h 6858000"/>
              <a:gd name="connsiteX360" fmla="*/ 5083565 w 7467600"/>
              <a:gd name="connsiteY360" fmla="*/ 5179121 h 6858000"/>
              <a:gd name="connsiteX361" fmla="*/ 4713577 w 7467600"/>
              <a:gd name="connsiteY361" fmla="*/ 5616803 h 6858000"/>
              <a:gd name="connsiteX362" fmla="*/ 3989559 w 7467600"/>
              <a:gd name="connsiteY362" fmla="*/ 6145945 h 6858000"/>
              <a:gd name="connsiteX363" fmla="*/ 3939824 w 7467600"/>
              <a:gd name="connsiteY363" fmla="*/ 6066900 h 6858000"/>
              <a:gd name="connsiteX364" fmla="*/ 4584537 w 7467600"/>
              <a:gd name="connsiteY364" fmla="*/ 5324826 h 6858000"/>
              <a:gd name="connsiteX365" fmla="*/ 5037105 w 7467600"/>
              <a:gd name="connsiteY365" fmla="*/ 5088765 h 6858000"/>
              <a:gd name="connsiteX366" fmla="*/ 5039930 w 7467600"/>
              <a:gd name="connsiteY366" fmla="*/ 5089585 h 6858000"/>
              <a:gd name="connsiteX367" fmla="*/ 5263764 w 7467600"/>
              <a:gd name="connsiteY367" fmla="*/ 4735525 h 6858000"/>
              <a:gd name="connsiteX368" fmla="*/ 4086300 w 7467600"/>
              <a:gd name="connsiteY368" fmla="*/ 4884599 h 6858000"/>
              <a:gd name="connsiteX369" fmla="*/ 4085485 w 7467600"/>
              <a:gd name="connsiteY369" fmla="*/ 4899070 h 6858000"/>
              <a:gd name="connsiteX370" fmla="*/ 3871915 w 7467600"/>
              <a:gd name="connsiteY370" fmla="*/ 5253645 h 6858000"/>
              <a:gd name="connsiteX371" fmla="*/ 3799374 w 7467600"/>
              <a:gd name="connsiteY371" fmla="*/ 5466127 h 6858000"/>
              <a:gd name="connsiteX372" fmla="*/ 3498850 w 7467600"/>
              <a:gd name="connsiteY372" fmla="*/ 6661888 h 6858000"/>
              <a:gd name="connsiteX373" fmla="*/ 3399216 w 7467600"/>
              <a:gd name="connsiteY373" fmla="*/ 6858000 h 6858000"/>
              <a:gd name="connsiteX374" fmla="*/ 3303688 w 7467600"/>
              <a:gd name="connsiteY374" fmla="*/ 6858000 h 6858000"/>
              <a:gd name="connsiteX375" fmla="*/ 3391774 w 7467600"/>
              <a:gd name="connsiteY375" fmla="*/ 6697181 h 6858000"/>
              <a:gd name="connsiteX376" fmla="*/ 3735540 w 7467600"/>
              <a:gd name="connsiteY376" fmla="*/ 5546923 h 6858000"/>
              <a:gd name="connsiteX377" fmla="*/ 3729438 w 7467600"/>
              <a:gd name="connsiteY377" fmla="*/ 5569058 h 6858000"/>
              <a:gd name="connsiteX378" fmla="*/ 3707782 w 7467600"/>
              <a:gd name="connsiteY378" fmla="*/ 5644908 h 6858000"/>
              <a:gd name="connsiteX379" fmla="*/ 3583827 w 7467600"/>
              <a:gd name="connsiteY379" fmla="*/ 6039215 h 6858000"/>
              <a:gd name="connsiteX380" fmla="*/ 3547861 w 7467600"/>
              <a:gd name="connsiteY380" fmla="*/ 6129609 h 6858000"/>
              <a:gd name="connsiteX381" fmla="*/ 3490905 w 7467600"/>
              <a:gd name="connsiteY381" fmla="*/ 6277660 h 6858000"/>
              <a:gd name="connsiteX382" fmla="*/ 3455859 w 7467600"/>
              <a:gd name="connsiteY382" fmla="*/ 6391301 h 6858000"/>
              <a:gd name="connsiteX383" fmla="*/ 3429112 w 7467600"/>
              <a:gd name="connsiteY383" fmla="*/ 6479469 h 6858000"/>
              <a:gd name="connsiteX384" fmla="*/ 3304862 w 7467600"/>
              <a:gd name="connsiteY384" fmla="*/ 6796476 h 6858000"/>
              <a:gd name="connsiteX385" fmla="*/ 3276071 w 7467600"/>
              <a:gd name="connsiteY385" fmla="*/ 6858000 h 6858000"/>
              <a:gd name="connsiteX386" fmla="*/ 3240805 w 7467600"/>
              <a:gd name="connsiteY386" fmla="*/ 6858000 h 6858000"/>
              <a:gd name="connsiteX387" fmla="*/ 3275917 w 7467600"/>
              <a:gd name="connsiteY387" fmla="*/ 6783192 h 6858000"/>
              <a:gd name="connsiteX388" fmla="*/ 3399358 w 7467600"/>
              <a:gd name="connsiteY388" fmla="*/ 6469011 h 6858000"/>
              <a:gd name="connsiteX389" fmla="*/ 3425650 w 7467600"/>
              <a:gd name="connsiteY389" fmla="*/ 6381333 h 6858000"/>
              <a:gd name="connsiteX390" fmla="*/ 3460661 w 7467600"/>
              <a:gd name="connsiteY390" fmla="*/ 6266763 h 6858000"/>
              <a:gd name="connsiteX391" fmla="*/ 3518021 w 7467600"/>
              <a:gd name="connsiteY391" fmla="*/ 6117298 h 6858000"/>
              <a:gd name="connsiteX392" fmla="*/ 3554035 w 7467600"/>
              <a:gd name="connsiteY392" fmla="*/ 6027832 h 6858000"/>
              <a:gd name="connsiteX393" fmla="*/ 3677174 w 7467600"/>
              <a:gd name="connsiteY393" fmla="*/ 5636351 h 6858000"/>
              <a:gd name="connsiteX394" fmla="*/ 3698819 w 7467600"/>
              <a:gd name="connsiteY394" fmla="*/ 5560503 h 6858000"/>
              <a:gd name="connsiteX395" fmla="*/ 3702094 w 7467600"/>
              <a:gd name="connsiteY395" fmla="*/ 5549194 h 6858000"/>
              <a:gd name="connsiteX396" fmla="*/ 3398355 w 7467600"/>
              <a:gd name="connsiteY396" fmla="*/ 6094603 h 6858000"/>
              <a:gd name="connsiteX397" fmla="*/ 3193941 w 7467600"/>
              <a:gd name="connsiteY397" fmla="*/ 6798775 h 6858000"/>
              <a:gd name="connsiteX398" fmla="*/ 3184140 w 7467600"/>
              <a:gd name="connsiteY398" fmla="*/ 6858000 h 6858000"/>
              <a:gd name="connsiteX399" fmla="*/ 3099978 w 7467600"/>
              <a:gd name="connsiteY399" fmla="*/ 6858000 h 6858000"/>
              <a:gd name="connsiteX400" fmla="*/ 3101556 w 7467600"/>
              <a:gd name="connsiteY400" fmla="*/ 6843337 h 6858000"/>
              <a:gd name="connsiteX401" fmla="*/ 3370162 w 7467600"/>
              <a:gd name="connsiteY401" fmla="*/ 5785550 h 6858000"/>
              <a:gd name="connsiteX402" fmla="*/ 3746477 w 7467600"/>
              <a:gd name="connsiteY402" fmla="*/ 5377889 h 6858000"/>
              <a:gd name="connsiteX403" fmla="*/ 3863399 w 7467600"/>
              <a:gd name="connsiteY403" fmla="*/ 5087257 h 6858000"/>
              <a:gd name="connsiteX404" fmla="*/ 3968712 w 7467600"/>
              <a:gd name="connsiteY404" fmla="*/ 4913989 h 6858000"/>
              <a:gd name="connsiteX405" fmla="*/ 2792390 w 7467600"/>
              <a:gd name="connsiteY405" fmla="*/ 5382974 h 6858000"/>
              <a:gd name="connsiteX406" fmla="*/ 2714982 w 7467600"/>
              <a:gd name="connsiteY406" fmla="*/ 5427051 h 6858000"/>
              <a:gd name="connsiteX407" fmla="*/ 2813361 w 7467600"/>
              <a:gd name="connsiteY407" fmla="*/ 6023912 h 6858000"/>
              <a:gd name="connsiteX408" fmla="*/ 2688430 w 7467600"/>
              <a:gd name="connsiteY408" fmla="*/ 6801564 h 6858000"/>
              <a:gd name="connsiteX409" fmla="*/ 2629626 w 7467600"/>
              <a:gd name="connsiteY409" fmla="*/ 6763394 h 6858000"/>
              <a:gd name="connsiteX410" fmla="*/ 2565328 w 7467600"/>
              <a:gd name="connsiteY410" fmla="*/ 5516399 h 6858000"/>
              <a:gd name="connsiteX411" fmla="*/ 1922999 w 7467600"/>
              <a:gd name="connsiteY411" fmla="*/ 5980343 h 6858000"/>
              <a:gd name="connsiteX412" fmla="*/ 1950261 w 7467600"/>
              <a:gd name="connsiteY412" fmla="*/ 6405858 h 6858000"/>
              <a:gd name="connsiteX413" fmla="*/ 2365554 w 7467600"/>
              <a:gd name="connsiteY413" fmla="*/ 6759107 h 6858000"/>
              <a:gd name="connsiteX414" fmla="*/ 2424142 w 7467600"/>
              <a:gd name="connsiteY414" fmla="*/ 6858000 h 6858000"/>
              <a:gd name="connsiteX415" fmla="*/ 2395994 w 7467600"/>
              <a:gd name="connsiteY415" fmla="*/ 6858000 h 6858000"/>
              <a:gd name="connsiteX416" fmla="*/ 2392863 w 7467600"/>
              <a:gd name="connsiteY416" fmla="*/ 6852964 h 6858000"/>
              <a:gd name="connsiteX417" fmla="*/ 2017589 w 7467600"/>
              <a:gd name="connsiteY417" fmla="*/ 6493982 h 6858000"/>
              <a:gd name="connsiteX418" fmla="*/ 2147336 w 7467600"/>
              <a:gd name="connsiteY418" fmla="*/ 6594052 h 6858000"/>
              <a:gd name="connsiteX419" fmla="*/ 2207047 w 7467600"/>
              <a:gd name="connsiteY419" fmla="*/ 6654540 h 6858000"/>
              <a:gd name="connsiteX420" fmla="*/ 2299106 w 7467600"/>
              <a:gd name="connsiteY420" fmla="*/ 6778931 h 6858000"/>
              <a:gd name="connsiteX421" fmla="*/ 2314430 w 7467600"/>
              <a:gd name="connsiteY421" fmla="*/ 6801144 h 6858000"/>
              <a:gd name="connsiteX422" fmla="*/ 2352406 w 7467600"/>
              <a:gd name="connsiteY422" fmla="*/ 6858000 h 6858000"/>
              <a:gd name="connsiteX423" fmla="*/ 2314492 w 7467600"/>
              <a:gd name="connsiteY423" fmla="*/ 6858000 h 6858000"/>
              <a:gd name="connsiteX424" fmla="*/ 2288095 w 7467600"/>
              <a:gd name="connsiteY424" fmla="*/ 6818030 h 6858000"/>
              <a:gd name="connsiteX425" fmla="*/ 2272768 w 7467600"/>
              <a:gd name="connsiteY425" fmla="*/ 6795822 h 6858000"/>
              <a:gd name="connsiteX426" fmla="*/ 2182715 w 7467600"/>
              <a:gd name="connsiteY426" fmla="*/ 6675071 h 6858000"/>
              <a:gd name="connsiteX427" fmla="*/ 2032061 w 7467600"/>
              <a:gd name="connsiteY427" fmla="*/ 6541380 h 6858000"/>
              <a:gd name="connsiteX428" fmla="*/ 2257220 w 7467600"/>
              <a:gd name="connsiteY428" fmla="*/ 6826257 h 6858000"/>
              <a:gd name="connsiteX429" fmla="*/ 2281324 w 7467600"/>
              <a:gd name="connsiteY429" fmla="*/ 6858000 h 6858000"/>
              <a:gd name="connsiteX430" fmla="*/ 2242860 w 7467600"/>
              <a:gd name="connsiteY430" fmla="*/ 6858000 h 6858000"/>
              <a:gd name="connsiteX431" fmla="*/ 2232818 w 7467600"/>
              <a:gd name="connsiteY431" fmla="*/ 6844926 h 6858000"/>
              <a:gd name="connsiteX432" fmla="*/ 1990172 w 7467600"/>
              <a:gd name="connsiteY432" fmla="*/ 6542121 h 6858000"/>
              <a:gd name="connsiteX433" fmla="*/ 2124090 w 7467600"/>
              <a:gd name="connsiteY433" fmla="*/ 6761017 h 6858000"/>
              <a:gd name="connsiteX434" fmla="*/ 2200380 w 7467600"/>
              <a:gd name="connsiteY434" fmla="*/ 6858000 h 6858000"/>
              <a:gd name="connsiteX435" fmla="*/ 2147507 w 7467600"/>
              <a:gd name="connsiteY435" fmla="*/ 6858000 h 6858000"/>
              <a:gd name="connsiteX436" fmla="*/ 2070668 w 7467600"/>
              <a:gd name="connsiteY436" fmla="*/ 6761520 h 6858000"/>
              <a:gd name="connsiteX437" fmla="*/ 1975142 w 7467600"/>
              <a:gd name="connsiteY437" fmla="*/ 6585570 h 6858000"/>
              <a:gd name="connsiteX438" fmla="*/ 2050035 w 7467600"/>
              <a:gd name="connsiteY438" fmla="*/ 6813345 h 6858000"/>
              <a:gd name="connsiteX439" fmla="*/ 2063025 w 7467600"/>
              <a:gd name="connsiteY439" fmla="*/ 6858000 h 6858000"/>
              <a:gd name="connsiteX440" fmla="*/ 2021675 w 7467600"/>
              <a:gd name="connsiteY440" fmla="*/ 6858000 h 6858000"/>
              <a:gd name="connsiteX441" fmla="*/ 2019308 w 7467600"/>
              <a:gd name="connsiteY441" fmla="*/ 6847118 h 6858000"/>
              <a:gd name="connsiteX442" fmla="*/ 1938835 w 7467600"/>
              <a:gd name="connsiteY442" fmla="*/ 6551160 h 6858000"/>
              <a:gd name="connsiteX443" fmla="*/ 1953230 w 7467600"/>
              <a:gd name="connsiteY443" fmla="*/ 6759699 h 6858000"/>
              <a:gd name="connsiteX444" fmla="*/ 1956763 w 7467600"/>
              <a:gd name="connsiteY444" fmla="*/ 6778191 h 6858000"/>
              <a:gd name="connsiteX445" fmla="*/ 1967925 w 7467600"/>
              <a:gd name="connsiteY445" fmla="*/ 6858000 h 6858000"/>
              <a:gd name="connsiteX446" fmla="*/ 1936622 w 7467600"/>
              <a:gd name="connsiteY446" fmla="*/ 6858000 h 6858000"/>
              <a:gd name="connsiteX447" fmla="*/ 1926261 w 7467600"/>
              <a:gd name="connsiteY447" fmla="*/ 6784064 h 6858000"/>
              <a:gd name="connsiteX448" fmla="*/ 1922724 w 7467600"/>
              <a:gd name="connsiteY448" fmla="*/ 6765577 h 6858000"/>
              <a:gd name="connsiteX449" fmla="*/ 1904650 w 7467600"/>
              <a:gd name="connsiteY449" fmla="*/ 6639616 h 6858000"/>
              <a:gd name="connsiteX450" fmla="*/ 1885273 w 7467600"/>
              <a:gd name="connsiteY450" fmla="*/ 6858000 h 6858000"/>
              <a:gd name="connsiteX451" fmla="*/ 1854363 w 7467600"/>
              <a:gd name="connsiteY451" fmla="*/ 6858000 h 6858000"/>
              <a:gd name="connsiteX452" fmla="*/ 1880391 w 7467600"/>
              <a:gd name="connsiteY452" fmla="*/ 6603796 h 6858000"/>
              <a:gd name="connsiteX453" fmla="*/ 1818273 w 7467600"/>
              <a:gd name="connsiteY453" fmla="*/ 6715729 h 6858000"/>
              <a:gd name="connsiteX454" fmla="*/ 1794691 w 7467600"/>
              <a:gd name="connsiteY454" fmla="*/ 6843239 h 6858000"/>
              <a:gd name="connsiteX455" fmla="*/ 1794914 w 7467600"/>
              <a:gd name="connsiteY455" fmla="*/ 6858000 h 6858000"/>
              <a:gd name="connsiteX456" fmla="*/ 1746128 w 7467600"/>
              <a:gd name="connsiteY456" fmla="*/ 6858000 h 6858000"/>
              <a:gd name="connsiteX457" fmla="*/ 1753934 w 7467600"/>
              <a:gd name="connsiteY457" fmla="*/ 6724796 h 6858000"/>
              <a:gd name="connsiteX458" fmla="*/ 1792053 w 7467600"/>
              <a:gd name="connsiteY458" fmla="*/ 6572396 h 6858000"/>
              <a:gd name="connsiteX459" fmla="*/ 1862248 w 7467600"/>
              <a:gd name="connsiteY459" fmla="*/ 6266397 h 6858000"/>
              <a:gd name="connsiteX460" fmla="*/ 1862250 w 7467600"/>
              <a:gd name="connsiteY460" fmla="*/ 6033531 h 6858000"/>
              <a:gd name="connsiteX461" fmla="*/ 1211999 w 7467600"/>
              <a:gd name="connsiteY461" fmla="*/ 6683610 h 6858000"/>
              <a:gd name="connsiteX462" fmla="*/ 1213266 w 7467600"/>
              <a:gd name="connsiteY462" fmla="*/ 6691947 h 6858000"/>
              <a:gd name="connsiteX463" fmla="*/ 1203370 w 7467600"/>
              <a:gd name="connsiteY463" fmla="*/ 6850676 h 6858000"/>
              <a:gd name="connsiteX464" fmla="*/ 1203671 w 7467600"/>
              <a:gd name="connsiteY464" fmla="*/ 6858000 h 6858000"/>
              <a:gd name="connsiteX465" fmla="*/ 1143180 w 7467600"/>
              <a:gd name="connsiteY465" fmla="*/ 6858000 h 6858000"/>
              <a:gd name="connsiteX466" fmla="*/ 1142176 w 7467600"/>
              <a:gd name="connsiteY466" fmla="*/ 6766045 h 6858000"/>
              <a:gd name="connsiteX467" fmla="*/ 1067484 w 7467600"/>
              <a:gd name="connsiteY467" fmla="*/ 6858000 h 6858000"/>
              <a:gd name="connsiteX468" fmla="*/ 953928 w 7467600"/>
              <a:gd name="connsiteY468" fmla="*/ 6858000 h 6858000"/>
              <a:gd name="connsiteX469" fmla="*/ 959715 w 7467600"/>
              <a:gd name="connsiteY469" fmla="*/ 6850185 h 6858000"/>
              <a:gd name="connsiteX470" fmla="*/ 1483788 w 7467600"/>
              <a:gd name="connsiteY470" fmla="*/ 6259174 h 6858000"/>
              <a:gd name="connsiteX471" fmla="*/ 1100671 w 7467600"/>
              <a:gd name="connsiteY471" fmla="*/ 6252137 h 6858000"/>
              <a:gd name="connsiteX472" fmla="*/ 1090144 w 7467600"/>
              <a:gd name="connsiteY472" fmla="*/ 6256748 h 6858000"/>
              <a:gd name="connsiteX473" fmla="*/ 1095872 w 7467600"/>
              <a:gd name="connsiteY473" fmla="*/ 6271892 h 6858000"/>
              <a:gd name="connsiteX474" fmla="*/ 262785 w 7467600"/>
              <a:gd name="connsiteY474" fmla="*/ 6845450 h 6858000"/>
              <a:gd name="connsiteX475" fmla="*/ 209968 w 7467600"/>
              <a:gd name="connsiteY475" fmla="*/ 6770713 h 6858000"/>
              <a:gd name="connsiteX476" fmla="*/ 873460 w 7467600"/>
              <a:gd name="connsiteY476" fmla="*/ 6253768 h 6858000"/>
              <a:gd name="connsiteX477" fmla="*/ 192686 w 7467600"/>
              <a:gd name="connsiteY477" fmla="*/ 5849257 h 6858000"/>
              <a:gd name="connsiteX478" fmla="*/ 4696 w 7467600"/>
              <a:gd name="connsiteY478" fmla="*/ 5697668 h 6858000"/>
              <a:gd name="connsiteX479" fmla="*/ 0 w 7467600"/>
              <a:gd name="connsiteY479" fmla="*/ 5689984 h 6858000"/>
              <a:gd name="connsiteX480" fmla="*/ 0 w 7467600"/>
              <a:gd name="connsiteY480" fmla="*/ 5513472 h 6858000"/>
              <a:gd name="connsiteX481" fmla="*/ 174101 w 7467600"/>
              <a:gd name="connsiteY481" fmla="*/ 5620277 h 6858000"/>
              <a:gd name="connsiteX482" fmla="*/ 891800 w 7467600"/>
              <a:gd name="connsiteY482" fmla="*/ 6036935 h 6858000"/>
              <a:gd name="connsiteX483" fmla="*/ 1072219 w 7467600"/>
              <a:gd name="connsiteY483" fmla="*/ 6169443 h 6858000"/>
              <a:gd name="connsiteX484" fmla="*/ 1074117 w 7467600"/>
              <a:gd name="connsiteY484" fmla="*/ 6170301 h 6858000"/>
              <a:gd name="connsiteX485" fmla="*/ 1083114 w 7467600"/>
              <a:gd name="connsiteY485" fmla="*/ 6174131 h 6858000"/>
              <a:gd name="connsiteX486" fmla="*/ 1543010 w 7467600"/>
              <a:gd name="connsiteY486" fmla="*/ 6191140 h 6858000"/>
              <a:gd name="connsiteX487" fmla="*/ 1551080 w 7467600"/>
              <a:gd name="connsiteY487" fmla="*/ 6195006 h 6858000"/>
              <a:gd name="connsiteX488" fmla="*/ 2345443 w 7467600"/>
              <a:gd name="connsiteY488" fmla="*/ 5549882 h 6858000"/>
              <a:gd name="connsiteX489" fmla="*/ 1721499 w 7467600"/>
              <a:gd name="connsiteY489" fmla="*/ 5599969 h 6858000"/>
              <a:gd name="connsiteX490" fmla="*/ 767716 w 7467600"/>
              <a:gd name="connsiteY490" fmla="*/ 5472768 h 6858000"/>
              <a:gd name="connsiteX491" fmla="*/ 722147 w 7467600"/>
              <a:gd name="connsiteY491" fmla="*/ 5393091 h 6858000"/>
              <a:gd name="connsiteX492" fmla="*/ 1485552 w 7467600"/>
              <a:gd name="connsiteY492" fmla="*/ 5313202 h 6858000"/>
              <a:gd name="connsiteX493" fmla="*/ 2143004 w 7467600"/>
              <a:gd name="connsiteY493" fmla="*/ 5402420 h 6858000"/>
              <a:gd name="connsiteX494" fmla="*/ 1933391 w 7467600"/>
              <a:gd name="connsiteY494" fmla="*/ 5156971 h 6858000"/>
              <a:gd name="connsiteX495" fmla="*/ 1827118 w 7467600"/>
              <a:gd name="connsiteY495" fmla="*/ 4968410 h 6858000"/>
              <a:gd name="connsiteX496" fmla="*/ 1837349 w 7467600"/>
              <a:gd name="connsiteY496" fmla="*/ 4956357 h 6858000"/>
              <a:gd name="connsiteX497" fmla="*/ 2162835 w 7467600"/>
              <a:gd name="connsiteY497" fmla="*/ 5187853 h 6858000"/>
              <a:gd name="connsiteX498" fmla="*/ 2257167 w 7467600"/>
              <a:gd name="connsiteY498" fmla="*/ 5462123 h 6858000"/>
              <a:gd name="connsiteX499" fmla="*/ 2261598 w 7467600"/>
              <a:gd name="connsiteY499" fmla="*/ 5467998 h 6858000"/>
              <a:gd name="connsiteX500" fmla="*/ 2437177 w 7467600"/>
              <a:gd name="connsiteY500" fmla="*/ 5479608 h 6858000"/>
              <a:gd name="connsiteX501" fmla="*/ 2445247 w 7467600"/>
              <a:gd name="connsiteY501" fmla="*/ 5483476 h 6858000"/>
              <a:gd name="connsiteX502" fmla="*/ 2743626 w 7467600"/>
              <a:gd name="connsiteY502" fmla="*/ 5304819 h 6858000"/>
              <a:gd name="connsiteX503" fmla="*/ 3048102 w 7467600"/>
              <a:gd name="connsiteY503" fmla="*/ 5150595 h 6858000"/>
              <a:gd name="connsiteX504" fmla="*/ 1799414 w 7467600"/>
              <a:gd name="connsiteY504" fmla="*/ 4694732 h 6858000"/>
              <a:gd name="connsiteX505" fmla="*/ 1771735 w 7467600"/>
              <a:gd name="connsiteY505" fmla="*/ 4619929 h 6858000"/>
              <a:gd name="connsiteX506" fmla="*/ 3104273 w 7467600"/>
              <a:gd name="connsiteY506" fmla="*/ 5076159 h 6858000"/>
              <a:gd name="connsiteX507" fmla="*/ 3113245 w 7467600"/>
              <a:gd name="connsiteY507" fmla="*/ 5090705 h 6858000"/>
              <a:gd name="connsiteX508" fmla="*/ 3126294 w 7467600"/>
              <a:gd name="connsiteY508" fmla="*/ 5114400 h 6858000"/>
              <a:gd name="connsiteX509" fmla="*/ 3937433 w 7467600"/>
              <a:gd name="connsiteY509" fmla="*/ 4830473 h 6858000"/>
              <a:gd name="connsiteX510" fmla="*/ 3590475 w 7467600"/>
              <a:gd name="connsiteY510" fmla="*/ 4597974 h 6858000"/>
              <a:gd name="connsiteX511" fmla="*/ 3100264 w 7467600"/>
              <a:gd name="connsiteY511" fmla="*/ 4579845 h 6858000"/>
              <a:gd name="connsiteX512" fmla="*/ 2183576 w 7467600"/>
              <a:gd name="connsiteY512" fmla="*/ 4227150 h 6858000"/>
              <a:gd name="connsiteX513" fmla="*/ 2151029 w 7467600"/>
              <a:gd name="connsiteY513" fmla="*/ 4146947 h 6858000"/>
              <a:gd name="connsiteX514" fmla="*/ 3563434 w 7467600"/>
              <a:gd name="connsiteY514" fmla="*/ 4469115 h 6858000"/>
              <a:gd name="connsiteX515" fmla="*/ 3177952 w 7467600"/>
              <a:gd name="connsiteY515" fmla="*/ 3657386 h 6858000"/>
              <a:gd name="connsiteX516" fmla="*/ 3189263 w 7467600"/>
              <a:gd name="connsiteY516" fmla="*/ 3625726 h 6858000"/>
              <a:gd name="connsiteX517" fmla="*/ 3560912 w 7467600"/>
              <a:gd name="connsiteY517" fmla="*/ 4079863 h 6858000"/>
              <a:gd name="connsiteX518" fmla="*/ 3626636 w 7467600"/>
              <a:gd name="connsiteY518" fmla="*/ 4512230 h 6858000"/>
              <a:gd name="connsiteX519" fmla="*/ 3653088 w 7467600"/>
              <a:gd name="connsiteY519" fmla="*/ 4521417 h 6858000"/>
              <a:gd name="connsiteX520" fmla="*/ 3988128 w 7467600"/>
              <a:gd name="connsiteY520" fmla="*/ 4817267 h 6858000"/>
              <a:gd name="connsiteX521" fmla="*/ 4830582 w 7467600"/>
              <a:gd name="connsiteY521" fmla="*/ 4676000 h 6858000"/>
              <a:gd name="connsiteX522" fmla="*/ 4830100 w 7467600"/>
              <a:gd name="connsiteY522" fmla="*/ 4675554 h 6858000"/>
              <a:gd name="connsiteX523" fmla="*/ 4036318 w 7467600"/>
              <a:gd name="connsiteY523" fmla="*/ 4147013 h 6858000"/>
              <a:gd name="connsiteX524" fmla="*/ 3432098 w 7467600"/>
              <a:gd name="connsiteY524" fmla="*/ 3537312 h 6858000"/>
              <a:gd name="connsiteX525" fmla="*/ 3446761 w 7467600"/>
              <a:gd name="connsiteY525" fmla="*/ 3461278 h 6858000"/>
              <a:gd name="connsiteX526" fmla="*/ 4419733 w 7467600"/>
              <a:gd name="connsiteY526" fmla="*/ 3963555 h 6858000"/>
              <a:gd name="connsiteX527" fmla="*/ 4781371 w 7467600"/>
              <a:gd name="connsiteY527" fmla="*/ 4458604 h 6858000"/>
              <a:gd name="connsiteX528" fmla="*/ 4780440 w 7467600"/>
              <a:gd name="connsiteY528" fmla="*/ 4470290 h 6858000"/>
              <a:gd name="connsiteX529" fmla="*/ 4898954 w 7467600"/>
              <a:gd name="connsiteY529" fmla="*/ 4662092 h 6858000"/>
              <a:gd name="connsiteX530" fmla="*/ 4900699 w 7467600"/>
              <a:gd name="connsiteY530" fmla="*/ 4670867 h 6858000"/>
              <a:gd name="connsiteX531" fmla="*/ 5714511 w 7467600"/>
              <a:gd name="connsiteY531" fmla="*/ 4663483 h 6858000"/>
              <a:gd name="connsiteX532" fmla="*/ 5464793 w 7467600"/>
              <a:gd name="connsiteY532" fmla="*/ 4393556 h 6858000"/>
              <a:gd name="connsiteX533" fmla="*/ 5461897 w 7467600"/>
              <a:gd name="connsiteY533" fmla="*/ 4390879 h 6858000"/>
              <a:gd name="connsiteX534" fmla="*/ 4294126 w 7467600"/>
              <a:gd name="connsiteY534" fmla="*/ 3303048 h 6858000"/>
              <a:gd name="connsiteX535" fmla="*/ 4305321 w 7467600"/>
              <a:gd name="connsiteY535" fmla="*/ 3256953 h 6858000"/>
              <a:gd name="connsiteX536" fmla="*/ 4949299 w 7467600"/>
              <a:gd name="connsiteY536" fmla="*/ 3766336 h 6858000"/>
              <a:gd name="connsiteX537" fmla="*/ 5291452 w 7467600"/>
              <a:gd name="connsiteY537" fmla="*/ 4076801 h 6858000"/>
              <a:gd name="connsiteX538" fmla="*/ 5434998 w 7467600"/>
              <a:gd name="connsiteY538" fmla="*/ 4254100 h 6858000"/>
              <a:gd name="connsiteX539" fmla="*/ 5351015 w 7467600"/>
              <a:gd name="connsiteY539" fmla="*/ 3760989 h 6858000"/>
              <a:gd name="connsiteX540" fmla="*/ 5413780 w 7467600"/>
              <a:gd name="connsiteY540" fmla="*/ 2966265 h 6858000"/>
              <a:gd name="connsiteX541" fmla="*/ 5425627 w 7467600"/>
              <a:gd name="connsiteY541" fmla="*/ 2954192 h 6858000"/>
              <a:gd name="connsiteX542" fmla="*/ 6604735 w 7467600"/>
              <a:gd name="connsiteY542" fmla="*/ 2041381 h 6858000"/>
              <a:gd name="connsiteX543" fmla="*/ 7204487 w 7467600"/>
              <a:gd name="connsiteY543" fmla="*/ 2742112 h 6858000"/>
              <a:gd name="connsiteX544" fmla="*/ 7131592 w 7467600"/>
              <a:gd name="connsiteY544" fmla="*/ 2672096 h 6858000"/>
              <a:gd name="connsiteX545" fmla="*/ 6996344 w 7467600"/>
              <a:gd name="connsiteY545" fmla="*/ 2518310 h 6858000"/>
              <a:gd name="connsiteX546" fmla="*/ 6735495 w 7467600"/>
              <a:gd name="connsiteY546" fmla="*/ 2196890 h 6858000"/>
              <a:gd name="connsiteX547" fmla="*/ 6721901 w 7467600"/>
              <a:gd name="connsiteY547" fmla="*/ 2179274 h 6858000"/>
              <a:gd name="connsiteX548" fmla="*/ 6604735 w 7467600"/>
              <a:gd name="connsiteY548" fmla="*/ 2041381 h 6858000"/>
              <a:gd name="connsiteX549" fmla="*/ 6591670 w 7467600"/>
              <a:gd name="connsiteY549" fmla="*/ 1988277 h 6858000"/>
              <a:gd name="connsiteX550" fmla="*/ 6747349 w 7467600"/>
              <a:gd name="connsiteY550" fmla="*/ 2160069 h 6858000"/>
              <a:gd name="connsiteX551" fmla="*/ 6760943 w 7467600"/>
              <a:gd name="connsiteY551" fmla="*/ 2177686 h 6858000"/>
              <a:gd name="connsiteX552" fmla="*/ 7021065 w 7467600"/>
              <a:gd name="connsiteY552" fmla="*/ 2498102 h 6858000"/>
              <a:gd name="connsiteX553" fmla="*/ 7155223 w 7467600"/>
              <a:gd name="connsiteY553" fmla="*/ 2650386 h 6858000"/>
              <a:gd name="connsiteX554" fmla="*/ 7203167 w 7467600"/>
              <a:gd name="connsiteY554" fmla="*/ 2697288 h 6858000"/>
              <a:gd name="connsiteX555" fmla="*/ 6937703 w 7467600"/>
              <a:gd name="connsiteY555" fmla="*/ 2321981 h 6858000"/>
              <a:gd name="connsiteX556" fmla="*/ 6591670 w 7467600"/>
              <a:gd name="connsiteY556" fmla="*/ 1988277 h 6858000"/>
              <a:gd name="connsiteX557" fmla="*/ 5798671 w 7467600"/>
              <a:gd name="connsiteY557" fmla="*/ 1981601 h 6858000"/>
              <a:gd name="connsiteX558" fmla="*/ 5754709 w 7467600"/>
              <a:gd name="connsiteY558" fmla="*/ 2071454 h 6858000"/>
              <a:gd name="connsiteX559" fmla="*/ 5763044 w 7467600"/>
              <a:gd name="connsiteY559" fmla="*/ 2842206 h 6858000"/>
              <a:gd name="connsiteX560" fmla="*/ 5764974 w 7467600"/>
              <a:gd name="connsiteY560" fmla="*/ 2799609 h 6858000"/>
              <a:gd name="connsiteX561" fmla="*/ 5767665 w 7467600"/>
              <a:gd name="connsiteY561" fmla="*/ 2666409 h 6858000"/>
              <a:gd name="connsiteX562" fmla="*/ 5763055 w 7467600"/>
              <a:gd name="connsiteY562" fmla="*/ 2579705 h 6858000"/>
              <a:gd name="connsiteX563" fmla="*/ 5758079 w 7467600"/>
              <a:gd name="connsiteY563" fmla="*/ 2492508 h 6858000"/>
              <a:gd name="connsiteX564" fmla="*/ 5779325 w 7467600"/>
              <a:gd name="connsiteY564" fmla="*/ 2197069 h 6858000"/>
              <a:gd name="connsiteX565" fmla="*/ 5798671 w 7467600"/>
              <a:gd name="connsiteY565" fmla="*/ 1981601 h 6858000"/>
              <a:gd name="connsiteX566" fmla="*/ 5829202 w 7467600"/>
              <a:gd name="connsiteY566" fmla="*/ 1971679 h 6858000"/>
              <a:gd name="connsiteX567" fmla="*/ 5809558 w 7467600"/>
              <a:gd name="connsiteY567" fmla="*/ 2198043 h 6858000"/>
              <a:gd name="connsiteX568" fmla="*/ 5788653 w 7467600"/>
              <a:gd name="connsiteY568" fmla="*/ 2489430 h 6858000"/>
              <a:gd name="connsiteX569" fmla="*/ 5793439 w 7467600"/>
              <a:gd name="connsiteY569" fmla="*/ 2575235 h 6858000"/>
              <a:gd name="connsiteX570" fmla="*/ 5796837 w 7467600"/>
              <a:gd name="connsiteY570" fmla="*/ 2637633 h 6858000"/>
              <a:gd name="connsiteX571" fmla="*/ 5818614 w 7467600"/>
              <a:gd name="connsiteY571" fmla="*/ 2473055 h 6858000"/>
              <a:gd name="connsiteX572" fmla="*/ 5829202 w 7467600"/>
              <a:gd name="connsiteY572" fmla="*/ 1971679 h 6858000"/>
              <a:gd name="connsiteX573" fmla="*/ 5911389 w 7467600"/>
              <a:gd name="connsiteY573" fmla="*/ 1898371 h 6858000"/>
              <a:gd name="connsiteX574" fmla="*/ 6237627 w 7467600"/>
              <a:gd name="connsiteY574" fmla="*/ 2231921 h 6858000"/>
              <a:gd name="connsiteX575" fmla="*/ 5911389 w 7467600"/>
              <a:gd name="connsiteY575" fmla="*/ 1898371 h 6858000"/>
              <a:gd name="connsiteX576" fmla="*/ 6944437 w 7467600"/>
              <a:gd name="connsiteY576" fmla="*/ 1575402 h 6858000"/>
              <a:gd name="connsiteX577" fmla="*/ 6304730 w 7467600"/>
              <a:gd name="connsiteY577" fmla="*/ 1766654 h 6858000"/>
              <a:gd name="connsiteX578" fmla="*/ 6944437 w 7467600"/>
              <a:gd name="connsiteY578" fmla="*/ 1575402 h 6858000"/>
              <a:gd name="connsiteX579" fmla="*/ 7019523 w 7467600"/>
              <a:gd name="connsiteY579" fmla="*/ 1519450 h 6858000"/>
              <a:gd name="connsiteX580" fmla="*/ 6298091 w 7467600"/>
              <a:gd name="connsiteY580" fmla="*/ 1737122 h 6858000"/>
              <a:gd name="connsiteX581" fmla="*/ 7019523 w 7467600"/>
              <a:gd name="connsiteY581" fmla="*/ 1519450 h 6858000"/>
              <a:gd name="connsiteX582" fmla="*/ 2399523 w 7467600"/>
              <a:gd name="connsiteY582" fmla="*/ 1428234 h 6858000"/>
              <a:gd name="connsiteX583" fmla="*/ 2224982 w 7467600"/>
              <a:gd name="connsiteY583" fmla="*/ 1826201 h 6858000"/>
              <a:gd name="connsiteX584" fmla="*/ 2096099 w 7467600"/>
              <a:gd name="connsiteY584" fmla="*/ 2345900 h 6858000"/>
              <a:gd name="connsiteX585" fmla="*/ 2283317 w 7467600"/>
              <a:gd name="connsiteY585" fmla="*/ 1796925 h 6858000"/>
              <a:gd name="connsiteX586" fmla="*/ 2399523 w 7467600"/>
              <a:gd name="connsiteY586" fmla="*/ 1428234 h 6858000"/>
              <a:gd name="connsiteX587" fmla="*/ 2448558 w 7467600"/>
              <a:gd name="connsiteY587" fmla="*/ 1373435 h 6858000"/>
              <a:gd name="connsiteX588" fmla="*/ 2312521 w 7467600"/>
              <a:gd name="connsiteY588" fmla="*/ 1806140 h 6858000"/>
              <a:gd name="connsiteX589" fmla="*/ 2127533 w 7467600"/>
              <a:gd name="connsiteY589" fmla="*/ 2348380 h 6858000"/>
              <a:gd name="connsiteX590" fmla="*/ 2358080 w 7467600"/>
              <a:gd name="connsiteY590" fmla="*/ 1866134 h 6858000"/>
              <a:gd name="connsiteX591" fmla="*/ 2407436 w 7467600"/>
              <a:gd name="connsiteY591" fmla="*/ 1651070 h 6858000"/>
              <a:gd name="connsiteX592" fmla="*/ 2448558 w 7467600"/>
              <a:gd name="connsiteY592" fmla="*/ 1373435 h 6858000"/>
              <a:gd name="connsiteX593" fmla="*/ 278707 w 7467600"/>
              <a:gd name="connsiteY593" fmla="*/ 1352270 h 6858000"/>
              <a:gd name="connsiteX594" fmla="*/ 321570 w 7467600"/>
              <a:gd name="connsiteY594" fmla="*/ 1861610 h 6858000"/>
              <a:gd name="connsiteX595" fmla="*/ 294281 w 7467600"/>
              <a:gd name="connsiteY595" fmla="*/ 1440658 h 6858000"/>
              <a:gd name="connsiteX596" fmla="*/ 278707 w 7467600"/>
              <a:gd name="connsiteY596" fmla="*/ 1352270 h 6858000"/>
              <a:gd name="connsiteX597" fmla="*/ 1423821 w 7467600"/>
              <a:gd name="connsiteY597" fmla="*/ 1351958 h 6858000"/>
              <a:gd name="connsiteX598" fmla="*/ 1638521 w 7467600"/>
              <a:gd name="connsiteY598" fmla="*/ 1908470 h 6858000"/>
              <a:gd name="connsiteX599" fmla="*/ 1754199 w 7467600"/>
              <a:gd name="connsiteY599" fmla="*/ 2149284 h 6858000"/>
              <a:gd name="connsiteX600" fmla="*/ 1908359 w 7467600"/>
              <a:gd name="connsiteY600" fmla="*/ 2364988 h 6858000"/>
              <a:gd name="connsiteX601" fmla="*/ 1647661 w 7467600"/>
              <a:gd name="connsiteY601" fmla="*/ 1825945 h 6858000"/>
              <a:gd name="connsiteX602" fmla="*/ 1423821 w 7467600"/>
              <a:gd name="connsiteY602" fmla="*/ 1351958 h 6858000"/>
              <a:gd name="connsiteX603" fmla="*/ 1431890 w 7467600"/>
              <a:gd name="connsiteY603" fmla="*/ 1306475 h 6858000"/>
              <a:gd name="connsiteX604" fmla="*/ 1507597 w 7467600"/>
              <a:gd name="connsiteY604" fmla="*/ 1446132 h 6858000"/>
              <a:gd name="connsiteX605" fmla="*/ 1674586 w 7467600"/>
              <a:gd name="connsiteY605" fmla="*/ 1813832 h 6858000"/>
              <a:gd name="connsiteX606" fmla="*/ 1815950 w 7467600"/>
              <a:gd name="connsiteY606" fmla="*/ 2128564 h 6858000"/>
              <a:gd name="connsiteX607" fmla="*/ 1984242 w 7467600"/>
              <a:gd name="connsiteY607" fmla="*/ 2430829 h 6858000"/>
              <a:gd name="connsiteX608" fmla="*/ 2014023 w 7467600"/>
              <a:gd name="connsiteY608" fmla="*/ 2450995 h 6858000"/>
              <a:gd name="connsiteX609" fmla="*/ 1747337 w 7467600"/>
              <a:gd name="connsiteY609" fmla="*/ 1855264 h 6858000"/>
              <a:gd name="connsiteX610" fmla="*/ 1533749 w 7467600"/>
              <a:gd name="connsiteY610" fmla="*/ 1478656 h 6858000"/>
              <a:gd name="connsiteX611" fmla="*/ 1431890 w 7467600"/>
              <a:gd name="connsiteY611" fmla="*/ 1306475 h 6858000"/>
              <a:gd name="connsiteX612" fmla="*/ 5052692 w 7467600"/>
              <a:gd name="connsiteY612" fmla="*/ 1292994 h 6858000"/>
              <a:gd name="connsiteX613" fmla="*/ 5200661 w 7467600"/>
              <a:gd name="connsiteY613" fmla="*/ 1635186 h 6858000"/>
              <a:gd name="connsiteX614" fmla="*/ 5297138 w 7467600"/>
              <a:gd name="connsiteY614" fmla="*/ 1906351 h 6858000"/>
              <a:gd name="connsiteX615" fmla="*/ 5052692 w 7467600"/>
              <a:gd name="connsiteY615" fmla="*/ 1292994 h 6858000"/>
              <a:gd name="connsiteX616" fmla="*/ 5009948 w 7467600"/>
              <a:gd name="connsiteY616" fmla="*/ 1273619 h 6858000"/>
              <a:gd name="connsiteX617" fmla="*/ 5121777 w 7467600"/>
              <a:gd name="connsiteY617" fmla="*/ 1654213 h 6858000"/>
              <a:gd name="connsiteX618" fmla="*/ 5293545 w 7467600"/>
              <a:gd name="connsiteY618" fmla="*/ 2072247 h 6858000"/>
              <a:gd name="connsiteX619" fmla="*/ 5294042 w 7467600"/>
              <a:gd name="connsiteY619" fmla="*/ 2065019 h 6858000"/>
              <a:gd name="connsiteX620" fmla="*/ 5171936 w 7467600"/>
              <a:gd name="connsiteY620" fmla="*/ 1647613 h 6858000"/>
              <a:gd name="connsiteX621" fmla="*/ 5009948 w 7467600"/>
              <a:gd name="connsiteY621" fmla="*/ 1273619 h 6858000"/>
              <a:gd name="connsiteX622" fmla="*/ 655236 w 7467600"/>
              <a:gd name="connsiteY622" fmla="*/ 1268632 h 6858000"/>
              <a:gd name="connsiteX623" fmla="*/ 839521 w 7467600"/>
              <a:gd name="connsiteY623" fmla="*/ 1685315 h 6858000"/>
              <a:gd name="connsiteX624" fmla="*/ 1109416 w 7467600"/>
              <a:gd name="connsiteY624" fmla="*/ 2061663 h 6858000"/>
              <a:gd name="connsiteX625" fmla="*/ 1298300 w 7467600"/>
              <a:gd name="connsiteY625" fmla="*/ 2247742 h 6858000"/>
              <a:gd name="connsiteX626" fmla="*/ 1125871 w 7467600"/>
              <a:gd name="connsiteY626" fmla="*/ 1989513 h 6858000"/>
              <a:gd name="connsiteX627" fmla="*/ 981574 w 7467600"/>
              <a:gd name="connsiteY627" fmla="*/ 1783157 h 6858000"/>
              <a:gd name="connsiteX628" fmla="*/ 922198 w 7467600"/>
              <a:gd name="connsiteY628" fmla="*/ 1677437 h 6858000"/>
              <a:gd name="connsiteX629" fmla="*/ 869293 w 7467600"/>
              <a:gd name="connsiteY629" fmla="*/ 1583214 h 6858000"/>
              <a:gd name="connsiteX630" fmla="*/ 751431 w 7467600"/>
              <a:gd name="connsiteY630" fmla="*/ 1405731 h 6858000"/>
              <a:gd name="connsiteX631" fmla="*/ 655236 w 7467600"/>
              <a:gd name="connsiteY631" fmla="*/ 1268632 h 6858000"/>
              <a:gd name="connsiteX632" fmla="*/ 6516292 w 7467600"/>
              <a:gd name="connsiteY632" fmla="*/ 1263064 h 6858000"/>
              <a:gd name="connsiteX633" fmla="*/ 5736320 w 7467600"/>
              <a:gd name="connsiteY633" fmla="*/ 1501803 h 6858000"/>
              <a:gd name="connsiteX634" fmla="*/ 6516292 w 7467600"/>
              <a:gd name="connsiteY634" fmla="*/ 1263064 h 6858000"/>
              <a:gd name="connsiteX635" fmla="*/ 291466 w 7467600"/>
              <a:gd name="connsiteY635" fmla="*/ 1250369 h 6858000"/>
              <a:gd name="connsiteX636" fmla="*/ 323180 w 7467600"/>
              <a:gd name="connsiteY636" fmla="*/ 1435283 h 6858000"/>
              <a:gd name="connsiteX637" fmla="*/ 349381 w 7467600"/>
              <a:gd name="connsiteY637" fmla="*/ 1875041 h 6858000"/>
              <a:gd name="connsiteX638" fmla="*/ 374363 w 7467600"/>
              <a:gd name="connsiteY638" fmla="*/ 1506494 h 6858000"/>
              <a:gd name="connsiteX639" fmla="*/ 302168 w 7467600"/>
              <a:gd name="connsiteY639" fmla="*/ 1274495 h 6858000"/>
              <a:gd name="connsiteX640" fmla="*/ 291466 w 7467600"/>
              <a:gd name="connsiteY640" fmla="*/ 1250369 h 6858000"/>
              <a:gd name="connsiteX641" fmla="*/ 678222 w 7467600"/>
              <a:gd name="connsiteY641" fmla="*/ 1248670 h 6858000"/>
              <a:gd name="connsiteX642" fmla="*/ 775536 w 7467600"/>
              <a:gd name="connsiteY642" fmla="*/ 1388015 h 6858000"/>
              <a:gd name="connsiteX643" fmla="*/ 894529 w 7467600"/>
              <a:gd name="connsiteY643" fmla="*/ 1567739 h 6858000"/>
              <a:gd name="connsiteX644" fmla="*/ 948000 w 7467600"/>
              <a:gd name="connsiteY644" fmla="*/ 1663088 h 6858000"/>
              <a:gd name="connsiteX645" fmla="*/ 1006812 w 7467600"/>
              <a:gd name="connsiteY645" fmla="*/ 1767683 h 6858000"/>
              <a:gd name="connsiteX646" fmla="*/ 1149133 w 7467600"/>
              <a:gd name="connsiteY646" fmla="*/ 1971513 h 6858000"/>
              <a:gd name="connsiteX647" fmla="*/ 1333952 w 7467600"/>
              <a:gd name="connsiteY647" fmla="*/ 2251620 h 6858000"/>
              <a:gd name="connsiteX648" fmla="*/ 1337329 w 7467600"/>
              <a:gd name="connsiteY648" fmla="*/ 2258350 h 6858000"/>
              <a:gd name="connsiteX649" fmla="*/ 1014726 w 7467600"/>
              <a:gd name="connsiteY649" fmla="*/ 1615556 h 6858000"/>
              <a:gd name="connsiteX650" fmla="*/ 678222 w 7467600"/>
              <a:gd name="connsiteY650" fmla="*/ 1248670 h 6858000"/>
              <a:gd name="connsiteX651" fmla="*/ 6691602 w 7467600"/>
              <a:gd name="connsiteY651" fmla="*/ 1140573 h 6858000"/>
              <a:gd name="connsiteX652" fmla="*/ 6571100 w 7467600"/>
              <a:gd name="connsiteY652" fmla="*/ 1183662 h 6858000"/>
              <a:gd name="connsiteX653" fmla="*/ 6241687 w 7467600"/>
              <a:gd name="connsiteY653" fmla="*/ 1257600 h 6858000"/>
              <a:gd name="connsiteX654" fmla="*/ 5693009 w 7467600"/>
              <a:gd name="connsiteY654" fmla="*/ 1478256 h 6858000"/>
              <a:gd name="connsiteX655" fmla="*/ 6548420 w 7467600"/>
              <a:gd name="connsiteY655" fmla="*/ 1214599 h 6858000"/>
              <a:gd name="connsiteX656" fmla="*/ 6605473 w 7467600"/>
              <a:gd name="connsiteY656" fmla="*/ 1184686 h 6858000"/>
              <a:gd name="connsiteX657" fmla="*/ 6691602 w 7467600"/>
              <a:gd name="connsiteY657" fmla="*/ 1140573 h 6858000"/>
              <a:gd name="connsiteX658" fmla="*/ 4002475 w 7467600"/>
              <a:gd name="connsiteY658" fmla="*/ 1037802 h 6858000"/>
              <a:gd name="connsiteX659" fmla="*/ 4000324 w 7467600"/>
              <a:gd name="connsiteY659" fmla="*/ 1039362 h 6858000"/>
              <a:gd name="connsiteX660" fmla="*/ 4002862 w 7467600"/>
              <a:gd name="connsiteY660" fmla="*/ 1042866 h 6858000"/>
              <a:gd name="connsiteX661" fmla="*/ 4002475 w 7467600"/>
              <a:gd name="connsiteY661" fmla="*/ 1037802 h 6858000"/>
              <a:gd name="connsiteX662" fmla="*/ 506322 w 7467600"/>
              <a:gd name="connsiteY662" fmla="*/ 1020997 h 6858000"/>
              <a:gd name="connsiteX663" fmla="*/ 533068 w 7467600"/>
              <a:gd name="connsiteY663" fmla="*/ 1029409 h 6858000"/>
              <a:gd name="connsiteX664" fmla="*/ 1232525 w 7467600"/>
              <a:gd name="connsiteY664" fmla="*/ 1804675 h 6858000"/>
              <a:gd name="connsiteX665" fmla="*/ 1388858 w 7467600"/>
              <a:gd name="connsiteY665" fmla="*/ 2368011 h 6858000"/>
              <a:gd name="connsiteX666" fmla="*/ 1384098 w 7467600"/>
              <a:gd name="connsiteY666" fmla="*/ 2378125 h 6858000"/>
              <a:gd name="connsiteX667" fmla="*/ 1425393 w 7467600"/>
              <a:gd name="connsiteY667" fmla="*/ 2589124 h 6858000"/>
              <a:gd name="connsiteX668" fmla="*/ 1424001 w 7467600"/>
              <a:gd name="connsiteY668" fmla="*/ 2597541 h 6858000"/>
              <a:gd name="connsiteX669" fmla="*/ 2152729 w 7467600"/>
              <a:gd name="connsiteY669" fmla="*/ 2864487 h 6858000"/>
              <a:gd name="connsiteX670" fmla="*/ 2020609 w 7467600"/>
              <a:gd name="connsiteY670" fmla="*/ 2539671 h 6858000"/>
              <a:gd name="connsiteX671" fmla="*/ 2018920 w 7467600"/>
              <a:gd name="connsiteY671" fmla="*/ 2536309 h 6858000"/>
              <a:gd name="connsiteX672" fmla="*/ 1342441 w 7467600"/>
              <a:gd name="connsiteY672" fmla="*/ 1173017 h 6858000"/>
              <a:gd name="connsiteX673" fmla="*/ 1367925 w 7467600"/>
              <a:gd name="connsiteY673" fmla="*/ 1135648 h 6858000"/>
              <a:gd name="connsiteX674" fmla="*/ 1771401 w 7467600"/>
              <a:gd name="connsiteY674" fmla="*/ 1806673 h 6858000"/>
              <a:gd name="connsiteX675" fmla="*/ 1972385 w 7467600"/>
              <a:gd name="connsiteY675" fmla="*/ 2198735 h 6858000"/>
              <a:gd name="connsiteX676" fmla="*/ 2040892 w 7467600"/>
              <a:gd name="connsiteY676" fmla="*/ 2405205 h 6858000"/>
              <a:gd name="connsiteX677" fmla="*/ 2131689 w 7467600"/>
              <a:gd name="connsiteY677" fmla="*/ 1936926 h 6858000"/>
              <a:gd name="connsiteX678" fmla="*/ 2454820 w 7467600"/>
              <a:gd name="connsiteY678" fmla="*/ 1248808 h 6858000"/>
              <a:gd name="connsiteX679" fmla="*/ 2492512 w 7467600"/>
              <a:gd name="connsiteY679" fmla="*/ 1302920 h 6858000"/>
              <a:gd name="connsiteX680" fmla="*/ 2081216 w 7467600"/>
              <a:gd name="connsiteY680" fmla="*/ 2527513 h 6858000"/>
              <a:gd name="connsiteX681" fmla="*/ 2081211 w 7467600"/>
              <a:gd name="connsiteY681" fmla="*/ 2528916 h 6858000"/>
              <a:gd name="connsiteX682" fmla="*/ 2199067 w 7467600"/>
              <a:gd name="connsiteY682" fmla="*/ 2884061 h 6858000"/>
              <a:gd name="connsiteX683" fmla="*/ 3192586 w 7467600"/>
              <a:gd name="connsiteY683" fmla="*/ 3411496 h 6858000"/>
              <a:gd name="connsiteX684" fmla="*/ 3182620 w 7467600"/>
              <a:gd name="connsiteY684" fmla="*/ 3483279 h 6858000"/>
              <a:gd name="connsiteX685" fmla="*/ 2435119 w 7467600"/>
              <a:gd name="connsiteY685" fmla="*/ 3080173 h 6858000"/>
              <a:gd name="connsiteX686" fmla="*/ 2410152 w 7467600"/>
              <a:gd name="connsiteY686" fmla="*/ 3063751 h 6858000"/>
              <a:gd name="connsiteX687" fmla="*/ 2408099 w 7467600"/>
              <a:gd name="connsiteY687" fmla="*/ 3064403 h 6858000"/>
              <a:gd name="connsiteX688" fmla="*/ 2407218 w 7467600"/>
              <a:gd name="connsiteY688" fmla="*/ 3070324 h 6858000"/>
              <a:gd name="connsiteX689" fmla="*/ 2380138 w 7467600"/>
              <a:gd name="connsiteY689" fmla="*/ 3099341 h 6858000"/>
              <a:gd name="connsiteX690" fmla="*/ 1765923 w 7467600"/>
              <a:gd name="connsiteY690" fmla="*/ 3581043 h 6858000"/>
              <a:gd name="connsiteX691" fmla="*/ 1702258 w 7467600"/>
              <a:gd name="connsiteY691" fmla="*/ 3612286 h 6858000"/>
              <a:gd name="connsiteX692" fmla="*/ 1538370 w 7467600"/>
              <a:gd name="connsiteY692" fmla="*/ 3811804 h 6858000"/>
              <a:gd name="connsiteX693" fmla="*/ 542867 w 7467600"/>
              <a:gd name="connsiteY693" fmla="*/ 4944092 h 6858000"/>
              <a:gd name="connsiteX694" fmla="*/ 515800 w 7467600"/>
              <a:gd name="connsiteY694" fmla="*/ 4862180 h 6858000"/>
              <a:gd name="connsiteX695" fmla="*/ 909145 w 7467600"/>
              <a:gd name="connsiteY695" fmla="*/ 4199225 h 6858000"/>
              <a:gd name="connsiteX696" fmla="*/ 1214067 w 7467600"/>
              <a:gd name="connsiteY696" fmla="*/ 3908561 h 6858000"/>
              <a:gd name="connsiteX697" fmla="*/ 640967 w 7467600"/>
              <a:gd name="connsiteY697" fmla="*/ 4105601 h 6858000"/>
              <a:gd name="connsiteX698" fmla="*/ 112563 w 7467600"/>
              <a:gd name="connsiteY698" fmla="*/ 4396952 h 6858000"/>
              <a:gd name="connsiteX699" fmla="*/ 0 w 7467600"/>
              <a:gd name="connsiteY699" fmla="*/ 4466006 h 6858000"/>
              <a:gd name="connsiteX700" fmla="*/ 0 w 7467600"/>
              <a:gd name="connsiteY700" fmla="*/ 4233763 h 6858000"/>
              <a:gd name="connsiteX701" fmla="*/ 36881 w 7467600"/>
              <a:gd name="connsiteY701" fmla="*/ 4200118 h 6858000"/>
              <a:gd name="connsiteX702" fmla="*/ 910534 w 7467600"/>
              <a:gd name="connsiteY702" fmla="*/ 3629753 h 6858000"/>
              <a:gd name="connsiteX703" fmla="*/ 1578717 w 7467600"/>
              <a:gd name="connsiteY703" fmla="*/ 3575982 h 6858000"/>
              <a:gd name="connsiteX704" fmla="*/ 2338780 w 7467600"/>
              <a:gd name="connsiteY704" fmla="*/ 3033725 h 6858000"/>
              <a:gd name="connsiteX705" fmla="*/ 1807991 w 7467600"/>
              <a:gd name="connsiteY705" fmla="*/ 2807184 h 6858000"/>
              <a:gd name="connsiteX706" fmla="*/ 1416358 w 7467600"/>
              <a:gd name="connsiteY706" fmla="*/ 3112571 h 6858000"/>
              <a:gd name="connsiteX707" fmla="*/ 939066 w 7467600"/>
              <a:gd name="connsiteY707" fmla="*/ 3378798 h 6858000"/>
              <a:gd name="connsiteX708" fmla="*/ 115099 w 7467600"/>
              <a:gd name="connsiteY708" fmla="*/ 3607650 h 6858000"/>
              <a:gd name="connsiteX709" fmla="*/ 97284 w 7467600"/>
              <a:gd name="connsiteY709" fmla="*/ 3520393 h 6858000"/>
              <a:gd name="connsiteX710" fmla="*/ 922050 w 7467600"/>
              <a:gd name="connsiteY710" fmla="*/ 3074867 h 6858000"/>
              <a:gd name="connsiteX711" fmla="*/ 1405265 w 7467600"/>
              <a:gd name="connsiteY711" fmla="*/ 3016319 h 6858000"/>
              <a:gd name="connsiteX712" fmla="*/ 1407512 w 7467600"/>
              <a:gd name="connsiteY712" fmla="*/ 3018001 h 6858000"/>
              <a:gd name="connsiteX713" fmla="*/ 1726266 w 7467600"/>
              <a:gd name="connsiteY713" fmla="*/ 2777274 h 6858000"/>
              <a:gd name="connsiteX714" fmla="*/ 625390 w 7467600"/>
              <a:gd name="connsiteY714" fmla="*/ 2514541 h 6858000"/>
              <a:gd name="connsiteX715" fmla="*/ 619799 w 7467600"/>
              <a:gd name="connsiteY715" fmla="*/ 2527180 h 6858000"/>
              <a:gd name="connsiteX716" fmla="*/ 310030 w 7467600"/>
              <a:gd name="connsiteY716" fmla="*/ 2771818 h 6858000"/>
              <a:gd name="connsiteX717" fmla="*/ 173877 w 7467600"/>
              <a:gd name="connsiteY717" fmla="*/ 2937056 h 6858000"/>
              <a:gd name="connsiteX718" fmla="*/ 77889 w 7467600"/>
              <a:gd name="connsiteY718" fmla="*/ 3138440 h 6858000"/>
              <a:gd name="connsiteX719" fmla="*/ 0 w 7467600"/>
              <a:gd name="connsiteY719" fmla="*/ 3271395 h 6858000"/>
              <a:gd name="connsiteX720" fmla="*/ 0 w 7467600"/>
              <a:gd name="connsiteY720" fmla="*/ 3153002 h 6858000"/>
              <a:gd name="connsiteX721" fmla="*/ 2386 w 7467600"/>
              <a:gd name="connsiteY721" fmla="*/ 3149203 h 6858000"/>
              <a:gd name="connsiteX722" fmla="*/ 89753 w 7467600"/>
              <a:gd name="connsiteY722" fmla="*/ 2987702 h 6858000"/>
              <a:gd name="connsiteX723" fmla="*/ 76869 w 7467600"/>
              <a:gd name="connsiteY723" fmla="*/ 3005404 h 6858000"/>
              <a:gd name="connsiteX724" fmla="*/ 32049 w 7467600"/>
              <a:gd name="connsiteY724" fmla="*/ 3065814 h 6858000"/>
              <a:gd name="connsiteX725" fmla="*/ 0 w 7467600"/>
              <a:gd name="connsiteY725" fmla="*/ 3108744 h 6858000"/>
              <a:gd name="connsiteX726" fmla="*/ 0 w 7467600"/>
              <a:gd name="connsiteY726" fmla="*/ 3058059 h 6858000"/>
              <a:gd name="connsiteX727" fmla="*/ 7610 w 7467600"/>
              <a:gd name="connsiteY727" fmla="*/ 3047889 h 6858000"/>
              <a:gd name="connsiteX728" fmla="*/ 52419 w 7467600"/>
              <a:gd name="connsiteY728" fmla="*/ 2987479 h 6858000"/>
              <a:gd name="connsiteX729" fmla="*/ 59142 w 7467600"/>
              <a:gd name="connsiteY729" fmla="*/ 2978488 h 6858000"/>
              <a:gd name="connsiteX730" fmla="*/ 0 w 7467600"/>
              <a:gd name="connsiteY730" fmla="*/ 3015334 h 6858000"/>
              <a:gd name="connsiteX731" fmla="*/ 0 w 7467600"/>
              <a:gd name="connsiteY731" fmla="*/ 2914286 h 6858000"/>
              <a:gd name="connsiteX732" fmla="*/ 36383 w 7467600"/>
              <a:gd name="connsiteY732" fmla="*/ 2901128 h 6858000"/>
              <a:gd name="connsiteX733" fmla="*/ 156329 w 7467600"/>
              <a:gd name="connsiteY733" fmla="*/ 2840533 h 6858000"/>
              <a:gd name="connsiteX734" fmla="*/ 358355 w 7467600"/>
              <a:gd name="connsiteY734" fmla="*/ 2620471 h 6858000"/>
              <a:gd name="connsiteX735" fmla="*/ 510577 w 7467600"/>
              <a:gd name="connsiteY735" fmla="*/ 2501244 h 6858000"/>
              <a:gd name="connsiteX736" fmla="*/ 211967 w 7467600"/>
              <a:gd name="connsiteY736" fmla="*/ 2479171 h 6858000"/>
              <a:gd name="connsiteX737" fmla="*/ 0 w 7467600"/>
              <a:gd name="connsiteY737" fmla="*/ 2476398 h 6858000"/>
              <a:gd name="connsiteX738" fmla="*/ 0 w 7467600"/>
              <a:gd name="connsiteY738" fmla="*/ 2389189 h 6858000"/>
              <a:gd name="connsiteX739" fmla="*/ 103062 w 7467600"/>
              <a:gd name="connsiteY739" fmla="*/ 2389518 h 6858000"/>
              <a:gd name="connsiteX740" fmla="*/ 510734 w 7467600"/>
              <a:gd name="connsiteY740" fmla="*/ 2416201 h 6858000"/>
              <a:gd name="connsiteX741" fmla="*/ 279257 w 7467600"/>
              <a:gd name="connsiteY741" fmla="*/ 2092102 h 6858000"/>
              <a:gd name="connsiteX742" fmla="*/ 65265 w 7467600"/>
              <a:gd name="connsiteY742" fmla="*/ 2006049 h 6858000"/>
              <a:gd name="connsiteX743" fmla="*/ 0 w 7467600"/>
              <a:gd name="connsiteY743" fmla="*/ 1982532 h 6858000"/>
              <a:gd name="connsiteX744" fmla="*/ 0 w 7467600"/>
              <a:gd name="connsiteY744" fmla="*/ 1912789 h 6858000"/>
              <a:gd name="connsiteX745" fmla="*/ 97460 w 7467600"/>
              <a:gd name="connsiteY745" fmla="*/ 1953725 h 6858000"/>
              <a:gd name="connsiteX746" fmla="*/ 221272 w 7467600"/>
              <a:gd name="connsiteY746" fmla="*/ 1980766 h 6858000"/>
              <a:gd name="connsiteX747" fmla="*/ 116765 w 7467600"/>
              <a:gd name="connsiteY747" fmla="*/ 1911033 h 6858000"/>
              <a:gd name="connsiteX748" fmla="*/ 16405 w 7467600"/>
              <a:gd name="connsiteY748" fmla="*/ 1803412 h 6858000"/>
              <a:gd name="connsiteX749" fmla="*/ 0 w 7467600"/>
              <a:gd name="connsiteY749" fmla="*/ 1784777 h 6858000"/>
              <a:gd name="connsiteX750" fmla="*/ 0 w 7467600"/>
              <a:gd name="connsiteY750" fmla="*/ 1740082 h 6858000"/>
              <a:gd name="connsiteX751" fmla="*/ 39394 w 7467600"/>
              <a:gd name="connsiteY751" fmla="*/ 1784856 h 6858000"/>
              <a:gd name="connsiteX752" fmla="*/ 135813 w 7467600"/>
              <a:gd name="connsiteY752" fmla="*/ 1888838 h 6858000"/>
              <a:gd name="connsiteX753" fmla="*/ 242575 w 7467600"/>
              <a:gd name="connsiteY753" fmla="*/ 1958841 h 6858000"/>
              <a:gd name="connsiteX754" fmla="*/ 82197 w 7467600"/>
              <a:gd name="connsiteY754" fmla="*/ 1754826 h 6858000"/>
              <a:gd name="connsiteX755" fmla="*/ 0 w 7467600"/>
              <a:gd name="connsiteY755" fmla="*/ 1679650 h 6858000"/>
              <a:gd name="connsiteX756" fmla="*/ 0 w 7467600"/>
              <a:gd name="connsiteY756" fmla="*/ 1602463 h 6858000"/>
              <a:gd name="connsiteX757" fmla="*/ 84689 w 7467600"/>
              <a:gd name="connsiteY757" fmla="*/ 1677442 h 6858000"/>
              <a:gd name="connsiteX758" fmla="*/ 298437 w 7467600"/>
              <a:gd name="connsiteY758" fmla="*/ 1968019 h 6858000"/>
              <a:gd name="connsiteX759" fmla="*/ 227269 w 7467600"/>
              <a:gd name="connsiteY759" fmla="*/ 1114064 h 6858000"/>
              <a:gd name="connsiteX760" fmla="*/ 248003 w 7467600"/>
              <a:gd name="connsiteY760" fmla="*/ 1089613 h 6858000"/>
              <a:gd name="connsiteX761" fmla="*/ 427020 w 7467600"/>
              <a:gd name="connsiteY761" fmla="*/ 1619803 h 6858000"/>
              <a:gd name="connsiteX762" fmla="*/ 340345 w 7467600"/>
              <a:gd name="connsiteY762" fmla="*/ 2027739 h 6858000"/>
              <a:gd name="connsiteX763" fmla="*/ 360865 w 7467600"/>
              <a:gd name="connsiteY763" fmla="*/ 2044827 h 6858000"/>
              <a:gd name="connsiteX764" fmla="*/ 560414 w 7467600"/>
              <a:gd name="connsiteY764" fmla="*/ 2421457 h 6858000"/>
              <a:gd name="connsiteX765" fmla="*/ 1359703 w 7467600"/>
              <a:gd name="connsiteY765" fmla="*/ 2578554 h 6858000"/>
              <a:gd name="connsiteX766" fmla="*/ 1359422 w 7467600"/>
              <a:gd name="connsiteY766" fmla="*/ 2577994 h 6858000"/>
              <a:gd name="connsiteX767" fmla="*/ 828701 w 7467600"/>
              <a:gd name="connsiteY767" fmla="*/ 1839520 h 6858000"/>
              <a:gd name="connsiteX768" fmla="*/ 494427 w 7467600"/>
              <a:gd name="connsiteY768" fmla="*/ 1092333 h 6858000"/>
              <a:gd name="connsiteX769" fmla="*/ 506322 w 7467600"/>
              <a:gd name="connsiteY769" fmla="*/ 1020997 h 6858000"/>
              <a:gd name="connsiteX770" fmla="*/ 4570198 w 7467600"/>
              <a:gd name="connsiteY770" fmla="*/ 978081 h 6858000"/>
              <a:gd name="connsiteX771" fmla="*/ 4523691 w 7467600"/>
              <a:gd name="connsiteY771" fmla="*/ 1127776 h 6858000"/>
              <a:gd name="connsiteX772" fmla="*/ 4509875 w 7467600"/>
              <a:gd name="connsiteY772" fmla="*/ 1167552 h 6858000"/>
              <a:gd name="connsiteX773" fmla="*/ 4478168 w 7467600"/>
              <a:gd name="connsiteY773" fmla="*/ 1260735 h 6858000"/>
              <a:gd name="connsiteX774" fmla="*/ 4409309 w 7467600"/>
              <a:gd name="connsiteY774" fmla="*/ 1666996 h 6858000"/>
              <a:gd name="connsiteX775" fmla="*/ 4370031 w 7467600"/>
              <a:gd name="connsiteY775" fmla="*/ 1955666 h 6858000"/>
              <a:gd name="connsiteX776" fmla="*/ 4570198 w 7467600"/>
              <a:gd name="connsiteY776" fmla="*/ 978081 h 6858000"/>
              <a:gd name="connsiteX777" fmla="*/ 4557898 w 7467600"/>
              <a:gd name="connsiteY777" fmla="*/ 900011 h 6858000"/>
              <a:gd name="connsiteX778" fmla="*/ 4344840 w 7467600"/>
              <a:gd name="connsiteY778" fmla="*/ 1922038 h 6858000"/>
              <a:gd name="connsiteX779" fmla="*/ 4378710 w 7467600"/>
              <a:gd name="connsiteY779" fmla="*/ 1665516 h 6858000"/>
              <a:gd name="connsiteX780" fmla="*/ 4448798 w 7467600"/>
              <a:gd name="connsiteY780" fmla="*/ 1253024 h 6858000"/>
              <a:gd name="connsiteX781" fmla="*/ 4480315 w 7467600"/>
              <a:gd name="connsiteY781" fmla="*/ 1158454 h 6858000"/>
              <a:gd name="connsiteX782" fmla="*/ 4494133 w 7467600"/>
              <a:gd name="connsiteY782" fmla="*/ 1118676 h 6858000"/>
              <a:gd name="connsiteX783" fmla="*/ 4557898 w 7467600"/>
              <a:gd name="connsiteY783" fmla="*/ 900011 h 6858000"/>
              <a:gd name="connsiteX784" fmla="*/ 5870151 w 7467600"/>
              <a:gd name="connsiteY784" fmla="*/ 898890 h 6858000"/>
              <a:gd name="connsiteX785" fmla="*/ 5861335 w 7467600"/>
              <a:gd name="connsiteY785" fmla="*/ 899177 h 6858000"/>
              <a:gd name="connsiteX786" fmla="*/ 5843702 w 7467600"/>
              <a:gd name="connsiteY786" fmla="*/ 899748 h 6858000"/>
              <a:gd name="connsiteX787" fmla="*/ 5651107 w 7467600"/>
              <a:gd name="connsiteY787" fmla="*/ 920306 h 6858000"/>
              <a:gd name="connsiteX788" fmla="*/ 5459407 w 7467600"/>
              <a:gd name="connsiteY788" fmla="*/ 940975 h 6858000"/>
              <a:gd name="connsiteX789" fmla="*/ 5374846 w 7467600"/>
              <a:gd name="connsiteY789" fmla="*/ 941988 h 6858000"/>
              <a:gd name="connsiteX790" fmla="*/ 5256105 w 7467600"/>
              <a:gd name="connsiteY790" fmla="*/ 945632 h 6858000"/>
              <a:gd name="connsiteX791" fmla="*/ 5107071 w 7467600"/>
              <a:gd name="connsiteY791" fmla="*/ 969720 h 6858000"/>
              <a:gd name="connsiteX792" fmla="*/ 4998681 w 7467600"/>
              <a:gd name="connsiteY792" fmla="*/ 988771 h 6858000"/>
              <a:gd name="connsiteX793" fmla="*/ 5870151 w 7467600"/>
              <a:gd name="connsiteY793" fmla="*/ 898890 h 6858000"/>
              <a:gd name="connsiteX794" fmla="*/ 5504425 w 7467600"/>
              <a:gd name="connsiteY794" fmla="*/ 848067 h 6858000"/>
              <a:gd name="connsiteX795" fmla="*/ 4968849 w 7467600"/>
              <a:gd name="connsiteY795" fmla="*/ 962318 h 6858000"/>
              <a:gd name="connsiteX796" fmla="*/ 5104039 w 7467600"/>
              <a:gd name="connsiteY796" fmla="*/ 940634 h 6858000"/>
              <a:gd name="connsiteX797" fmla="*/ 5256311 w 7467600"/>
              <a:gd name="connsiteY797" fmla="*/ 916490 h 6858000"/>
              <a:gd name="connsiteX798" fmla="*/ 5377381 w 7467600"/>
              <a:gd name="connsiteY798" fmla="*/ 912671 h 6858000"/>
              <a:gd name="connsiteX799" fmla="*/ 5460148 w 7467600"/>
              <a:gd name="connsiteY799" fmla="*/ 911442 h 6858000"/>
              <a:gd name="connsiteX800" fmla="*/ 5648971 w 7467600"/>
              <a:gd name="connsiteY800" fmla="*/ 891331 h 6858000"/>
              <a:gd name="connsiteX801" fmla="*/ 5844807 w 7467600"/>
              <a:gd name="connsiteY801" fmla="*/ 870718 h 6858000"/>
              <a:gd name="connsiteX802" fmla="*/ 5862975 w 7467600"/>
              <a:gd name="connsiteY802" fmla="*/ 869756 h 6858000"/>
              <a:gd name="connsiteX803" fmla="*/ 5920887 w 7467600"/>
              <a:gd name="connsiteY803" fmla="*/ 865929 h 6858000"/>
              <a:gd name="connsiteX804" fmla="*/ 5504425 w 7467600"/>
              <a:gd name="connsiteY804" fmla="*/ 848067 h 6858000"/>
              <a:gd name="connsiteX805" fmla="*/ 3607114 w 7467600"/>
              <a:gd name="connsiteY805" fmla="*/ 467441 h 6858000"/>
              <a:gd name="connsiteX806" fmla="*/ 3296242 w 7467600"/>
              <a:gd name="connsiteY806" fmla="*/ 807991 h 6858000"/>
              <a:gd name="connsiteX807" fmla="*/ 3174674 w 7467600"/>
              <a:gd name="connsiteY807" fmla="*/ 919759 h 6858000"/>
              <a:gd name="connsiteX808" fmla="*/ 3042978 w 7467600"/>
              <a:gd name="connsiteY808" fmla="*/ 1054894 h 6858000"/>
              <a:gd name="connsiteX809" fmla="*/ 2968914 w 7467600"/>
              <a:gd name="connsiteY809" fmla="*/ 1133756 h 6858000"/>
              <a:gd name="connsiteX810" fmla="*/ 3103823 w 7467600"/>
              <a:gd name="connsiteY810" fmla="*/ 1026814 h 6858000"/>
              <a:gd name="connsiteX811" fmla="*/ 3607114 w 7467600"/>
              <a:gd name="connsiteY811" fmla="*/ 467441 h 6858000"/>
              <a:gd name="connsiteX812" fmla="*/ 3744487 w 7467600"/>
              <a:gd name="connsiteY812" fmla="*/ 383136 h 6858000"/>
              <a:gd name="connsiteX813" fmla="*/ 3970213 w 7467600"/>
              <a:gd name="connsiteY813" fmla="*/ 995559 h 6858000"/>
              <a:gd name="connsiteX814" fmla="*/ 3744487 w 7467600"/>
              <a:gd name="connsiteY814" fmla="*/ 383136 h 6858000"/>
              <a:gd name="connsiteX815" fmla="*/ 3624562 w 7467600"/>
              <a:gd name="connsiteY815" fmla="*/ 367041 h 6858000"/>
              <a:gd name="connsiteX816" fmla="*/ 3489712 w 7467600"/>
              <a:gd name="connsiteY816" fmla="*/ 485386 h 6858000"/>
              <a:gd name="connsiteX817" fmla="*/ 3182994 w 7467600"/>
              <a:gd name="connsiteY817" fmla="*/ 828265 h 6858000"/>
              <a:gd name="connsiteX818" fmla="*/ 2892114 w 7467600"/>
              <a:gd name="connsiteY818" fmla="*/ 1172635 h 6858000"/>
              <a:gd name="connsiteX819" fmla="*/ 3021459 w 7467600"/>
              <a:gd name="connsiteY819" fmla="*/ 1035385 h 6858000"/>
              <a:gd name="connsiteX820" fmla="*/ 3153873 w 7467600"/>
              <a:gd name="connsiteY820" fmla="*/ 898971 h 6858000"/>
              <a:gd name="connsiteX821" fmla="*/ 3276511 w 7467600"/>
              <a:gd name="connsiteY821" fmla="*/ 786423 h 6858000"/>
              <a:gd name="connsiteX822" fmla="*/ 3584154 w 7467600"/>
              <a:gd name="connsiteY822" fmla="*/ 448218 h 6858000"/>
              <a:gd name="connsiteX823" fmla="*/ 3624562 w 7467600"/>
              <a:gd name="connsiteY823" fmla="*/ 367041 h 6858000"/>
              <a:gd name="connsiteX824" fmla="*/ 3766672 w 7467600"/>
              <a:gd name="connsiteY824" fmla="*/ 359429 h 6858000"/>
              <a:gd name="connsiteX825" fmla="*/ 3996338 w 7467600"/>
              <a:gd name="connsiteY825" fmla="*/ 968237 h 6858000"/>
              <a:gd name="connsiteX826" fmla="*/ 3766672 w 7467600"/>
              <a:gd name="connsiteY826" fmla="*/ 359429 h 6858000"/>
              <a:gd name="connsiteX827" fmla="*/ 5805386 w 7467600"/>
              <a:gd name="connsiteY827" fmla="*/ 239240 h 6858000"/>
              <a:gd name="connsiteX828" fmla="*/ 5736947 w 7467600"/>
              <a:gd name="connsiteY828" fmla="*/ 261367 h 6858000"/>
              <a:gd name="connsiteX829" fmla="*/ 5427012 w 7467600"/>
              <a:gd name="connsiteY829" fmla="*/ 311272 h 6858000"/>
              <a:gd name="connsiteX830" fmla="*/ 5147818 w 7467600"/>
              <a:gd name="connsiteY830" fmla="*/ 322112 h 6858000"/>
              <a:gd name="connsiteX831" fmla="*/ 5060854 w 7467600"/>
              <a:gd name="connsiteY831" fmla="*/ 311882 h 6858000"/>
              <a:gd name="connsiteX832" fmla="*/ 4945989 w 7467600"/>
              <a:gd name="connsiteY832" fmla="*/ 300516 h 6858000"/>
              <a:gd name="connsiteX833" fmla="*/ 5410479 w 7467600"/>
              <a:gd name="connsiteY833" fmla="*/ 348434 h 6858000"/>
              <a:gd name="connsiteX834" fmla="*/ 5805386 w 7467600"/>
              <a:gd name="connsiteY834" fmla="*/ 239240 h 6858000"/>
              <a:gd name="connsiteX835" fmla="*/ 5905192 w 7467600"/>
              <a:gd name="connsiteY835" fmla="*/ 163079 h 6858000"/>
              <a:gd name="connsiteX836" fmla="*/ 5865655 w 7467600"/>
              <a:gd name="connsiteY836" fmla="*/ 171901 h 6858000"/>
              <a:gd name="connsiteX837" fmla="*/ 5259740 w 7467600"/>
              <a:gd name="connsiteY837" fmla="*/ 257013 h 6858000"/>
              <a:gd name="connsiteX838" fmla="*/ 5208466 w 7467600"/>
              <a:gd name="connsiteY838" fmla="*/ 257550 h 6858000"/>
              <a:gd name="connsiteX839" fmla="*/ 4980204 w 7467600"/>
              <a:gd name="connsiteY839" fmla="*/ 271903 h 6858000"/>
              <a:gd name="connsiteX840" fmla="*/ 5068068 w 7467600"/>
              <a:gd name="connsiteY840" fmla="*/ 282244 h 6858000"/>
              <a:gd name="connsiteX841" fmla="*/ 5153231 w 7467600"/>
              <a:gd name="connsiteY841" fmla="*/ 292240 h 6858000"/>
              <a:gd name="connsiteX842" fmla="*/ 5426491 w 7467600"/>
              <a:gd name="connsiteY842" fmla="*/ 281128 h 6858000"/>
              <a:gd name="connsiteX843" fmla="*/ 5731212 w 7467600"/>
              <a:gd name="connsiteY843" fmla="*/ 231951 h 6858000"/>
              <a:gd name="connsiteX844" fmla="*/ 5905192 w 7467600"/>
              <a:gd name="connsiteY844" fmla="*/ 163079 h 6858000"/>
              <a:gd name="connsiteX845" fmla="*/ 5944437 w 7467600"/>
              <a:gd name="connsiteY845" fmla="*/ 113829 h 6858000"/>
              <a:gd name="connsiteX846" fmla="*/ 5825032 w 7467600"/>
              <a:gd name="connsiteY846" fmla="*/ 146405 h 6858000"/>
              <a:gd name="connsiteX847" fmla="*/ 4955599 w 7467600"/>
              <a:gd name="connsiteY847" fmla="*/ 247008 h 6858000"/>
              <a:gd name="connsiteX848" fmla="*/ 5210104 w 7467600"/>
              <a:gd name="connsiteY848" fmla="*/ 228123 h 6858000"/>
              <a:gd name="connsiteX849" fmla="*/ 5261015 w 7467600"/>
              <a:gd name="connsiteY849" fmla="*/ 227087 h 6858000"/>
              <a:gd name="connsiteX850" fmla="*/ 5861181 w 7467600"/>
              <a:gd name="connsiteY850" fmla="*/ 143093 h 6858000"/>
              <a:gd name="connsiteX851" fmla="*/ 5961252 w 7467600"/>
              <a:gd name="connsiteY851" fmla="*/ 114820 h 6858000"/>
              <a:gd name="connsiteX852" fmla="*/ 5944437 w 7467600"/>
              <a:gd name="connsiteY852" fmla="*/ 113829 h 6858000"/>
              <a:gd name="connsiteX853" fmla="*/ 3882765 w 7467600"/>
              <a:gd name="connsiteY853" fmla="*/ 0 h 6858000"/>
              <a:gd name="connsiteX854" fmla="*/ 3995099 w 7467600"/>
              <a:gd name="connsiteY854" fmla="*/ 0 h 6858000"/>
              <a:gd name="connsiteX855" fmla="*/ 4163818 w 7467600"/>
              <a:gd name="connsiteY855" fmla="*/ 234104 h 6858000"/>
              <a:gd name="connsiteX856" fmla="*/ 4172099 w 7467600"/>
              <a:gd name="connsiteY856" fmla="*/ 234207 h 6858000"/>
              <a:gd name="connsiteX857" fmla="*/ 4784282 w 7467600"/>
              <a:gd name="connsiteY857" fmla="*/ 276561 h 6858000"/>
              <a:gd name="connsiteX858" fmla="*/ 4801687 w 7467600"/>
              <a:gd name="connsiteY858" fmla="*/ 267764 h 6858000"/>
              <a:gd name="connsiteX859" fmla="*/ 6082788 w 7467600"/>
              <a:gd name="connsiteY859" fmla="*/ 64119 h 6858000"/>
              <a:gd name="connsiteX860" fmla="*/ 6099442 w 7467600"/>
              <a:gd name="connsiteY860" fmla="*/ 82568 h 6858000"/>
              <a:gd name="connsiteX861" fmla="*/ 4804137 w 7467600"/>
              <a:gd name="connsiteY861" fmla="*/ 320931 h 6858000"/>
              <a:gd name="connsiteX862" fmla="*/ 4227047 w 7467600"/>
              <a:gd name="connsiteY862" fmla="*/ 313415 h 6858000"/>
              <a:gd name="connsiteX863" fmla="*/ 4346041 w 7467600"/>
              <a:gd name="connsiteY863" fmla="*/ 456086 h 6858000"/>
              <a:gd name="connsiteX864" fmla="*/ 4870967 w 7467600"/>
              <a:gd name="connsiteY864" fmla="*/ 963061 h 6858000"/>
              <a:gd name="connsiteX865" fmla="*/ 4889647 w 7467600"/>
              <a:gd name="connsiteY865" fmla="*/ 957147 h 6858000"/>
              <a:gd name="connsiteX866" fmla="*/ 5422504 w 7467600"/>
              <a:gd name="connsiteY866" fmla="*/ 805191 h 6858000"/>
              <a:gd name="connsiteX867" fmla="*/ 6087656 w 7467600"/>
              <a:gd name="connsiteY867" fmla="*/ 826703 h 6858000"/>
              <a:gd name="connsiteX868" fmla="*/ 6058717 w 7467600"/>
              <a:gd name="connsiteY868" fmla="*/ 865992 h 6858000"/>
              <a:gd name="connsiteX869" fmla="*/ 4974153 w 7467600"/>
              <a:gd name="connsiteY869" fmla="*/ 1045456 h 6858000"/>
              <a:gd name="connsiteX870" fmla="*/ 5627835 w 7467600"/>
              <a:gd name="connsiteY870" fmla="*/ 1472077 h 6858000"/>
              <a:gd name="connsiteX871" fmla="*/ 5629817 w 7467600"/>
              <a:gd name="connsiteY871" fmla="*/ 1471412 h 6858000"/>
              <a:gd name="connsiteX872" fmla="*/ 5634124 w 7467600"/>
              <a:gd name="connsiteY872" fmla="*/ 1470572 h 6858000"/>
              <a:gd name="connsiteX873" fmla="*/ 5755832 w 7467600"/>
              <a:gd name="connsiteY873" fmla="*/ 1383886 h 6858000"/>
              <a:gd name="connsiteX874" fmla="*/ 6014186 w 7467600"/>
              <a:gd name="connsiteY874" fmla="*/ 1279799 h 6858000"/>
              <a:gd name="connsiteX875" fmla="*/ 6901619 w 7467600"/>
              <a:gd name="connsiteY875" fmla="*/ 1047874 h 6858000"/>
              <a:gd name="connsiteX876" fmla="*/ 6931566 w 7467600"/>
              <a:gd name="connsiteY876" fmla="*/ 1062034 h 6858000"/>
              <a:gd name="connsiteX877" fmla="*/ 5790982 w 7467600"/>
              <a:gd name="connsiteY877" fmla="*/ 1561380 h 6858000"/>
              <a:gd name="connsiteX878" fmla="*/ 6188971 w 7467600"/>
              <a:gd name="connsiteY878" fmla="*/ 1755168 h 6858000"/>
              <a:gd name="connsiteX879" fmla="*/ 6202446 w 7467600"/>
              <a:gd name="connsiteY879" fmla="*/ 1752268 h 6858000"/>
              <a:gd name="connsiteX880" fmla="*/ 7179560 w 7467600"/>
              <a:gd name="connsiteY880" fmla="*/ 1467551 h 6858000"/>
              <a:gd name="connsiteX881" fmla="*/ 7158730 w 7467600"/>
              <a:gd name="connsiteY881" fmla="*/ 1507835 h 6858000"/>
              <a:gd name="connsiteX882" fmla="*/ 6326959 w 7467600"/>
              <a:gd name="connsiteY882" fmla="*/ 1817686 h 6858000"/>
              <a:gd name="connsiteX883" fmla="*/ 6537433 w 7467600"/>
              <a:gd name="connsiteY883" fmla="*/ 1907790 h 6858000"/>
              <a:gd name="connsiteX884" fmla="*/ 6550221 w 7467600"/>
              <a:gd name="connsiteY884" fmla="*/ 1910729 h 6858000"/>
              <a:gd name="connsiteX885" fmla="*/ 6964438 w 7467600"/>
              <a:gd name="connsiteY885" fmla="*/ 2209505 h 6858000"/>
              <a:gd name="connsiteX886" fmla="*/ 7367862 w 7467600"/>
              <a:gd name="connsiteY886" fmla="*/ 2806833 h 6858000"/>
              <a:gd name="connsiteX887" fmla="*/ 7364329 w 7467600"/>
              <a:gd name="connsiteY887" fmla="*/ 2826907 h 6858000"/>
              <a:gd name="connsiteX888" fmla="*/ 7290545 w 7467600"/>
              <a:gd name="connsiteY888" fmla="*/ 2850663 h 6858000"/>
              <a:gd name="connsiteX889" fmla="*/ 6472036 w 7467600"/>
              <a:gd name="connsiteY889" fmla="*/ 1959003 h 6858000"/>
              <a:gd name="connsiteX890" fmla="*/ 5792897 w 7467600"/>
              <a:gd name="connsiteY890" fmla="*/ 1647747 h 6858000"/>
              <a:gd name="connsiteX891" fmla="*/ 5842751 w 7467600"/>
              <a:gd name="connsiteY891" fmla="*/ 1816112 h 6858000"/>
              <a:gd name="connsiteX892" fmla="*/ 5847424 w 7467600"/>
              <a:gd name="connsiteY892" fmla="*/ 1815776 h 6858000"/>
              <a:gd name="connsiteX893" fmla="*/ 6399821 w 7467600"/>
              <a:gd name="connsiteY893" fmla="*/ 2344799 h 6858000"/>
              <a:gd name="connsiteX894" fmla="*/ 6323232 w 7467600"/>
              <a:gd name="connsiteY894" fmla="*/ 2389634 h 6858000"/>
              <a:gd name="connsiteX895" fmla="*/ 5942958 w 7467600"/>
              <a:gd name="connsiteY895" fmla="*/ 2077708 h 6858000"/>
              <a:gd name="connsiteX896" fmla="*/ 5921559 w 7467600"/>
              <a:gd name="connsiteY896" fmla="*/ 2378596 h 6858000"/>
              <a:gd name="connsiteX897" fmla="*/ 5817651 w 7467600"/>
              <a:gd name="connsiteY897" fmla="*/ 3023919 h 6858000"/>
              <a:gd name="connsiteX898" fmla="*/ 5729634 w 7467600"/>
              <a:gd name="connsiteY898" fmla="*/ 3051849 h 6858000"/>
              <a:gd name="connsiteX899" fmla="*/ 5611018 w 7467600"/>
              <a:gd name="connsiteY899" fmla="*/ 2316769 h 6858000"/>
              <a:gd name="connsiteX900" fmla="*/ 5687608 w 7467600"/>
              <a:gd name="connsiteY900" fmla="*/ 2039972 h 6858000"/>
              <a:gd name="connsiteX901" fmla="*/ 5657554 w 7467600"/>
              <a:gd name="connsiteY901" fmla="*/ 1576445 h 6858000"/>
              <a:gd name="connsiteX902" fmla="*/ 5150475 w 7467600"/>
              <a:gd name="connsiteY902" fmla="*/ 1274012 h 6858000"/>
              <a:gd name="connsiteX903" fmla="*/ 5349142 w 7467600"/>
              <a:gd name="connsiteY903" fmla="*/ 2204405 h 6858000"/>
              <a:gd name="connsiteX904" fmla="*/ 5262214 w 7467600"/>
              <a:gd name="connsiteY904" fmla="*/ 2233836 h 6858000"/>
              <a:gd name="connsiteX905" fmla="*/ 4981539 w 7467600"/>
              <a:gd name="connsiteY905" fmla="*/ 1542201 h 6858000"/>
              <a:gd name="connsiteX906" fmla="*/ 4958461 w 7467600"/>
              <a:gd name="connsiteY906" fmla="*/ 1136957 h 6858000"/>
              <a:gd name="connsiteX907" fmla="*/ 4655015 w 7467600"/>
              <a:gd name="connsiteY907" fmla="*/ 891426 h 6858000"/>
              <a:gd name="connsiteX908" fmla="*/ 4348002 w 7467600"/>
              <a:gd name="connsiteY908" fmla="*/ 2205895 h 6858000"/>
              <a:gd name="connsiteX909" fmla="*/ 4262250 w 7467600"/>
              <a:gd name="connsiteY909" fmla="*/ 2219972 h 6858000"/>
              <a:gd name="connsiteX910" fmla="*/ 4550611 w 7467600"/>
              <a:gd name="connsiteY910" fmla="*/ 817540 h 6858000"/>
              <a:gd name="connsiteX911" fmla="*/ 4564418 w 7467600"/>
              <a:gd name="connsiteY911" fmla="*/ 808293 h 6858000"/>
              <a:gd name="connsiteX912" fmla="*/ 4266388 w 7467600"/>
              <a:gd name="connsiteY912" fmla="*/ 500083 h 6858000"/>
              <a:gd name="connsiteX913" fmla="*/ 4032842 w 7467600"/>
              <a:gd name="connsiteY913" fmla="*/ 211809 h 6858000"/>
              <a:gd name="connsiteX914" fmla="*/ 3882765 w 7467600"/>
              <a:gd name="connsiteY914" fmla="*/ 0 h 6858000"/>
              <a:gd name="connsiteX915" fmla="*/ 3721337 w 7467600"/>
              <a:gd name="connsiteY915" fmla="*/ 0 h 6858000"/>
              <a:gd name="connsiteX916" fmla="*/ 3797544 w 7467600"/>
              <a:gd name="connsiteY916" fmla="*/ 0 h 6858000"/>
              <a:gd name="connsiteX917" fmla="*/ 3775734 w 7467600"/>
              <a:gd name="connsiteY917" fmla="*/ 95131 h 6858000"/>
              <a:gd name="connsiteX918" fmla="*/ 3724807 w 7467600"/>
              <a:gd name="connsiteY918" fmla="*/ 272257 h 6858000"/>
              <a:gd name="connsiteX919" fmla="*/ 3726844 w 7467600"/>
              <a:gd name="connsiteY919" fmla="*/ 282988 h 6858000"/>
              <a:gd name="connsiteX920" fmla="*/ 3742664 w 7467600"/>
              <a:gd name="connsiteY920" fmla="*/ 279918 h 6858000"/>
              <a:gd name="connsiteX921" fmla="*/ 4103910 w 7467600"/>
              <a:gd name="connsiteY921" fmla="*/ 1161917 h 6858000"/>
              <a:gd name="connsiteX922" fmla="*/ 4020269 w 7467600"/>
              <a:gd name="connsiteY922" fmla="*/ 1200406 h 6858000"/>
              <a:gd name="connsiteX923" fmla="*/ 3674882 w 7467600"/>
              <a:gd name="connsiteY923" fmla="*/ 488524 h 6858000"/>
              <a:gd name="connsiteX924" fmla="*/ 3132682 w 7467600"/>
              <a:gd name="connsiteY924" fmla="*/ 1072284 h 6858000"/>
              <a:gd name="connsiteX925" fmla="*/ 2716346 w 7467600"/>
              <a:gd name="connsiteY925" fmla="*/ 1276376 h 6858000"/>
              <a:gd name="connsiteX926" fmla="*/ 2716772 w 7467600"/>
              <a:gd name="connsiteY926" fmla="*/ 1255462 h 6858000"/>
              <a:gd name="connsiteX927" fmla="*/ 3471096 w 7467600"/>
              <a:gd name="connsiteY927" fmla="*/ 437072 h 6858000"/>
              <a:gd name="connsiteX928" fmla="*/ 3639057 w 7467600"/>
              <a:gd name="connsiteY928" fmla="*/ 286334 h 6858000"/>
              <a:gd name="connsiteX929" fmla="*/ 3640309 w 7467600"/>
              <a:gd name="connsiteY929" fmla="*/ 284664 h 6858000"/>
              <a:gd name="connsiteX930" fmla="*/ 3646022 w 7467600"/>
              <a:gd name="connsiteY930" fmla="*/ 276711 h 6858000"/>
              <a:gd name="connsiteX931" fmla="*/ 3707943 w 7467600"/>
              <a:gd name="connsiteY931" fmla="*/ 65958 h 6858000"/>
              <a:gd name="connsiteX932" fmla="*/ 3721337 w 7467600"/>
              <a:gd name="connsiteY932" fmla="*/ 0 h 6858000"/>
              <a:gd name="connsiteX933" fmla="*/ 2867960 w 7467600"/>
              <a:gd name="connsiteY933" fmla="*/ 0 h 6858000"/>
              <a:gd name="connsiteX934" fmla="*/ 2926351 w 7467600"/>
              <a:gd name="connsiteY934" fmla="*/ 0 h 6858000"/>
              <a:gd name="connsiteX935" fmla="*/ 2902823 w 7467600"/>
              <a:gd name="connsiteY935" fmla="*/ 262929 h 6858000"/>
              <a:gd name="connsiteX936" fmla="*/ 2940663 w 7467600"/>
              <a:gd name="connsiteY936" fmla="*/ 140884 h 6858000"/>
              <a:gd name="connsiteX937" fmla="*/ 2947039 w 7467600"/>
              <a:gd name="connsiteY937" fmla="*/ 122524 h 6858000"/>
              <a:gd name="connsiteX938" fmla="*/ 2984316 w 7467600"/>
              <a:gd name="connsiteY938" fmla="*/ 0 h 6858000"/>
              <a:gd name="connsiteX939" fmla="*/ 3016114 w 7467600"/>
              <a:gd name="connsiteY939" fmla="*/ 0 h 6858000"/>
              <a:gd name="connsiteX940" fmla="*/ 2979949 w 7467600"/>
              <a:gd name="connsiteY940" fmla="*/ 119274 h 6858000"/>
              <a:gd name="connsiteX941" fmla="*/ 3023879 w 7467600"/>
              <a:gd name="connsiteY941" fmla="*/ 0 h 6858000"/>
              <a:gd name="connsiteX942" fmla="*/ 3105400 w 7467600"/>
              <a:gd name="connsiteY942" fmla="*/ 0 h 6858000"/>
              <a:gd name="connsiteX943" fmla="*/ 3094669 w 7467600"/>
              <a:gd name="connsiteY943" fmla="*/ 30308 h 6858000"/>
              <a:gd name="connsiteX944" fmla="*/ 2901945 w 7467600"/>
              <a:gd name="connsiteY944" fmla="*/ 466538 h 6858000"/>
              <a:gd name="connsiteX945" fmla="*/ 2815209 w 7467600"/>
              <a:gd name="connsiteY945" fmla="*/ 497361 h 6858000"/>
              <a:gd name="connsiteX946" fmla="*/ 2844845 w 7467600"/>
              <a:gd name="connsiteY946" fmla="*/ 127638 h 6858000"/>
              <a:gd name="connsiteX947" fmla="*/ 2867960 w 7467600"/>
              <a:gd name="connsiteY947" fmla="*/ 0 h 6858000"/>
              <a:gd name="connsiteX948" fmla="*/ 1057230 w 7467600"/>
              <a:gd name="connsiteY948" fmla="*/ 0 h 6858000"/>
              <a:gd name="connsiteX949" fmla="*/ 1111003 w 7467600"/>
              <a:gd name="connsiteY949" fmla="*/ 0 h 6858000"/>
              <a:gd name="connsiteX950" fmla="*/ 1125553 w 7467600"/>
              <a:gd name="connsiteY950" fmla="*/ 52588 h 6858000"/>
              <a:gd name="connsiteX951" fmla="*/ 1304276 w 7467600"/>
              <a:gd name="connsiteY951" fmla="*/ 476275 h 6858000"/>
              <a:gd name="connsiteX952" fmla="*/ 1492066 w 7467600"/>
              <a:gd name="connsiteY952" fmla="*/ 886333 h 6858000"/>
              <a:gd name="connsiteX953" fmla="*/ 1423698 w 7467600"/>
              <a:gd name="connsiteY953" fmla="*/ 710817 h 6858000"/>
              <a:gd name="connsiteX954" fmla="*/ 1357609 w 7467600"/>
              <a:gd name="connsiteY954" fmla="*/ 532892 h 6858000"/>
              <a:gd name="connsiteX955" fmla="*/ 1309550 w 7467600"/>
              <a:gd name="connsiteY955" fmla="*/ 374031 h 6858000"/>
              <a:gd name="connsiteX956" fmla="*/ 1193673 w 7467600"/>
              <a:gd name="connsiteY956" fmla="*/ 49533 h 6858000"/>
              <a:gd name="connsiteX957" fmla="*/ 1164391 w 7467600"/>
              <a:gd name="connsiteY957" fmla="*/ 0 h 6858000"/>
              <a:gd name="connsiteX958" fmla="*/ 1200666 w 7467600"/>
              <a:gd name="connsiteY958" fmla="*/ 0 h 6858000"/>
              <a:gd name="connsiteX959" fmla="*/ 1223408 w 7467600"/>
              <a:gd name="connsiteY959" fmla="*/ 38996 h 6858000"/>
              <a:gd name="connsiteX960" fmla="*/ 1339635 w 7467600"/>
              <a:gd name="connsiteY960" fmla="*/ 365517 h 6858000"/>
              <a:gd name="connsiteX961" fmla="*/ 1387469 w 7467600"/>
              <a:gd name="connsiteY961" fmla="*/ 523079 h 6858000"/>
              <a:gd name="connsiteX962" fmla="*/ 1452685 w 7467600"/>
              <a:gd name="connsiteY962" fmla="*/ 699806 h 6858000"/>
              <a:gd name="connsiteX963" fmla="*/ 1492092 w 7467600"/>
              <a:gd name="connsiteY963" fmla="*/ 800424 h 6858000"/>
              <a:gd name="connsiteX964" fmla="*/ 1455302 w 7467600"/>
              <a:gd name="connsiteY964" fmla="*/ 632913 h 6858000"/>
              <a:gd name="connsiteX965" fmla="*/ 1222336 w 7467600"/>
              <a:gd name="connsiteY965" fmla="*/ 9480 h 6858000"/>
              <a:gd name="connsiteX966" fmla="*/ 1214634 w 7467600"/>
              <a:gd name="connsiteY966" fmla="*/ 0 h 6858000"/>
              <a:gd name="connsiteX967" fmla="*/ 1289827 w 7467600"/>
              <a:gd name="connsiteY967" fmla="*/ 0 h 6858000"/>
              <a:gd name="connsiteX968" fmla="*/ 1321076 w 7467600"/>
              <a:gd name="connsiteY968" fmla="*/ 59722 h 6858000"/>
              <a:gd name="connsiteX969" fmla="*/ 1512579 w 7467600"/>
              <a:gd name="connsiteY969" fmla="*/ 626441 h 6858000"/>
              <a:gd name="connsiteX970" fmla="*/ 1506076 w 7467600"/>
              <a:gd name="connsiteY970" fmla="*/ 1089289 h 6858000"/>
              <a:gd name="connsiteX971" fmla="*/ 1486346 w 7467600"/>
              <a:gd name="connsiteY971" fmla="*/ 1079919 h 6858000"/>
              <a:gd name="connsiteX972" fmla="*/ 1070511 w 7467600"/>
              <a:gd name="connsiteY972" fmla="*/ 48609 h 6858000"/>
              <a:gd name="connsiteX973" fmla="*/ 1057230 w 7467600"/>
              <a:gd name="connsiteY973" fmla="*/ 0 h 6858000"/>
              <a:gd name="connsiteX974" fmla="*/ 43151 w 7467600"/>
              <a:gd name="connsiteY974" fmla="*/ 0 h 6858000"/>
              <a:gd name="connsiteX975" fmla="*/ 95283 w 7467600"/>
              <a:gd name="connsiteY975" fmla="*/ 0 h 6858000"/>
              <a:gd name="connsiteX976" fmla="*/ 300708 w 7467600"/>
              <a:gd name="connsiteY976" fmla="*/ 154571 h 6858000"/>
              <a:gd name="connsiteX977" fmla="*/ 530414 w 7467600"/>
              <a:gd name="connsiteY977" fmla="*/ 354673 h 6858000"/>
              <a:gd name="connsiteX978" fmla="*/ 333785 w 7467600"/>
              <a:gd name="connsiteY978" fmla="*/ 161564 h 6858000"/>
              <a:gd name="connsiteX979" fmla="*/ 147005 w 7467600"/>
              <a:gd name="connsiteY979" fmla="*/ 0 h 6858000"/>
              <a:gd name="connsiteX980" fmla="*/ 272509 w 7467600"/>
              <a:gd name="connsiteY980" fmla="*/ 0 h 6858000"/>
              <a:gd name="connsiteX981" fmla="*/ 326276 w 7467600"/>
              <a:gd name="connsiteY981" fmla="*/ 45847 h 6858000"/>
              <a:gd name="connsiteX982" fmla="*/ 823759 w 7467600"/>
              <a:gd name="connsiteY982" fmla="*/ 574145 h 6858000"/>
              <a:gd name="connsiteX983" fmla="*/ 811254 w 7467600"/>
              <a:gd name="connsiteY983" fmla="*/ 665546 h 6858000"/>
              <a:gd name="connsiteX984" fmla="*/ 154042 w 7467600"/>
              <a:gd name="connsiteY984" fmla="*/ 261522 h 6858000"/>
              <a:gd name="connsiteX985" fmla="*/ 13550 w 7467600"/>
              <a:gd name="connsiteY985" fmla="*/ 158423 h 6858000"/>
              <a:gd name="connsiteX986" fmla="*/ 0 w 7467600"/>
              <a:gd name="connsiteY986" fmla="*/ 146618 h 6858000"/>
              <a:gd name="connsiteX987" fmla="*/ 0 w 7467600"/>
              <a:gd name="connsiteY987" fmla="*/ 59161 h 6858000"/>
              <a:gd name="connsiteX988" fmla="*/ 45427 w 7467600"/>
              <a:gd name="connsiteY988" fmla="*/ 101078 h 6858000"/>
              <a:gd name="connsiteX989" fmla="*/ 630103 w 7467600"/>
              <a:gd name="connsiteY989" fmla="*/ 485885 h 6858000"/>
              <a:gd name="connsiteX990" fmla="*/ 532040 w 7467600"/>
              <a:gd name="connsiteY990" fmla="*/ 399359 h 6858000"/>
              <a:gd name="connsiteX991" fmla="*/ 517618 w 7467600"/>
              <a:gd name="connsiteY991" fmla="*/ 385726 h 6858000"/>
              <a:gd name="connsiteX992" fmla="*/ 285074 w 7467600"/>
              <a:gd name="connsiteY992" fmla="*/ 182755 h 6858000"/>
              <a:gd name="connsiteX993" fmla="*/ 43151 w 7467600"/>
              <a:gd name="connsiteY99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43603 w 7467600"/>
              <a:gd name="connsiteY127" fmla="*/ 51497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1903353 w 7467600"/>
              <a:gd name="connsiteY137" fmla="*/ 5044827 h 6858000"/>
              <a:gd name="connsiteX138" fmla="*/ 1936931 w 7467600"/>
              <a:gd name="connsiteY138" fmla="*/ 5093954 h 6858000"/>
              <a:gd name="connsiteX139" fmla="*/ 2195868 w 7467600"/>
              <a:gd name="connsiteY139" fmla="*/ 5396574 h 6858000"/>
              <a:gd name="connsiteX140" fmla="*/ 2088852 w 7467600"/>
              <a:gd name="connsiteY140" fmla="*/ 5166123 h 6858000"/>
              <a:gd name="connsiteX141" fmla="*/ 1958241 w 7467600"/>
              <a:gd name="connsiteY141" fmla="*/ 5067955 h 6858000"/>
              <a:gd name="connsiteX142" fmla="*/ 1903353 w 7467600"/>
              <a:gd name="connsiteY142" fmla="*/ 5044827 h 6858000"/>
              <a:gd name="connsiteX143" fmla="*/ 1979378 w 7467600"/>
              <a:gd name="connsiteY143" fmla="*/ 4769504 h 6858000"/>
              <a:gd name="connsiteX144" fmla="*/ 2882120 w 7467600"/>
              <a:gd name="connsiteY144" fmla="*/ 5064547 h 6858000"/>
              <a:gd name="connsiteX145" fmla="*/ 2793103 w 7467600"/>
              <a:gd name="connsiteY145" fmla="*/ 5039699 h 6858000"/>
              <a:gd name="connsiteX146" fmla="*/ 2770041 w 7467600"/>
              <a:gd name="connsiteY146" fmla="*/ 5033634 h 6858000"/>
              <a:gd name="connsiteX147" fmla="*/ 1979378 w 7467600"/>
              <a:gd name="connsiteY147" fmla="*/ 4769504 h 6858000"/>
              <a:gd name="connsiteX148" fmla="*/ 1927410 w 7467600"/>
              <a:gd name="connsiteY148" fmla="*/ 4716164 h 6858000"/>
              <a:gd name="connsiteX149" fmla="*/ 1959587 w 7467600"/>
              <a:gd name="connsiteY149" fmla="*/ 4728849 h 6858000"/>
              <a:gd name="connsiteX150" fmla="*/ 2777707 w 7467600"/>
              <a:gd name="connsiteY150" fmla="*/ 5003991 h 6858000"/>
              <a:gd name="connsiteX151" fmla="*/ 2800768 w 7467600"/>
              <a:gd name="connsiteY151" fmla="*/ 5010056 h 6858000"/>
              <a:gd name="connsiteX152" fmla="*/ 2879408 w 7467600"/>
              <a:gd name="connsiteY152" fmla="*/ 5031590 h 6858000"/>
              <a:gd name="connsiteX153" fmla="*/ 2862295 w 7467600"/>
              <a:gd name="connsiteY153" fmla="*/ 5022958 h 6858000"/>
              <a:gd name="connsiteX154" fmla="*/ 2813343 w 7467600"/>
              <a:gd name="connsiteY154" fmla="*/ 4998369 h 6858000"/>
              <a:gd name="connsiteX155" fmla="*/ 2646245 w 7467600"/>
              <a:gd name="connsiteY155" fmla="*/ 4930999 h 6858000"/>
              <a:gd name="connsiteX156" fmla="*/ 1999243 w 7467600"/>
              <a:gd name="connsiteY156" fmla="*/ 4730524 h 6858000"/>
              <a:gd name="connsiteX157" fmla="*/ 1979527 w 7467600"/>
              <a:gd name="connsiteY157" fmla="*/ 4726651 h 6858000"/>
              <a:gd name="connsiteX158" fmla="*/ 1927410 w 7467600"/>
              <a:gd name="connsiteY158" fmla="*/ 4716164 h 6858000"/>
              <a:gd name="connsiteX159" fmla="*/ 1997014 w 7467600"/>
              <a:gd name="connsiteY159" fmla="*/ 4698007 h 6858000"/>
              <a:gd name="connsiteX160" fmla="*/ 2005458 w 7467600"/>
              <a:gd name="connsiteY160" fmla="*/ 4699540 h 6858000"/>
              <a:gd name="connsiteX161" fmla="*/ 2657186 w 7467600"/>
              <a:gd name="connsiteY161" fmla="*/ 4901687 h 6858000"/>
              <a:gd name="connsiteX162" fmla="*/ 2826662 w 7467600"/>
              <a:gd name="connsiteY162" fmla="*/ 4970362 h 6858000"/>
              <a:gd name="connsiteX163" fmla="*/ 2876100 w 7467600"/>
              <a:gd name="connsiteY163" fmla="*/ 4995397 h 6858000"/>
              <a:gd name="connsiteX164" fmla="*/ 3042600 w 7467600"/>
              <a:gd name="connsiteY164" fmla="*/ 5059532 h 6858000"/>
              <a:gd name="connsiteX165" fmla="*/ 1997014 w 7467600"/>
              <a:gd name="connsiteY165" fmla="*/ 4698007 h 6858000"/>
              <a:gd name="connsiteX166" fmla="*/ 2305292 w 7467600"/>
              <a:gd name="connsiteY166" fmla="*/ 4219492 h 6858000"/>
              <a:gd name="connsiteX167" fmla="*/ 3360922 w 7467600"/>
              <a:gd name="connsiteY167" fmla="*/ 4529373 h 6858000"/>
              <a:gd name="connsiteX168" fmla="*/ 3492420 w 7467600"/>
              <a:gd name="connsiteY168" fmla="*/ 4510145 h 6858000"/>
              <a:gd name="connsiteX169" fmla="*/ 3364086 w 7467600"/>
              <a:gd name="connsiteY169" fmla="*/ 4480340 h 6858000"/>
              <a:gd name="connsiteX170" fmla="*/ 3225818 w 7467600"/>
              <a:gd name="connsiteY170" fmla="*/ 4411822 h 6858000"/>
              <a:gd name="connsiteX171" fmla="*/ 3129696 w 7467600"/>
              <a:gd name="connsiteY171" fmla="*/ 4360704 h 6858000"/>
              <a:gd name="connsiteX172" fmla="*/ 2814545 w 7467600"/>
              <a:gd name="connsiteY172" fmla="*/ 4282955 h 6858000"/>
              <a:gd name="connsiteX173" fmla="*/ 2305292 w 7467600"/>
              <a:gd name="connsiteY173" fmla="*/ 4219492 h 6858000"/>
              <a:gd name="connsiteX174" fmla="*/ 2626982 w 7467600"/>
              <a:gd name="connsiteY174" fmla="*/ 4206450 h 6858000"/>
              <a:gd name="connsiteX175" fmla="*/ 2490617 w 7467600"/>
              <a:gd name="connsiteY175" fmla="*/ 4206951 h 6858000"/>
              <a:gd name="connsiteX176" fmla="*/ 2819869 w 7467600"/>
              <a:gd name="connsiteY176" fmla="*/ 4252936 h 6858000"/>
              <a:gd name="connsiteX177" fmla="*/ 3143018 w 7467600"/>
              <a:gd name="connsiteY177" fmla="*/ 4332698 h 6858000"/>
              <a:gd name="connsiteX178" fmla="*/ 3241520 w 7467600"/>
              <a:gd name="connsiteY178" fmla="*/ 4385112 h 6858000"/>
              <a:gd name="connsiteX179" fmla="*/ 3374575 w 7467600"/>
              <a:gd name="connsiteY179" fmla="*/ 4451517 h 6858000"/>
              <a:gd name="connsiteX180" fmla="*/ 3505221 w 7467600"/>
              <a:gd name="connsiteY180" fmla="*/ 4480757 h 6858000"/>
              <a:gd name="connsiteX181" fmla="*/ 2626982 w 7467600"/>
              <a:gd name="connsiteY181" fmla="*/ 4206450 h 6858000"/>
              <a:gd name="connsiteX182" fmla="*/ 1310106 w 7467600"/>
              <a:gd name="connsiteY182" fmla="*/ 3943217 h 6858000"/>
              <a:gd name="connsiteX183" fmla="*/ 854994 w 7467600"/>
              <a:gd name="connsiteY183" fmla="*/ 4399136 h 6858000"/>
              <a:gd name="connsiteX184" fmla="*/ 742462 w 7467600"/>
              <a:gd name="connsiteY184" fmla="*/ 4594648 h 6858000"/>
              <a:gd name="connsiteX185" fmla="*/ 820602 w 7467600"/>
              <a:gd name="connsiteY185" fmla="*/ 4485915 h 6858000"/>
              <a:gd name="connsiteX186" fmla="*/ 878295 w 7467600"/>
              <a:gd name="connsiteY186" fmla="*/ 4403594 h 6858000"/>
              <a:gd name="connsiteX187" fmla="*/ 1240607 w 7467600"/>
              <a:gd name="connsiteY187" fmla="*/ 4010401 h 6858000"/>
              <a:gd name="connsiteX188" fmla="*/ 1310106 w 7467600"/>
              <a:gd name="connsiteY188" fmla="*/ 3943217 h 6858000"/>
              <a:gd name="connsiteX189" fmla="*/ 1423113 w 7467600"/>
              <a:gd name="connsiteY189" fmla="*/ 3874565 h 6858000"/>
              <a:gd name="connsiteX190" fmla="*/ 1260565 w 7467600"/>
              <a:gd name="connsiteY190" fmla="*/ 4031982 h 6858000"/>
              <a:gd name="connsiteX191" fmla="*/ 901900 w 7467600"/>
              <a:gd name="connsiteY191" fmla="*/ 4421236 h 6858000"/>
              <a:gd name="connsiteX192" fmla="*/ 845044 w 7467600"/>
              <a:gd name="connsiteY192" fmla="*/ 4502436 h 6858000"/>
              <a:gd name="connsiteX193" fmla="*/ 685926 w 7467600"/>
              <a:gd name="connsiteY193" fmla="*/ 4703069 h 6858000"/>
              <a:gd name="connsiteX194" fmla="*/ 684248 w 7467600"/>
              <a:gd name="connsiteY194" fmla="*/ 4706721 h 6858000"/>
              <a:gd name="connsiteX195" fmla="*/ 1423113 w 7467600"/>
              <a:gd name="connsiteY195" fmla="*/ 3874565 h 6858000"/>
              <a:gd name="connsiteX196" fmla="*/ 3316479 w 7467600"/>
              <a:gd name="connsiteY196" fmla="*/ 3872136 h 6858000"/>
              <a:gd name="connsiteX197" fmla="*/ 3546806 w 7467600"/>
              <a:gd name="connsiteY197" fmla="*/ 4356139 h 6858000"/>
              <a:gd name="connsiteX198" fmla="*/ 3364433 w 7467600"/>
              <a:gd name="connsiteY198" fmla="*/ 3953121 h 6858000"/>
              <a:gd name="connsiteX199" fmla="*/ 3316479 w 7467600"/>
              <a:gd name="connsiteY199" fmla="*/ 3872136 h 6858000"/>
              <a:gd name="connsiteX200" fmla="*/ 3291335 w 7467600"/>
              <a:gd name="connsiteY200" fmla="*/ 3767420 h 6858000"/>
              <a:gd name="connsiteX201" fmla="*/ 3390805 w 7467600"/>
              <a:gd name="connsiteY201" fmla="*/ 3937163 h 6858000"/>
              <a:gd name="connsiteX202" fmla="*/ 3579062 w 7467600"/>
              <a:gd name="connsiteY202" fmla="*/ 4359040 h 6858000"/>
              <a:gd name="connsiteX203" fmla="*/ 3467355 w 7467600"/>
              <a:gd name="connsiteY203" fmla="*/ 3988130 h 6858000"/>
              <a:gd name="connsiteX204" fmla="*/ 3310753 w 7467600"/>
              <a:gd name="connsiteY204" fmla="*/ 3787140 h 6858000"/>
              <a:gd name="connsiteX205" fmla="*/ 3291335 w 7467600"/>
              <a:gd name="connsiteY205" fmla="*/ 3767420 h 6858000"/>
              <a:gd name="connsiteX206" fmla="*/ 1635889 w 7467600"/>
              <a:gd name="connsiteY206" fmla="*/ 3709494 h 6858000"/>
              <a:gd name="connsiteX207" fmla="*/ 1634800 w 7467600"/>
              <a:gd name="connsiteY207" fmla="*/ 3731111 h 6858000"/>
              <a:gd name="connsiteX208" fmla="*/ 1635889 w 7467600"/>
              <a:gd name="connsiteY208" fmla="*/ 3709494 h 6858000"/>
              <a:gd name="connsiteX209" fmla="*/ 1510397 w 7467600"/>
              <a:gd name="connsiteY209" fmla="*/ 3684705 h 6858000"/>
              <a:gd name="connsiteX210" fmla="*/ 1146550 w 7467600"/>
              <a:gd name="connsiteY210" fmla="*/ 3802012 h 6858000"/>
              <a:gd name="connsiteX211" fmla="*/ 698834 w 7467600"/>
              <a:gd name="connsiteY211" fmla="*/ 3952272 h 6858000"/>
              <a:gd name="connsiteX212" fmla="*/ 34256 w 7467600"/>
              <a:gd name="connsiteY212" fmla="*/ 4347603 h 6858000"/>
              <a:gd name="connsiteX213" fmla="*/ 527241 w 7467600"/>
              <a:gd name="connsiteY213" fmla="*/ 4065078 h 6858000"/>
              <a:gd name="connsiteX214" fmla="*/ 1510397 w 7467600"/>
              <a:gd name="connsiteY214" fmla="*/ 3684705 h 6858000"/>
              <a:gd name="connsiteX215" fmla="*/ 1313114 w 7467600"/>
              <a:gd name="connsiteY215" fmla="*/ 3655216 h 6858000"/>
              <a:gd name="connsiteX216" fmla="*/ 1109304 w 7467600"/>
              <a:gd name="connsiteY216" fmla="*/ 3669030 h 6858000"/>
              <a:gd name="connsiteX217" fmla="*/ 8129 w 7467600"/>
              <a:gd name="connsiteY217" fmla="*/ 4330519 h 6858000"/>
              <a:gd name="connsiteX218" fmla="*/ 687572 w 7467600"/>
              <a:gd name="connsiteY218" fmla="*/ 3925629 h 6858000"/>
              <a:gd name="connsiteX219" fmla="*/ 1138365 w 7467600"/>
              <a:gd name="connsiteY219" fmla="*/ 3774515 h 6858000"/>
              <a:gd name="connsiteX220" fmla="*/ 1505579 w 7467600"/>
              <a:gd name="connsiteY220" fmla="*/ 3655526 h 6858000"/>
              <a:gd name="connsiteX221" fmla="*/ 1313114 w 7467600"/>
              <a:gd name="connsiteY221" fmla="*/ 3655216 h 6858000"/>
              <a:gd name="connsiteX222" fmla="*/ 3655073 w 7467600"/>
              <a:gd name="connsiteY222" fmla="*/ 3650884 h 6858000"/>
              <a:gd name="connsiteX223" fmla="*/ 3989938 w 7467600"/>
              <a:gd name="connsiteY223" fmla="*/ 3991685 h 6858000"/>
              <a:gd name="connsiteX224" fmla="*/ 4393907 w 7467600"/>
              <a:gd name="connsiteY224" fmla="*/ 4261258 h 6858000"/>
              <a:gd name="connsiteX225" fmla="*/ 4648051 w 7467600"/>
              <a:gd name="connsiteY225" fmla="*/ 4374051 h 6858000"/>
              <a:gd name="connsiteX226" fmla="*/ 4383389 w 7467600"/>
              <a:gd name="connsiteY226" fmla="*/ 4184369 h 6858000"/>
              <a:gd name="connsiteX227" fmla="*/ 4165508 w 7467600"/>
              <a:gd name="connsiteY227" fmla="*/ 4035196 h 6858000"/>
              <a:gd name="connsiteX228" fmla="*/ 4068162 w 7467600"/>
              <a:gd name="connsiteY228" fmla="*/ 3953394 h 6858000"/>
              <a:gd name="connsiteX229" fmla="*/ 3981416 w 7467600"/>
              <a:gd name="connsiteY229" fmla="*/ 3880482 h 6858000"/>
              <a:gd name="connsiteX230" fmla="*/ 3800147 w 7467600"/>
              <a:gd name="connsiteY230" fmla="*/ 3749872 h 6858000"/>
              <a:gd name="connsiteX231" fmla="*/ 3655073 w 7467600"/>
              <a:gd name="connsiteY231" fmla="*/ 3650884 h 6858000"/>
              <a:gd name="connsiteX232" fmla="*/ 3670252 w 7467600"/>
              <a:gd name="connsiteY232" fmla="*/ 3622798 h 6858000"/>
              <a:gd name="connsiteX233" fmla="*/ 3817258 w 7467600"/>
              <a:gd name="connsiteY233" fmla="*/ 3723577 h 6858000"/>
              <a:gd name="connsiteX234" fmla="*/ 4000461 w 7467600"/>
              <a:gd name="connsiteY234" fmla="*/ 3855966 h 6858000"/>
              <a:gd name="connsiteX235" fmla="*/ 4088180 w 7467600"/>
              <a:gd name="connsiteY235" fmla="*/ 3929774 h 6858000"/>
              <a:gd name="connsiteX236" fmla="*/ 4184555 w 7467600"/>
              <a:gd name="connsiteY236" fmla="*/ 4010683 h 6858000"/>
              <a:gd name="connsiteX237" fmla="*/ 4399563 w 7467600"/>
              <a:gd name="connsiteY237" fmla="*/ 4158106 h 6858000"/>
              <a:gd name="connsiteX238" fmla="*/ 4684469 w 7467600"/>
              <a:gd name="connsiteY238" fmla="*/ 4364680 h 6858000"/>
              <a:gd name="connsiteX239" fmla="*/ 4690271 w 7467600"/>
              <a:gd name="connsiteY239" fmla="*/ 4370034 h 6858000"/>
              <a:gd name="connsiteX240" fmla="*/ 4136093 w 7467600"/>
              <a:gd name="connsiteY240" fmla="*/ 3858466 h 6858000"/>
              <a:gd name="connsiteX241" fmla="*/ 3670252 w 7467600"/>
              <a:gd name="connsiteY241" fmla="*/ 3622798 h 6858000"/>
              <a:gd name="connsiteX242" fmla="*/ 4440129 w 7467600"/>
              <a:gd name="connsiteY242" fmla="*/ 3448571 h 6858000"/>
              <a:gd name="connsiteX243" fmla="*/ 4856525 w 7467600"/>
              <a:gd name="connsiteY243" fmla="*/ 3915351 h 6858000"/>
              <a:gd name="connsiteX244" fmla="*/ 5059055 w 7467600"/>
              <a:gd name="connsiteY244" fmla="*/ 4108918 h 6858000"/>
              <a:gd name="connsiteX245" fmla="*/ 5290070 w 7467600"/>
              <a:gd name="connsiteY245" fmla="*/ 4263619 h 6858000"/>
              <a:gd name="connsiteX246" fmla="*/ 4834991 w 7467600"/>
              <a:gd name="connsiteY246" fmla="*/ 3830985 h 6858000"/>
              <a:gd name="connsiteX247" fmla="*/ 4440129 w 7467600"/>
              <a:gd name="connsiteY247" fmla="*/ 3448571 h 6858000"/>
              <a:gd name="connsiteX248" fmla="*/ 4441737 w 7467600"/>
              <a:gd name="connsiteY248" fmla="*/ 3399734 h 6858000"/>
              <a:gd name="connsiteX249" fmla="*/ 4431236 w 7467600"/>
              <a:gd name="connsiteY249" fmla="*/ 3400954 h 6858000"/>
              <a:gd name="connsiteX250" fmla="*/ 4557150 w 7467600"/>
              <a:gd name="connsiteY250" fmla="*/ 3510023 h 6858000"/>
              <a:gd name="connsiteX251" fmla="*/ 4856936 w 7467600"/>
              <a:gd name="connsiteY251" fmla="*/ 3809146 h 6858000"/>
              <a:gd name="connsiteX252" fmla="*/ 5111996 w 7467600"/>
              <a:gd name="connsiteY252" fmla="*/ 4065759 h 6858000"/>
              <a:gd name="connsiteX253" fmla="*/ 5388878 w 7467600"/>
              <a:gd name="connsiteY253" fmla="*/ 4300185 h 6858000"/>
              <a:gd name="connsiteX254" fmla="*/ 5425556 w 7467600"/>
              <a:gd name="connsiteY254" fmla="*/ 4308967 h 6858000"/>
              <a:gd name="connsiteX255" fmla="*/ 4943646 w 7467600"/>
              <a:gd name="connsiteY255" fmla="*/ 3822916 h 6858000"/>
              <a:gd name="connsiteX256" fmla="*/ 4594837 w 7467600"/>
              <a:gd name="connsiteY256" fmla="*/ 3532274 h 6858000"/>
              <a:gd name="connsiteX257" fmla="*/ 4441737 w 7467600"/>
              <a:gd name="connsiteY257" fmla="*/ 3399734 h 6858000"/>
              <a:gd name="connsiteX258" fmla="*/ 5425834 w 7467600"/>
              <a:gd name="connsiteY258" fmla="*/ 3162785 h 6858000"/>
              <a:gd name="connsiteX259" fmla="*/ 5401644 w 7467600"/>
              <a:gd name="connsiteY259" fmla="*/ 3617847 h 6858000"/>
              <a:gd name="connsiteX260" fmla="*/ 5467256 w 7467600"/>
              <a:gd name="connsiteY260" fmla="*/ 4175494 h 6858000"/>
              <a:gd name="connsiteX261" fmla="*/ 5448069 w 7467600"/>
              <a:gd name="connsiteY261" fmla="*/ 3567554 h 6858000"/>
              <a:gd name="connsiteX262" fmla="*/ 5425834 w 7467600"/>
              <a:gd name="connsiteY262" fmla="*/ 3162785 h 6858000"/>
              <a:gd name="connsiteX263" fmla="*/ 1318687 w 7467600"/>
              <a:gd name="connsiteY263" fmla="*/ 3113840 h 6858000"/>
              <a:gd name="connsiteX264" fmla="*/ 1066793 w 7467600"/>
              <a:gd name="connsiteY264" fmla="*/ 3212171 h 6858000"/>
              <a:gd name="connsiteX265" fmla="*/ 993319 w 7467600"/>
              <a:gd name="connsiteY265" fmla="*/ 3247648 h 6858000"/>
              <a:gd name="connsiteX266" fmla="*/ 853081 w 7467600"/>
              <a:gd name="connsiteY266" fmla="*/ 3312410 h 6858000"/>
              <a:gd name="connsiteX267" fmla="*/ 805957 w 7467600"/>
              <a:gd name="connsiteY267" fmla="*/ 3330443 h 6858000"/>
              <a:gd name="connsiteX268" fmla="*/ 1318687 w 7467600"/>
              <a:gd name="connsiteY268" fmla="*/ 3113840 h 6858000"/>
              <a:gd name="connsiteX269" fmla="*/ 5453702 w 7467600"/>
              <a:gd name="connsiteY269" fmla="*/ 3090882 h 6858000"/>
              <a:gd name="connsiteX270" fmla="*/ 5480135 w 7467600"/>
              <a:gd name="connsiteY270" fmla="*/ 3565802 h 6858000"/>
              <a:gd name="connsiteX271" fmla="*/ 5499023 w 7467600"/>
              <a:gd name="connsiteY271" fmla="*/ 4166310 h 6858000"/>
              <a:gd name="connsiteX272" fmla="*/ 5547022 w 7467600"/>
              <a:gd name="connsiteY272" fmla="*/ 3607838 h 6858000"/>
              <a:gd name="connsiteX273" fmla="*/ 5515964 w 7467600"/>
              <a:gd name="connsiteY273" fmla="*/ 3378541 h 6858000"/>
              <a:gd name="connsiteX274" fmla="*/ 5453702 w 7467600"/>
              <a:gd name="connsiteY274" fmla="*/ 3090882 h 6858000"/>
              <a:gd name="connsiteX275" fmla="*/ 1238695 w 7467600"/>
              <a:gd name="connsiteY275" fmla="*/ 3076820 h 6858000"/>
              <a:gd name="connsiteX276" fmla="*/ 716371 w 7467600"/>
              <a:gd name="connsiteY276" fmla="*/ 3293249 h 6858000"/>
              <a:gd name="connsiteX277" fmla="*/ 579522 w 7467600"/>
              <a:gd name="connsiteY277" fmla="*/ 3371759 h 6858000"/>
              <a:gd name="connsiteX278" fmla="*/ 600288 w 7467600"/>
              <a:gd name="connsiteY278" fmla="*/ 3365555 h 6858000"/>
              <a:gd name="connsiteX279" fmla="*/ 840692 w 7467600"/>
              <a:gd name="connsiteY279" fmla="*/ 3284921 h 6858000"/>
              <a:gd name="connsiteX280" fmla="*/ 979248 w 7467600"/>
              <a:gd name="connsiteY280" fmla="*/ 3221003 h 6858000"/>
              <a:gd name="connsiteX281" fmla="*/ 1053282 w 7467600"/>
              <a:gd name="connsiteY281" fmla="*/ 3185247 h 6858000"/>
              <a:gd name="connsiteX282" fmla="*/ 1320603 w 7467600"/>
              <a:gd name="connsiteY282" fmla="*/ 3081281 h 6858000"/>
              <a:gd name="connsiteX283" fmla="*/ 1238695 w 7467600"/>
              <a:gd name="connsiteY283" fmla="*/ 3076820 h 6858000"/>
              <a:gd name="connsiteX284" fmla="*/ 5425627 w 7467600"/>
              <a:gd name="connsiteY284" fmla="*/ 2954192 h 6858000"/>
              <a:gd name="connsiteX285" fmla="*/ 5470770 w 7467600"/>
              <a:gd name="connsiteY285" fmla="*/ 3005435 h 6858000"/>
              <a:gd name="connsiteX286" fmla="*/ 5519779 w 7467600"/>
              <a:gd name="connsiteY286" fmla="*/ 4359223 h 6858000"/>
              <a:gd name="connsiteX287" fmla="*/ 5520293 w 7467600"/>
              <a:gd name="connsiteY287" fmla="*/ 4360602 h 6858000"/>
              <a:gd name="connsiteX288" fmla="*/ 5767221 w 7467600"/>
              <a:gd name="connsiteY288" fmla="*/ 4665564 h 6858000"/>
              <a:gd name="connsiteX289" fmla="*/ 6937169 w 7467600"/>
              <a:gd name="connsiteY289" fmla="*/ 4815941 h 6858000"/>
              <a:gd name="connsiteX290" fmla="*/ 6953922 w 7467600"/>
              <a:gd name="connsiteY290" fmla="*/ 4890068 h 6858000"/>
              <a:gd name="connsiteX291" fmla="*/ 6071359 w 7467600"/>
              <a:gd name="connsiteY291" fmla="*/ 4770770 h 6858000"/>
              <a:gd name="connsiteX292" fmla="*/ 6038839 w 7467600"/>
              <a:gd name="connsiteY292" fmla="*/ 4764474 h 6858000"/>
              <a:gd name="connsiteX293" fmla="*/ 6038706 w 7467600"/>
              <a:gd name="connsiteY293" fmla="*/ 4763847 h 6858000"/>
              <a:gd name="connsiteX294" fmla="*/ 6037784 w 7467600"/>
              <a:gd name="connsiteY294" fmla="*/ 4764270 h 6858000"/>
              <a:gd name="connsiteX295" fmla="*/ 6038839 w 7467600"/>
              <a:gd name="connsiteY295" fmla="*/ 4764474 h 6858000"/>
              <a:gd name="connsiteX296" fmla="*/ 6040338 w 7467600"/>
              <a:gd name="connsiteY296" fmla="*/ 4771418 h 6858000"/>
              <a:gd name="connsiteX297" fmla="*/ 6024488 w 7467600"/>
              <a:gd name="connsiteY297" fmla="*/ 4809903 h 6858000"/>
              <a:gd name="connsiteX298" fmla="*/ 5599771 w 7467600"/>
              <a:gd name="connsiteY298" fmla="*/ 5509652 h 6858000"/>
              <a:gd name="connsiteX299" fmla="*/ 5548843 w 7467600"/>
              <a:gd name="connsiteY299" fmla="*/ 5563845 h 6858000"/>
              <a:gd name="connsiteX300" fmla="*/ 5940952 w 7467600"/>
              <a:gd name="connsiteY300" fmla="*/ 6250028 h 6858000"/>
              <a:gd name="connsiteX301" fmla="*/ 6043441 w 7467600"/>
              <a:gd name="connsiteY301" fmla="*/ 6665847 h 6858000"/>
              <a:gd name="connsiteX302" fmla="*/ 6093432 w 7467600"/>
              <a:gd name="connsiteY302" fmla="*/ 6858000 h 6858000"/>
              <a:gd name="connsiteX303" fmla="*/ 6034344 w 7467600"/>
              <a:gd name="connsiteY303" fmla="*/ 6858000 h 6858000"/>
              <a:gd name="connsiteX304" fmla="*/ 6026679 w 7467600"/>
              <a:gd name="connsiteY304" fmla="*/ 6836959 h 6858000"/>
              <a:gd name="connsiteX305" fmla="*/ 5800441 w 7467600"/>
              <a:gd name="connsiteY305" fmla="*/ 6335286 h 6858000"/>
              <a:gd name="connsiteX306" fmla="*/ 5526562 w 7467600"/>
              <a:gd name="connsiteY306" fmla="*/ 5705388 h 6858000"/>
              <a:gd name="connsiteX307" fmla="*/ 5519640 w 7467600"/>
              <a:gd name="connsiteY307" fmla="*/ 5683774 h 6858000"/>
              <a:gd name="connsiteX308" fmla="*/ 5844559 w 7467600"/>
              <a:gd name="connsiteY308" fmla="*/ 6553349 h 6858000"/>
              <a:gd name="connsiteX309" fmla="*/ 5975994 w 7467600"/>
              <a:gd name="connsiteY309" fmla="*/ 6858000 h 6858000"/>
              <a:gd name="connsiteX310" fmla="*/ 5898547 w 7467600"/>
              <a:gd name="connsiteY310" fmla="*/ 6858000 h 6858000"/>
              <a:gd name="connsiteX311" fmla="*/ 5682041 w 7467600"/>
              <a:gd name="connsiteY311" fmla="*/ 6355860 h 6858000"/>
              <a:gd name="connsiteX312" fmla="*/ 5461758 w 7467600"/>
              <a:gd name="connsiteY312" fmla="*/ 5820220 h 6858000"/>
              <a:gd name="connsiteX313" fmla="*/ 5237282 w 7467600"/>
              <a:gd name="connsiteY313" fmla="*/ 6579086 h 6858000"/>
              <a:gd name="connsiteX314" fmla="*/ 5115009 w 7467600"/>
              <a:gd name="connsiteY314" fmla="*/ 6858000 h 6858000"/>
              <a:gd name="connsiteX315" fmla="*/ 5028074 w 7467600"/>
              <a:gd name="connsiteY315" fmla="*/ 6858000 h 6858000"/>
              <a:gd name="connsiteX316" fmla="*/ 5079508 w 7467600"/>
              <a:gd name="connsiteY316" fmla="*/ 6749074 h 6858000"/>
              <a:gd name="connsiteX317" fmla="*/ 5371846 w 7467600"/>
              <a:gd name="connsiteY317" fmla="*/ 5924413 h 6858000"/>
              <a:gd name="connsiteX318" fmla="*/ 5270512 w 7467600"/>
              <a:gd name="connsiteY318" fmla="*/ 6138975 h 6858000"/>
              <a:gd name="connsiteX319" fmla="*/ 5062409 w 7467600"/>
              <a:gd name="connsiteY319" fmla="*/ 6653544 h 6858000"/>
              <a:gd name="connsiteX320" fmla="*/ 5036628 w 7467600"/>
              <a:gd name="connsiteY320" fmla="*/ 6754247 h 6858000"/>
              <a:gd name="connsiteX321" fmla="*/ 5009112 w 7467600"/>
              <a:gd name="connsiteY321" fmla="*/ 6858000 h 6858000"/>
              <a:gd name="connsiteX322" fmla="*/ 4976679 w 7467600"/>
              <a:gd name="connsiteY322" fmla="*/ 6858000 h 6858000"/>
              <a:gd name="connsiteX323" fmla="*/ 5006537 w 7467600"/>
              <a:gd name="connsiteY323" fmla="*/ 6747068 h 6858000"/>
              <a:gd name="connsiteX324" fmla="*/ 5032723 w 7467600"/>
              <a:gd name="connsiteY324" fmla="*/ 6644957 h 6858000"/>
              <a:gd name="connsiteX325" fmla="*/ 5242949 w 7467600"/>
              <a:gd name="connsiteY325" fmla="*/ 6125175 h 6858000"/>
              <a:gd name="connsiteX326" fmla="*/ 5286321 w 7467600"/>
              <a:gd name="connsiteY326" fmla="*/ 6033555 h 6858000"/>
              <a:gd name="connsiteX327" fmla="*/ 5008210 w 7467600"/>
              <a:gd name="connsiteY327" fmla="*/ 6649194 h 6858000"/>
              <a:gd name="connsiteX328" fmla="*/ 4986321 w 7467600"/>
              <a:gd name="connsiteY328" fmla="*/ 6765687 h 6858000"/>
              <a:gd name="connsiteX329" fmla="*/ 4973474 w 7467600"/>
              <a:gd name="connsiteY329" fmla="*/ 6858000 h 6858000"/>
              <a:gd name="connsiteX330" fmla="*/ 4907178 w 7467600"/>
              <a:gd name="connsiteY330" fmla="*/ 6858000 h 6858000"/>
              <a:gd name="connsiteX331" fmla="*/ 4910810 w 7467600"/>
              <a:gd name="connsiteY331" fmla="*/ 6829660 h 6858000"/>
              <a:gd name="connsiteX332" fmla="*/ 4987461 w 7467600"/>
              <a:gd name="connsiteY332" fmla="*/ 6432994 h 6858000"/>
              <a:gd name="connsiteX333" fmla="*/ 5179262 w 7467600"/>
              <a:gd name="connsiteY333" fmla="*/ 6035044 h 6858000"/>
              <a:gd name="connsiteX334" fmla="*/ 4689678 w 7467600"/>
              <a:gd name="connsiteY334" fmla="*/ 6440241 h 6858000"/>
              <a:gd name="connsiteX335" fmla="*/ 4477543 w 7467600"/>
              <a:gd name="connsiteY335" fmla="*/ 6674836 h 6858000"/>
              <a:gd name="connsiteX336" fmla="*/ 4329957 w 7467600"/>
              <a:gd name="connsiteY336" fmla="*/ 6858000 h 6858000"/>
              <a:gd name="connsiteX337" fmla="*/ 4218595 w 7467600"/>
              <a:gd name="connsiteY337" fmla="*/ 6858000 h 6858000"/>
              <a:gd name="connsiteX338" fmla="*/ 4368888 w 7467600"/>
              <a:gd name="connsiteY338" fmla="*/ 6668412 h 6858000"/>
              <a:gd name="connsiteX339" fmla="*/ 4563091 w 7467600"/>
              <a:gd name="connsiteY339" fmla="*/ 6442508 h 6858000"/>
              <a:gd name="connsiteX340" fmla="*/ 5387324 w 7467600"/>
              <a:gd name="connsiteY340" fmla="*/ 5705830 h 6858000"/>
              <a:gd name="connsiteX341" fmla="*/ 5073620 w 7467600"/>
              <a:gd name="connsiteY341" fmla="*/ 5955437 h 6858000"/>
              <a:gd name="connsiteX342" fmla="*/ 4689789 w 7467600"/>
              <a:gd name="connsiteY342" fmla="*/ 6268382 h 6858000"/>
              <a:gd name="connsiteX343" fmla="*/ 4418722 w 7467600"/>
              <a:gd name="connsiteY343" fmla="*/ 6570886 h 6858000"/>
              <a:gd name="connsiteX344" fmla="*/ 4214944 w 7467600"/>
              <a:gd name="connsiteY344" fmla="*/ 6858000 h 6858000"/>
              <a:gd name="connsiteX345" fmla="*/ 4177898 w 7467600"/>
              <a:gd name="connsiteY345" fmla="*/ 6858000 h 6858000"/>
              <a:gd name="connsiteX346" fmla="*/ 4391597 w 7467600"/>
              <a:gd name="connsiteY346" fmla="*/ 6556370 h 6858000"/>
              <a:gd name="connsiteX347" fmla="*/ 4668889 w 7467600"/>
              <a:gd name="connsiteY347" fmla="*/ 6246399 h 6858000"/>
              <a:gd name="connsiteX348" fmla="*/ 5055427 w 7467600"/>
              <a:gd name="connsiteY348" fmla="*/ 5931476 h 6858000"/>
              <a:gd name="connsiteX349" fmla="*/ 5371814 w 7467600"/>
              <a:gd name="connsiteY349" fmla="*/ 5678975 h 6858000"/>
              <a:gd name="connsiteX350" fmla="*/ 4987918 w 7467600"/>
              <a:gd name="connsiteY350" fmla="*/ 5838701 h 6858000"/>
              <a:gd name="connsiteX351" fmla="*/ 4317146 w 7467600"/>
              <a:gd name="connsiteY351" fmla="*/ 6587716 h 6858000"/>
              <a:gd name="connsiteX352" fmla="*/ 4171627 w 7467600"/>
              <a:gd name="connsiteY352" fmla="*/ 6858000 h 6858000"/>
              <a:gd name="connsiteX353" fmla="*/ 4081585 w 7467600"/>
              <a:gd name="connsiteY353" fmla="*/ 6858000 h 6858000"/>
              <a:gd name="connsiteX354" fmla="*/ 4238603 w 7467600"/>
              <a:gd name="connsiteY354" fmla="*/ 6559341 h 6858000"/>
              <a:gd name="connsiteX355" fmla="*/ 4778333 w 7467600"/>
              <a:gd name="connsiteY355" fmla="*/ 5873626 h 6858000"/>
              <a:gd name="connsiteX356" fmla="*/ 5414185 w 7467600"/>
              <a:gd name="connsiteY356" fmla="*/ 5573882 h 6858000"/>
              <a:gd name="connsiteX357" fmla="*/ 5959648 w 7467600"/>
              <a:gd name="connsiteY357" fmla="*/ 4760797 h 6858000"/>
              <a:gd name="connsiteX358" fmla="*/ 5355019 w 7467600"/>
              <a:gd name="connsiteY358" fmla="*/ 4734672 h 6858000"/>
              <a:gd name="connsiteX359" fmla="*/ 5083565 w 7467600"/>
              <a:gd name="connsiteY359" fmla="*/ 5179121 h 6858000"/>
              <a:gd name="connsiteX360" fmla="*/ 4713577 w 7467600"/>
              <a:gd name="connsiteY360" fmla="*/ 5616803 h 6858000"/>
              <a:gd name="connsiteX361" fmla="*/ 3989559 w 7467600"/>
              <a:gd name="connsiteY361" fmla="*/ 6145945 h 6858000"/>
              <a:gd name="connsiteX362" fmla="*/ 3939824 w 7467600"/>
              <a:gd name="connsiteY362" fmla="*/ 6066900 h 6858000"/>
              <a:gd name="connsiteX363" fmla="*/ 4584537 w 7467600"/>
              <a:gd name="connsiteY363" fmla="*/ 5324826 h 6858000"/>
              <a:gd name="connsiteX364" fmla="*/ 5037105 w 7467600"/>
              <a:gd name="connsiteY364" fmla="*/ 5088765 h 6858000"/>
              <a:gd name="connsiteX365" fmla="*/ 5039930 w 7467600"/>
              <a:gd name="connsiteY365" fmla="*/ 5089585 h 6858000"/>
              <a:gd name="connsiteX366" fmla="*/ 5263764 w 7467600"/>
              <a:gd name="connsiteY366" fmla="*/ 4735525 h 6858000"/>
              <a:gd name="connsiteX367" fmla="*/ 4086300 w 7467600"/>
              <a:gd name="connsiteY367" fmla="*/ 4884599 h 6858000"/>
              <a:gd name="connsiteX368" fmla="*/ 4085485 w 7467600"/>
              <a:gd name="connsiteY368" fmla="*/ 4899070 h 6858000"/>
              <a:gd name="connsiteX369" fmla="*/ 3871915 w 7467600"/>
              <a:gd name="connsiteY369" fmla="*/ 5253645 h 6858000"/>
              <a:gd name="connsiteX370" fmla="*/ 3799374 w 7467600"/>
              <a:gd name="connsiteY370" fmla="*/ 5466127 h 6858000"/>
              <a:gd name="connsiteX371" fmla="*/ 3498850 w 7467600"/>
              <a:gd name="connsiteY371" fmla="*/ 6661888 h 6858000"/>
              <a:gd name="connsiteX372" fmla="*/ 3399216 w 7467600"/>
              <a:gd name="connsiteY372" fmla="*/ 6858000 h 6858000"/>
              <a:gd name="connsiteX373" fmla="*/ 3303688 w 7467600"/>
              <a:gd name="connsiteY373" fmla="*/ 6858000 h 6858000"/>
              <a:gd name="connsiteX374" fmla="*/ 3391774 w 7467600"/>
              <a:gd name="connsiteY374" fmla="*/ 6697181 h 6858000"/>
              <a:gd name="connsiteX375" fmla="*/ 3735540 w 7467600"/>
              <a:gd name="connsiteY375" fmla="*/ 5546923 h 6858000"/>
              <a:gd name="connsiteX376" fmla="*/ 3729438 w 7467600"/>
              <a:gd name="connsiteY376" fmla="*/ 5569058 h 6858000"/>
              <a:gd name="connsiteX377" fmla="*/ 3707782 w 7467600"/>
              <a:gd name="connsiteY377" fmla="*/ 5644908 h 6858000"/>
              <a:gd name="connsiteX378" fmla="*/ 3583827 w 7467600"/>
              <a:gd name="connsiteY378" fmla="*/ 6039215 h 6858000"/>
              <a:gd name="connsiteX379" fmla="*/ 3547861 w 7467600"/>
              <a:gd name="connsiteY379" fmla="*/ 6129609 h 6858000"/>
              <a:gd name="connsiteX380" fmla="*/ 3490905 w 7467600"/>
              <a:gd name="connsiteY380" fmla="*/ 6277660 h 6858000"/>
              <a:gd name="connsiteX381" fmla="*/ 3455859 w 7467600"/>
              <a:gd name="connsiteY381" fmla="*/ 6391301 h 6858000"/>
              <a:gd name="connsiteX382" fmla="*/ 3429112 w 7467600"/>
              <a:gd name="connsiteY382" fmla="*/ 6479469 h 6858000"/>
              <a:gd name="connsiteX383" fmla="*/ 3304862 w 7467600"/>
              <a:gd name="connsiteY383" fmla="*/ 6796476 h 6858000"/>
              <a:gd name="connsiteX384" fmla="*/ 3276071 w 7467600"/>
              <a:gd name="connsiteY384" fmla="*/ 6858000 h 6858000"/>
              <a:gd name="connsiteX385" fmla="*/ 3240805 w 7467600"/>
              <a:gd name="connsiteY385" fmla="*/ 6858000 h 6858000"/>
              <a:gd name="connsiteX386" fmla="*/ 3275917 w 7467600"/>
              <a:gd name="connsiteY386" fmla="*/ 6783192 h 6858000"/>
              <a:gd name="connsiteX387" fmla="*/ 3399358 w 7467600"/>
              <a:gd name="connsiteY387" fmla="*/ 6469011 h 6858000"/>
              <a:gd name="connsiteX388" fmla="*/ 3425650 w 7467600"/>
              <a:gd name="connsiteY388" fmla="*/ 6381333 h 6858000"/>
              <a:gd name="connsiteX389" fmla="*/ 3460661 w 7467600"/>
              <a:gd name="connsiteY389" fmla="*/ 6266763 h 6858000"/>
              <a:gd name="connsiteX390" fmla="*/ 3518021 w 7467600"/>
              <a:gd name="connsiteY390" fmla="*/ 6117298 h 6858000"/>
              <a:gd name="connsiteX391" fmla="*/ 3554035 w 7467600"/>
              <a:gd name="connsiteY391" fmla="*/ 6027832 h 6858000"/>
              <a:gd name="connsiteX392" fmla="*/ 3677174 w 7467600"/>
              <a:gd name="connsiteY392" fmla="*/ 5636351 h 6858000"/>
              <a:gd name="connsiteX393" fmla="*/ 3698819 w 7467600"/>
              <a:gd name="connsiteY393" fmla="*/ 5560503 h 6858000"/>
              <a:gd name="connsiteX394" fmla="*/ 3702094 w 7467600"/>
              <a:gd name="connsiteY394" fmla="*/ 5549194 h 6858000"/>
              <a:gd name="connsiteX395" fmla="*/ 3398355 w 7467600"/>
              <a:gd name="connsiteY395" fmla="*/ 6094603 h 6858000"/>
              <a:gd name="connsiteX396" fmla="*/ 3193941 w 7467600"/>
              <a:gd name="connsiteY396" fmla="*/ 6798775 h 6858000"/>
              <a:gd name="connsiteX397" fmla="*/ 3184140 w 7467600"/>
              <a:gd name="connsiteY397" fmla="*/ 6858000 h 6858000"/>
              <a:gd name="connsiteX398" fmla="*/ 3099978 w 7467600"/>
              <a:gd name="connsiteY398" fmla="*/ 6858000 h 6858000"/>
              <a:gd name="connsiteX399" fmla="*/ 3101556 w 7467600"/>
              <a:gd name="connsiteY399" fmla="*/ 6843337 h 6858000"/>
              <a:gd name="connsiteX400" fmla="*/ 3370162 w 7467600"/>
              <a:gd name="connsiteY400" fmla="*/ 5785550 h 6858000"/>
              <a:gd name="connsiteX401" fmla="*/ 3746477 w 7467600"/>
              <a:gd name="connsiteY401" fmla="*/ 5377889 h 6858000"/>
              <a:gd name="connsiteX402" fmla="*/ 3863399 w 7467600"/>
              <a:gd name="connsiteY402" fmla="*/ 5087257 h 6858000"/>
              <a:gd name="connsiteX403" fmla="*/ 3968712 w 7467600"/>
              <a:gd name="connsiteY403" fmla="*/ 4913989 h 6858000"/>
              <a:gd name="connsiteX404" fmla="*/ 2792390 w 7467600"/>
              <a:gd name="connsiteY404" fmla="*/ 5382974 h 6858000"/>
              <a:gd name="connsiteX405" fmla="*/ 2714982 w 7467600"/>
              <a:gd name="connsiteY405" fmla="*/ 5427051 h 6858000"/>
              <a:gd name="connsiteX406" fmla="*/ 2813361 w 7467600"/>
              <a:gd name="connsiteY406" fmla="*/ 6023912 h 6858000"/>
              <a:gd name="connsiteX407" fmla="*/ 2688430 w 7467600"/>
              <a:gd name="connsiteY407" fmla="*/ 6801564 h 6858000"/>
              <a:gd name="connsiteX408" fmla="*/ 2629626 w 7467600"/>
              <a:gd name="connsiteY408" fmla="*/ 6763394 h 6858000"/>
              <a:gd name="connsiteX409" fmla="*/ 2565328 w 7467600"/>
              <a:gd name="connsiteY409" fmla="*/ 5516399 h 6858000"/>
              <a:gd name="connsiteX410" fmla="*/ 1922999 w 7467600"/>
              <a:gd name="connsiteY410" fmla="*/ 5980343 h 6858000"/>
              <a:gd name="connsiteX411" fmla="*/ 1950261 w 7467600"/>
              <a:gd name="connsiteY411" fmla="*/ 6405858 h 6858000"/>
              <a:gd name="connsiteX412" fmla="*/ 2365554 w 7467600"/>
              <a:gd name="connsiteY412" fmla="*/ 6759107 h 6858000"/>
              <a:gd name="connsiteX413" fmla="*/ 2424142 w 7467600"/>
              <a:gd name="connsiteY413" fmla="*/ 6858000 h 6858000"/>
              <a:gd name="connsiteX414" fmla="*/ 2395994 w 7467600"/>
              <a:gd name="connsiteY414" fmla="*/ 6858000 h 6858000"/>
              <a:gd name="connsiteX415" fmla="*/ 2392863 w 7467600"/>
              <a:gd name="connsiteY415" fmla="*/ 6852964 h 6858000"/>
              <a:gd name="connsiteX416" fmla="*/ 2017589 w 7467600"/>
              <a:gd name="connsiteY416" fmla="*/ 6493982 h 6858000"/>
              <a:gd name="connsiteX417" fmla="*/ 2147336 w 7467600"/>
              <a:gd name="connsiteY417" fmla="*/ 6594052 h 6858000"/>
              <a:gd name="connsiteX418" fmla="*/ 2207047 w 7467600"/>
              <a:gd name="connsiteY418" fmla="*/ 6654540 h 6858000"/>
              <a:gd name="connsiteX419" fmla="*/ 2299106 w 7467600"/>
              <a:gd name="connsiteY419" fmla="*/ 6778931 h 6858000"/>
              <a:gd name="connsiteX420" fmla="*/ 2314430 w 7467600"/>
              <a:gd name="connsiteY420" fmla="*/ 6801144 h 6858000"/>
              <a:gd name="connsiteX421" fmla="*/ 2352406 w 7467600"/>
              <a:gd name="connsiteY421" fmla="*/ 6858000 h 6858000"/>
              <a:gd name="connsiteX422" fmla="*/ 2314492 w 7467600"/>
              <a:gd name="connsiteY422" fmla="*/ 6858000 h 6858000"/>
              <a:gd name="connsiteX423" fmla="*/ 2288095 w 7467600"/>
              <a:gd name="connsiteY423" fmla="*/ 6818030 h 6858000"/>
              <a:gd name="connsiteX424" fmla="*/ 2272768 w 7467600"/>
              <a:gd name="connsiteY424" fmla="*/ 6795822 h 6858000"/>
              <a:gd name="connsiteX425" fmla="*/ 2182715 w 7467600"/>
              <a:gd name="connsiteY425" fmla="*/ 6675071 h 6858000"/>
              <a:gd name="connsiteX426" fmla="*/ 2032061 w 7467600"/>
              <a:gd name="connsiteY426" fmla="*/ 6541380 h 6858000"/>
              <a:gd name="connsiteX427" fmla="*/ 2257220 w 7467600"/>
              <a:gd name="connsiteY427" fmla="*/ 6826257 h 6858000"/>
              <a:gd name="connsiteX428" fmla="*/ 2281324 w 7467600"/>
              <a:gd name="connsiteY428" fmla="*/ 6858000 h 6858000"/>
              <a:gd name="connsiteX429" fmla="*/ 2242860 w 7467600"/>
              <a:gd name="connsiteY429" fmla="*/ 6858000 h 6858000"/>
              <a:gd name="connsiteX430" fmla="*/ 2232818 w 7467600"/>
              <a:gd name="connsiteY430" fmla="*/ 6844926 h 6858000"/>
              <a:gd name="connsiteX431" fmla="*/ 1990172 w 7467600"/>
              <a:gd name="connsiteY431" fmla="*/ 6542121 h 6858000"/>
              <a:gd name="connsiteX432" fmla="*/ 2124090 w 7467600"/>
              <a:gd name="connsiteY432" fmla="*/ 6761017 h 6858000"/>
              <a:gd name="connsiteX433" fmla="*/ 2200380 w 7467600"/>
              <a:gd name="connsiteY433" fmla="*/ 6858000 h 6858000"/>
              <a:gd name="connsiteX434" fmla="*/ 2147507 w 7467600"/>
              <a:gd name="connsiteY434" fmla="*/ 6858000 h 6858000"/>
              <a:gd name="connsiteX435" fmla="*/ 2070668 w 7467600"/>
              <a:gd name="connsiteY435" fmla="*/ 6761520 h 6858000"/>
              <a:gd name="connsiteX436" fmla="*/ 1975142 w 7467600"/>
              <a:gd name="connsiteY436" fmla="*/ 6585570 h 6858000"/>
              <a:gd name="connsiteX437" fmla="*/ 2050035 w 7467600"/>
              <a:gd name="connsiteY437" fmla="*/ 6813345 h 6858000"/>
              <a:gd name="connsiteX438" fmla="*/ 2063025 w 7467600"/>
              <a:gd name="connsiteY438" fmla="*/ 6858000 h 6858000"/>
              <a:gd name="connsiteX439" fmla="*/ 2021675 w 7467600"/>
              <a:gd name="connsiteY439" fmla="*/ 6858000 h 6858000"/>
              <a:gd name="connsiteX440" fmla="*/ 2019308 w 7467600"/>
              <a:gd name="connsiteY440" fmla="*/ 6847118 h 6858000"/>
              <a:gd name="connsiteX441" fmla="*/ 1938835 w 7467600"/>
              <a:gd name="connsiteY441" fmla="*/ 6551160 h 6858000"/>
              <a:gd name="connsiteX442" fmla="*/ 1953230 w 7467600"/>
              <a:gd name="connsiteY442" fmla="*/ 6759699 h 6858000"/>
              <a:gd name="connsiteX443" fmla="*/ 1956763 w 7467600"/>
              <a:gd name="connsiteY443" fmla="*/ 6778191 h 6858000"/>
              <a:gd name="connsiteX444" fmla="*/ 1967925 w 7467600"/>
              <a:gd name="connsiteY444" fmla="*/ 6858000 h 6858000"/>
              <a:gd name="connsiteX445" fmla="*/ 1936622 w 7467600"/>
              <a:gd name="connsiteY445" fmla="*/ 6858000 h 6858000"/>
              <a:gd name="connsiteX446" fmla="*/ 1926261 w 7467600"/>
              <a:gd name="connsiteY446" fmla="*/ 6784064 h 6858000"/>
              <a:gd name="connsiteX447" fmla="*/ 1922724 w 7467600"/>
              <a:gd name="connsiteY447" fmla="*/ 6765577 h 6858000"/>
              <a:gd name="connsiteX448" fmla="*/ 1904650 w 7467600"/>
              <a:gd name="connsiteY448" fmla="*/ 6639616 h 6858000"/>
              <a:gd name="connsiteX449" fmla="*/ 1885273 w 7467600"/>
              <a:gd name="connsiteY449" fmla="*/ 6858000 h 6858000"/>
              <a:gd name="connsiteX450" fmla="*/ 1854363 w 7467600"/>
              <a:gd name="connsiteY450" fmla="*/ 6858000 h 6858000"/>
              <a:gd name="connsiteX451" fmla="*/ 1880391 w 7467600"/>
              <a:gd name="connsiteY451" fmla="*/ 6603796 h 6858000"/>
              <a:gd name="connsiteX452" fmla="*/ 1818273 w 7467600"/>
              <a:gd name="connsiteY452" fmla="*/ 6715729 h 6858000"/>
              <a:gd name="connsiteX453" fmla="*/ 1794691 w 7467600"/>
              <a:gd name="connsiteY453" fmla="*/ 6843239 h 6858000"/>
              <a:gd name="connsiteX454" fmla="*/ 1794914 w 7467600"/>
              <a:gd name="connsiteY454" fmla="*/ 6858000 h 6858000"/>
              <a:gd name="connsiteX455" fmla="*/ 1746128 w 7467600"/>
              <a:gd name="connsiteY455" fmla="*/ 6858000 h 6858000"/>
              <a:gd name="connsiteX456" fmla="*/ 1753934 w 7467600"/>
              <a:gd name="connsiteY456" fmla="*/ 6724796 h 6858000"/>
              <a:gd name="connsiteX457" fmla="*/ 1792053 w 7467600"/>
              <a:gd name="connsiteY457" fmla="*/ 6572396 h 6858000"/>
              <a:gd name="connsiteX458" fmla="*/ 1862248 w 7467600"/>
              <a:gd name="connsiteY458" fmla="*/ 6266397 h 6858000"/>
              <a:gd name="connsiteX459" fmla="*/ 1862250 w 7467600"/>
              <a:gd name="connsiteY459" fmla="*/ 6033531 h 6858000"/>
              <a:gd name="connsiteX460" fmla="*/ 1211999 w 7467600"/>
              <a:gd name="connsiteY460" fmla="*/ 6683610 h 6858000"/>
              <a:gd name="connsiteX461" fmla="*/ 1213266 w 7467600"/>
              <a:gd name="connsiteY461" fmla="*/ 6691947 h 6858000"/>
              <a:gd name="connsiteX462" fmla="*/ 1203370 w 7467600"/>
              <a:gd name="connsiteY462" fmla="*/ 6850676 h 6858000"/>
              <a:gd name="connsiteX463" fmla="*/ 1203671 w 7467600"/>
              <a:gd name="connsiteY463" fmla="*/ 6858000 h 6858000"/>
              <a:gd name="connsiteX464" fmla="*/ 1143180 w 7467600"/>
              <a:gd name="connsiteY464" fmla="*/ 6858000 h 6858000"/>
              <a:gd name="connsiteX465" fmla="*/ 1142176 w 7467600"/>
              <a:gd name="connsiteY465" fmla="*/ 6766045 h 6858000"/>
              <a:gd name="connsiteX466" fmla="*/ 1067484 w 7467600"/>
              <a:gd name="connsiteY466" fmla="*/ 6858000 h 6858000"/>
              <a:gd name="connsiteX467" fmla="*/ 953928 w 7467600"/>
              <a:gd name="connsiteY467" fmla="*/ 6858000 h 6858000"/>
              <a:gd name="connsiteX468" fmla="*/ 959715 w 7467600"/>
              <a:gd name="connsiteY468" fmla="*/ 6850185 h 6858000"/>
              <a:gd name="connsiteX469" fmla="*/ 1483788 w 7467600"/>
              <a:gd name="connsiteY469" fmla="*/ 6259174 h 6858000"/>
              <a:gd name="connsiteX470" fmla="*/ 1100671 w 7467600"/>
              <a:gd name="connsiteY470" fmla="*/ 6252137 h 6858000"/>
              <a:gd name="connsiteX471" fmla="*/ 1090144 w 7467600"/>
              <a:gd name="connsiteY471" fmla="*/ 6256748 h 6858000"/>
              <a:gd name="connsiteX472" fmla="*/ 1095872 w 7467600"/>
              <a:gd name="connsiteY472" fmla="*/ 6271892 h 6858000"/>
              <a:gd name="connsiteX473" fmla="*/ 262785 w 7467600"/>
              <a:gd name="connsiteY473" fmla="*/ 6845450 h 6858000"/>
              <a:gd name="connsiteX474" fmla="*/ 209968 w 7467600"/>
              <a:gd name="connsiteY474" fmla="*/ 6770713 h 6858000"/>
              <a:gd name="connsiteX475" fmla="*/ 873460 w 7467600"/>
              <a:gd name="connsiteY475" fmla="*/ 6253768 h 6858000"/>
              <a:gd name="connsiteX476" fmla="*/ 192686 w 7467600"/>
              <a:gd name="connsiteY476" fmla="*/ 5849257 h 6858000"/>
              <a:gd name="connsiteX477" fmla="*/ 4696 w 7467600"/>
              <a:gd name="connsiteY477" fmla="*/ 5697668 h 6858000"/>
              <a:gd name="connsiteX478" fmla="*/ 0 w 7467600"/>
              <a:gd name="connsiteY478" fmla="*/ 5689984 h 6858000"/>
              <a:gd name="connsiteX479" fmla="*/ 0 w 7467600"/>
              <a:gd name="connsiteY479" fmla="*/ 5513472 h 6858000"/>
              <a:gd name="connsiteX480" fmla="*/ 174101 w 7467600"/>
              <a:gd name="connsiteY480" fmla="*/ 5620277 h 6858000"/>
              <a:gd name="connsiteX481" fmla="*/ 891800 w 7467600"/>
              <a:gd name="connsiteY481" fmla="*/ 6036935 h 6858000"/>
              <a:gd name="connsiteX482" fmla="*/ 1072219 w 7467600"/>
              <a:gd name="connsiteY482" fmla="*/ 6169443 h 6858000"/>
              <a:gd name="connsiteX483" fmla="*/ 1074117 w 7467600"/>
              <a:gd name="connsiteY483" fmla="*/ 6170301 h 6858000"/>
              <a:gd name="connsiteX484" fmla="*/ 1083114 w 7467600"/>
              <a:gd name="connsiteY484" fmla="*/ 6174131 h 6858000"/>
              <a:gd name="connsiteX485" fmla="*/ 1543010 w 7467600"/>
              <a:gd name="connsiteY485" fmla="*/ 6191140 h 6858000"/>
              <a:gd name="connsiteX486" fmla="*/ 1551080 w 7467600"/>
              <a:gd name="connsiteY486" fmla="*/ 6195006 h 6858000"/>
              <a:gd name="connsiteX487" fmla="*/ 2345443 w 7467600"/>
              <a:gd name="connsiteY487" fmla="*/ 5549882 h 6858000"/>
              <a:gd name="connsiteX488" fmla="*/ 1721499 w 7467600"/>
              <a:gd name="connsiteY488" fmla="*/ 5599969 h 6858000"/>
              <a:gd name="connsiteX489" fmla="*/ 767716 w 7467600"/>
              <a:gd name="connsiteY489" fmla="*/ 5472768 h 6858000"/>
              <a:gd name="connsiteX490" fmla="*/ 722147 w 7467600"/>
              <a:gd name="connsiteY490" fmla="*/ 5393091 h 6858000"/>
              <a:gd name="connsiteX491" fmla="*/ 1485552 w 7467600"/>
              <a:gd name="connsiteY491" fmla="*/ 5313202 h 6858000"/>
              <a:gd name="connsiteX492" fmla="*/ 2143004 w 7467600"/>
              <a:gd name="connsiteY492" fmla="*/ 5402420 h 6858000"/>
              <a:gd name="connsiteX493" fmla="*/ 1933391 w 7467600"/>
              <a:gd name="connsiteY493" fmla="*/ 5156971 h 6858000"/>
              <a:gd name="connsiteX494" fmla="*/ 1827118 w 7467600"/>
              <a:gd name="connsiteY494" fmla="*/ 4968410 h 6858000"/>
              <a:gd name="connsiteX495" fmla="*/ 1837349 w 7467600"/>
              <a:gd name="connsiteY495" fmla="*/ 4956357 h 6858000"/>
              <a:gd name="connsiteX496" fmla="*/ 2162835 w 7467600"/>
              <a:gd name="connsiteY496" fmla="*/ 5187853 h 6858000"/>
              <a:gd name="connsiteX497" fmla="*/ 2257167 w 7467600"/>
              <a:gd name="connsiteY497" fmla="*/ 5462123 h 6858000"/>
              <a:gd name="connsiteX498" fmla="*/ 2261598 w 7467600"/>
              <a:gd name="connsiteY498" fmla="*/ 5467998 h 6858000"/>
              <a:gd name="connsiteX499" fmla="*/ 2437177 w 7467600"/>
              <a:gd name="connsiteY499" fmla="*/ 5479608 h 6858000"/>
              <a:gd name="connsiteX500" fmla="*/ 2445247 w 7467600"/>
              <a:gd name="connsiteY500" fmla="*/ 5483476 h 6858000"/>
              <a:gd name="connsiteX501" fmla="*/ 2743626 w 7467600"/>
              <a:gd name="connsiteY501" fmla="*/ 5304819 h 6858000"/>
              <a:gd name="connsiteX502" fmla="*/ 3048102 w 7467600"/>
              <a:gd name="connsiteY502" fmla="*/ 5150595 h 6858000"/>
              <a:gd name="connsiteX503" fmla="*/ 1799414 w 7467600"/>
              <a:gd name="connsiteY503" fmla="*/ 4694732 h 6858000"/>
              <a:gd name="connsiteX504" fmla="*/ 1771735 w 7467600"/>
              <a:gd name="connsiteY504" fmla="*/ 4619929 h 6858000"/>
              <a:gd name="connsiteX505" fmla="*/ 3104273 w 7467600"/>
              <a:gd name="connsiteY505" fmla="*/ 5076159 h 6858000"/>
              <a:gd name="connsiteX506" fmla="*/ 3113245 w 7467600"/>
              <a:gd name="connsiteY506" fmla="*/ 5090705 h 6858000"/>
              <a:gd name="connsiteX507" fmla="*/ 3126294 w 7467600"/>
              <a:gd name="connsiteY507" fmla="*/ 5114400 h 6858000"/>
              <a:gd name="connsiteX508" fmla="*/ 3937433 w 7467600"/>
              <a:gd name="connsiteY508" fmla="*/ 4830473 h 6858000"/>
              <a:gd name="connsiteX509" fmla="*/ 3590475 w 7467600"/>
              <a:gd name="connsiteY509" fmla="*/ 4597974 h 6858000"/>
              <a:gd name="connsiteX510" fmla="*/ 3100264 w 7467600"/>
              <a:gd name="connsiteY510" fmla="*/ 4579845 h 6858000"/>
              <a:gd name="connsiteX511" fmla="*/ 2183576 w 7467600"/>
              <a:gd name="connsiteY511" fmla="*/ 4227150 h 6858000"/>
              <a:gd name="connsiteX512" fmla="*/ 2151029 w 7467600"/>
              <a:gd name="connsiteY512" fmla="*/ 4146947 h 6858000"/>
              <a:gd name="connsiteX513" fmla="*/ 3563434 w 7467600"/>
              <a:gd name="connsiteY513" fmla="*/ 4469115 h 6858000"/>
              <a:gd name="connsiteX514" fmla="*/ 3177952 w 7467600"/>
              <a:gd name="connsiteY514" fmla="*/ 3657386 h 6858000"/>
              <a:gd name="connsiteX515" fmla="*/ 3189263 w 7467600"/>
              <a:gd name="connsiteY515" fmla="*/ 3625726 h 6858000"/>
              <a:gd name="connsiteX516" fmla="*/ 3560912 w 7467600"/>
              <a:gd name="connsiteY516" fmla="*/ 4079863 h 6858000"/>
              <a:gd name="connsiteX517" fmla="*/ 3626636 w 7467600"/>
              <a:gd name="connsiteY517" fmla="*/ 4512230 h 6858000"/>
              <a:gd name="connsiteX518" fmla="*/ 3653088 w 7467600"/>
              <a:gd name="connsiteY518" fmla="*/ 4521417 h 6858000"/>
              <a:gd name="connsiteX519" fmla="*/ 3988128 w 7467600"/>
              <a:gd name="connsiteY519" fmla="*/ 4817267 h 6858000"/>
              <a:gd name="connsiteX520" fmla="*/ 4830582 w 7467600"/>
              <a:gd name="connsiteY520" fmla="*/ 4676000 h 6858000"/>
              <a:gd name="connsiteX521" fmla="*/ 4830100 w 7467600"/>
              <a:gd name="connsiteY521" fmla="*/ 4675554 h 6858000"/>
              <a:gd name="connsiteX522" fmla="*/ 4036318 w 7467600"/>
              <a:gd name="connsiteY522" fmla="*/ 4147013 h 6858000"/>
              <a:gd name="connsiteX523" fmla="*/ 3432098 w 7467600"/>
              <a:gd name="connsiteY523" fmla="*/ 3537312 h 6858000"/>
              <a:gd name="connsiteX524" fmla="*/ 3446761 w 7467600"/>
              <a:gd name="connsiteY524" fmla="*/ 3461278 h 6858000"/>
              <a:gd name="connsiteX525" fmla="*/ 4419733 w 7467600"/>
              <a:gd name="connsiteY525" fmla="*/ 3963555 h 6858000"/>
              <a:gd name="connsiteX526" fmla="*/ 4781371 w 7467600"/>
              <a:gd name="connsiteY526" fmla="*/ 4458604 h 6858000"/>
              <a:gd name="connsiteX527" fmla="*/ 4780440 w 7467600"/>
              <a:gd name="connsiteY527" fmla="*/ 4470290 h 6858000"/>
              <a:gd name="connsiteX528" fmla="*/ 4898954 w 7467600"/>
              <a:gd name="connsiteY528" fmla="*/ 4662092 h 6858000"/>
              <a:gd name="connsiteX529" fmla="*/ 4900699 w 7467600"/>
              <a:gd name="connsiteY529" fmla="*/ 4670867 h 6858000"/>
              <a:gd name="connsiteX530" fmla="*/ 5714511 w 7467600"/>
              <a:gd name="connsiteY530" fmla="*/ 4663483 h 6858000"/>
              <a:gd name="connsiteX531" fmla="*/ 5464793 w 7467600"/>
              <a:gd name="connsiteY531" fmla="*/ 4393556 h 6858000"/>
              <a:gd name="connsiteX532" fmla="*/ 5461897 w 7467600"/>
              <a:gd name="connsiteY532" fmla="*/ 4390879 h 6858000"/>
              <a:gd name="connsiteX533" fmla="*/ 4294126 w 7467600"/>
              <a:gd name="connsiteY533" fmla="*/ 3303048 h 6858000"/>
              <a:gd name="connsiteX534" fmla="*/ 4305321 w 7467600"/>
              <a:gd name="connsiteY534" fmla="*/ 3256953 h 6858000"/>
              <a:gd name="connsiteX535" fmla="*/ 4949299 w 7467600"/>
              <a:gd name="connsiteY535" fmla="*/ 3766336 h 6858000"/>
              <a:gd name="connsiteX536" fmla="*/ 5291452 w 7467600"/>
              <a:gd name="connsiteY536" fmla="*/ 4076801 h 6858000"/>
              <a:gd name="connsiteX537" fmla="*/ 5434998 w 7467600"/>
              <a:gd name="connsiteY537" fmla="*/ 4254100 h 6858000"/>
              <a:gd name="connsiteX538" fmla="*/ 5351015 w 7467600"/>
              <a:gd name="connsiteY538" fmla="*/ 3760989 h 6858000"/>
              <a:gd name="connsiteX539" fmla="*/ 5413780 w 7467600"/>
              <a:gd name="connsiteY539" fmla="*/ 2966265 h 6858000"/>
              <a:gd name="connsiteX540" fmla="*/ 5425627 w 7467600"/>
              <a:gd name="connsiteY540" fmla="*/ 2954192 h 6858000"/>
              <a:gd name="connsiteX541" fmla="*/ 6604735 w 7467600"/>
              <a:gd name="connsiteY541" fmla="*/ 2041381 h 6858000"/>
              <a:gd name="connsiteX542" fmla="*/ 7204487 w 7467600"/>
              <a:gd name="connsiteY542" fmla="*/ 2742112 h 6858000"/>
              <a:gd name="connsiteX543" fmla="*/ 7131592 w 7467600"/>
              <a:gd name="connsiteY543" fmla="*/ 2672096 h 6858000"/>
              <a:gd name="connsiteX544" fmla="*/ 6996344 w 7467600"/>
              <a:gd name="connsiteY544" fmla="*/ 2518310 h 6858000"/>
              <a:gd name="connsiteX545" fmla="*/ 6735495 w 7467600"/>
              <a:gd name="connsiteY545" fmla="*/ 2196890 h 6858000"/>
              <a:gd name="connsiteX546" fmla="*/ 6721901 w 7467600"/>
              <a:gd name="connsiteY546" fmla="*/ 2179274 h 6858000"/>
              <a:gd name="connsiteX547" fmla="*/ 6604735 w 7467600"/>
              <a:gd name="connsiteY547" fmla="*/ 2041381 h 6858000"/>
              <a:gd name="connsiteX548" fmla="*/ 6591670 w 7467600"/>
              <a:gd name="connsiteY548" fmla="*/ 1988277 h 6858000"/>
              <a:gd name="connsiteX549" fmla="*/ 6747349 w 7467600"/>
              <a:gd name="connsiteY549" fmla="*/ 2160069 h 6858000"/>
              <a:gd name="connsiteX550" fmla="*/ 6760943 w 7467600"/>
              <a:gd name="connsiteY550" fmla="*/ 2177686 h 6858000"/>
              <a:gd name="connsiteX551" fmla="*/ 7021065 w 7467600"/>
              <a:gd name="connsiteY551" fmla="*/ 2498102 h 6858000"/>
              <a:gd name="connsiteX552" fmla="*/ 7155223 w 7467600"/>
              <a:gd name="connsiteY552" fmla="*/ 2650386 h 6858000"/>
              <a:gd name="connsiteX553" fmla="*/ 7203167 w 7467600"/>
              <a:gd name="connsiteY553" fmla="*/ 2697288 h 6858000"/>
              <a:gd name="connsiteX554" fmla="*/ 6937703 w 7467600"/>
              <a:gd name="connsiteY554" fmla="*/ 2321981 h 6858000"/>
              <a:gd name="connsiteX555" fmla="*/ 6591670 w 7467600"/>
              <a:gd name="connsiteY555" fmla="*/ 1988277 h 6858000"/>
              <a:gd name="connsiteX556" fmla="*/ 5798671 w 7467600"/>
              <a:gd name="connsiteY556" fmla="*/ 1981601 h 6858000"/>
              <a:gd name="connsiteX557" fmla="*/ 5754709 w 7467600"/>
              <a:gd name="connsiteY557" fmla="*/ 2071454 h 6858000"/>
              <a:gd name="connsiteX558" fmla="*/ 5763044 w 7467600"/>
              <a:gd name="connsiteY558" fmla="*/ 2842206 h 6858000"/>
              <a:gd name="connsiteX559" fmla="*/ 5764974 w 7467600"/>
              <a:gd name="connsiteY559" fmla="*/ 2799609 h 6858000"/>
              <a:gd name="connsiteX560" fmla="*/ 5767665 w 7467600"/>
              <a:gd name="connsiteY560" fmla="*/ 2666409 h 6858000"/>
              <a:gd name="connsiteX561" fmla="*/ 5763055 w 7467600"/>
              <a:gd name="connsiteY561" fmla="*/ 2579705 h 6858000"/>
              <a:gd name="connsiteX562" fmla="*/ 5758079 w 7467600"/>
              <a:gd name="connsiteY562" fmla="*/ 2492508 h 6858000"/>
              <a:gd name="connsiteX563" fmla="*/ 5779325 w 7467600"/>
              <a:gd name="connsiteY563" fmla="*/ 2197069 h 6858000"/>
              <a:gd name="connsiteX564" fmla="*/ 5798671 w 7467600"/>
              <a:gd name="connsiteY564" fmla="*/ 1981601 h 6858000"/>
              <a:gd name="connsiteX565" fmla="*/ 5829202 w 7467600"/>
              <a:gd name="connsiteY565" fmla="*/ 1971679 h 6858000"/>
              <a:gd name="connsiteX566" fmla="*/ 5809558 w 7467600"/>
              <a:gd name="connsiteY566" fmla="*/ 2198043 h 6858000"/>
              <a:gd name="connsiteX567" fmla="*/ 5788653 w 7467600"/>
              <a:gd name="connsiteY567" fmla="*/ 2489430 h 6858000"/>
              <a:gd name="connsiteX568" fmla="*/ 5793439 w 7467600"/>
              <a:gd name="connsiteY568" fmla="*/ 2575235 h 6858000"/>
              <a:gd name="connsiteX569" fmla="*/ 5796837 w 7467600"/>
              <a:gd name="connsiteY569" fmla="*/ 2637633 h 6858000"/>
              <a:gd name="connsiteX570" fmla="*/ 5818614 w 7467600"/>
              <a:gd name="connsiteY570" fmla="*/ 2473055 h 6858000"/>
              <a:gd name="connsiteX571" fmla="*/ 5829202 w 7467600"/>
              <a:gd name="connsiteY571" fmla="*/ 1971679 h 6858000"/>
              <a:gd name="connsiteX572" fmla="*/ 5911389 w 7467600"/>
              <a:gd name="connsiteY572" fmla="*/ 1898371 h 6858000"/>
              <a:gd name="connsiteX573" fmla="*/ 6237627 w 7467600"/>
              <a:gd name="connsiteY573" fmla="*/ 2231921 h 6858000"/>
              <a:gd name="connsiteX574" fmla="*/ 5911389 w 7467600"/>
              <a:gd name="connsiteY574" fmla="*/ 1898371 h 6858000"/>
              <a:gd name="connsiteX575" fmla="*/ 6944437 w 7467600"/>
              <a:gd name="connsiteY575" fmla="*/ 1575402 h 6858000"/>
              <a:gd name="connsiteX576" fmla="*/ 6304730 w 7467600"/>
              <a:gd name="connsiteY576" fmla="*/ 1766654 h 6858000"/>
              <a:gd name="connsiteX577" fmla="*/ 6944437 w 7467600"/>
              <a:gd name="connsiteY577" fmla="*/ 1575402 h 6858000"/>
              <a:gd name="connsiteX578" fmla="*/ 7019523 w 7467600"/>
              <a:gd name="connsiteY578" fmla="*/ 1519450 h 6858000"/>
              <a:gd name="connsiteX579" fmla="*/ 6298091 w 7467600"/>
              <a:gd name="connsiteY579" fmla="*/ 1737122 h 6858000"/>
              <a:gd name="connsiteX580" fmla="*/ 7019523 w 7467600"/>
              <a:gd name="connsiteY580" fmla="*/ 1519450 h 6858000"/>
              <a:gd name="connsiteX581" fmla="*/ 2399523 w 7467600"/>
              <a:gd name="connsiteY581" fmla="*/ 1428234 h 6858000"/>
              <a:gd name="connsiteX582" fmla="*/ 2224982 w 7467600"/>
              <a:gd name="connsiteY582" fmla="*/ 1826201 h 6858000"/>
              <a:gd name="connsiteX583" fmla="*/ 2096099 w 7467600"/>
              <a:gd name="connsiteY583" fmla="*/ 2345900 h 6858000"/>
              <a:gd name="connsiteX584" fmla="*/ 2283317 w 7467600"/>
              <a:gd name="connsiteY584" fmla="*/ 1796925 h 6858000"/>
              <a:gd name="connsiteX585" fmla="*/ 2399523 w 7467600"/>
              <a:gd name="connsiteY585" fmla="*/ 1428234 h 6858000"/>
              <a:gd name="connsiteX586" fmla="*/ 2448558 w 7467600"/>
              <a:gd name="connsiteY586" fmla="*/ 1373435 h 6858000"/>
              <a:gd name="connsiteX587" fmla="*/ 2312521 w 7467600"/>
              <a:gd name="connsiteY587" fmla="*/ 1806140 h 6858000"/>
              <a:gd name="connsiteX588" fmla="*/ 2127533 w 7467600"/>
              <a:gd name="connsiteY588" fmla="*/ 2348380 h 6858000"/>
              <a:gd name="connsiteX589" fmla="*/ 2358080 w 7467600"/>
              <a:gd name="connsiteY589" fmla="*/ 1866134 h 6858000"/>
              <a:gd name="connsiteX590" fmla="*/ 2407436 w 7467600"/>
              <a:gd name="connsiteY590" fmla="*/ 1651070 h 6858000"/>
              <a:gd name="connsiteX591" fmla="*/ 2448558 w 7467600"/>
              <a:gd name="connsiteY591" fmla="*/ 1373435 h 6858000"/>
              <a:gd name="connsiteX592" fmla="*/ 278707 w 7467600"/>
              <a:gd name="connsiteY592" fmla="*/ 1352270 h 6858000"/>
              <a:gd name="connsiteX593" fmla="*/ 321570 w 7467600"/>
              <a:gd name="connsiteY593" fmla="*/ 1861610 h 6858000"/>
              <a:gd name="connsiteX594" fmla="*/ 294281 w 7467600"/>
              <a:gd name="connsiteY594" fmla="*/ 1440658 h 6858000"/>
              <a:gd name="connsiteX595" fmla="*/ 278707 w 7467600"/>
              <a:gd name="connsiteY595" fmla="*/ 1352270 h 6858000"/>
              <a:gd name="connsiteX596" fmla="*/ 1423821 w 7467600"/>
              <a:gd name="connsiteY596" fmla="*/ 1351958 h 6858000"/>
              <a:gd name="connsiteX597" fmla="*/ 1638521 w 7467600"/>
              <a:gd name="connsiteY597" fmla="*/ 1908470 h 6858000"/>
              <a:gd name="connsiteX598" fmla="*/ 1754199 w 7467600"/>
              <a:gd name="connsiteY598" fmla="*/ 2149284 h 6858000"/>
              <a:gd name="connsiteX599" fmla="*/ 1908359 w 7467600"/>
              <a:gd name="connsiteY599" fmla="*/ 2364988 h 6858000"/>
              <a:gd name="connsiteX600" fmla="*/ 1647661 w 7467600"/>
              <a:gd name="connsiteY600" fmla="*/ 1825945 h 6858000"/>
              <a:gd name="connsiteX601" fmla="*/ 1423821 w 7467600"/>
              <a:gd name="connsiteY601" fmla="*/ 1351958 h 6858000"/>
              <a:gd name="connsiteX602" fmla="*/ 1431890 w 7467600"/>
              <a:gd name="connsiteY602" fmla="*/ 1306475 h 6858000"/>
              <a:gd name="connsiteX603" fmla="*/ 1507597 w 7467600"/>
              <a:gd name="connsiteY603" fmla="*/ 1446132 h 6858000"/>
              <a:gd name="connsiteX604" fmla="*/ 1674586 w 7467600"/>
              <a:gd name="connsiteY604" fmla="*/ 1813832 h 6858000"/>
              <a:gd name="connsiteX605" fmla="*/ 1815950 w 7467600"/>
              <a:gd name="connsiteY605" fmla="*/ 2128564 h 6858000"/>
              <a:gd name="connsiteX606" fmla="*/ 1984242 w 7467600"/>
              <a:gd name="connsiteY606" fmla="*/ 2430829 h 6858000"/>
              <a:gd name="connsiteX607" fmla="*/ 2014023 w 7467600"/>
              <a:gd name="connsiteY607" fmla="*/ 2450995 h 6858000"/>
              <a:gd name="connsiteX608" fmla="*/ 1747337 w 7467600"/>
              <a:gd name="connsiteY608" fmla="*/ 1855264 h 6858000"/>
              <a:gd name="connsiteX609" fmla="*/ 1533749 w 7467600"/>
              <a:gd name="connsiteY609" fmla="*/ 1478656 h 6858000"/>
              <a:gd name="connsiteX610" fmla="*/ 1431890 w 7467600"/>
              <a:gd name="connsiteY610" fmla="*/ 1306475 h 6858000"/>
              <a:gd name="connsiteX611" fmla="*/ 5052692 w 7467600"/>
              <a:gd name="connsiteY611" fmla="*/ 1292994 h 6858000"/>
              <a:gd name="connsiteX612" fmla="*/ 5200661 w 7467600"/>
              <a:gd name="connsiteY612" fmla="*/ 1635186 h 6858000"/>
              <a:gd name="connsiteX613" fmla="*/ 5297138 w 7467600"/>
              <a:gd name="connsiteY613" fmla="*/ 1906351 h 6858000"/>
              <a:gd name="connsiteX614" fmla="*/ 5052692 w 7467600"/>
              <a:gd name="connsiteY614" fmla="*/ 1292994 h 6858000"/>
              <a:gd name="connsiteX615" fmla="*/ 5009948 w 7467600"/>
              <a:gd name="connsiteY615" fmla="*/ 1273619 h 6858000"/>
              <a:gd name="connsiteX616" fmla="*/ 5121777 w 7467600"/>
              <a:gd name="connsiteY616" fmla="*/ 1654213 h 6858000"/>
              <a:gd name="connsiteX617" fmla="*/ 5293545 w 7467600"/>
              <a:gd name="connsiteY617" fmla="*/ 2072247 h 6858000"/>
              <a:gd name="connsiteX618" fmla="*/ 5294042 w 7467600"/>
              <a:gd name="connsiteY618" fmla="*/ 2065019 h 6858000"/>
              <a:gd name="connsiteX619" fmla="*/ 5171936 w 7467600"/>
              <a:gd name="connsiteY619" fmla="*/ 1647613 h 6858000"/>
              <a:gd name="connsiteX620" fmla="*/ 5009948 w 7467600"/>
              <a:gd name="connsiteY620" fmla="*/ 1273619 h 6858000"/>
              <a:gd name="connsiteX621" fmla="*/ 655236 w 7467600"/>
              <a:gd name="connsiteY621" fmla="*/ 1268632 h 6858000"/>
              <a:gd name="connsiteX622" fmla="*/ 839521 w 7467600"/>
              <a:gd name="connsiteY622" fmla="*/ 1685315 h 6858000"/>
              <a:gd name="connsiteX623" fmla="*/ 1109416 w 7467600"/>
              <a:gd name="connsiteY623" fmla="*/ 2061663 h 6858000"/>
              <a:gd name="connsiteX624" fmla="*/ 1298300 w 7467600"/>
              <a:gd name="connsiteY624" fmla="*/ 2247742 h 6858000"/>
              <a:gd name="connsiteX625" fmla="*/ 1125871 w 7467600"/>
              <a:gd name="connsiteY625" fmla="*/ 1989513 h 6858000"/>
              <a:gd name="connsiteX626" fmla="*/ 981574 w 7467600"/>
              <a:gd name="connsiteY626" fmla="*/ 1783157 h 6858000"/>
              <a:gd name="connsiteX627" fmla="*/ 922198 w 7467600"/>
              <a:gd name="connsiteY627" fmla="*/ 1677437 h 6858000"/>
              <a:gd name="connsiteX628" fmla="*/ 869293 w 7467600"/>
              <a:gd name="connsiteY628" fmla="*/ 1583214 h 6858000"/>
              <a:gd name="connsiteX629" fmla="*/ 751431 w 7467600"/>
              <a:gd name="connsiteY629" fmla="*/ 1405731 h 6858000"/>
              <a:gd name="connsiteX630" fmla="*/ 655236 w 7467600"/>
              <a:gd name="connsiteY630" fmla="*/ 1268632 h 6858000"/>
              <a:gd name="connsiteX631" fmla="*/ 6516292 w 7467600"/>
              <a:gd name="connsiteY631" fmla="*/ 1263064 h 6858000"/>
              <a:gd name="connsiteX632" fmla="*/ 5736320 w 7467600"/>
              <a:gd name="connsiteY632" fmla="*/ 1501803 h 6858000"/>
              <a:gd name="connsiteX633" fmla="*/ 6516292 w 7467600"/>
              <a:gd name="connsiteY633" fmla="*/ 1263064 h 6858000"/>
              <a:gd name="connsiteX634" fmla="*/ 291466 w 7467600"/>
              <a:gd name="connsiteY634" fmla="*/ 1250369 h 6858000"/>
              <a:gd name="connsiteX635" fmla="*/ 323180 w 7467600"/>
              <a:gd name="connsiteY635" fmla="*/ 1435283 h 6858000"/>
              <a:gd name="connsiteX636" fmla="*/ 349381 w 7467600"/>
              <a:gd name="connsiteY636" fmla="*/ 1875041 h 6858000"/>
              <a:gd name="connsiteX637" fmla="*/ 374363 w 7467600"/>
              <a:gd name="connsiteY637" fmla="*/ 1506494 h 6858000"/>
              <a:gd name="connsiteX638" fmla="*/ 302168 w 7467600"/>
              <a:gd name="connsiteY638" fmla="*/ 1274495 h 6858000"/>
              <a:gd name="connsiteX639" fmla="*/ 291466 w 7467600"/>
              <a:gd name="connsiteY639" fmla="*/ 1250369 h 6858000"/>
              <a:gd name="connsiteX640" fmla="*/ 678222 w 7467600"/>
              <a:gd name="connsiteY640" fmla="*/ 1248670 h 6858000"/>
              <a:gd name="connsiteX641" fmla="*/ 775536 w 7467600"/>
              <a:gd name="connsiteY641" fmla="*/ 1388015 h 6858000"/>
              <a:gd name="connsiteX642" fmla="*/ 894529 w 7467600"/>
              <a:gd name="connsiteY642" fmla="*/ 1567739 h 6858000"/>
              <a:gd name="connsiteX643" fmla="*/ 948000 w 7467600"/>
              <a:gd name="connsiteY643" fmla="*/ 1663088 h 6858000"/>
              <a:gd name="connsiteX644" fmla="*/ 1006812 w 7467600"/>
              <a:gd name="connsiteY644" fmla="*/ 1767683 h 6858000"/>
              <a:gd name="connsiteX645" fmla="*/ 1149133 w 7467600"/>
              <a:gd name="connsiteY645" fmla="*/ 1971513 h 6858000"/>
              <a:gd name="connsiteX646" fmla="*/ 1333952 w 7467600"/>
              <a:gd name="connsiteY646" fmla="*/ 2251620 h 6858000"/>
              <a:gd name="connsiteX647" fmla="*/ 1337329 w 7467600"/>
              <a:gd name="connsiteY647" fmla="*/ 2258350 h 6858000"/>
              <a:gd name="connsiteX648" fmla="*/ 1014726 w 7467600"/>
              <a:gd name="connsiteY648" fmla="*/ 1615556 h 6858000"/>
              <a:gd name="connsiteX649" fmla="*/ 678222 w 7467600"/>
              <a:gd name="connsiteY649" fmla="*/ 1248670 h 6858000"/>
              <a:gd name="connsiteX650" fmla="*/ 6691602 w 7467600"/>
              <a:gd name="connsiteY650" fmla="*/ 1140573 h 6858000"/>
              <a:gd name="connsiteX651" fmla="*/ 6571100 w 7467600"/>
              <a:gd name="connsiteY651" fmla="*/ 1183662 h 6858000"/>
              <a:gd name="connsiteX652" fmla="*/ 6241687 w 7467600"/>
              <a:gd name="connsiteY652" fmla="*/ 1257600 h 6858000"/>
              <a:gd name="connsiteX653" fmla="*/ 5693009 w 7467600"/>
              <a:gd name="connsiteY653" fmla="*/ 1478256 h 6858000"/>
              <a:gd name="connsiteX654" fmla="*/ 6548420 w 7467600"/>
              <a:gd name="connsiteY654" fmla="*/ 1214599 h 6858000"/>
              <a:gd name="connsiteX655" fmla="*/ 6605473 w 7467600"/>
              <a:gd name="connsiteY655" fmla="*/ 1184686 h 6858000"/>
              <a:gd name="connsiteX656" fmla="*/ 6691602 w 7467600"/>
              <a:gd name="connsiteY656" fmla="*/ 1140573 h 6858000"/>
              <a:gd name="connsiteX657" fmla="*/ 4002475 w 7467600"/>
              <a:gd name="connsiteY657" fmla="*/ 1037802 h 6858000"/>
              <a:gd name="connsiteX658" fmla="*/ 4000324 w 7467600"/>
              <a:gd name="connsiteY658" fmla="*/ 1039362 h 6858000"/>
              <a:gd name="connsiteX659" fmla="*/ 4002862 w 7467600"/>
              <a:gd name="connsiteY659" fmla="*/ 1042866 h 6858000"/>
              <a:gd name="connsiteX660" fmla="*/ 4002475 w 7467600"/>
              <a:gd name="connsiteY660" fmla="*/ 1037802 h 6858000"/>
              <a:gd name="connsiteX661" fmla="*/ 506322 w 7467600"/>
              <a:gd name="connsiteY661" fmla="*/ 1020997 h 6858000"/>
              <a:gd name="connsiteX662" fmla="*/ 533068 w 7467600"/>
              <a:gd name="connsiteY662" fmla="*/ 1029409 h 6858000"/>
              <a:gd name="connsiteX663" fmla="*/ 1232525 w 7467600"/>
              <a:gd name="connsiteY663" fmla="*/ 1804675 h 6858000"/>
              <a:gd name="connsiteX664" fmla="*/ 1388858 w 7467600"/>
              <a:gd name="connsiteY664" fmla="*/ 2368011 h 6858000"/>
              <a:gd name="connsiteX665" fmla="*/ 1384098 w 7467600"/>
              <a:gd name="connsiteY665" fmla="*/ 2378125 h 6858000"/>
              <a:gd name="connsiteX666" fmla="*/ 1425393 w 7467600"/>
              <a:gd name="connsiteY666" fmla="*/ 2589124 h 6858000"/>
              <a:gd name="connsiteX667" fmla="*/ 1424001 w 7467600"/>
              <a:gd name="connsiteY667" fmla="*/ 2597541 h 6858000"/>
              <a:gd name="connsiteX668" fmla="*/ 2152729 w 7467600"/>
              <a:gd name="connsiteY668" fmla="*/ 2864487 h 6858000"/>
              <a:gd name="connsiteX669" fmla="*/ 2020609 w 7467600"/>
              <a:gd name="connsiteY669" fmla="*/ 2539671 h 6858000"/>
              <a:gd name="connsiteX670" fmla="*/ 2018920 w 7467600"/>
              <a:gd name="connsiteY670" fmla="*/ 2536309 h 6858000"/>
              <a:gd name="connsiteX671" fmla="*/ 1342441 w 7467600"/>
              <a:gd name="connsiteY671" fmla="*/ 1173017 h 6858000"/>
              <a:gd name="connsiteX672" fmla="*/ 1367925 w 7467600"/>
              <a:gd name="connsiteY672" fmla="*/ 1135648 h 6858000"/>
              <a:gd name="connsiteX673" fmla="*/ 1771401 w 7467600"/>
              <a:gd name="connsiteY673" fmla="*/ 1806673 h 6858000"/>
              <a:gd name="connsiteX674" fmla="*/ 1972385 w 7467600"/>
              <a:gd name="connsiteY674" fmla="*/ 2198735 h 6858000"/>
              <a:gd name="connsiteX675" fmla="*/ 2040892 w 7467600"/>
              <a:gd name="connsiteY675" fmla="*/ 2405205 h 6858000"/>
              <a:gd name="connsiteX676" fmla="*/ 2131689 w 7467600"/>
              <a:gd name="connsiteY676" fmla="*/ 1936926 h 6858000"/>
              <a:gd name="connsiteX677" fmla="*/ 2454820 w 7467600"/>
              <a:gd name="connsiteY677" fmla="*/ 1248808 h 6858000"/>
              <a:gd name="connsiteX678" fmla="*/ 2492512 w 7467600"/>
              <a:gd name="connsiteY678" fmla="*/ 1302920 h 6858000"/>
              <a:gd name="connsiteX679" fmla="*/ 2081216 w 7467600"/>
              <a:gd name="connsiteY679" fmla="*/ 2527513 h 6858000"/>
              <a:gd name="connsiteX680" fmla="*/ 2081211 w 7467600"/>
              <a:gd name="connsiteY680" fmla="*/ 2528916 h 6858000"/>
              <a:gd name="connsiteX681" fmla="*/ 2199067 w 7467600"/>
              <a:gd name="connsiteY681" fmla="*/ 2884061 h 6858000"/>
              <a:gd name="connsiteX682" fmla="*/ 3192586 w 7467600"/>
              <a:gd name="connsiteY682" fmla="*/ 3411496 h 6858000"/>
              <a:gd name="connsiteX683" fmla="*/ 3182620 w 7467600"/>
              <a:gd name="connsiteY683" fmla="*/ 3483279 h 6858000"/>
              <a:gd name="connsiteX684" fmla="*/ 2435119 w 7467600"/>
              <a:gd name="connsiteY684" fmla="*/ 3080173 h 6858000"/>
              <a:gd name="connsiteX685" fmla="*/ 2410152 w 7467600"/>
              <a:gd name="connsiteY685" fmla="*/ 3063751 h 6858000"/>
              <a:gd name="connsiteX686" fmla="*/ 2408099 w 7467600"/>
              <a:gd name="connsiteY686" fmla="*/ 3064403 h 6858000"/>
              <a:gd name="connsiteX687" fmla="*/ 2407218 w 7467600"/>
              <a:gd name="connsiteY687" fmla="*/ 3070324 h 6858000"/>
              <a:gd name="connsiteX688" fmla="*/ 2380138 w 7467600"/>
              <a:gd name="connsiteY688" fmla="*/ 3099341 h 6858000"/>
              <a:gd name="connsiteX689" fmla="*/ 1765923 w 7467600"/>
              <a:gd name="connsiteY689" fmla="*/ 3581043 h 6858000"/>
              <a:gd name="connsiteX690" fmla="*/ 1702258 w 7467600"/>
              <a:gd name="connsiteY690" fmla="*/ 3612286 h 6858000"/>
              <a:gd name="connsiteX691" fmla="*/ 1538370 w 7467600"/>
              <a:gd name="connsiteY691" fmla="*/ 3811804 h 6858000"/>
              <a:gd name="connsiteX692" fmla="*/ 542867 w 7467600"/>
              <a:gd name="connsiteY692" fmla="*/ 4944092 h 6858000"/>
              <a:gd name="connsiteX693" fmla="*/ 515800 w 7467600"/>
              <a:gd name="connsiteY693" fmla="*/ 4862180 h 6858000"/>
              <a:gd name="connsiteX694" fmla="*/ 909145 w 7467600"/>
              <a:gd name="connsiteY694" fmla="*/ 4199225 h 6858000"/>
              <a:gd name="connsiteX695" fmla="*/ 1214067 w 7467600"/>
              <a:gd name="connsiteY695" fmla="*/ 3908561 h 6858000"/>
              <a:gd name="connsiteX696" fmla="*/ 640967 w 7467600"/>
              <a:gd name="connsiteY696" fmla="*/ 4105601 h 6858000"/>
              <a:gd name="connsiteX697" fmla="*/ 112563 w 7467600"/>
              <a:gd name="connsiteY697" fmla="*/ 4396952 h 6858000"/>
              <a:gd name="connsiteX698" fmla="*/ 0 w 7467600"/>
              <a:gd name="connsiteY698" fmla="*/ 4466006 h 6858000"/>
              <a:gd name="connsiteX699" fmla="*/ 0 w 7467600"/>
              <a:gd name="connsiteY699" fmla="*/ 4233763 h 6858000"/>
              <a:gd name="connsiteX700" fmla="*/ 36881 w 7467600"/>
              <a:gd name="connsiteY700" fmla="*/ 4200118 h 6858000"/>
              <a:gd name="connsiteX701" fmla="*/ 910534 w 7467600"/>
              <a:gd name="connsiteY701" fmla="*/ 3629753 h 6858000"/>
              <a:gd name="connsiteX702" fmla="*/ 1578717 w 7467600"/>
              <a:gd name="connsiteY702" fmla="*/ 3575982 h 6858000"/>
              <a:gd name="connsiteX703" fmla="*/ 2338780 w 7467600"/>
              <a:gd name="connsiteY703" fmla="*/ 3033725 h 6858000"/>
              <a:gd name="connsiteX704" fmla="*/ 1807991 w 7467600"/>
              <a:gd name="connsiteY704" fmla="*/ 2807184 h 6858000"/>
              <a:gd name="connsiteX705" fmla="*/ 1416358 w 7467600"/>
              <a:gd name="connsiteY705" fmla="*/ 3112571 h 6858000"/>
              <a:gd name="connsiteX706" fmla="*/ 939066 w 7467600"/>
              <a:gd name="connsiteY706" fmla="*/ 3378798 h 6858000"/>
              <a:gd name="connsiteX707" fmla="*/ 115099 w 7467600"/>
              <a:gd name="connsiteY707" fmla="*/ 3607650 h 6858000"/>
              <a:gd name="connsiteX708" fmla="*/ 97284 w 7467600"/>
              <a:gd name="connsiteY708" fmla="*/ 3520393 h 6858000"/>
              <a:gd name="connsiteX709" fmla="*/ 922050 w 7467600"/>
              <a:gd name="connsiteY709" fmla="*/ 3074867 h 6858000"/>
              <a:gd name="connsiteX710" fmla="*/ 1405265 w 7467600"/>
              <a:gd name="connsiteY710" fmla="*/ 3016319 h 6858000"/>
              <a:gd name="connsiteX711" fmla="*/ 1407512 w 7467600"/>
              <a:gd name="connsiteY711" fmla="*/ 3018001 h 6858000"/>
              <a:gd name="connsiteX712" fmla="*/ 1726266 w 7467600"/>
              <a:gd name="connsiteY712" fmla="*/ 2777274 h 6858000"/>
              <a:gd name="connsiteX713" fmla="*/ 625390 w 7467600"/>
              <a:gd name="connsiteY713" fmla="*/ 2514541 h 6858000"/>
              <a:gd name="connsiteX714" fmla="*/ 619799 w 7467600"/>
              <a:gd name="connsiteY714" fmla="*/ 2527180 h 6858000"/>
              <a:gd name="connsiteX715" fmla="*/ 310030 w 7467600"/>
              <a:gd name="connsiteY715" fmla="*/ 2771818 h 6858000"/>
              <a:gd name="connsiteX716" fmla="*/ 173877 w 7467600"/>
              <a:gd name="connsiteY716" fmla="*/ 2937056 h 6858000"/>
              <a:gd name="connsiteX717" fmla="*/ 77889 w 7467600"/>
              <a:gd name="connsiteY717" fmla="*/ 3138440 h 6858000"/>
              <a:gd name="connsiteX718" fmla="*/ 0 w 7467600"/>
              <a:gd name="connsiteY718" fmla="*/ 3271395 h 6858000"/>
              <a:gd name="connsiteX719" fmla="*/ 0 w 7467600"/>
              <a:gd name="connsiteY719" fmla="*/ 3153002 h 6858000"/>
              <a:gd name="connsiteX720" fmla="*/ 2386 w 7467600"/>
              <a:gd name="connsiteY720" fmla="*/ 3149203 h 6858000"/>
              <a:gd name="connsiteX721" fmla="*/ 89753 w 7467600"/>
              <a:gd name="connsiteY721" fmla="*/ 2987702 h 6858000"/>
              <a:gd name="connsiteX722" fmla="*/ 76869 w 7467600"/>
              <a:gd name="connsiteY722" fmla="*/ 3005404 h 6858000"/>
              <a:gd name="connsiteX723" fmla="*/ 32049 w 7467600"/>
              <a:gd name="connsiteY723" fmla="*/ 3065814 h 6858000"/>
              <a:gd name="connsiteX724" fmla="*/ 0 w 7467600"/>
              <a:gd name="connsiteY724" fmla="*/ 3108744 h 6858000"/>
              <a:gd name="connsiteX725" fmla="*/ 0 w 7467600"/>
              <a:gd name="connsiteY725" fmla="*/ 3058059 h 6858000"/>
              <a:gd name="connsiteX726" fmla="*/ 7610 w 7467600"/>
              <a:gd name="connsiteY726" fmla="*/ 3047889 h 6858000"/>
              <a:gd name="connsiteX727" fmla="*/ 52419 w 7467600"/>
              <a:gd name="connsiteY727" fmla="*/ 2987479 h 6858000"/>
              <a:gd name="connsiteX728" fmla="*/ 59142 w 7467600"/>
              <a:gd name="connsiteY728" fmla="*/ 2978488 h 6858000"/>
              <a:gd name="connsiteX729" fmla="*/ 0 w 7467600"/>
              <a:gd name="connsiteY729" fmla="*/ 3015334 h 6858000"/>
              <a:gd name="connsiteX730" fmla="*/ 0 w 7467600"/>
              <a:gd name="connsiteY730" fmla="*/ 2914286 h 6858000"/>
              <a:gd name="connsiteX731" fmla="*/ 36383 w 7467600"/>
              <a:gd name="connsiteY731" fmla="*/ 2901128 h 6858000"/>
              <a:gd name="connsiteX732" fmla="*/ 156329 w 7467600"/>
              <a:gd name="connsiteY732" fmla="*/ 2840533 h 6858000"/>
              <a:gd name="connsiteX733" fmla="*/ 358355 w 7467600"/>
              <a:gd name="connsiteY733" fmla="*/ 2620471 h 6858000"/>
              <a:gd name="connsiteX734" fmla="*/ 510577 w 7467600"/>
              <a:gd name="connsiteY734" fmla="*/ 2501244 h 6858000"/>
              <a:gd name="connsiteX735" fmla="*/ 211967 w 7467600"/>
              <a:gd name="connsiteY735" fmla="*/ 2479171 h 6858000"/>
              <a:gd name="connsiteX736" fmla="*/ 0 w 7467600"/>
              <a:gd name="connsiteY736" fmla="*/ 2476398 h 6858000"/>
              <a:gd name="connsiteX737" fmla="*/ 0 w 7467600"/>
              <a:gd name="connsiteY737" fmla="*/ 2389189 h 6858000"/>
              <a:gd name="connsiteX738" fmla="*/ 103062 w 7467600"/>
              <a:gd name="connsiteY738" fmla="*/ 2389518 h 6858000"/>
              <a:gd name="connsiteX739" fmla="*/ 510734 w 7467600"/>
              <a:gd name="connsiteY739" fmla="*/ 2416201 h 6858000"/>
              <a:gd name="connsiteX740" fmla="*/ 279257 w 7467600"/>
              <a:gd name="connsiteY740" fmla="*/ 2092102 h 6858000"/>
              <a:gd name="connsiteX741" fmla="*/ 65265 w 7467600"/>
              <a:gd name="connsiteY741" fmla="*/ 2006049 h 6858000"/>
              <a:gd name="connsiteX742" fmla="*/ 0 w 7467600"/>
              <a:gd name="connsiteY742" fmla="*/ 1982532 h 6858000"/>
              <a:gd name="connsiteX743" fmla="*/ 0 w 7467600"/>
              <a:gd name="connsiteY743" fmla="*/ 1912789 h 6858000"/>
              <a:gd name="connsiteX744" fmla="*/ 97460 w 7467600"/>
              <a:gd name="connsiteY744" fmla="*/ 1953725 h 6858000"/>
              <a:gd name="connsiteX745" fmla="*/ 221272 w 7467600"/>
              <a:gd name="connsiteY745" fmla="*/ 1980766 h 6858000"/>
              <a:gd name="connsiteX746" fmla="*/ 116765 w 7467600"/>
              <a:gd name="connsiteY746" fmla="*/ 1911033 h 6858000"/>
              <a:gd name="connsiteX747" fmla="*/ 16405 w 7467600"/>
              <a:gd name="connsiteY747" fmla="*/ 1803412 h 6858000"/>
              <a:gd name="connsiteX748" fmla="*/ 0 w 7467600"/>
              <a:gd name="connsiteY748" fmla="*/ 1784777 h 6858000"/>
              <a:gd name="connsiteX749" fmla="*/ 0 w 7467600"/>
              <a:gd name="connsiteY749" fmla="*/ 1740082 h 6858000"/>
              <a:gd name="connsiteX750" fmla="*/ 39394 w 7467600"/>
              <a:gd name="connsiteY750" fmla="*/ 1784856 h 6858000"/>
              <a:gd name="connsiteX751" fmla="*/ 135813 w 7467600"/>
              <a:gd name="connsiteY751" fmla="*/ 1888838 h 6858000"/>
              <a:gd name="connsiteX752" fmla="*/ 242575 w 7467600"/>
              <a:gd name="connsiteY752" fmla="*/ 1958841 h 6858000"/>
              <a:gd name="connsiteX753" fmla="*/ 82197 w 7467600"/>
              <a:gd name="connsiteY753" fmla="*/ 1754826 h 6858000"/>
              <a:gd name="connsiteX754" fmla="*/ 0 w 7467600"/>
              <a:gd name="connsiteY754" fmla="*/ 1679650 h 6858000"/>
              <a:gd name="connsiteX755" fmla="*/ 0 w 7467600"/>
              <a:gd name="connsiteY755" fmla="*/ 1602463 h 6858000"/>
              <a:gd name="connsiteX756" fmla="*/ 84689 w 7467600"/>
              <a:gd name="connsiteY756" fmla="*/ 1677442 h 6858000"/>
              <a:gd name="connsiteX757" fmla="*/ 298437 w 7467600"/>
              <a:gd name="connsiteY757" fmla="*/ 1968019 h 6858000"/>
              <a:gd name="connsiteX758" fmla="*/ 227269 w 7467600"/>
              <a:gd name="connsiteY758" fmla="*/ 1114064 h 6858000"/>
              <a:gd name="connsiteX759" fmla="*/ 248003 w 7467600"/>
              <a:gd name="connsiteY759" fmla="*/ 1089613 h 6858000"/>
              <a:gd name="connsiteX760" fmla="*/ 427020 w 7467600"/>
              <a:gd name="connsiteY760" fmla="*/ 1619803 h 6858000"/>
              <a:gd name="connsiteX761" fmla="*/ 340345 w 7467600"/>
              <a:gd name="connsiteY761" fmla="*/ 2027739 h 6858000"/>
              <a:gd name="connsiteX762" fmla="*/ 360865 w 7467600"/>
              <a:gd name="connsiteY762" fmla="*/ 2044827 h 6858000"/>
              <a:gd name="connsiteX763" fmla="*/ 560414 w 7467600"/>
              <a:gd name="connsiteY763" fmla="*/ 2421457 h 6858000"/>
              <a:gd name="connsiteX764" fmla="*/ 1359703 w 7467600"/>
              <a:gd name="connsiteY764" fmla="*/ 2578554 h 6858000"/>
              <a:gd name="connsiteX765" fmla="*/ 1359422 w 7467600"/>
              <a:gd name="connsiteY765" fmla="*/ 2577994 h 6858000"/>
              <a:gd name="connsiteX766" fmla="*/ 828701 w 7467600"/>
              <a:gd name="connsiteY766" fmla="*/ 1839520 h 6858000"/>
              <a:gd name="connsiteX767" fmla="*/ 494427 w 7467600"/>
              <a:gd name="connsiteY767" fmla="*/ 1092333 h 6858000"/>
              <a:gd name="connsiteX768" fmla="*/ 506322 w 7467600"/>
              <a:gd name="connsiteY768" fmla="*/ 1020997 h 6858000"/>
              <a:gd name="connsiteX769" fmla="*/ 4570198 w 7467600"/>
              <a:gd name="connsiteY769" fmla="*/ 978081 h 6858000"/>
              <a:gd name="connsiteX770" fmla="*/ 4523691 w 7467600"/>
              <a:gd name="connsiteY770" fmla="*/ 1127776 h 6858000"/>
              <a:gd name="connsiteX771" fmla="*/ 4509875 w 7467600"/>
              <a:gd name="connsiteY771" fmla="*/ 1167552 h 6858000"/>
              <a:gd name="connsiteX772" fmla="*/ 4478168 w 7467600"/>
              <a:gd name="connsiteY772" fmla="*/ 1260735 h 6858000"/>
              <a:gd name="connsiteX773" fmla="*/ 4409309 w 7467600"/>
              <a:gd name="connsiteY773" fmla="*/ 1666996 h 6858000"/>
              <a:gd name="connsiteX774" fmla="*/ 4370031 w 7467600"/>
              <a:gd name="connsiteY774" fmla="*/ 1955666 h 6858000"/>
              <a:gd name="connsiteX775" fmla="*/ 4570198 w 7467600"/>
              <a:gd name="connsiteY775" fmla="*/ 978081 h 6858000"/>
              <a:gd name="connsiteX776" fmla="*/ 4557898 w 7467600"/>
              <a:gd name="connsiteY776" fmla="*/ 900011 h 6858000"/>
              <a:gd name="connsiteX777" fmla="*/ 4344840 w 7467600"/>
              <a:gd name="connsiteY777" fmla="*/ 1922038 h 6858000"/>
              <a:gd name="connsiteX778" fmla="*/ 4378710 w 7467600"/>
              <a:gd name="connsiteY778" fmla="*/ 1665516 h 6858000"/>
              <a:gd name="connsiteX779" fmla="*/ 4448798 w 7467600"/>
              <a:gd name="connsiteY779" fmla="*/ 1253024 h 6858000"/>
              <a:gd name="connsiteX780" fmla="*/ 4480315 w 7467600"/>
              <a:gd name="connsiteY780" fmla="*/ 1158454 h 6858000"/>
              <a:gd name="connsiteX781" fmla="*/ 4494133 w 7467600"/>
              <a:gd name="connsiteY781" fmla="*/ 1118676 h 6858000"/>
              <a:gd name="connsiteX782" fmla="*/ 4557898 w 7467600"/>
              <a:gd name="connsiteY782" fmla="*/ 900011 h 6858000"/>
              <a:gd name="connsiteX783" fmla="*/ 5870151 w 7467600"/>
              <a:gd name="connsiteY783" fmla="*/ 898890 h 6858000"/>
              <a:gd name="connsiteX784" fmla="*/ 5861335 w 7467600"/>
              <a:gd name="connsiteY784" fmla="*/ 899177 h 6858000"/>
              <a:gd name="connsiteX785" fmla="*/ 5843702 w 7467600"/>
              <a:gd name="connsiteY785" fmla="*/ 899748 h 6858000"/>
              <a:gd name="connsiteX786" fmla="*/ 5651107 w 7467600"/>
              <a:gd name="connsiteY786" fmla="*/ 920306 h 6858000"/>
              <a:gd name="connsiteX787" fmla="*/ 5459407 w 7467600"/>
              <a:gd name="connsiteY787" fmla="*/ 940975 h 6858000"/>
              <a:gd name="connsiteX788" fmla="*/ 5374846 w 7467600"/>
              <a:gd name="connsiteY788" fmla="*/ 941988 h 6858000"/>
              <a:gd name="connsiteX789" fmla="*/ 5256105 w 7467600"/>
              <a:gd name="connsiteY789" fmla="*/ 945632 h 6858000"/>
              <a:gd name="connsiteX790" fmla="*/ 5107071 w 7467600"/>
              <a:gd name="connsiteY790" fmla="*/ 969720 h 6858000"/>
              <a:gd name="connsiteX791" fmla="*/ 4998681 w 7467600"/>
              <a:gd name="connsiteY791" fmla="*/ 988771 h 6858000"/>
              <a:gd name="connsiteX792" fmla="*/ 5870151 w 7467600"/>
              <a:gd name="connsiteY792" fmla="*/ 898890 h 6858000"/>
              <a:gd name="connsiteX793" fmla="*/ 5504425 w 7467600"/>
              <a:gd name="connsiteY793" fmla="*/ 848067 h 6858000"/>
              <a:gd name="connsiteX794" fmla="*/ 4968849 w 7467600"/>
              <a:gd name="connsiteY794" fmla="*/ 962318 h 6858000"/>
              <a:gd name="connsiteX795" fmla="*/ 5104039 w 7467600"/>
              <a:gd name="connsiteY795" fmla="*/ 940634 h 6858000"/>
              <a:gd name="connsiteX796" fmla="*/ 5256311 w 7467600"/>
              <a:gd name="connsiteY796" fmla="*/ 916490 h 6858000"/>
              <a:gd name="connsiteX797" fmla="*/ 5377381 w 7467600"/>
              <a:gd name="connsiteY797" fmla="*/ 912671 h 6858000"/>
              <a:gd name="connsiteX798" fmla="*/ 5460148 w 7467600"/>
              <a:gd name="connsiteY798" fmla="*/ 911442 h 6858000"/>
              <a:gd name="connsiteX799" fmla="*/ 5648971 w 7467600"/>
              <a:gd name="connsiteY799" fmla="*/ 891331 h 6858000"/>
              <a:gd name="connsiteX800" fmla="*/ 5844807 w 7467600"/>
              <a:gd name="connsiteY800" fmla="*/ 870718 h 6858000"/>
              <a:gd name="connsiteX801" fmla="*/ 5862975 w 7467600"/>
              <a:gd name="connsiteY801" fmla="*/ 869756 h 6858000"/>
              <a:gd name="connsiteX802" fmla="*/ 5920887 w 7467600"/>
              <a:gd name="connsiteY802" fmla="*/ 865929 h 6858000"/>
              <a:gd name="connsiteX803" fmla="*/ 5504425 w 7467600"/>
              <a:gd name="connsiteY803" fmla="*/ 848067 h 6858000"/>
              <a:gd name="connsiteX804" fmla="*/ 3607114 w 7467600"/>
              <a:gd name="connsiteY804" fmla="*/ 467441 h 6858000"/>
              <a:gd name="connsiteX805" fmla="*/ 3296242 w 7467600"/>
              <a:gd name="connsiteY805" fmla="*/ 807991 h 6858000"/>
              <a:gd name="connsiteX806" fmla="*/ 3174674 w 7467600"/>
              <a:gd name="connsiteY806" fmla="*/ 919759 h 6858000"/>
              <a:gd name="connsiteX807" fmla="*/ 3042978 w 7467600"/>
              <a:gd name="connsiteY807" fmla="*/ 1054894 h 6858000"/>
              <a:gd name="connsiteX808" fmla="*/ 2968914 w 7467600"/>
              <a:gd name="connsiteY808" fmla="*/ 1133756 h 6858000"/>
              <a:gd name="connsiteX809" fmla="*/ 3103823 w 7467600"/>
              <a:gd name="connsiteY809" fmla="*/ 1026814 h 6858000"/>
              <a:gd name="connsiteX810" fmla="*/ 3607114 w 7467600"/>
              <a:gd name="connsiteY810" fmla="*/ 467441 h 6858000"/>
              <a:gd name="connsiteX811" fmla="*/ 3744487 w 7467600"/>
              <a:gd name="connsiteY811" fmla="*/ 383136 h 6858000"/>
              <a:gd name="connsiteX812" fmla="*/ 3970213 w 7467600"/>
              <a:gd name="connsiteY812" fmla="*/ 995559 h 6858000"/>
              <a:gd name="connsiteX813" fmla="*/ 3744487 w 7467600"/>
              <a:gd name="connsiteY813" fmla="*/ 383136 h 6858000"/>
              <a:gd name="connsiteX814" fmla="*/ 3624562 w 7467600"/>
              <a:gd name="connsiteY814" fmla="*/ 367041 h 6858000"/>
              <a:gd name="connsiteX815" fmla="*/ 3489712 w 7467600"/>
              <a:gd name="connsiteY815" fmla="*/ 485386 h 6858000"/>
              <a:gd name="connsiteX816" fmla="*/ 3182994 w 7467600"/>
              <a:gd name="connsiteY816" fmla="*/ 828265 h 6858000"/>
              <a:gd name="connsiteX817" fmla="*/ 2892114 w 7467600"/>
              <a:gd name="connsiteY817" fmla="*/ 1172635 h 6858000"/>
              <a:gd name="connsiteX818" fmla="*/ 3021459 w 7467600"/>
              <a:gd name="connsiteY818" fmla="*/ 1035385 h 6858000"/>
              <a:gd name="connsiteX819" fmla="*/ 3153873 w 7467600"/>
              <a:gd name="connsiteY819" fmla="*/ 898971 h 6858000"/>
              <a:gd name="connsiteX820" fmla="*/ 3276511 w 7467600"/>
              <a:gd name="connsiteY820" fmla="*/ 786423 h 6858000"/>
              <a:gd name="connsiteX821" fmla="*/ 3584154 w 7467600"/>
              <a:gd name="connsiteY821" fmla="*/ 448218 h 6858000"/>
              <a:gd name="connsiteX822" fmla="*/ 3624562 w 7467600"/>
              <a:gd name="connsiteY822" fmla="*/ 367041 h 6858000"/>
              <a:gd name="connsiteX823" fmla="*/ 3766672 w 7467600"/>
              <a:gd name="connsiteY823" fmla="*/ 359429 h 6858000"/>
              <a:gd name="connsiteX824" fmla="*/ 3996338 w 7467600"/>
              <a:gd name="connsiteY824" fmla="*/ 968237 h 6858000"/>
              <a:gd name="connsiteX825" fmla="*/ 3766672 w 7467600"/>
              <a:gd name="connsiteY825" fmla="*/ 359429 h 6858000"/>
              <a:gd name="connsiteX826" fmla="*/ 5805386 w 7467600"/>
              <a:gd name="connsiteY826" fmla="*/ 239240 h 6858000"/>
              <a:gd name="connsiteX827" fmla="*/ 5736947 w 7467600"/>
              <a:gd name="connsiteY827" fmla="*/ 261367 h 6858000"/>
              <a:gd name="connsiteX828" fmla="*/ 5427012 w 7467600"/>
              <a:gd name="connsiteY828" fmla="*/ 311272 h 6858000"/>
              <a:gd name="connsiteX829" fmla="*/ 5147818 w 7467600"/>
              <a:gd name="connsiteY829" fmla="*/ 322112 h 6858000"/>
              <a:gd name="connsiteX830" fmla="*/ 5060854 w 7467600"/>
              <a:gd name="connsiteY830" fmla="*/ 311882 h 6858000"/>
              <a:gd name="connsiteX831" fmla="*/ 4945989 w 7467600"/>
              <a:gd name="connsiteY831" fmla="*/ 300516 h 6858000"/>
              <a:gd name="connsiteX832" fmla="*/ 5410479 w 7467600"/>
              <a:gd name="connsiteY832" fmla="*/ 348434 h 6858000"/>
              <a:gd name="connsiteX833" fmla="*/ 5805386 w 7467600"/>
              <a:gd name="connsiteY833" fmla="*/ 239240 h 6858000"/>
              <a:gd name="connsiteX834" fmla="*/ 5905192 w 7467600"/>
              <a:gd name="connsiteY834" fmla="*/ 163079 h 6858000"/>
              <a:gd name="connsiteX835" fmla="*/ 5865655 w 7467600"/>
              <a:gd name="connsiteY835" fmla="*/ 171901 h 6858000"/>
              <a:gd name="connsiteX836" fmla="*/ 5259740 w 7467600"/>
              <a:gd name="connsiteY836" fmla="*/ 257013 h 6858000"/>
              <a:gd name="connsiteX837" fmla="*/ 5208466 w 7467600"/>
              <a:gd name="connsiteY837" fmla="*/ 257550 h 6858000"/>
              <a:gd name="connsiteX838" fmla="*/ 4980204 w 7467600"/>
              <a:gd name="connsiteY838" fmla="*/ 271903 h 6858000"/>
              <a:gd name="connsiteX839" fmla="*/ 5068068 w 7467600"/>
              <a:gd name="connsiteY839" fmla="*/ 282244 h 6858000"/>
              <a:gd name="connsiteX840" fmla="*/ 5153231 w 7467600"/>
              <a:gd name="connsiteY840" fmla="*/ 292240 h 6858000"/>
              <a:gd name="connsiteX841" fmla="*/ 5426491 w 7467600"/>
              <a:gd name="connsiteY841" fmla="*/ 281128 h 6858000"/>
              <a:gd name="connsiteX842" fmla="*/ 5731212 w 7467600"/>
              <a:gd name="connsiteY842" fmla="*/ 231951 h 6858000"/>
              <a:gd name="connsiteX843" fmla="*/ 5905192 w 7467600"/>
              <a:gd name="connsiteY843" fmla="*/ 163079 h 6858000"/>
              <a:gd name="connsiteX844" fmla="*/ 5944437 w 7467600"/>
              <a:gd name="connsiteY844" fmla="*/ 113829 h 6858000"/>
              <a:gd name="connsiteX845" fmla="*/ 5825032 w 7467600"/>
              <a:gd name="connsiteY845" fmla="*/ 146405 h 6858000"/>
              <a:gd name="connsiteX846" fmla="*/ 4955599 w 7467600"/>
              <a:gd name="connsiteY846" fmla="*/ 247008 h 6858000"/>
              <a:gd name="connsiteX847" fmla="*/ 5210104 w 7467600"/>
              <a:gd name="connsiteY847" fmla="*/ 228123 h 6858000"/>
              <a:gd name="connsiteX848" fmla="*/ 5261015 w 7467600"/>
              <a:gd name="connsiteY848" fmla="*/ 227087 h 6858000"/>
              <a:gd name="connsiteX849" fmla="*/ 5861181 w 7467600"/>
              <a:gd name="connsiteY849" fmla="*/ 143093 h 6858000"/>
              <a:gd name="connsiteX850" fmla="*/ 5961252 w 7467600"/>
              <a:gd name="connsiteY850" fmla="*/ 114820 h 6858000"/>
              <a:gd name="connsiteX851" fmla="*/ 5944437 w 7467600"/>
              <a:gd name="connsiteY851" fmla="*/ 113829 h 6858000"/>
              <a:gd name="connsiteX852" fmla="*/ 3882765 w 7467600"/>
              <a:gd name="connsiteY852" fmla="*/ 0 h 6858000"/>
              <a:gd name="connsiteX853" fmla="*/ 3995099 w 7467600"/>
              <a:gd name="connsiteY853" fmla="*/ 0 h 6858000"/>
              <a:gd name="connsiteX854" fmla="*/ 4163818 w 7467600"/>
              <a:gd name="connsiteY854" fmla="*/ 234104 h 6858000"/>
              <a:gd name="connsiteX855" fmla="*/ 4172099 w 7467600"/>
              <a:gd name="connsiteY855" fmla="*/ 234207 h 6858000"/>
              <a:gd name="connsiteX856" fmla="*/ 4784282 w 7467600"/>
              <a:gd name="connsiteY856" fmla="*/ 276561 h 6858000"/>
              <a:gd name="connsiteX857" fmla="*/ 4801687 w 7467600"/>
              <a:gd name="connsiteY857" fmla="*/ 267764 h 6858000"/>
              <a:gd name="connsiteX858" fmla="*/ 6082788 w 7467600"/>
              <a:gd name="connsiteY858" fmla="*/ 64119 h 6858000"/>
              <a:gd name="connsiteX859" fmla="*/ 6099442 w 7467600"/>
              <a:gd name="connsiteY859" fmla="*/ 82568 h 6858000"/>
              <a:gd name="connsiteX860" fmla="*/ 4804137 w 7467600"/>
              <a:gd name="connsiteY860" fmla="*/ 320931 h 6858000"/>
              <a:gd name="connsiteX861" fmla="*/ 4227047 w 7467600"/>
              <a:gd name="connsiteY861" fmla="*/ 313415 h 6858000"/>
              <a:gd name="connsiteX862" fmla="*/ 4346041 w 7467600"/>
              <a:gd name="connsiteY862" fmla="*/ 456086 h 6858000"/>
              <a:gd name="connsiteX863" fmla="*/ 4870967 w 7467600"/>
              <a:gd name="connsiteY863" fmla="*/ 963061 h 6858000"/>
              <a:gd name="connsiteX864" fmla="*/ 4889647 w 7467600"/>
              <a:gd name="connsiteY864" fmla="*/ 957147 h 6858000"/>
              <a:gd name="connsiteX865" fmla="*/ 5422504 w 7467600"/>
              <a:gd name="connsiteY865" fmla="*/ 805191 h 6858000"/>
              <a:gd name="connsiteX866" fmla="*/ 6087656 w 7467600"/>
              <a:gd name="connsiteY866" fmla="*/ 826703 h 6858000"/>
              <a:gd name="connsiteX867" fmla="*/ 6058717 w 7467600"/>
              <a:gd name="connsiteY867" fmla="*/ 865992 h 6858000"/>
              <a:gd name="connsiteX868" fmla="*/ 4974153 w 7467600"/>
              <a:gd name="connsiteY868" fmla="*/ 1045456 h 6858000"/>
              <a:gd name="connsiteX869" fmla="*/ 5627835 w 7467600"/>
              <a:gd name="connsiteY869" fmla="*/ 1472077 h 6858000"/>
              <a:gd name="connsiteX870" fmla="*/ 5629817 w 7467600"/>
              <a:gd name="connsiteY870" fmla="*/ 1471412 h 6858000"/>
              <a:gd name="connsiteX871" fmla="*/ 5634124 w 7467600"/>
              <a:gd name="connsiteY871" fmla="*/ 1470572 h 6858000"/>
              <a:gd name="connsiteX872" fmla="*/ 5755832 w 7467600"/>
              <a:gd name="connsiteY872" fmla="*/ 1383886 h 6858000"/>
              <a:gd name="connsiteX873" fmla="*/ 6014186 w 7467600"/>
              <a:gd name="connsiteY873" fmla="*/ 1279799 h 6858000"/>
              <a:gd name="connsiteX874" fmla="*/ 6901619 w 7467600"/>
              <a:gd name="connsiteY874" fmla="*/ 1047874 h 6858000"/>
              <a:gd name="connsiteX875" fmla="*/ 6931566 w 7467600"/>
              <a:gd name="connsiteY875" fmla="*/ 1062034 h 6858000"/>
              <a:gd name="connsiteX876" fmla="*/ 5790982 w 7467600"/>
              <a:gd name="connsiteY876" fmla="*/ 1561380 h 6858000"/>
              <a:gd name="connsiteX877" fmla="*/ 6188971 w 7467600"/>
              <a:gd name="connsiteY877" fmla="*/ 1755168 h 6858000"/>
              <a:gd name="connsiteX878" fmla="*/ 6202446 w 7467600"/>
              <a:gd name="connsiteY878" fmla="*/ 1752268 h 6858000"/>
              <a:gd name="connsiteX879" fmla="*/ 7179560 w 7467600"/>
              <a:gd name="connsiteY879" fmla="*/ 1467551 h 6858000"/>
              <a:gd name="connsiteX880" fmla="*/ 7158730 w 7467600"/>
              <a:gd name="connsiteY880" fmla="*/ 1507835 h 6858000"/>
              <a:gd name="connsiteX881" fmla="*/ 6326959 w 7467600"/>
              <a:gd name="connsiteY881" fmla="*/ 1817686 h 6858000"/>
              <a:gd name="connsiteX882" fmla="*/ 6537433 w 7467600"/>
              <a:gd name="connsiteY882" fmla="*/ 1907790 h 6858000"/>
              <a:gd name="connsiteX883" fmla="*/ 6550221 w 7467600"/>
              <a:gd name="connsiteY883" fmla="*/ 1910729 h 6858000"/>
              <a:gd name="connsiteX884" fmla="*/ 6964438 w 7467600"/>
              <a:gd name="connsiteY884" fmla="*/ 2209505 h 6858000"/>
              <a:gd name="connsiteX885" fmla="*/ 7367862 w 7467600"/>
              <a:gd name="connsiteY885" fmla="*/ 2806833 h 6858000"/>
              <a:gd name="connsiteX886" fmla="*/ 7364329 w 7467600"/>
              <a:gd name="connsiteY886" fmla="*/ 2826907 h 6858000"/>
              <a:gd name="connsiteX887" fmla="*/ 7290545 w 7467600"/>
              <a:gd name="connsiteY887" fmla="*/ 2850663 h 6858000"/>
              <a:gd name="connsiteX888" fmla="*/ 6472036 w 7467600"/>
              <a:gd name="connsiteY888" fmla="*/ 1959003 h 6858000"/>
              <a:gd name="connsiteX889" fmla="*/ 5792897 w 7467600"/>
              <a:gd name="connsiteY889" fmla="*/ 1647747 h 6858000"/>
              <a:gd name="connsiteX890" fmla="*/ 5842751 w 7467600"/>
              <a:gd name="connsiteY890" fmla="*/ 1816112 h 6858000"/>
              <a:gd name="connsiteX891" fmla="*/ 5847424 w 7467600"/>
              <a:gd name="connsiteY891" fmla="*/ 1815776 h 6858000"/>
              <a:gd name="connsiteX892" fmla="*/ 6399821 w 7467600"/>
              <a:gd name="connsiteY892" fmla="*/ 2344799 h 6858000"/>
              <a:gd name="connsiteX893" fmla="*/ 6323232 w 7467600"/>
              <a:gd name="connsiteY893" fmla="*/ 2389634 h 6858000"/>
              <a:gd name="connsiteX894" fmla="*/ 5942958 w 7467600"/>
              <a:gd name="connsiteY894" fmla="*/ 2077708 h 6858000"/>
              <a:gd name="connsiteX895" fmla="*/ 5921559 w 7467600"/>
              <a:gd name="connsiteY895" fmla="*/ 2378596 h 6858000"/>
              <a:gd name="connsiteX896" fmla="*/ 5817651 w 7467600"/>
              <a:gd name="connsiteY896" fmla="*/ 3023919 h 6858000"/>
              <a:gd name="connsiteX897" fmla="*/ 5729634 w 7467600"/>
              <a:gd name="connsiteY897" fmla="*/ 3051849 h 6858000"/>
              <a:gd name="connsiteX898" fmla="*/ 5611018 w 7467600"/>
              <a:gd name="connsiteY898" fmla="*/ 2316769 h 6858000"/>
              <a:gd name="connsiteX899" fmla="*/ 5687608 w 7467600"/>
              <a:gd name="connsiteY899" fmla="*/ 2039972 h 6858000"/>
              <a:gd name="connsiteX900" fmla="*/ 5657554 w 7467600"/>
              <a:gd name="connsiteY900" fmla="*/ 1576445 h 6858000"/>
              <a:gd name="connsiteX901" fmla="*/ 5150475 w 7467600"/>
              <a:gd name="connsiteY901" fmla="*/ 1274012 h 6858000"/>
              <a:gd name="connsiteX902" fmla="*/ 5349142 w 7467600"/>
              <a:gd name="connsiteY902" fmla="*/ 2204405 h 6858000"/>
              <a:gd name="connsiteX903" fmla="*/ 5262214 w 7467600"/>
              <a:gd name="connsiteY903" fmla="*/ 2233836 h 6858000"/>
              <a:gd name="connsiteX904" fmla="*/ 4981539 w 7467600"/>
              <a:gd name="connsiteY904" fmla="*/ 1542201 h 6858000"/>
              <a:gd name="connsiteX905" fmla="*/ 4958461 w 7467600"/>
              <a:gd name="connsiteY905" fmla="*/ 1136957 h 6858000"/>
              <a:gd name="connsiteX906" fmla="*/ 4655015 w 7467600"/>
              <a:gd name="connsiteY906" fmla="*/ 891426 h 6858000"/>
              <a:gd name="connsiteX907" fmla="*/ 4348002 w 7467600"/>
              <a:gd name="connsiteY907" fmla="*/ 2205895 h 6858000"/>
              <a:gd name="connsiteX908" fmla="*/ 4262250 w 7467600"/>
              <a:gd name="connsiteY908" fmla="*/ 2219972 h 6858000"/>
              <a:gd name="connsiteX909" fmla="*/ 4550611 w 7467600"/>
              <a:gd name="connsiteY909" fmla="*/ 817540 h 6858000"/>
              <a:gd name="connsiteX910" fmla="*/ 4564418 w 7467600"/>
              <a:gd name="connsiteY910" fmla="*/ 808293 h 6858000"/>
              <a:gd name="connsiteX911" fmla="*/ 4266388 w 7467600"/>
              <a:gd name="connsiteY911" fmla="*/ 500083 h 6858000"/>
              <a:gd name="connsiteX912" fmla="*/ 4032842 w 7467600"/>
              <a:gd name="connsiteY912" fmla="*/ 211809 h 6858000"/>
              <a:gd name="connsiteX913" fmla="*/ 3882765 w 7467600"/>
              <a:gd name="connsiteY913" fmla="*/ 0 h 6858000"/>
              <a:gd name="connsiteX914" fmla="*/ 3721337 w 7467600"/>
              <a:gd name="connsiteY914" fmla="*/ 0 h 6858000"/>
              <a:gd name="connsiteX915" fmla="*/ 3797544 w 7467600"/>
              <a:gd name="connsiteY915" fmla="*/ 0 h 6858000"/>
              <a:gd name="connsiteX916" fmla="*/ 3775734 w 7467600"/>
              <a:gd name="connsiteY916" fmla="*/ 95131 h 6858000"/>
              <a:gd name="connsiteX917" fmla="*/ 3724807 w 7467600"/>
              <a:gd name="connsiteY917" fmla="*/ 272257 h 6858000"/>
              <a:gd name="connsiteX918" fmla="*/ 3726844 w 7467600"/>
              <a:gd name="connsiteY918" fmla="*/ 282988 h 6858000"/>
              <a:gd name="connsiteX919" fmla="*/ 3742664 w 7467600"/>
              <a:gd name="connsiteY919" fmla="*/ 279918 h 6858000"/>
              <a:gd name="connsiteX920" fmla="*/ 4103910 w 7467600"/>
              <a:gd name="connsiteY920" fmla="*/ 1161917 h 6858000"/>
              <a:gd name="connsiteX921" fmla="*/ 4020269 w 7467600"/>
              <a:gd name="connsiteY921" fmla="*/ 1200406 h 6858000"/>
              <a:gd name="connsiteX922" fmla="*/ 3674882 w 7467600"/>
              <a:gd name="connsiteY922" fmla="*/ 488524 h 6858000"/>
              <a:gd name="connsiteX923" fmla="*/ 3132682 w 7467600"/>
              <a:gd name="connsiteY923" fmla="*/ 1072284 h 6858000"/>
              <a:gd name="connsiteX924" fmla="*/ 2716346 w 7467600"/>
              <a:gd name="connsiteY924" fmla="*/ 1276376 h 6858000"/>
              <a:gd name="connsiteX925" fmla="*/ 2716772 w 7467600"/>
              <a:gd name="connsiteY925" fmla="*/ 1255462 h 6858000"/>
              <a:gd name="connsiteX926" fmla="*/ 3471096 w 7467600"/>
              <a:gd name="connsiteY926" fmla="*/ 437072 h 6858000"/>
              <a:gd name="connsiteX927" fmla="*/ 3639057 w 7467600"/>
              <a:gd name="connsiteY927" fmla="*/ 286334 h 6858000"/>
              <a:gd name="connsiteX928" fmla="*/ 3640309 w 7467600"/>
              <a:gd name="connsiteY928" fmla="*/ 284664 h 6858000"/>
              <a:gd name="connsiteX929" fmla="*/ 3646022 w 7467600"/>
              <a:gd name="connsiteY929" fmla="*/ 276711 h 6858000"/>
              <a:gd name="connsiteX930" fmla="*/ 3707943 w 7467600"/>
              <a:gd name="connsiteY930" fmla="*/ 65958 h 6858000"/>
              <a:gd name="connsiteX931" fmla="*/ 3721337 w 7467600"/>
              <a:gd name="connsiteY931" fmla="*/ 0 h 6858000"/>
              <a:gd name="connsiteX932" fmla="*/ 2867960 w 7467600"/>
              <a:gd name="connsiteY932" fmla="*/ 0 h 6858000"/>
              <a:gd name="connsiteX933" fmla="*/ 2926351 w 7467600"/>
              <a:gd name="connsiteY933" fmla="*/ 0 h 6858000"/>
              <a:gd name="connsiteX934" fmla="*/ 2902823 w 7467600"/>
              <a:gd name="connsiteY934" fmla="*/ 262929 h 6858000"/>
              <a:gd name="connsiteX935" fmla="*/ 2940663 w 7467600"/>
              <a:gd name="connsiteY935" fmla="*/ 140884 h 6858000"/>
              <a:gd name="connsiteX936" fmla="*/ 2947039 w 7467600"/>
              <a:gd name="connsiteY936" fmla="*/ 122524 h 6858000"/>
              <a:gd name="connsiteX937" fmla="*/ 2984316 w 7467600"/>
              <a:gd name="connsiteY937" fmla="*/ 0 h 6858000"/>
              <a:gd name="connsiteX938" fmla="*/ 3016114 w 7467600"/>
              <a:gd name="connsiteY938" fmla="*/ 0 h 6858000"/>
              <a:gd name="connsiteX939" fmla="*/ 2979949 w 7467600"/>
              <a:gd name="connsiteY939" fmla="*/ 119274 h 6858000"/>
              <a:gd name="connsiteX940" fmla="*/ 3023879 w 7467600"/>
              <a:gd name="connsiteY940" fmla="*/ 0 h 6858000"/>
              <a:gd name="connsiteX941" fmla="*/ 3105400 w 7467600"/>
              <a:gd name="connsiteY941" fmla="*/ 0 h 6858000"/>
              <a:gd name="connsiteX942" fmla="*/ 3094669 w 7467600"/>
              <a:gd name="connsiteY942" fmla="*/ 30308 h 6858000"/>
              <a:gd name="connsiteX943" fmla="*/ 2901945 w 7467600"/>
              <a:gd name="connsiteY943" fmla="*/ 466538 h 6858000"/>
              <a:gd name="connsiteX944" fmla="*/ 2815209 w 7467600"/>
              <a:gd name="connsiteY944" fmla="*/ 497361 h 6858000"/>
              <a:gd name="connsiteX945" fmla="*/ 2844845 w 7467600"/>
              <a:gd name="connsiteY945" fmla="*/ 127638 h 6858000"/>
              <a:gd name="connsiteX946" fmla="*/ 2867960 w 7467600"/>
              <a:gd name="connsiteY946" fmla="*/ 0 h 6858000"/>
              <a:gd name="connsiteX947" fmla="*/ 1057230 w 7467600"/>
              <a:gd name="connsiteY947" fmla="*/ 0 h 6858000"/>
              <a:gd name="connsiteX948" fmla="*/ 1111003 w 7467600"/>
              <a:gd name="connsiteY948" fmla="*/ 0 h 6858000"/>
              <a:gd name="connsiteX949" fmla="*/ 1125553 w 7467600"/>
              <a:gd name="connsiteY949" fmla="*/ 52588 h 6858000"/>
              <a:gd name="connsiteX950" fmla="*/ 1304276 w 7467600"/>
              <a:gd name="connsiteY950" fmla="*/ 476275 h 6858000"/>
              <a:gd name="connsiteX951" fmla="*/ 1492066 w 7467600"/>
              <a:gd name="connsiteY951" fmla="*/ 886333 h 6858000"/>
              <a:gd name="connsiteX952" fmla="*/ 1423698 w 7467600"/>
              <a:gd name="connsiteY952" fmla="*/ 710817 h 6858000"/>
              <a:gd name="connsiteX953" fmla="*/ 1357609 w 7467600"/>
              <a:gd name="connsiteY953" fmla="*/ 532892 h 6858000"/>
              <a:gd name="connsiteX954" fmla="*/ 1309550 w 7467600"/>
              <a:gd name="connsiteY954" fmla="*/ 374031 h 6858000"/>
              <a:gd name="connsiteX955" fmla="*/ 1193673 w 7467600"/>
              <a:gd name="connsiteY955" fmla="*/ 49533 h 6858000"/>
              <a:gd name="connsiteX956" fmla="*/ 1164391 w 7467600"/>
              <a:gd name="connsiteY956" fmla="*/ 0 h 6858000"/>
              <a:gd name="connsiteX957" fmla="*/ 1200666 w 7467600"/>
              <a:gd name="connsiteY957" fmla="*/ 0 h 6858000"/>
              <a:gd name="connsiteX958" fmla="*/ 1223408 w 7467600"/>
              <a:gd name="connsiteY958" fmla="*/ 38996 h 6858000"/>
              <a:gd name="connsiteX959" fmla="*/ 1339635 w 7467600"/>
              <a:gd name="connsiteY959" fmla="*/ 365517 h 6858000"/>
              <a:gd name="connsiteX960" fmla="*/ 1387469 w 7467600"/>
              <a:gd name="connsiteY960" fmla="*/ 523079 h 6858000"/>
              <a:gd name="connsiteX961" fmla="*/ 1452685 w 7467600"/>
              <a:gd name="connsiteY961" fmla="*/ 699806 h 6858000"/>
              <a:gd name="connsiteX962" fmla="*/ 1492092 w 7467600"/>
              <a:gd name="connsiteY962" fmla="*/ 800424 h 6858000"/>
              <a:gd name="connsiteX963" fmla="*/ 1455302 w 7467600"/>
              <a:gd name="connsiteY963" fmla="*/ 632913 h 6858000"/>
              <a:gd name="connsiteX964" fmla="*/ 1222336 w 7467600"/>
              <a:gd name="connsiteY964" fmla="*/ 9480 h 6858000"/>
              <a:gd name="connsiteX965" fmla="*/ 1214634 w 7467600"/>
              <a:gd name="connsiteY965" fmla="*/ 0 h 6858000"/>
              <a:gd name="connsiteX966" fmla="*/ 1289827 w 7467600"/>
              <a:gd name="connsiteY966" fmla="*/ 0 h 6858000"/>
              <a:gd name="connsiteX967" fmla="*/ 1321076 w 7467600"/>
              <a:gd name="connsiteY967" fmla="*/ 59722 h 6858000"/>
              <a:gd name="connsiteX968" fmla="*/ 1512579 w 7467600"/>
              <a:gd name="connsiteY968" fmla="*/ 626441 h 6858000"/>
              <a:gd name="connsiteX969" fmla="*/ 1506076 w 7467600"/>
              <a:gd name="connsiteY969" fmla="*/ 1089289 h 6858000"/>
              <a:gd name="connsiteX970" fmla="*/ 1486346 w 7467600"/>
              <a:gd name="connsiteY970" fmla="*/ 1079919 h 6858000"/>
              <a:gd name="connsiteX971" fmla="*/ 1070511 w 7467600"/>
              <a:gd name="connsiteY971" fmla="*/ 48609 h 6858000"/>
              <a:gd name="connsiteX972" fmla="*/ 1057230 w 7467600"/>
              <a:gd name="connsiteY972" fmla="*/ 0 h 6858000"/>
              <a:gd name="connsiteX973" fmla="*/ 43151 w 7467600"/>
              <a:gd name="connsiteY973" fmla="*/ 0 h 6858000"/>
              <a:gd name="connsiteX974" fmla="*/ 95283 w 7467600"/>
              <a:gd name="connsiteY974" fmla="*/ 0 h 6858000"/>
              <a:gd name="connsiteX975" fmla="*/ 300708 w 7467600"/>
              <a:gd name="connsiteY975" fmla="*/ 154571 h 6858000"/>
              <a:gd name="connsiteX976" fmla="*/ 530414 w 7467600"/>
              <a:gd name="connsiteY976" fmla="*/ 354673 h 6858000"/>
              <a:gd name="connsiteX977" fmla="*/ 333785 w 7467600"/>
              <a:gd name="connsiteY977" fmla="*/ 161564 h 6858000"/>
              <a:gd name="connsiteX978" fmla="*/ 147005 w 7467600"/>
              <a:gd name="connsiteY978" fmla="*/ 0 h 6858000"/>
              <a:gd name="connsiteX979" fmla="*/ 272509 w 7467600"/>
              <a:gd name="connsiteY979" fmla="*/ 0 h 6858000"/>
              <a:gd name="connsiteX980" fmla="*/ 326276 w 7467600"/>
              <a:gd name="connsiteY980" fmla="*/ 45847 h 6858000"/>
              <a:gd name="connsiteX981" fmla="*/ 823759 w 7467600"/>
              <a:gd name="connsiteY981" fmla="*/ 574145 h 6858000"/>
              <a:gd name="connsiteX982" fmla="*/ 811254 w 7467600"/>
              <a:gd name="connsiteY982" fmla="*/ 665546 h 6858000"/>
              <a:gd name="connsiteX983" fmla="*/ 154042 w 7467600"/>
              <a:gd name="connsiteY983" fmla="*/ 261522 h 6858000"/>
              <a:gd name="connsiteX984" fmla="*/ 13550 w 7467600"/>
              <a:gd name="connsiteY984" fmla="*/ 158423 h 6858000"/>
              <a:gd name="connsiteX985" fmla="*/ 0 w 7467600"/>
              <a:gd name="connsiteY985" fmla="*/ 146618 h 6858000"/>
              <a:gd name="connsiteX986" fmla="*/ 0 w 7467600"/>
              <a:gd name="connsiteY986" fmla="*/ 59161 h 6858000"/>
              <a:gd name="connsiteX987" fmla="*/ 45427 w 7467600"/>
              <a:gd name="connsiteY987" fmla="*/ 101078 h 6858000"/>
              <a:gd name="connsiteX988" fmla="*/ 630103 w 7467600"/>
              <a:gd name="connsiteY988" fmla="*/ 485885 h 6858000"/>
              <a:gd name="connsiteX989" fmla="*/ 532040 w 7467600"/>
              <a:gd name="connsiteY989" fmla="*/ 399359 h 6858000"/>
              <a:gd name="connsiteX990" fmla="*/ 517618 w 7467600"/>
              <a:gd name="connsiteY990" fmla="*/ 385726 h 6858000"/>
              <a:gd name="connsiteX991" fmla="*/ 285074 w 7467600"/>
              <a:gd name="connsiteY991" fmla="*/ 182755 h 6858000"/>
              <a:gd name="connsiteX992" fmla="*/ 43151 w 7467600"/>
              <a:gd name="connsiteY99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1903353 w 7467600"/>
              <a:gd name="connsiteY136" fmla="*/ 5044827 h 6858000"/>
              <a:gd name="connsiteX137" fmla="*/ 1936931 w 7467600"/>
              <a:gd name="connsiteY137" fmla="*/ 5093954 h 6858000"/>
              <a:gd name="connsiteX138" fmla="*/ 2195868 w 7467600"/>
              <a:gd name="connsiteY138" fmla="*/ 5396574 h 6858000"/>
              <a:gd name="connsiteX139" fmla="*/ 2088852 w 7467600"/>
              <a:gd name="connsiteY139" fmla="*/ 5166123 h 6858000"/>
              <a:gd name="connsiteX140" fmla="*/ 1958241 w 7467600"/>
              <a:gd name="connsiteY140" fmla="*/ 5067955 h 6858000"/>
              <a:gd name="connsiteX141" fmla="*/ 1903353 w 7467600"/>
              <a:gd name="connsiteY141" fmla="*/ 5044827 h 6858000"/>
              <a:gd name="connsiteX142" fmla="*/ 1979378 w 7467600"/>
              <a:gd name="connsiteY142" fmla="*/ 4769504 h 6858000"/>
              <a:gd name="connsiteX143" fmla="*/ 2882120 w 7467600"/>
              <a:gd name="connsiteY143" fmla="*/ 5064547 h 6858000"/>
              <a:gd name="connsiteX144" fmla="*/ 2793103 w 7467600"/>
              <a:gd name="connsiteY144" fmla="*/ 5039699 h 6858000"/>
              <a:gd name="connsiteX145" fmla="*/ 2770041 w 7467600"/>
              <a:gd name="connsiteY145" fmla="*/ 5033634 h 6858000"/>
              <a:gd name="connsiteX146" fmla="*/ 1979378 w 7467600"/>
              <a:gd name="connsiteY146" fmla="*/ 4769504 h 6858000"/>
              <a:gd name="connsiteX147" fmla="*/ 1927410 w 7467600"/>
              <a:gd name="connsiteY147" fmla="*/ 4716164 h 6858000"/>
              <a:gd name="connsiteX148" fmla="*/ 1959587 w 7467600"/>
              <a:gd name="connsiteY148" fmla="*/ 4728849 h 6858000"/>
              <a:gd name="connsiteX149" fmla="*/ 2777707 w 7467600"/>
              <a:gd name="connsiteY149" fmla="*/ 5003991 h 6858000"/>
              <a:gd name="connsiteX150" fmla="*/ 2800768 w 7467600"/>
              <a:gd name="connsiteY150" fmla="*/ 5010056 h 6858000"/>
              <a:gd name="connsiteX151" fmla="*/ 2879408 w 7467600"/>
              <a:gd name="connsiteY151" fmla="*/ 5031590 h 6858000"/>
              <a:gd name="connsiteX152" fmla="*/ 2862295 w 7467600"/>
              <a:gd name="connsiteY152" fmla="*/ 5022958 h 6858000"/>
              <a:gd name="connsiteX153" fmla="*/ 2813343 w 7467600"/>
              <a:gd name="connsiteY153" fmla="*/ 4998369 h 6858000"/>
              <a:gd name="connsiteX154" fmla="*/ 2646245 w 7467600"/>
              <a:gd name="connsiteY154" fmla="*/ 4930999 h 6858000"/>
              <a:gd name="connsiteX155" fmla="*/ 1999243 w 7467600"/>
              <a:gd name="connsiteY155" fmla="*/ 4730524 h 6858000"/>
              <a:gd name="connsiteX156" fmla="*/ 1979527 w 7467600"/>
              <a:gd name="connsiteY156" fmla="*/ 4726651 h 6858000"/>
              <a:gd name="connsiteX157" fmla="*/ 1927410 w 7467600"/>
              <a:gd name="connsiteY157" fmla="*/ 4716164 h 6858000"/>
              <a:gd name="connsiteX158" fmla="*/ 1997014 w 7467600"/>
              <a:gd name="connsiteY158" fmla="*/ 4698007 h 6858000"/>
              <a:gd name="connsiteX159" fmla="*/ 2005458 w 7467600"/>
              <a:gd name="connsiteY159" fmla="*/ 4699540 h 6858000"/>
              <a:gd name="connsiteX160" fmla="*/ 2657186 w 7467600"/>
              <a:gd name="connsiteY160" fmla="*/ 4901687 h 6858000"/>
              <a:gd name="connsiteX161" fmla="*/ 2826662 w 7467600"/>
              <a:gd name="connsiteY161" fmla="*/ 4970362 h 6858000"/>
              <a:gd name="connsiteX162" fmla="*/ 2876100 w 7467600"/>
              <a:gd name="connsiteY162" fmla="*/ 4995397 h 6858000"/>
              <a:gd name="connsiteX163" fmla="*/ 3042600 w 7467600"/>
              <a:gd name="connsiteY163" fmla="*/ 5059532 h 6858000"/>
              <a:gd name="connsiteX164" fmla="*/ 1997014 w 7467600"/>
              <a:gd name="connsiteY164" fmla="*/ 4698007 h 6858000"/>
              <a:gd name="connsiteX165" fmla="*/ 2305292 w 7467600"/>
              <a:gd name="connsiteY165" fmla="*/ 4219492 h 6858000"/>
              <a:gd name="connsiteX166" fmla="*/ 3360922 w 7467600"/>
              <a:gd name="connsiteY166" fmla="*/ 4529373 h 6858000"/>
              <a:gd name="connsiteX167" fmla="*/ 3492420 w 7467600"/>
              <a:gd name="connsiteY167" fmla="*/ 4510145 h 6858000"/>
              <a:gd name="connsiteX168" fmla="*/ 3364086 w 7467600"/>
              <a:gd name="connsiteY168" fmla="*/ 4480340 h 6858000"/>
              <a:gd name="connsiteX169" fmla="*/ 3225818 w 7467600"/>
              <a:gd name="connsiteY169" fmla="*/ 4411822 h 6858000"/>
              <a:gd name="connsiteX170" fmla="*/ 3129696 w 7467600"/>
              <a:gd name="connsiteY170" fmla="*/ 4360704 h 6858000"/>
              <a:gd name="connsiteX171" fmla="*/ 2814545 w 7467600"/>
              <a:gd name="connsiteY171" fmla="*/ 4282955 h 6858000"/>
              <a:gd name="connsiteX172" fmla="*/ 2305292 w 7467600"/>
              <a:gd name="connsiteY172" fmla="*/ 4219492 h 6858000"/>
              <a:gd name="connsiteX173" fmla="*/ 2626982 w 7467600"/>
              <a:gd name="connsiteY173" fmla="*/ 4206450 h 6858000"/>
              <a:gd name="connsiteX174" fmla="*/ 2490617 w 7467600"/>
              <a:gd name="connsiteY174" fmla="*/ 4206951 h 6858000"/>
              <a:gd name="connsiteX175" fmla="*/ 2819869 w 7467600"/>
              <a:gd name="connsiteY175" fmla="*/ 4252936 h 6858000"/>
              <a:gd name="connsiteX176" fmla="*/ 3143018 w 7467600"/>
              <a:gd name="connsiteY176" fmla="*/ 4332698 h 6858000"/>
              <a:gd name="connsiteX177" fmla="*/ 3241520 w 7467600"/>
              <a:gd name="connsiteY177" fmla="*/ 4385112 h 6858000"/>
              <a:gd name="connsiteX178" fmla="*/ 3374575 w 7467600"/>
              <a:gd name="connsiteY178" fmla="*/ 4451517 h 6858000"/>
              <a:gd name="connsiteX179" fmla="*/ 3505221 w 7467600"/>
              <a:gd name="connsiteY179" fmla="*/ 4480757 h 6858000"/>
              <a:gd name="connsiteX180" fmla="*/ 2626982 w 7467600"/>
              <a:gd name="connsiteY180" fmla="*/ 4206450 h 6858000"/>
              <a:gd name="connsiteX181" fmla="*/ 1310106 w 7467600"/>
              <a:gd name="connsiteY181" fmla="*/ 3943217 h 6858000"/>
              <a:gd name="connsiteX182" fmla="*/ 854994 w 7467600"/>
              <a:gd name="connsiteY182" fmla="*/ 4399136 h 6858000"/>
              <a:gd name="connsiteX183" fmla="*/ 742462 w 7467600"/>
              <a:gd name="connsiteY183" fmla="*/ 4594648 h 6858000"/>
              <a:gd name="connsiteX184" fmla="*/ 820602 w 7467600"/>
              <a:gd name="connsiteY184" fmla="*/ 4485915 h 6858000"/>
              <a:gd name="connsiteX185" fmla="*/ 878295 w 7467600"/>
              <a:gd name="connsiteY185" fmla="*/ 4403594 h 6858000"/>
              <a:gd name="connsiteX186" fmla="*/ 1240607 w 7467600"/>
              <a:gd name="connsiteY186" fmla="*/ 4010401 h 6858000"/>
              <a:gd name="connsiteX187" fmla="*/ 1310106 w 7467600"/>
              <a:gd name="connsiteY187" fmla="*/ 3943217 h 6858000"/>
              <a:gd name="connsiteX188" fmla="*/ 1423113 w 7467600"/>
              <a:gd name="connsiteY188" fmla="*/ 3874565 h 6858000"/>
              <a:gd name="connsiteX189" fmla="*/ 1260565 w 7467600"/>
              <a:gd name="connsiteY189" fmla="*/ 4031982 h 6858000"/>
              <a:gd name="connsiteX190" fmla="*/ 901900 w 7467600"/>
              <a:gd name="connsiteY190" fmla="*/ 4421236 h 6858000"/>
              <a:gd name="connsiteX191" fmla="*/ 845044 w 7467600"/>
              <a:gd name="connsiteY191" fmla="*/ 4502436 h 6858000"/>
              <a:gd name="connsiteX192" fmla="*/ 685926 w 7467600"/>
              <a:gd name="connsiteY192" fmla="*/ 4703069 h 6858000"/>
              <a:gd name="connsiteX193" fmla="*/ 684248 w 7467600"/>
              <a:gd name="connsiteY193" fmla="*/ 4706721 h 6858000"/>
              <a:gd name="connsiteX194" fmla="*/ 1423113 w 7467600"/>
              <a:gd name="connsiteY194" fmla="*/ 3874565 h 6858000"/>
              <a:gd name="connsiteX195" fmla="*/ 3316479 w 7467600"/>
              <a:gd name="connsiteY195" fmla="*/ 3872136 h 6858000"/>
              <a:gd name="connsiteX196" fmla="*/ 3546806 w 7467600"/>
              <a:gd name="connsiteY196" fmla="*/ 4356139 h 6858000"/>
              <a:gd name="connsiteX197" fmla="*/ 3364433 w 7467600"/>
              <a:gd name="connsiteY197" fmla="*/ 3953121 h 6858000"/>
              <a:gd name="connsiteX198" fmla="*/ 3316479 w 7467600"/>
              <a:gd name="connsiteY198" fmla="*/ 3872136 h 6858000"/>
              <a:gd name="connsiteX199" fmla="*/ 3291335 w 7467600"/>
              <a:gd name="connsiteY199" fmla="*/ 3767420 h 6858000"/>
              <a:gd name="connsiteX200" fmla="*/ 3390805 w 7467600"/>
              <a:gd name="connsiteY200" fmla="*/ 3937163 h 6858000"/>
              <a:gd name="connsiteX201" fmla="*/ 3579062 w 7467600"/>
              <a:gd name="connsiteY201" fmla="*/ 4359040 h 6858000"/>
              <a:gd name="connsiteX202" fmla="*/ 3467355 w 7467600"/>
              <a:gd name="connsiteY202" fmla="*/ 3988130 h 6858000"/>
              <a:gd name="connsiteX203" fmla="*/ 3310753 w 7467600"/>
              <a:gd name="connsiteY203" fmla="*/ 3787140 h 6858000"/>
              <a:gd name="connsiteX204" fmla="*/ 3291335 w 7467600"/>
              <a:gd name="connsiteY204" fmla="*/ 3767420 h 6858000"/>
              <a:gd name="connsiteX205" fmla="*/ 1635889 w 7467600"/>
              <a:gd name="connsiteY205" fmla="*/ 3709494 h 6858000"/>
              <a:gd name="connsiteX206" fmla="*/ 1634800 w 7467600"/>
              <a:gd name="connsiteY206" fmla="*/ 3731111 h 6858000"/>
              <a:gd name="connsiteX207" fmla="*/ 1635889 w 7467600"/>
              <a:gd name="connsiteY207" fmla="*/ 3709494 h 6858000"/>
              <a:gd name="connsiteX208" fmla="*/ 1510397 w 7467600"/>
              <a:gd name="connsiteY208" fmla="*/ 3684705 h 6858000"/>
              <a:gd name="connsiteX209" fmla="*/ 1146550 w 7467600"/>
              <a:gd name="connsiteY209" fmla="*/ 3802012 h 6858000"/>
              <a:gd name="connsiteX210" fmla="*/ 698834 w 7467600"/>
              <a:gd name="connsiteY210" fmla="*/ 3952272 h 6858000"/>
              <a:gd name="connsiteX211" fmla="*/ 34256 w 7467600"/>
              <a:gd name="connsiteY211" fmla="*/ 4347603 h 6858000"/>
              <a:gd name="connsiteX212" fmla="*/ 527241 w 7467600"/>
              <a:gd name="connsiteY212" fmla="*/ 4065078 h 6858000"/>
              <a:gd name="connsiteX213" fmla="*/ 1510397 w 7467600"/>
              <a:gd name="connsiteY213" fmla="*/ 3684705 h 6858000"/>
              <a:gd name="connsiteX214" fmla="*/ 1313114 w 7467600"/>
              <a:gd name="connsiteY214" fmla="*/ 3655216 h 6858000"/>
              <a:gd name="connsiteX215" fmla="*/ 1109304 w 7467600"/>
              <a:gd name="connsiteY215" fmla="*/ 3669030 h 6858000"/>
              <a:gd name="connsiteX216" fmla="*/ 8129 w 7467600"/>
              <a:gd name="connsiteY216" fmla="*/ 4330519 h 6858000"/>
              <a:gd name="connsiteX217" fmla="*/ 687572 w 7467600"/>
              <a:gd name="connsiteY217" fmla="*/ 3925629 h 6858000"/>
              <a:gd name="connsiteX218" fmla="*/ 1138365 w 7467600"/>
              <a:gd name="connsiteY218" fmla="*/ 3774515 h 6858000"/>
              <a:gd name="connsiteX219" fmla="*/ 1505579 w 7467600"/>
              <a:gd name="connsiteY219" fmla="*/ 3655526 h 6858000"/>
              <a:gd name="connsiteX220" fmla="*/ 1313114 w 7467600"/>
              <a:gd name="connsiteY220" fmla="*/ 3655216 h 6858000"/>
              <a:gd name="connsiteX221" fmla="*/ 3655073 w 7467600"/>
              <a:gd name="connsiteY221" fmla="*/ 3650884 h 6858000"/>
              <a:gd name="connsiteX222" fmla="*/ 3989938 w 7467600"/>
              <a:gd name="connsiteY222" fmla="*/ 3991685 h 6858000"/>
              <a:gd name="connsiteX223" fmla="*/ 4393907 w 7467600"/>
              <a:gd name="connsiteY223" fmla="*/ 4261258 h 6858000"/>
              <a:gd name="connsiteX224" fmla="*/ 4648051 w 7467600"/>
              <a:gd name="connsiteY224" fmla="*/ 4374051 h 6858000"/>
              <a:gd name="connsiteX225" fmla="*/ 4383389 w 7467600"/>
              <a:gd name="connsiteY225" fmla="*/ 4184369 h 6858000"/>
              <a:gd name="connsiteX226" fmla="*/ 4165508 w 7467600"/>
              <a:gd name="connsiteY226" fmla="*/ 4035196 h 6858000"/>
              <a:gd name="connsiteX227" fmla="*/ 4068162 w 7467600"/>
              <a:gd name="connsiteY227" fmla="*/ 3953394 h 6858000"/>
              <a:gd name="connsiteX228" fmla="*/ 3981416 w 7467600"/>
              <a:gd name="connsiteY228" fmla="*/ 3880482 h 6858000"/>
              <a:gd name="connsiteX229" fmla="*/ 3800147 w 7467600"/>
              <a:gd name="connsiteY229" fmla="*/ 3749872 h 6858000"/>
              <a:gd name="connsiteX230" fmla="*/ 3655073 w 7467600"/>
              <a:gd name="connsiteY230" fmla="*/ 3650884 h 6858000"/>
              <a:gd name="connsiteX231" fmla="*/ 3670252 w 7467600"/>
              <a:gd name="connsiteY231" fmla="*/ 3622798 h 6858000"/>
              <a:gd name="connsiteX232" fmla="*/ 3817258 w 7467600"/>
              <a:gd name="connsiteY232" fmla="*/ 3723577 h 6858000"/>
              <a:gd name="connsiteX233" fmla="*/ 4000461 w 7467600"/>
              <a:gd name="connsiteY233" fmla="*/ 3855966 h 6858000"/>
              <a:gd name="connsiteX234" fmla="*/ 4088180 w 7467600"/>
              <a:gd name="connsiteY234" fmla="*/ 3929774 h 6858000"/>
              <a:gd name="connsiteX235" fmla="*/ 4184555 w 7467600"/>
              <a:gd name="connsiteY235" fmla="*/ 4010683 h 6858000"/>
              <a:gd name="connsiteX236" fmla="*/ 4399563 w 7467600"/>
              <a:gd name="connsiteY236" fmla="*/ 4158106 h 6858000"/>
              <a:gd name="connsiteX237" fmla="*/ 4684469 w 7467600"/>
              <a:gd name="connsiteY237" fmla="*/ 4364680 h 6858000"/>
              <a:gd name="connsiteX238" fmla="*/ 4690271 w 7467600"/>
              <a:gd name="connsiteY238" fmla="*/ 4370034 h 6858000"/>
              <a:gd name="connsiteX239" fmla="*/ 4136093 w 7467600"/>
              <a:gd name="connsiteY239" fmla="*/ 3858466 h 6858000"/>
              <a:gd name="connsiteX240" fmla="*/ 3670252 w 7467600"/>
              <a:gd name="connsiteY240" fmla="*/ 3622798 h 6858000"/>
              <a:gd name="connsiteX241" fmla="*/ 4440129 w 7467600"/>
              <a:gd name="connsiteY241" fmla="*/ 3448571 h 6858000"/>
              <a:gd name="connsiteX242" fmla="*/ 4856525 w 7467600"/>
              <a:gd name="connsiteY242" fmla="*/ 3915351 h 6858000"/>
              <a:gd name="connsiteX243" fmla="*/ 5059055 w 7467600"/>
              <a:gd name="connsiteY243" fmla="*/ 4108918 h 6858000"/>
              <a:gd name="connsiteX244" fmla="*/ 5290070 w 7467600"/>
              <a:gd name="connsiteY244" fmla="*/ 4263619 h 6858000"/>
              <a:gd name="connsiteX245" fmla="*/ 4834991 w 7467600"/>
              <a:gd name="connsiteY245" fmla="*/ 3830985 h 6858000"/>
              <a:gd name="connsiteX246" fmla="*/ 4440129 w 7467600"/>
              <a:gd name="connsiteY246" fmla="*/ 3448571 h 6858000"/>
              <a:gd name="connsiteX247" fmla="*/ 4441737 w 7467600"/>
              <a:gd name="connsiteY247" fmla="*/ 3399734 h 6858000"/>
              <a:gd name="connsiteX248" fmla="*/ 4431236 w 7467600"/>
              <a:gd name="connsiteY248" fmla="*/ 3400954 h 6858000"/>
              <a:gd name="connsiteX249" fmla="*/ 4557150 w 7467600"/>
              <a:gd name="connsiteY249" fmla="*/ 3510023 h 6858000"/>
              <a:gd name="connsiteX250" fmla="*/ 4856936 w 7467600"/>
              <a:gd name="connsiteY250" fmla="*/ 3809146 h 6858000"/>
              <a:gd name="connsiteX251" fmla="*/ 5111996 w 7467600"/>
              <a:gd name="connsiteY251" fmla="*/ 4065759 h 6858000"/>
              <a:gd name="connsiteX252" fmla="*/ 5388878 w 7467600"/>
              <a:gd name="connsiteY252" fmla="*/ 4300185 h 6858000"/>
              <a:gd name="connsiteX253" fmla="*/ 5425556 w 7467600"/>
              <a:gd name="connsiteY253" fmla="*/ 4308967 h 6858000"/>
              <a:gd name="connsiteX254" fmla="*/ 4943646 w 7467600"/>
              <a:gd name="connsiteY254" fmla="*/ 3822916 h 6858000"/>
              <a:gd name="connsiteX255" fmla="*/ 4594837 w 7467600"/>
              <a:gd name="connsiteY255" fmla="*/ 3532274 h 6858000"/>
              <a:gd name="connsiteX256" fmla="*/ 4441737 w 7467600"/>
              <a:gd name="connsiteY256" fmla="*/ 3399734 h 6858000"/>
              <a:gd name="connsiteX257" fmla="*/ 5425834 w 7467600"/>
              <a:gd name="connsiteY257" fmla="*/ 3162785 h 6858000"/>
              <a:gd name="connsiteX258" fmla="*/ 5401644 w 7467600"/>
              <a:gd name="connsiteY258" fmla="*/ 3617847 h 6858000"/>
              <a:gd name="connsiteX259" fmla="*/ 5467256 w 7467600"/>
              <a:gd name="connsiteY259" fmla="*/ 4175494 h 6858000"/>
              <a:gd name="connsiteX260" fmla="*/ 5448069 w 7467600"/>
              <a:gd name="connsiteY260" fmla="*/ 3567554 h 6858000"/>
              <a:gd name="connsiteX261" fmla="*/ 5425834 w 7467600"/>
              <a:gd name="connsiteY261" fmla="*/ 3162785 h 6858000"/>
              <a:gd name="connsiteX262" fmla="*/ 1318687 w 7467600"/>
              <a:gd name="connsiteY262" fmla="*/ 3113840 h 6858000"/>
              <a:gd name="connsiteX263" fmla="*/ 1066793 w 7467600"/>
              <a:gd name="connsiteY263" fmla="*/ 3212171 h 6858000"/>
              <a:gd name="connsiteX264" fmla="*/ 993319 w 7467600"/>
              <a:gd name="connsiteY264" fmla="*/ 3247648 h 6858000"/>
              <a:gd name="connsiteX265" fmla="*/ 853081 w 7467600"/>
              <a:gd name="connsiteY265" fmla="*/ 3312410 h 6858000"/>
              <a:gd name="connsiteX266" fmla="*/ 805957 w 7467600"/>
              <a:gd name="connsiteY266" fmla="*/ 3330443 h 6858000"/>
              <a:gd name="connsiteX267" fmla="*/ 1318687 w 7467600"/>
              <a:gd name="connsiteY267" fmla="*/ 3113840 h 6858000"/>
              <a:gd name="connsiteX268" fmla="*/ 5453702 w 7467600"/>
              <a:gd name="connsiteY268" fmla="*/ 3090882 h 6858000"/>
              <a:gd name="connsiteX269" fmla="*/ 5480135 w 7467600"/>
              <a:gd name="connsiteY269" fmla="*/ 3565802 h 6858000"/>
              <a:gd name="connsiteX270" fmla="*/ 5499023 w 7467600"/>
              <a:gd name="connsiteY270" fmla="*/ 4166310 h 6858000"/>
              <a:gd name="connsiteX271" fmla="*/ 5547022 w 7467600"/>
              <a:gd name="connsiteY271" fmla="*/ 3607838 h 6858000"/>
              <a:gd name="connsiteX272" fmla="*/ 5515964 w 7467600"/>
              <a:gd name="connsiteY272" fmla="*/ 3378541 h 6858000"/>
              <a:gd name="connsiteX273" fmla="*/ 5453702 w 7467600"/>
              <a:gd name="connsiteY273" fmla="*/ 3090882 h 6858000"/>
              <a:gd name="connsiteX274" fmla="*/ 1238695 w 7467600"/>
              <a:gd name="connsiteY274" fmla="*/ 3076820 h 6858000"/>
              <a:gd name="connsiteX275" fmla="*/ 716371 w 7467600"/>
              <a:gd name="connsiteY275" fmla="*/ 3293249 h 6858000"/>
              <a:gd name="connsiteX276" fmla="*/ 579522 w 7467600"/>
              <a:gd name="connsiteY276" fmla="*/ 3371759 h 6858000"/>
              <a:gd name="connsiteX277" fmla="*/ 600288 w 7467600"/>
              <a:gd name="connsiteY277" fmla="*/ 3365555 h 6858000"/>
              <a:gd name="connsiteX278" fmla="*/ 840692 w 7467600"/>
              <a:gd name="connsiteY278" fmla="*/ 3284921 h 6858000"/>
              <a:gd name="connsiteX279" fmla="*/ 979248 w 7467600"/>
              <a:gd name="connsiteY279" fmla="*/ 3221003 h 6858000"/>
              <a:gd name="connsiteX280" fmla="*/ 1053282 w 7467600"/>
              <a:gd name="connsiteY280" fmla="*/ 3185247 h 6858000"/>
              <a:gd name="connsiteX281" fmla="*/ 1320603 w 7467600"/>
              <a:gd name="connsiteY281" fmla="*/ 3081281 h 6858000"/>
              <a:gd name="connsiteX282" fmla="*/ 1238695 w 7467600"/>
              <a:gd name="connsiteY282" fmla="*/ 3076820 h 6858000"/>
              <a:gd name="connsiteX283" fmla="*/ 5425627 w 7467600"/>
              <a:gd name="connsiteY283" fmla="*/ 2954192 h 6858000"/>
              <a:gd name="connsiteX284" fmla="*/ 5470770 w 7467600"/>
              <a:gd name="connsiteY284" fmla="*/ 3005435 h 6858000"/>
              <a:gd name="connsiteX285" fmla="*/ 5519779 w 7467600"/>
              <a:gd name="connsiteY285" fmla="*/ 4359223 h 6858000"/>
              <a:gd name="connsiteX286" fmla="*/ 5520293 w 7467600"/>
              <a:gd name="connsiteY286" fmla="*/ 4360602 h 6858000"/>
              <a:gd name="connsiteX287" fmla="*/ 5767221 w 7467600"/>
              <a:gd name="connsiteY287" fmla="*/ 4665564 h 6858000"/>
              <a:gd name="connsiteX288" fmla="*/ 6937169 w 7467600"/>
              <a:gd name="connsiteY288" fmla="*/ 4815941 h 6858000"/>
              <a:gd name="connsiteX289" fmla="*/ 6953922 w 7467600"/>
              <a:gd name="connsiteY289" fmla="*/ 4890068 h 6858000"/>
              <a:gd name="connsiteX290" fmla="*/ 6071359 w 7467600"/>
              <a:gd name="connsiteY290" fmla="*/ 4770770 h 6858000"/>
              <a:gd name="connsiteX291" fmla="*/ 6038839 w 7467600"/>
              <a:gd name="connsiteY291" fmla="*/ 4764474 h 6858000"/>
              <a:gd name="connsiteX292" fmla="*/ 6038706 w 7467600"/>
              <a:gd name="connsiteY292" fmla="*/ 4763847 h 6858000"/>
              <a:gd name="connsiteX293" fmla="*/ 6037784 w 7467600"/>
              <a:gd name="connsiteY293" fmla="*/ 4764270 h 6858000"/>
              <a:gd name="connsiteX294" fmla="*/ 6038839 w 7467600"/>
              <a:gd name="connsiteY294" fmla="*/ 4764474 h 6858000"/>
              <a:gd name="connsiteX295" fmla="*/ 6040338 w 7467600"/>
              <a:gd name="connsiteY295" fmla="*/ 4771418 h 6858000"/>
              <a:gd name="connsiteX296" fmla="*/ 6024488 w 7467600"/>
              <a:gd name="connsiteY296" fmla="*/ 4809903 h 6858000"/>
              <a:gd name="connsiteX297" fmla="*/ 5599771 w 7467600"/>
              <a:gd name="connsiteY297" fmla="*/ 5509652 h 6858000"/>
              <a:gd name="connsiteX298" fmla="*/ 5548843 w 7467600"/>
              <a:gd name="connsiteY298" fmla="*/ 5563845 h 6858000"/>
              <a:gd name="connsiteX299" fmla="*/ 5940952 w 7467600"/>
              <a:gd name="connsiteY299" fmla="*/ 6250028 h 6858000"/>
              <a:gd name="connsiteX300" fmla="*/ 6043441 w 7467600"/>
              <a:gd name="connsiteY300" fmla="*/ 6665847 h 6858000"/>
              <a:gd name="connsiteX301" fmla="*/ 6093432 w 7467600"/>
              <a:gd name="connsiteY301" fmla="*/ 6858000 h 6858000"/>
              <a:gd name="connsiteX302" fmla="*/ 6034344 w 7467600"/>
              <a:gd name="connsiteY302" fmla="*/ 6858000 h 6858000"/>
              <a:gd name="connsiteX303" fmla="*/ 6026679 w 7467600"/>
              <a:gd name="connsiteY303" fmla="*/ 6836959 h 6858000"/>
              <a:gd name="connsiteX304" fmla="*/ 5800441 w 7467600"/>
              <a:gd name="connsiteY304" fmla="*/ 6335286 h 6858000"/>
              <a:gd name="connsiteX305" fmla="*/ 5526562 w 7467600"/>
              <a:gd name="connsiteY305" fmla="*/ 5705388 h 6858000"/>
              <a:gd name="connsiteX306" fmla="*/ 5519640 w 7467600"/>
              <a:gd name="connsiteY306" fmla="*/ 5683774 h 6858000"/>
              <a:gd name="connsiteX307" fmla="*/ 5844559 w 7467600"/>
              <a:gd name="connsiteY307" fmla="*/ 6553349 h 6858000"/>
              <a:gd name="connsiteX308" fmla="*/ 5975994 w 7467600"/>
              <a:gd name="connsiteY308" fmla="*/ 6858000 h 6858000"/>
              <a:gd name="connsiteX309" fmla="*/ 5898547 w 7467600"/>
              <a:gd name="connsiteY309" fmla="*/ 6858000 h 6858000"/>
              <a:gd name="connsiteX310" fmla="*/ 5682041 w 7467600"/>
              <a:gd name="connsiteY310" fmla="*/ 6355860 h 6858000"/>
              <a:gd name="connsiteX311" fmla="*/ 5461758 w 7467600"/>
              <a:gd name="connsiteY311" fmla="*/ 5820220 h 6858000"/>
              <a:gd name="connsiteX312" fmla="*/ 5237282 w 7467600"/>
              <a:gd name="connsiteY312" fmla="*/ 6579086 h 6858000"/>
              <a:gd name="connsiteX313" fmla="*/ 5115009 w 7467600"/>
              <a:gd name="connsiteY313" fmla="*/ 6858000 h 6858000"/>
              <a:gd name="connsiteX314" fmla="*/ 5028074 w 7467600"/>
              <a:gd name="connsiteY314" fmla="*/ 6858000 h 6858000"/>
              <a:gd name="connsiteX315" fmla="*/ 5079508 w 7467600"/>
              <a:gd name="connsiteY315" fmla="*/ 6749074 h 6858000"/>
              <a:gd name="connsiteX316" fmla="*/ 5371846 w 7467600"/>
              <a:gd name="connsiteY316" fmla="*/ 5924413 h 6858000"/>
              <a:gd name="connsiteX317" fmla="*/ 5270512 w 7467600"/>
              <a:gd name="connsiteY317" fmla="*/ 6138975 h 6858000"/>
              <a:gd name="connsiteX318" fmla="*/ 5062409 w 7467600"/>
              <a:gd name="connsiteY318" fmla="*/ 6653544 h 6858000"/>
              <a:gd name="connsiteX319" fmla="*/ 5036628 w 7467600"/>
              <a:gd name="connsiteY319" fmla="*/ 6754247 h 6858000"/>
              <a:gd name="connsiteX320" fmla="*/ 5009112 w 7467600"/>
              <a:gd name="connsiteY320" fmla="*/ 6858000 h 6858000"/>
              <a:gd name="connsiteX321" fmla="*/ 4976679 w 7467600"/>
              <a:gd name="connsiteY321" fmla="*/ 6858000 h 6858000"/>
              <a:gd name="connsiteX322" fmla="*/ 5006537 w 7467600"/>
              <a:gd name="connsiteY322" fmla="*/ 6747068 h 6858000"/>
              <a:gd name="connsiteX323" fmla="*/ 5032723 w 7467600"/>
              <a:gd name="connsiteY323" fmla="*/ 6644957 h 6858000"/>
              <a:gd name="connsiteX324" fmla="*/ 5242949 w 7467600"/>
              <a:gd name="connsiteY324" fmla="*/ 6125175 h 6858000"/>
              <a:gd name="connsiteX325" fmla="*/ 5286321 w 7467600"/>
              <a:gd name="connsiteY325" fmla="*/ 6033555 h 6858000"/>
              <a:gd name="connsiteX326" fmla="*/ 5008210 w 7467600"/>
              <a:gd name="connsiteY326" fmla="*/ 6649194 h 6858000"/>
              <a:gd name="connsiteX327" fmla="*/ 4986321 w 7467600"/>
              <a:gd name="connsiteY327" fmla="*/ 6765687 h 6858000"/>
              <a:gd name="connsiteX328" fmla="*/ 4973474 w 7467600"/>
              <a:gd name="connsiteY328" fmla="*/ 6858000 h 6858000"/>
              <a:gd name="connsiteX329" fmla="*/ 4907178 w 7467600"/>
              <a:gd name="connsiteY329" fmla="*/ 6858000 h 6858000"/>
              <a:gd name="connsiteX330" fmla="*/ 4910810 w 7467600"/>
              <a:gd name="connsiteY330" fmla="*/ 6829660 h 6858000"/>
              <a:gd name="connsiteX331" fmla="*/ 4987461 w 7467600"/>
              <a:gd name="connsiteY331" fmla="*/ 6432994 h 6858000"/>
              <a:gd name="connsiteX332" fmla="*/ 5179262 w 7467600"/>
              <a:gd name="connsiteY332" fmla="*/ 6035044 h 6858000"/>
              <a:gd name="connsiteX333" fmla="*/ 4689678 w 7467600"/>
              <a:gd name="connsiteY333" fmla="*/ 6440241 h 6858000"/>
              <a:gd name="connsiteX334" fmla="*/ 4477543 w 7467600"/>
              <a:gd name="connsiteY334" fmla="*/ 6674836 h 6858000"/>
              <a:gd name="connsiteX335" fmla="*/ 4329957 w 7467600"/>
              <a:gd name="connsiteY335" fmla="*/ 6858000 h 6858000"/>
              <a:gd name="connsiteX336" fmla="*/ 4218595 w 7467600"/>
              <a:gd name="connsiteY336" fmla="*/ 6858000 h 6858000"/>
              <a:gd name="connsiteX337" fmla="*/ 4368888 w 7467600"/>
              <a:gd name="connsiteY337" fmla="*/ 6668412 h 6858000"/>
              <a:gd name="connsiteX338" fmla="*/ 4563091 w 7467600"/>
              <a:gd name="connsiteY338" fmla="*/ 6442508 h 6858000"/>
              <a:gd name="connsiteX339" fmla="*/ 5387324 w 7467600"/>
              <a:gd name="connsiteY339" fmla="*/ 5705830 h 6858000"/>
              <a:gd name="connsiteX340" fmla="*/ 5073620 w 7467600"/>
              <a:gd name="connsiteY340" fmla="*/ 5955437 h 6858000"/>
              <a:gd name="connsiteX341" fmla="*/ 4689789 w 7467600"/>
              <a:gd name="connsiteY341" fmla="*/ 6268382 h 6858000"/>
              <a:gd name="connsiteX342" fmla="*/ 4418722 w 7467600"/>
              <a:gd name="connsiteY342" fmla="*/ 6570886 h 6858000"/>
              <a:gd name="connsiteX343" fmla="*/ 4214944 w 7467600"/>
              <a:gd name="connsiteY343" fmla="*/ 6858000 h 6858000"/>
              <a:gd name="connsiteX344" fmla="*/ 4177898 w 7467600"/>
              <a:gd name="connsiteY344" fmla="*/ 6858000 h 6858000"/>
              <a:gd name="connsiteX345" fmla="*/ 4391597 w 7467600"/>
              <a:gd name="connsiteY345" fmla="*/ 6556370 h 6858000"/>
              <a:gd name="connsiteX346" fmla="*/ 4668889 w 7467600"/>
              <a:gd name="connsiteY346" fmla="*/ 6246399 h 6858000"/>
              <a:gd name="connsiteX347" fmla="*/ 5055427 w 7467600"/>
              <a:gd name="connsiteY347" fmla="*/ 5931476 h 6858000"/>
              <a:gd name="connsiteX348" fmla="*/ 5371814 w 7467600"/>
              <a:gd name="connsiteY348" fmla="*/ 5678975 h 6858000"/>
              <a:gd name="connsiteX349" fmla="*/ 4987918 w 7467600"/>
              <a:gd name="connsiteY349" fmla="*/ 5838701 h 6858000"/>
              <a:gd name="connsiteX350" fmla="*/ 4317146 w 7467600"/>
              <a:gd name="connsiteY350" fmla="*/ 6587716 h 6858000"/>
              <a:gd name="connsiteX351" fmla="*/ 4171627 w 7467600"/>
              <a:gd name="connsiteY351" fmla="*/ 6858000 h 6858000"/>
              <a:gd name="connsiteX352" fmla="*/ 4081585 w 7467600"/>
              <a:gd name="connsiteY352" fmla="*/ 6858000 h 6858000"/>
              <a:gd name="connsiteX353" fmla="*/ 4238603 w 7467600"/>
              <a:gd name="connsiteY353" fmla="*/ 6559341 h 6858000"/>
              <a:gd name="connsiteX354" fmla="*/ 4778333 w 7467600"/>
              <a:gd name="connsiteY354" fmla="*/ 5873626 h 6858000"/>
              <a:gd name="connsiteX355" fmla="*/ 5414185 w 7467600"/>
              <a:gd name="connsiteY355" fmla="*/ 5573882 h 6858000"/>
              <a:gd name="connsiteX356" fmla="*/ 5959648 w 7467600"/>
              <a:gd name="connsiteY356" fmla="*/ 4760797 h 6858000"/>
              <a:gd name="connsiteX357" fmla="*/ 5355019 w 7467600"/>
              <a:gd name="connsiteY357" fmla="*/ 4734672 h 6858000"/>
              <a:gd name="connsiteX358" fmla="*/ 5083565 w 7467600"/>
              <a:gd name="connsiteY358" fmla="*/ 5179121 h 6858000"/>
              <a:gd name="connsiteX359" fmla="*/ 4713577 w 7467600"/>
              <a:gd name="connsiteY359" fmla="*/ 5616803 h 6858000"/>
              <a:gd name="connsiteX360" fmla="*/ 3989559 w 7467600"/>
              <a:gd name="connsiteY360" fmla="*/ 6145945 h 6858000"/>
              <a:gd name="connsiteX361" fmla="*/ 3939824 w 7467600"/>
              <a:gd name="connsiteY361" fmla="*/ 6066900 h 6858000"/>
              <a:gd name="connsiteX362" fmla="*/ 4584537 w 7467600"/>
              <a:gd name="connsiteY362" fmla="*/ 5324826 h 6858000"/>
              <a:gd name="connsiteX363" fmla="*/ 5037105 w 7467600"/>
              <a:gd name="connsiteY363" fmla="*/ 5088765 h 6858000"/>
              <a:gd name="connsiteX364" fmla="*/ 5039930 w 7467600"/>
              <a:gd name="connsiteY364" fmla="*/ 5089585 h 6858000"/>
              <a:gd name="connsiteX365" fmla="*/ 5263764 w 7467600"/>
              <a:gd name="connsiteY365" fmla="*/ 4735525 h 6858000"/>
              <a:gd name="connsiteX366" fmla="*/ 4086300 w 7467600"/>
              <a:gd name="connsiteY366" fmla="*/ 4884599 h 6858000"/>
              <a:gd name="connsiteX367" fmla="*/ 4085485 w 7467600"/>
              <a:gd name="connsiteY367" fmla="*/ 4899070 h 6858000"/>
              <a:gd name="connsiteX368" fmla="*/ 3871915 w 7467600"/>
              <a:gd name="connsiteY368" fmla="*/ 5253645 h 6858000"/>
              <a:gd name="connsiteX369" fmla="*/ 3799374 w 7467600"/>
              <a:gd name="connsiteY369" fmla="*/ 5466127 h 6858000"/>
              <a:gd name="connsiteX370" fmla="*/ 3498850 w 7467600"/>
              <a:gd name="connsiteY370" fmla="*/ 6661888 h 6858000"/>
              <a:gd name="connsiteX371" fmla="*/ 3399216 w 7467600"/>
              <a:gd name="connsiteY371" fmla="*/ 6858000 h 6858000"/>
              <a:gd name="connsiteX372" fmla="*/ 3303688 w 7467600"/>
              <a:gd name="connsiteY372" fmla="*/ 6858000 h 6858000"/>
              <a:gd name="connsiteX373" fmla="*/ 3391774 w 7467600"/>
              <a:gd name="connsiteY373" fmla="*/ 6697181 h 6858000"/>
              <a:gd name="connsiteX374" fmla="*/ 3735540 w 7467600"/>
              <a:gd name="connsiteY374" fmla="*/ 5546923 h 6858000"/>
              <a:gd name="connsiteX375" fmla="*/ 3729438 w 7467600"/>
              <a:gd name="connsiteY375" fmla="*/ 5569058 h 6858000"/>
              <a:gd name="connsiteX376" fmla="*/ 3707782 w 7467600"/>
              <a:gd name="connsiteY376" fmla="*/ 5644908 h 6858000"/>
              <a:gd name="connsiteX377" fmla="*/ 3583827 w 7467600"/>
              <a:gd name="connsiteY377" fmla="*/ 6039215 h 6858000"/>
              <a:gd name="connsiteX378" fmla="*/ 3547861 w 7467600"/>
              <a:gd name="connsiteY378" fmla="*/ 6129609 h 6858000"/>
              <a:gd name="connsiteX379" fmla="*/ 3490905 w 7467600"/>
              <a:gd name="connsiteY379" fmla="*/ 6277660 h 6858000"/>
              <a:gd name="connsiteX380" fmla="*/ 3455859 w 7467600"/>
              <a:gd name="connsiteY380" fmla="*/ 6391301 h 6858000"/>
              <a:gd name="connsiteX381" fmla="*/ 3429112 w 7467600"/>
              <a:gd name="connsiteY381" fmla="*/ 6479469 h 6858000"/>
              <a:gd name="connsiteX382" fmla="*/ 3304862 w 7467600"/>
              <a:gd name="connsiteY382" fmla="*/ 6796476 h 6858000"/>
              <a:gd name="connsiteX383" fmla="*/ 3276071 w 7467600"/>
              <a:gd name="connsiteY383" fmla="*/ 6858000 h 6858000"/>
              <a:gd name="connsiteX384" fmla="*/ 3240805 w 7467600"/>
              <a:gd name="connsiteY384" fmla="*/ 6858000 h 6858000"/>
              <a:gd name="connsiteX385" fmla="*/ 3275917 w 7467600"/>
              <a:gd name="connsiteY385" fmla="*/ 6783192 h 6858000"/>
              <a:gd name="connsiteX386" fmla="*/ 3399358 w 7467600"/>
              <a:gd name="connsiteY386" fmla="*/ 6469011 h 6858000"/>
              <a:gd name="connsiteX387" fmla="*/ 3425650 w 7467600"/>
              <a:gd name="connsiteY387" fmla="*/ 6381333 h 6858000"/>
              <a:gd name="connsiteX388" fmla="*/ 3460661 w 7467600"/>
              <a:gd name="connsiteY388" fmla="*/ 6266763 h 6858000"/>
              <a:gd name="connsiteX389" fmla="*/ 3518021 w 7467600"/>
              <a:gd name="connsiteY389" fmla="*/ 6117298 h 6858000"/>
              <a:gd name="connsiteX390" fmla="*/ 3554035 w 7467600"/>
              <a:gd name="connsiteY390" fmla="*/ 6027832 h 6858000"/>
              <a:gd name="connsiteX391" fmla="*/ 3677174 w 7467600"/>
              <a:gd name="connsiteY391" fmla="*/ 5636351 h 6858000"/>
              <a:gd name="connsiteX392" fmla="*/ 3698819 w 7467600"/>
              <a:gd name="connsiteY392" fmla="*/ 5560503 h 6858000"/>
              <a:gd name="connsiteX393" fmla="*/ 3702094 w 7467600"/>
              <a:gd name="connsiteY393" fmla="*/ 5549194 h 6858000"/>
              <a:gd name="connsiteX394" fmla="*/ 3398355 w 7467600"/>
              <a:gd name="connsiteY394" fmla="*/ 6094603 h 6858000"/>
              <a:gd name="connsiteX395" fmla="*/ 3193941 w 7467600"/>
              <a:gd name="connsiteY395" fmla="*/ 6798775 h 6858000"/>
              <a:gd name="connsiteX396" fmla="*/ 3184140 w 7467600"/>
              <a:gd name="connsiteY396" fmla="*/ 6858000 h 6858000"/>
              <a:gd name="connsiteX397" fmla="*/ 3099978 w 7467600"/>
              <a:gd name="connsiteY397" fmla="*/ 6858000 h 6858000"/>
              <a:gd name="connsiteX398" fmla="*/ 3101556 w 7467600"/>
              <a:gd name="connsiteY398" fmla="*/ 6843337 h 6858000"/>
              <a:gd name="connsiteX399" fmla="*/ 3370162 w 7467600"/>
              <a:gd name="connsiteY399" fmla="*/ 5785550 h 6858000"/>
              <a:gd name="connsiteX400" fmla="*/ 3746477 w 7467600"/>
              <a:gd name="connsiteY400" fmla="*/ 5377889 h 6858000"/>
              <a:gd name="connsiteX401" fmla="*/ 3863399 w 7467600"/>
              <a:gd name="connsiteY401" fmla="*/ 5087257 h 6858000"/>
              <a:gd name="connsiteX402" fmla="*/ 3968712 w 7467600"/>
              <a:gd name="connsiteY402" fmla="*/ 4913989 h 6858000"/>
              <a:gd name="connsiteX403" fmla="*/ 2792390 w 7467600"/>
              <a:gd name="connsiteY403" fmla="*/ 5382974 h 6858000"/>
              <a:gd name="connsiteX404" fmla="*/ 2714982 w 7467600"/>
              <a:gd name="connsiteY404" fmla="*/ 5427051 h 6858000"/>
              <a:gd name="connsiteX405" fmla="*/ 2813361 w 7467600"/>
              <a:gd name="connsiteY405" fmla="*/ 6023912 h 6858000"/>
              <a:gd name="connsiteX406" fmla="*/ 2688430 w 7467600"/>
              <a:gd name="connsiteY406" fmla="*/ 6801564 h 6858000"/>
              <a:gd name="connsiteX407" fmla="*/ 2629626 w 7467600"/>
              <a:gd name="connsiteY407" fmla="*/ 6763394 h 6858000"/>
              <a:gd name="connsiteX408" fmla="*/ 2565328 w 7467600"/>
              <a:gd name="connsiteY408" fmla="*/ 5516399 h 6858000"/>
              <a:gd name="connsiteX409" fmla="*/ 1922999 w 7467600"/>
              <a:gd name="connsiteY409" fmla="*/ 5980343 h 6858000"/>
              <a:gd name="connsiteX410" fmla="*/ 1950261 w 7467600"/>
              <a:gd name="connsiteY410" fmla="*/ 6405858 h 6858000"/>
              <a:gd name="connsiteX411" fmla="*/ 2365554 w 7467600"/>
              <a:gd name="connsiteY411" fmla="*/ 6759107 h 6858000"/>
              <a:gd name="connsiteX412" fmla="*/ 2424142 w 7467600"/>
              <a:gd name="connsiteY412" fmla="*/ 6858000 h 6858000"/>
              <a:gd name="connsiteX413" fmla="*/ 2395994 w 7467600"/>
              <a:gd name="connsiteY413" fmla="*/ 6858000 h 6858000"/>
              <a:gd name="connsiteX414" fmla="*/ 2392863 w 7467600"/>
              <a:gd name="connsiteY414" fmla="*/ 6852964 h 6858000"/>
              <a:gd name="connsiteX415" fmla="*/ 2017589 w 7467600"/>
              <a:gd name="connsiteY415" fmla="*/ 6493982 h 6858000"/>
              <a:gd name="connsiteX416" fmla="*/ 2147336 w 7467600"/>
              <a:gd name="connsiteY416" fmla="*/ 6594052 h 6858000"/>
              <a:gd name="connsiteX417" fmla="*/ 2207047 w 7467600"/>
              <a:gd name="connsiteY417" fmla="*/ 6654540 h 6858000"/>
              <a:gd name="connsiteX418" fmla="*/ 2299106 w 7467600"/>
              <a:gd name="connsiteY418" fmla="*/ 6778931 h 6858000"/>
              <a:gd name="connsiteX419" fmla="*/ 2314430 w 7467600"/>
              <a:gd name="connsiteY419" fmla="*/ 6801144 h 6858000"/>
              <a:gd name="connsiteX420" fmla="*/ 2352406 w 7467600"/>
              <a:gd name="connsiteY420" fmla="*/ 6858000 h 6858000"/>
              <a:gd name="connsiteX421" fmla="*/ 2314492 w 7467600"/>
              <a:gd name="connsiteY421" fmla="*/ 6858000 h 6858000"/>
              <a:gd name="connsiteX422" fmla="*/ 2288095 w 7467600"/>
              <a:gd name="connsiteY422" fmla="*/ 6818030 h 6858000"/>
              <a:gd name="connsiteX423" fmla="*/ 2272768 w 7467600"/>
              <a:gd name="connsiteY423" fmla="*/ 6795822 h 6858000"/>
              <a:gd name="connsiteX424" fmla="*/ 2182715 w 7467600"/>
              <a:gd name="connsiteY424" fmla="*/ 6675071 h 6858000"/>
              <a:gd name="connsiteX425" fmla="*/ 2032061 w 7467600"/>
              <a:gd name="connsiteY425" fmla="*/ 6541380 h 6858000"/>
              <a:gd name="connsiteX426" fmla="*/ 2257220 w 7467600"/>
              <a:gd name="connsiteY426" fmla="*/ 6826257 h 6858000"/>
              <a:gd name="connsiteX427" fmla="*/ 2281324 w 7467600"/>
              <a:gd name="connsiteY427" fmla="*/ 6858000 h 6858000"/>
              <a:gd name="connsiteX428" fmla="*/ 2242860 w 7467600"/>
              <a:gd name="connsiteY428" fmla="*/ 6858000 h 6858000"/>
              <a:gd name="connsiteX429" fmla="*/ 2232818 w 7467600"/>
              <a:gd name="connsiteY429" fmla="*/ 6844926 h 6858000"/>
              <a:gd name="connsiteX430" fmla="*/ 1990172 w 7467600"/>
              <a:gd name="connsiteY430" fmla="*/ 6542121 h 6858000"/>
              <a:gd name="connsiteX431" fmla="*/ 2124090 w 7467600"/>
              <a:gd name="connsiteY431" fmla="*/ 6761017 h 6858000"/>
              <a:gd name="connsiteX432" fmla="*/ 2200380 w 7467600"/>
              <a:gd name="connsiteY432" fmla="*/ 6858000 h 6858000"/>
              <a:gd name="connsiteX433" fmla="*/ 2147507 w 7467600"/>
              <a:gd name="connsiteY433" fmla="*/ 6858000 h 6858000"/>
              <a:gd name="connsiteX434" fmla="*/ 2070668 w 7467600"/>
              <a:gd name="connsiteY434" fmla="*/ 6761520 h 6858000"/>
              <a:gd name="connsiteX435" fmla="*/ 1975142 w 7467600"/>
              <a:gd name="connsiteY435" fmla="*/ 6585570 h 6858000"/>
              <a:gd name="connsiteX436" fmla="*/ 2050035 w 7467600"/>
              <a:gd name="connsiteY436" fmla="*/ 6813345 h 6858000"/>
              <a:gd name="connsiteX437" fmla="*/ 2063025 w 7467600"/>
              <a:gd name="connsiteY437" fmla="*/ 6858000 h 6858000"/>
              <a:gd name="connsiteX438" fmla="*/ 2021675 w 7467600"/>
              <a:gd name="connsiteY438" fmla="*/ 6858000 h 6858000"/>
              <a:gd name="connsiteX439" fmla="*/ 2019308 w 7467600"/>
              <a:gd name="connsiteY439" fmla="*/ 6847118 h 6858000"/>
              <a:gd name="connsiteX440" fmla="*/ 1938835 w 7467600"/>
              <a:gd name="connsiteY440" fmla="*/ 6551160 h 6858000"/>
              <a:gd name="connsiteX441" fmla="*/ 1953230 w 7467600"/>
              <a:gd name="connsiteY441" fmla="*/ 6759699 h 6858000"/>
              <a:gd name="connsiteX442" fmla="*/ 1956763 w 7467600"/>
              <a:gd name="connsiteY442" fmla="*/ 6778191 h 6858000"/>
              <a:gd name="connsiteX443" fmla="*/ 1967925 w 7467600"/>
              <a:gd name="connsiteY443" fmla="*/ 6858000 h 6858000"/>
              <a:gd name="connsiteX444" fmla="*/ 1936622 w 7467600"/>
              <a:gd name="connsiteY444" fmla="*/ 6858000 h 6858000"/>
              <a:gd name="connsiteX445" fmla="*/ 1926261 w 7467600"/>
              <a:gd name="connsiteY445" fmla="*/ 6784064 h 6858000"/>
              <a:gd name="connsiteX446" fmla="*/ 1922724 w 7467600"/>
              <a:gd name="connsiteY446" fmla="*/ 6765577 h 6858000"/>
              <a:gd name="connsiteX447" fmla="*/ 1904650 w 7467600"/>
              <a:gd name="connsiteY447" fmla="*/ 6639616 h 6858000"/>
              <a:gd name="connsiteX448" fmla="*/ 1885273 w 7467600"/>
              <a:gd name="connsiteY448" fmla="*/ 6858000 h 6858000"/>
              <a:gd name="connsiteX449" fmla="*/ 1854363 w 7467600"/>
              <a:gd name="connsiteY449" fmla="*/ 6858000 h 6858000"/>
              <a:gd name="connsiteX450" fmla="*/ 1880391 w 7467600"/>
              <a:gd name="connsiteY450" fmla="*/ 6603796 h 6858000"/>
              <a:gd name="connsiteX451" fmla="*/ 1818273 w 7467600"/>
              <a:gd name="connsiteY451" fmla="*/ 6715729 h 6858000"/>
              <a:gd name="connsiteX452" fmla="*/ 1794691 w 7467600"/>
              <a:gd name="connsiteY452" fmla="*/ 6843239 h 6858000"/>
              <a:gd name="connsiteX453" fmla="*/ 1794914 w 7467600"/>
              <a:gd name="connsiteY453" fmla="*/ 6858000 h 6858000"/>
              <a:gd name="connsiteX454" fmla="*/ 1746128 w 7467600"/>
              <a:gd name="connsiteY454" fmla="*/ 6858000 h 6858000"/>
              <a:gd name="connsiteX455" fmla="*/ 1753934 w 7467600"/>
              <a:gd name="connsiteY455" fmla="*/ 6724796 h 6858000"/>
              <a:gd name="connsiteX456" fmla="*/ 1792053 w 7467600"/>
              <a:gd name="connsiteY456" fmla="*/ 6572396 h 6858000"/>
              <a:gd name="connsiteX457" fmla="*/ 1862248 w 7467600"/>
              <a:gd name="connsiteY457" fmla="*/ 6266397 h 6858000"/>
              <a:gd name="connsiteX458" fmla="*/ 1862250 w 7467600"/>
              <a:gd name="connsiteY458" fmla="*/ 6033531 h 6858000"/>
              <a:gd name="connsiteX459" fmla="*/ 1211999 w 7467600"/>
              <a:gd name="connsiteY459" fmla="*/ 6683610 h 6858000"/>
              <a:gd name="connsiteX460" fmla="*/ 1213266 w 7467600"/>
              <a:gd name="connsiteY460" fmla="*/ 6691947 h 6858000"/>
              <a:gd name="connsiteX461" fmla="*/ 1203370 w 7467600"/>
              <a:gd name="connsiteY461" fmla="*/ 6850676 h 6858000"/>
              <a:gd name="connsiteX462" fmla="*/ 1203671 w 7467600"/>
              <a:gd name="connsiteY462" fmla="*/ 6858000 h 6858000"/>
              <a:gd name="connsiteX463" fmla="*/ 1143180 w 7467600"/>
              <a:gd name="connsiteY463" fmla="*/ 6858000 h 6858000"/>
              <a:gd name="connsiteX464" fmla="*/ 1142176 w 7467600"/>
              <a:gd name="connsiteY464" fmla="*/ 6766045 h 6858000"/>
              <a:gd name="connsiteX465" fmla="*/ 1067484 w 7467600"/>
              <a:gd name="connsiteY465" fmla="*/ 6858000 h 6858000"/>
              <a:gd name="connsiteX466" fmla="*/ 953928 w 7467600"/>
              <a:gd name="connsiteY466" fmla="*/ 6858000 h 6858000"/>
              <a:gd name="connsiteX467" fmla="*/ 959715 w 7467600"/>
              <a:gd name="connsiteY467" fmla="*/ 6850185 h 6858000"/>
              <a:gd name="connsiteX468" fmla="*/ 1483788 w 7467600"/>
              <a:gd name="connsiteY468" fmla="*/ 6259174 h 6858000"/>
              <a:gd name="connsiteX469" fmla="*/ 1100671 w 7467600"/>
              <a:gd name="connsiteY469" fmla="*/ 6252137 h 6858000"/>
              <a:gd name="connsiteX470" fmla="*/ 1090144 w 7467600"/>
              <a:gd name="connsiteY470" fmla="*/ 6256748 h 6858000"/>
              <a:gd name="connsiteX471" fmla="*/ 1095872 w 7467600"/>
              <a:gd name="connsiteY471" fmla="*/ 6271892 h 6858000"/>
              <a:gd name="connsiteX472" fmla="*/ 262785 w 7467600"/>
              <a:gd name="connsiteY472" fmla="*/ 6845450 h 6858000"/>
              <a:gd name="connsiteX473" fmla="*/ 209968 w 7467600"/>
              <a:gd name="connsiteY473" fmla="*/ 6770713 h 6858000"/>
              <a:gd name="connsiteX474" fmla="*/ 873460 w 7467600"/>
              <a:gd name="connsiteY474" fmla="*/ 6253768 h 6858000"/>
              <a:gd name="connsiteX475" fmla="*/ 192686 w 7467600"/>
              <a:gd name="connsiteY475" fmla="*/ 5849257 h 6858000"/>
              <a:gd name="connsiteX476" fmla="*/ 4696 w 7467600"/>
              <a:gd name="connsiteY476" fmla="*/ 5697668 h 6858000"/>
              <a:gd name="connsiteX477" fmla="*/ 0 w 7467600"/>
              <a:gd name="connsiteY477" fmla="*/ 5689984 h 6858000"/>
              <a:gd name="connsiteX478" fmla="*/ 0 w 7467600"/>
              <a:gd name="connsiteY478" fmla="*/ 5513472 h 6858000"/>
              <a:gd name="connsiteX479" fmla="*/ 174101 w 7467600"/>
              <a:gd name="connsiteY479" fmla="*/ 5620277 h 6858000"/>
              <a:gd name="connsiteX480" fmla="*/ 891800 w 7467600"/>
              <a:gd name="connsiteY480" fmla="*/ 6036935 h 6858000"/>
              <a:gd name="connsiteX481" fmla="*/ 1072219 w 7467600"/>
              <a:gd name="connsiteY481" fmla="*/ 6169443 h 6858000"/>
              <a:gd name="connsiteX482" fmla="*/ 1074117 w 7467600"/>
              <a:gd name="connsiteY482" fmla="*/ 6170301 h 6858000"/>
              <a:gd name="connsiteX483" fmla="*/ 1083114 w 7467600"/>
              <a:gd name="connsiteY483" fmla="*/ 6174131 h 6858000"/>
              <a:gd name="connsiteX484" fmla="*/ 1543010 w 7467600"/>
              <a:gd name="connsiteY484" fmla="*/ 6191140 h 6858000"/>
              <a:gd name="connsiteX485" fmla="*/ 1551080 w 7467600"/>
              <a:gd name="connsiteY485" fmla="*/ 6195006 h 6858000"/>
              <a:gd name="connsiteX486" fmla="*/ 2345443 w 7467600"/>
              <a:gd name="connsiteY486" fmla="*/ 5549882 h 6858000"/>
              <a:gd name="connsiteX487" fmla="*/ 1721499 w 7467600"/>
              <a:gd name="connsiteY487" fmla="*/ 5599969 h 6858000"/>
              <a:gd name="connsiteX488" fmla="*/ 767716 w 7467600"/>
              <a:gd name="connsiteY488" fmla="*/ 5472768 h 6858000"/>
              <a:gd name="connsiteX489" fmla="*/ 722147 w 7467600"/>
              <a:gd name="connsiteY489" fmla="*/ 5393091 h 6858000"/>
              <a:gd name="connsiteX490" fmla="*/ 1485552 w 7467600"/>
              <a:gd name="connsiteY490" fmla="*/ 5313202 h 6858000"/>
              <a:gd name="connsiteX491" fmla="*/ 2143004 w 7467600"/>
              <a:gd name="connsiteY491" fmla="*/ 5402420 h 6858000"/>
              <a:gd name="connsiteX492" fmla="*/ 1933391 w 7467600"/>
              <a:gd name="connsiteY492" fmla="*/ 5156971 h 6858000"/>
              <a:gd name="connsiteX493" fmla="*/ 1827118 w 7467600"/>
              <a:gd name="connsiteY493" fmla="*/ 4968410 h 6858000"/>
              <a:gd name="connsiteX494" fmla="*/ 1837349 w 7467600"/>
              <a:gd name="connsiteY494" fmla="*/ 4956357 h 6858000"/>
              <a:gd name="connsiteX495" fmla="*/ 2162835 w 7467600"/>
              <a:gd name="connsiteY495" fmla="*/ 5187853 h 6858000"/>
              <a:gd name="connsiteX496" fmla="*/ 2257167 w 7467600"/>
              <a:gd name="connsiteY496" fmla="*/ 5462123 h 6858000"/>
              <a:gd name="connsiteX497" fmla="*/ 2261598 w 7467600"/>
              <a:gd name="connsiteY497" fmla="*/ 5467998 h 6858000"/>
              <a:gd name="connsiteX498" fmla="*/ 2437177 w 7467600"/>
              <a:gd name="connsiteY498" fmla="*/ 5479608 h 6858000"/>
              <a:gd name="connsiteX499" fmla="*/ 2445247 w 7467600"/>
              <a:gd name="connsiteY499" fmla="*/ 5483476 h 6858000"/>
              <a:gd name="connsiteX500" fmla="*/ 2743626 w 7467600"/>
              <a:gd name="connsiteY500" fmla="*/ 5304819 h 6858000"/>
              <a:gd name="connsiteX501" fmla="*/ 3048102 w 7467600"/>
              <a:gd name="connsiteY501" fmla="*/ 5150595 h 6858000"/>
              <a:gd name="connsiteX502" fmla="*/ 1799414 w 7467600"/>
              <a:gd name="connsiteY502" fmla="*/ 4694732 h 6858000"/>
              <a:gd name="connsiteX503" fmla="*/ 1771735 w 7467600"/>
              <a:gd name="connsiteY503" fmla="*/ 4619929 h 6858000"/>
              <a:gd name="connsiteX504" fmla="*/ 3104273 w 7467600"/>
              <a:gd name="connsiteY504" fmla="*/ 5076159 h 6858000"/>
              <a:gd name="connsiteX505" fmla="*/ 3113245 w 7467600"/>
              <a:gd name="connsiteY505" fmla="*/ 5090705 h 6858000"/>
              <a:gd name="connsiteX506" fmla="*/ 3126294 w 7467600"/>
              <a:gd name="connsiteY506" fmla="*/ 5114400 h 6858000"/>
              <a:gd name="connsiteX507" fmla="*/ 3937433 w 7467600"/>
              <a:gd name="connsiteY507" fmla="*/ 4830473 h 6858000"/>
              <a:gd name="connsiteX508" fmla="*/ 3590475 w 7467600"/>
              <a:gd name="connsiteY508" fmla="*/ 4597974 h 6858000"/>
              <a:gd name="connsiteX509" fmla="*/ 3100264 w 7467600"/>
              <a:gd name="connsiteY509" fmla="*/ 4579845 h 6858000"/>
              <a:gd name="connsiteX510" fmla="*/ 2183576 w 7467600"/>
              <a:gd name="connsiteY510" fmla="*/ 4227150 h 6858000"/>
              <a:gd name="connsiteX511" fmla="*/ 2151029 w 7467600"/>
              <a:gd name="connsiteY511" fmla="*/ 4146947 h 6858000"/>
              <a:gd name="connsiteX512" fmla="*/ 3563434 w 7467600"/>
              <a:gd name="connsiteY512" fmla="*/ 4469115 h 6858000"/>
              <a:gd name="connsiteX513" fmla="*/ 3177952 w 7467600"/>
              <a:gd name="connsiteY513" fmla="*/ 3657386 h 6858000"/>
              <a:gd name="connsiteX514" fmla="*/ 3189263 w 7467600"/>
              <a:gd name="connsiteY514" fmla="*/ 3625726 h 6858000"/>
              <a:gd name="connsiteX515" fmla="*/ 3560912 w 7467600"/>
              <a:gd name="connsiteY515" fmla="*/ 4079863 h 6858000"/>
              <a:gd name="connsiteX516" fmla="*/ 3626636 w 7467600"/>
              <a:gd name="connsiteY516" fmla="*/ 4512230 h 6858000"/>
              <a:gd name="connsiteX517" fmla="*/ 3653088 w 7467600"/>
              <a:gd name="connsiteY517" fmla="*/ 4521417 h 6858000"/>
              <a:gd name="connsiteX518" fmla="*/ 3988128 w 7467600"/>
              <a:gd name="connsiteY518" fmla="*/ 4817267 h 6858000"/>
              <a:gd name="connsiteX519" fmla="*/ 4830582 w 7467600"/>
              <a:gd name="connsiteY519" fmla="*/ 4676000 h 6858000"/>
              <a:gd name="connsiteX520" fmla="*/ 4830100 w 7467600"/>
              <a:gd name="connsiteY520" fmla="*/ 4675554 h 6858000"/>
              <a:gd name="connsiteX521" fmla="*/ 4036318 w 7467600"/>
              <a:gd name="connsiteY521" fmla="*/ 4147013 h 6858000"/>
              <a:gd name="connsiteX522" fmla="*/ 3432098 w 7467600"/>
              <a:gd name="connsiteY522" fmla="*/ 3537312 h 6858000"/>
              <a:gd name="connsiteX523" fmla="*/ 3446761 w 7467600"/>
              <a:gd name="connsiteY523" fmla="*/ 3461278 h 6858000"/>
              <a:gd name="connsiteX524" fmla="*/ 4419733 w 7467600"/>
              <a:gd name="connsiteY524" fmla="*/ 3963555 h 6858000"/>
              <a:gd name="connsiteX525" fmla="*/ 4781371 w 7467600"/>
              <a:gd name="connsiteY525" fmla="*/ 4458604 h 6858000"/>
              <a:gd name="connsiteX526" fmla="*/ 4780440 w 7467600"/>
              <a:gd name="connsiteY526" fmla="*/ 4470290 h 6858000"/>
              <a:gd name="connsiteX527" fmla="*/ 4898954 w 7467600"/>
              <a:gd name="connsiteY527" fmla="*/ 4662092 h 6858000"/>
              <a:gd name="connsiteX528" fmla="*/ 4900699 w 7467600"/>
              <a:gd name="connsiteY528" fmla="*/ 4670867 h 6858000"/>
              <a:gd name="connsiteX529" fmla="*/ 5714511 w 7467600"/>
              <a:gd name="connsiteY529" fmla="*/ 4663483 h 6858000"/>
              <a:gd name="connsiteX530" fmla="*/ 5464793 w 7467600"/>
              <a:gd name="connsiteY530" fmla="*/ 4393556 h 6858000"/>
              <a:gd name="connsiteX531" fmla="*/ 5461897 w 7467600"/>
              <a:gd name="connsiteY531" fmla="*/ 4390879 h 6858000"/>
              <a:gd name="connsiteX532" fmla="*/ 4294126 w 7467600"/>
              <a:gd name="connsiteY532" fmla="*/ 3303048 h 6858000"/>
              <a:gd name="connsiteX533" fmla="*/ 4305321 w 7467600"/>
              <a:gd name="connsiteY533" fmla="*/ 3256953 h 6858000"/>
              <a:gd name="connsiteX534" fmla="*/ 4949299 w 7467600"/>
              <a:gd name="connsiteY534" fmla="*/ 3766336 h 6858000"/>
              <a:gd name="connsiteX535" fmla="*/ 5291452 w 7467600"/>
              <a:gd name="connsiteY535" fmla="*/ 4076801 h 6858000"/>
              <a:gd name="connsiteX536" fmla="*/ 5434998 w 7467600"/>
              <a:gd name="connsiteY536" fmla="*/ 4254100 h 6858000"/>
              <a:gd name="connsiteX537" fmla="*/ 5351015 w 7467600"/>
              <a:gd name="connsiteY537" fmla="*/ 3760989 h 6858000"/>
              <a:gd name="connsiteX538" fmla="*/ 5413780 w 7467600"/>
              <a:gd name="connsiteY538" fmla="*/ 2966265 h 6858000"/>
              <a:gd name="connsiteX539" fmla="*/ 5425627 w 7467600"/>
              <a:gd name="connsiteY539" fmla="*/ 2954192 h 6858000"/>
              <a:gd name="connsiteX540" fmla="*/ 6604735 w 7467600"/>
              <a:gd name="connsiteY540" fmla="*/ 2041381 h 6858000"/>
              <a:gd name="connsiteX541" fmla="*/ 7204487 w 7467600"/>
              <a:gd name="connsiteY541" fmla="*/ 2742112 h 6858000"/>
              <a:gd name="connsiteX542" fmla="*/ 7131592 w 7467600"/>
              <a:gd name="connsiteY542" fmla="*/ 2672096 h 6858000"/>
              <a:gd name="connsiteX543" fmla="*/ 6996344 w 7467600"/>
              <a:gd name="connsiteY543" fmla="*/ 2518310 h 6858000"/>
              <a:gd name="connsiteX544" fmla="*/ 6735495 w 7467600"/>
              <a:gd name="connsiteY544" fmla="*/ 2196890 h 6858000"/>
              <a:gd name="connsiteX545" fmla="*/ 6721901 w 7467600"/>
              <a:gd name="connsiteY545" fmla="*/ 2179274 h 6858000"/>
              <a:gd name="connsiteX546" fmla="*/ 6604735 w 7467600"/>
              <a:gd name="connsiteY546" fmla="*/ 2041381 h 6858000"/>
              <a:gd name="connsiteX547" fmla="*/ 6591670 w 7467600"/>
              <a:gd name="connsiteY547" fmla="*/ 1988277 h 6858000"/>
              <a:gd name="connsiteX548" fmla="*/ 6747349 w 7467600"/>
              <a:gd name="connsiteY548" fmla="*/ 2160069 h 6858000"/>
              <a:gd name="connsiteX549" fmla="*/ 6760943 w 7467600"/>
              <a:gd name="connsiteY549" fmla="*/ 2177686 h 6858000"/>
              <a:gd name="connsiteX550" fmla="*/ 7021065 w 7467600"/>
              <a:gd name="connsiteY550" fmla="*/ 2498102 h 6858000"/>
              <a:gd name="connsiteX551" fmla="*/ 7155223 w 7467600"/>
              <a:gd name="connsiteY551" fmla="*/ 2650386 h 6858000"/>
              <a:gd name="connsiteX552" fmla="*/ 7203167 w 7467600"/>
              <a:gd name="connsiteY552" fmla="*/ 2697288 h 6858000"/>
              <a:gd name="connsiteX553" fmla="*/ 6937703 w 7467600"/>
              <a:gd name="connsiteY553" fmla="*/ 2321981 h 6858000"/>
              <a:gd name="connsiteX554" fmla="*/ 6591670 w 7467600"/>
              <a:gd name="connsiteY554" fmla="*/ 1988277 h 6858000"/>
              <a:gd name="connsiteX555" fmla="*/ 5798671 w 7467600"/>
              <a:gd name="connsiteY555" fmla="*/ 1981601 h 6858000"/>
              <a:gd name="connsiteX556" fmla="*/ 5754709 w 7467600"/>
              <a:gd name="connsiteY556" fmla="*/ 2071454 h 6858000"/>
              <a:gd name="connsiteX557" fmla="*/ 5763044 w 7467600"/>
              <a:gd name="connsiteY557" fmla="*/ 2842206 h 6858000"/>
              <a:gd name="connsiteX558" fmla="*/ 5764974 w 7467600"/>
              <a:gd name="connsiteY558" fmla="*/ 2799609 h 6858000"/>
              <a:gd name="connsiteX559" fmla="*/ 5767665 w 7467600"/>
              <a:gd name="connsiteY559" fmla="*/ 2666409 h 6858000"/>
              <a:gd name="connsiteX560" fmla="*/ 5763055 w 7467600"/>
              <a:gd name="connsiteY560" fmla="*/ 2579705 h 6858000"/>
              <a:gd name="connsiteX561" fmla="*/ 5758079 w 7467600"/>
              <a:gd name="connsiteY561" fmla="*/ 2492508 h 6858000"/>
              <a:gd name="connsiteX562" fmla="*/ 5779325 w 7467600"/>
              <a:gd name="connsiteY562" fmla="*/ 2197069 h 6858000"/>
              <a:gd name="connsiteX563" fmla="*/ 5798671 w 7467600"/>
              <a:gd name="connsiteY563" fmla="*/ 1981601 h 6858000"/>
              <a:gd name="connsiteX564" fmla="*/ 5829202 w 7467600"/>
              <a:gd name="connsiteY564" fmla="*/ 1971679 h 6858000"/>
              <a:gd name="connsiteX565" fmla="*/ 5809558 w 7467600"/>
              <a:gd name="connsiteY565" fmla="*/ 2198043 h 6858000"/>
              <a:gd name="connsiteX566" fmla="*/ 5788653 w 7467600"/>
              <a:gd name="connsiteY566" fmla="*/ 2489430 h 6858000"/>
              <a:gd name="connsiteX567" fmla="*/ 5793439 w 7467600"/>
              <a:gd name="connsiteY567" fmla="*/ 2575235 h 6858000"/>
              <a:gd name="connsiteX568" fmla="*/ 5796837 w 7467600"/>
              <a:gd name="connsiteY568" fmla="*/ 2637633 h 6858000"/>
              <a:gd name="connsiteX569" fmla="*/ 5818614 w 7467600"/>
              <a:gd name="connsiteY569" fmla="*/ 2473055 h 6858000"/>
              <a:gd name="connsiteX570" fmla="*/ 5829202 w 7467600"/>
              <a:gd name="connsiteY570" fmla="*/ 1971679 h 6858000"/>
              <a:gd name="connsiteX571" fmla="*/ 5911389 w 7467600"/>
              <a:gd name="connsiteY571" fmla="*/ 1898371 h 6858000"/>
              <a:gd name="connsiteX572" fmla="*/ 6237627 w 7467600"/>
              <a:gd name="connsiteY572" fmla="*/ 2231921 h 6858000"/>
              <a:gd name="connsiteX573" fmla="*/ 5911389 w 7467600"/>
              <a:gd name="connsiteY573" fmla="*/ 1898371 h 6858000"/>
              <a:gd name="connsiteX574" fmla="*/ 6944437 w 7467600"/>
              <a:gd name="connsiteY574" fmla="*/ 1575402 h 6858000"/>
              <a:gd name="connsiteX575" fmla="*/ 6304730 w 7467600"/>
              <a:gd name="connsiteY575" fmla="*/ 1766654 h 6858000"/>
              <a:gd name="connsiteX576" fmla="*/ 6944437 w 7467600"/>
              <a:gd name="connsiteY576" fmla="*/ 1575402 h 6858000"/>
              <a:gd name="connsiteX577" fmla="*/ 7019523 w 7467600"/>
              <a:gd name="connsiteY577" fmla="*/ 1519450 h 6858000"/>
              <a:gd name="connsiteX578" fmla="*/ 6298091 w 7467600"/>
              <a:gd name="connsiteY578" fmla="*/ 1737122 h 6858000"/>
              <a:gd name="connsiteX579" fmla="*/ 7019523 w 7467600"/>
              <a:gd name="connsiteY579" fmla="*/ 1519450 h 6858000"/>
              <a:gd name="connsiteX580" fmla="*/ 2399523 w 7467600"/>
              <a:gd name="connsiteY580" fmla="*/ 1428234 h 6858000"/>
              <a:gd name="connsiteX581" fmla="*/ 2224982 w 7467600"/>
              <a:gd name="connsiteY581" fmla="*/ 1826201 h 6858000"/>
              <a:gd name="connsiteX582" fmla="*/ 2096099 w 7467600"/>
              <a:gd name="connsiteY582" fmla="*/ 2345900 h 6858000"/>
              <a:gd name="connsiteX583" fmla="*/ 2283317 w 7467600"/>
              <a:gd name="connsiteY583" fmla="*/ 1796925 h 6858000"/>
              <a:gd name="connsiteX584" fmla="*/ 2399523 w 7467600"/>
              <a:gd name="connsiteY584" fmla="*/ 1428234 h 6858000"/>
              <a:gd name="connsiteX585" fmla="*/ 2448558 w 7467600"/>
              <a:gd name="connsiteY585" fmla="*/ 1373435 h 6858000"/>
              <a:gd name="connsiteX586" fmla="*/ 2312521 w 7467600"/>
              <a:gd name="connsiteY586" fmla="*/ 1806140 h 6858000"/>
              <a:gd name="connsiteX587" fmla="*/ 2127533 w 7467600"/>
              <a:gd name="connsiteY587" fmla="*/ 2348380 h 6858000"/>
              <a:gd name="connsiteX588" fmla="*/ 2358080 w 7467600"/>
              <a:gd name="connsiteY588" fmla="*/ 1866134 h 6858000"/>
              <a:gd name="connsiteX589" fmla="*/ 2407436 w 7467600"/>
              <a:gd name="connsiteY589" fmla="*/ 1651070 h 6858000"/>
              <a:gd name="connsiteX590" fmla="*/ 2448558 w 7467600"/>
              <a:gd name="connsiteY590" fmla="*/ 1373435 h 6858000"/>
              <a:gd name="connsiteX591" fmla="*/ 278707 w 7467600"/>
              <a:gd name="connsiteY591" fmla="*/ 1352270 h 6858000"/>
              <a:gd name="connsiteX592" fmla="*/ 321570 w 7467600"/>
              <a:gd name="connsiteY592" fmla="*/ 1861610 h 6858000"/>
              <a:gd name="connsiteX593" fmla="*/ 294281 w 7467600"/>
              <a:gd name="connsiteY593" fmla="*/ 1440658 h 6858000"/>
              <a:gd name="connsiteX594" fmla="*/ 278707 w 7467600"/>
              <a:gd name="connsiteY594" fmla="*/ 1352270 h 6858000"/>
              <a:gd name="connsiteX595" fmla="*/ 1423821 w 7467600"/>
              <a:gd name="connsiteY595" fmla="*/ 1351958 h 6858000"/>
              <a:gd name="connsiteX596" fmla="*/ 1638521 w 7467600"/>
              <a:gd name="connsiteY596" fmla="*/ 1908470 h 6858000"/>
              <a:gd name="connsiteX597" fmla="*/ 1754199 w 7467600"/>
              <a:gd name="connsiteY597" fmla="*/ 2149284 h 6858000"/>
              <a:gd name="connsiteX598" fmla="*/ 1908359 w 7467600"/>
              <a:gd name="connsiteY598" fmla="*/ 2364988 h 6858000"/>
              <a:gd name="connsiteX599" fmla="*/ 1647661 w 7467600"/>
              <a:gd name="connsiteY599" fmla="*/ 1825945 h 6858000"/>
              <a:gd name="connsiteX600" fmla="*/ 1423821 w 7467600"/>
              <a:gd name="connsiteY600" fmla="*/ 1351958 h 6858000"/>
              <a:gd name="connsiteX601" fmla="*/ 1431890 w 7467600"/>
              <a:gd name="connsiteY601" fmla="*/ 1306475 h 6858000"/>
              <a:gd name="connsiteX602" fmla="*/ 1507597 w 7467600"/>
              <a:gd name="connsiteY602" fmla="*/ 1446132 h 6858000"/>
              <a:gd name="connsiteX603" fmla="*/ 1674586 w 7467600"/>
              <a:gd name="connsiteY603" fmla="*/ 1813832 h 6858000"/>
              <a:gd name="connsiteX604" fmla="*/ 1815950 w 7467600"/>
              <a:gd name="connsiteY604" fmla="*/ 2128564 h 6858000"/>
              <a:gd name="connsiteX605" fmla="*/ 1984242 w 7467600"/>
              <a:gd name="connsiteY605" fmla="*/ 2430829 h 6858000"/>
              <a:gd name="connsiteX606" fmla="*/ 2014023 w 7467600"/>
              <a:gd name="connsiteY606" fmla="*/ 2450995 h 6858000"/>
              <a:gd name="connsiteX607" fmla="*/ 1747337 w 7467600"/>
              <a:gd name="connsiteY607" fmla="*/ 1855264 h 6858000"/>
              <a:gd name="connsiteX608" fmla="*/ 1533749 w 7467600"/>
              <a:gd name="connsiteY608" fmla="*/ 1478656 h 6858000"/>
              <a:gd name="connsiteX609" fmla="*/ 1431890 w 7467600"/>
              <a:gd name="connsiteY609" fmla="*/ 1306475 h 6858000"/>
              <a:gd name="connsiteX610" fmla="*/ 5052692 w 7467600"/>
              <a:gd name="connsiteY610" fmla="*/ 1292994 h 6858000"/>
              <a:gd name="connsiteX611" fmla="*/ 5200661 w 7467600"/>
              <a:gd name="connsiteY611" fmla="*/ 1635186 h 6858000"/>
              <a:gd name="connsiteX612" fmla="*/ 5297138 w 7467600"/>
              <a:gd name="connsiteY612" fmla="*/ 1906351 h 6858000"/>
              <a:gd name="connsiteX613" fmla="*/ 5052692 w 7467600"/>
              <a:gd name="connsiteY613" fmla="*/ 1292994 h 6858000"/>
              <a:gd name="connsiteX614" fmla="*/ 5009948 w 7467600"/>
              <a:gd name="connsiteY614" fmla="*/ 1273619 h 6858000"/>
              <a:gd name="connsiteX615" fmla="*/ 5121777 w 7467600"/>
              <a:gd name="connsiteY615" fmla="*/ 1654213 h 6858000"/>
              <a:gd name="connsiteX616" fmla="*/ 5293545 w 7467600"/>
              <a:gd name="connsiteY616" fmla="*/ 2072247 h 6858000"/>
              <a:gd name="connsiteX617" fmla="*/ 5294042 w 7467600"/>
              <a:gd name="connsiteY617" fmla="*/ 2065019 h 6858000"/>
              <a:gd name="connsiteX618" fmla="*/ 5171936 w 7467600"/>
              <a:gd name="connsiteY618" fmla="*/ 1647613 h 6858000"/>
              <a:gd name="connsiteX619" fmla="*/ 5009948 w 7467600"/>
              <a:gd name="connsiteY619" fmla="*/ 1273619 h 6858000"/>
              <a:gd name="connsiteX620" fmla="*/ 655236 w 7467600"/>
              <a:gd name="connsiteY620" fmla="*/ 1268632 h 6858000"/>
              <a:gd name="connsiteX621" fmla="*/ 839521 w 7467600"/>
              <a:gd name="connsiteY621" fmla="*/ 1685315 h 6858000"/>
              <a:gd name="connsiteX622" fmla="*/ 1109416 w 7467600"/>
              <a:gd name="connsiteY622" fmla="*/ 2061663 h 6858000"/>
              <a:gd name="connsiteX623" fmla="*/ 1298300 w 7467600"/>
              <a:gd name="connsiteY623" fmla="*/ 2247742 h 6858000"/>
              <a:gd name="connsiteX624" fmla="*/ 1125871 w 7467600"/>
              <a:gd name="connsiteY624" fmla="*/ 1989513 h 6858000"/>
              <a:gd name="connsiteX625" fmla="*/ 981574 w 7467600"/>
              <a:gd name="connsiteY625" fmla="*/ 1783157 h 6858000"/>
              <a:gd name="connsiteX626" fmla="*/ 922198 w 7467600"/>
              <a:gd name="connsiteY626" fmla="*/ 1677437 h 6858000"/>
              <a:gd name="connsiteX627" fmla="*/ 869293 w 7467600"/>
              <a:gd name="connsiteY627" fmla="*/ 1583214 h 6858000"/>
              <a:gd name="connsiteX628" fmla="*/ 751431 w 7467600"/>
              <a:gd name="connsiteY628" fmla="*/ 1405731 h 6858000"/>
              <a:gd name="connsiteX629" fmla="*/ 655236 w 7467600"/>
              <a:gd name="connsiteY629" fmla="*/ 1268632 h 6858000"/>
              <a:gd name="connsiteX630" fmla="*/ 6516292 w 7467600"/>
              <a:gd name="connsiteY630" fmla="*/ 1263064 h 6858000"/>
              <a:gd name="connsiteX631" fmla="*/ 5736320 w 7467600"/>
              <a:gd name="connsiteY631" fmla="*/ 1501803 h 6858000"/>
              <a:gd name="connsiteX632" fmla="*/ 6516292 w 7467600"/>
              <a:gd name="connsiteY632" fmla="*/ 1263064 h 6858000"/>
              <a:gd name="connsiteX633" fmla="*/ 291466 w 7467600"/>
              <a:gd name="connsiteY633" fmla="*/ 1250369 h 6858000"/>
              <a:gd name="connsiteX634" fmla="*/ 323180 w 7467600"/>
              <a:gd name="connsiteY634" fmla="*/ 1435283 h 6858000"/>
              <a:gd name="connsiteX635" fmla="*/ 349381 w 7467600"/>
              <a:gd name="connsiteY635" fmla="*/ 1875041 h 6858000"/>
              <a:gd name="connsiteX636" fmla="*/ 374363 w 7467600"/>
              <a:gd name="connsiteY636" fmla="*/ 1506494 h 6858000"/>
              <a:gd name="connsiteX637" fmla="*/ 302168 w 7467600"/>
              <a:gd name="connsiteY637" fmla="*/ 1274495 h 6858000"/>
              <a:gd name="connsiteX638" fmla="*/ 291466 w 7467600"/>
              <a:gd name="connsiteY638" fmla="*/ 1250369 h 6858000"/>
              <a:gd name="connsiteX639" fmla="*/ 678222 w 7467600"/>
              <a:gd name="connsiteY639" fmla="*/ 1248670 h 6858000"/>
              <a:gd name="connsiteX640" fmla="*/ 775536 w 7467600"/>
              <a:gd name="connsiteY640" fmla="*/ 1388015 h 6858000"/>
              <a:gd name="connsiteX641" fmla="*/ 894529 w 7467600"/>
              <a:gd name="connsiteY641" fmla="*/ 1567739 h 6858000"/>
              <a:gd name="connsiteX642" fmla="*/ 948000 w 7467600"/>
              <a:gd name="connsiteY642" fmla="*/ 1663088 h 6858000"/>
              <a:gd name="connsiteX643" fmla="*/ 1006812 w 7467600"/>
              <a:gd name="connsiteY643" fmla="*/ 1767683 h 6858000"/>
              <a:gd name="connsiteX644" fmla="*/ 1149133 w 7467600"/>
              <a:gd name="connsiteY644" fmla="*/ 1971513 h 6858000"/>
              <a:gd name="connsiteX645" fmla="*/ 1333952 w 7467600"/>
              <a:gd name="connsiteY645" fmla="*/ 2251620 h 6858000"/>
              <a:gd name="connsiteX646" fmla="*/ 1337329 w 7467600"/>
              <a:gd name="connsiteY646" fmla="*/ 2258350 h 6858000"/>
              <a:gd name="connsiteX647" fmla="*/ 1014726 w 7467600"/>
              <a:gd name="connsiteY647" fmla="*/ 1615556 h 6858000"/>
              <a:gd name="connsiteX648" fmla="*/ 678222 w 7467600"/>
              <a:gd name="connsiteY648" fmla="*/ 1248670 h 6858000"/>
              <a:gd name="connsiteX649" fmla="*/ 6691602 w 7467600"/>
              <a:gd name="connsiteY649" fmla="*/ 1140573 h 6858000"/>
              <a:gd name="connsiteX650" fmla="*/ 6571100 w 7467600"/>
              <a:gd name="connsiteY650" fmla="*/ 1183662 h 6858000"/>
              <a:gd name="connsiteX651" fmla="*/ 6241687 w 7467600"/>
              <a:gd name="connsiteY651" fmla="*/ 1257600 h 6858000"/>
              <a:gd name="connsiteX652" fmla="*/ 5693009 w 7467600"/>
              <a:gd name="connsiteY652" fmla="*/ 1478256 h 6858000"/>
              <a:gd name="connsiteX653" fmla="*/ 6548420 w 7467600"/>
              <a:gd name="connsiteY653" fmla="*/ 1214599 h 6858000"/>
              <a:gd name="connsiteX654" fmla="*/ 6605473 w 7467600"/>
              <a:gd name="connsiteY654" fmla="*/ 1184686 h 6858000"/>
              <a:gd name="connsiteX655" fmla="*/ 6691602 w 7467600"/>
              <a:gd name="connsiteY655" fmla="*/ 1140573 h 6858000"/>
              <a:gd name="connsiteX656" fmla="*/ 4002475 w 7467600"/>
              <a:gd name="connsiteY656" fmla="*/ 1037802 h 6858000"/>
              <a:gd name="connsiteX657" fmla="*/ 4000324 w 7467600"/>
              <a:gd name="connsiteY657" fmla="*/ 1039362 h 6858000"/>
              <a:gd name="connsiteX658" fmla="*/ 4002862 w 7467600"/>
              <a:gd name="connsiteY658" fmla="*/ 1042866 h 6858000"/>
              <a:gd name="connsiteX659" fmla="*/ 4002475 w 7467600"/>
              <a:gd name="connsiteY659" fmla="*/ 1037802 h 6858000"/>
              <a:gd name="connsiteX660" fmla="*/ 506322 w 7467600"/>
              <a:gd name="connsiteY660" fmla="*/ 1020997 h 6858000"/>
              <a:gd name="connsiteX661" fmla="*/ 533068 w 7467600"/>
              <a:gd name="connsiteY661" fmla="*/ 1029409 h 6858000"/>
              <a:gd name="connsiteX662" fmla="*/ 1232525 w 7467600"/>
              <a:gd name="connsiteY662" fmla="*/ 1804675 h 6858000"/>
              <a:gd name="connsiteX663" fmla="*/ 1388858 w 7467600"/>
              <a:gd name="connsiteY663" fmla="*/ 2368011 h 6858000"/>
              <a:gd name="connsiteX664" fmla="*/ 1384098 w 7467600"/>
              <a:gd name="connsiteY664" fmla="*/ 2378125 h 6858000"/>
              <a:gd name="connsiteX665" fmla="*/ 1425393 w 7467600"/>
              <a:gd name="connsiteY665" fmla="*/ 2589124 h 6858000"/>
              <a:gd name="connsiteX666" fmla="*/ 1424001 w 7467600"/>
              <a:gd name="connsiteY666" fmla="*/ 2597541 h 6858000"/>
              <a:gd name="connsiteX667" fmla="*/ 2152729 w 7467600"/>
              <a:gd name="connsiteY667" fmla="*/ 2864487 h 6858000"/>
              <a:gd name="connsiteX668" fmla="*/ 2020609 w 7467600"/>
              <a:gd name="connsiteY668" fmla="*/ 2539671 h 6858000"/>
              <a:gd name="connsiteX669" fmla="*/ 2018920 w 7467600"/>
              <a:gd name="connsiteY669" fmla="*/ 2536309 h 6858000"/>
              <a:gd name="connsiteX670" fmla="*/ 1342441 w 7467600"/>
              <a:gd name="connsiteY670" fmla="*/ 1173017 h 6858000"/>
              <a:gd name="connsiteX671" fmla="*/ 1367925 w 7467600"/>
              <a:gd name="connsiteY671" fmla="*/ 1135648 h 6858000"/>
              <a:gd name="connsiteX672" fmla="*/ 1771401 w 7467600"/>
              <a:gd name="connsiteY672" fmla="*/ 1806673 h 6858000"/>
              <a:gd name="connsiteX673" fmla="*/ 1972385 w 7467600"/>
              <a:gd name="connsiteY673" fmla="*/ 2198735 h 6858000"/>
              <a:gd name="connsiteX674" fmla="*/ 2040892 w 7467600"/>
              <a:gd name="connsiteY674" fmla="*/ 2405205 h 6858000"/>
              <a:gd name="connsiteX675" fmla="*/ 2131689 w 7467600"/>
              <a:gd name="connsiteY675" fmla="*/ 1936926 h 6858000"/>
              <a:gd name="connsiteX676" fmla="*/ 2454820 w 7467600"/>
              <a:gd name="connsiteY676" fmla="*/ 1248808 h 6858000"/>
              <a:gd name="connsiteX677" fmla="*/ 2492512 w 7467600"/>
              <a:gd name="connsiteY677" fmla="*/ 1302920 h 6858000"/>
              <a:gd name="connsiteX678" fmla="*/ 2081216 w 7467600"/>
              <a:gd name="connsiteY678" fmla="*/ 2527513 h 6858000"/>
              <a:gd name="connsiteX679" fmla="*/ 2081211 w 7467600"/>
              <a:gd name="connsiteY679" fmla="*/ 2528916 h 6858000"/>
              <a:gd name="connsiteX680" fmla="*/ 2199067 w 7467600"/>
              <a:gd name="connsiteY680" fmla="*/ 2884061 h 6858000"/>
              <a:gd name="connsiteX681" fmla="*/ 3192586 w 7467600"/>
              <a:gd name="connsiteY681" fmla="*/ 3411496 h 6858000"/>
              <a:gd name="connsiteX682" fmla="*/ 3182620 w 7467600"/>
              <a:gd name="connsiteY682" fmla="*/ 3483279 h 6858000"/>
              <a:gd name="connsiteX683" fmla="*/ 2435119 w 7467600"/>
              <a:gd name="connsiteY683" fmla="*/ 3080173 h 6858000"/>
              <a:gd name="connsiteX684" fmla="*/ 2410152 w 7467600"/>
              <a:gd name="connsiteY684" fmla="*/ 3063751 h 6858000"/>
              <a:gd name="connsiteX685" fmla="*/ 2408099 w 7467600"/>
              <a:gd name="connsiteY685" fmla="*/ 3064403 h 6858000"/>
              <a:gd name="connsiteX686" fmla="*/ 2407218 w 7467600"/>
              <a:gd name="connsiteY686" fmla="*/ 3070324 h 6858000"/>
              <a:gd name="connsiteX687" fmla="*/ 2380138 w 7467600"/>
              <a:gd name="connsiteY687" fmla="*/ 3099341 h 6858000"/>
              <a:gd name="connsiteX688" fmla="*/ 1765923 w 7467600"/>
              <a:gd name="connsiteY688" fmla="*/ 3581043 h 6858000"/>
              <a:gd name="connsiteX689" fmla="*/ 1702258 w 7467600"/>
              <a:gd name="connsiteY689" fmla="*/ 3612286 h 6858000"/>
              <a:gd name="connsiteX690" fmla="*/ 1538370 w 7467600"/>
              <a:gd name="connsiteY690" fmla="*/ 3811804 h 6858000"/>
              <a:gd name="connsiteX691" fmla="*/ 542867 w 7467600"/>
              <a:gd name="connsiteY691" fmla="*/ 4944092 h 6858000"/>
              <a:gd name="connsiteX692" fmla="*/ 515800 w 7467600"/>
              <a:gd name="connsiteY692" fmla="*/ 4862180 h 6858000"/>
              <a:gd name="connsiteX693" fmla="*/ 909145 w 7467600"/>
              <a:gd name="connsiteY693" fmla="*/ 4199225 h 6858000"/>
              <a:gd name="connsiteX694" fmla="*/ 1214067 w 7467600"/>
              <a:gd name="connsiteY694" fmla="*/ 3908561 h 6858000"/>
              <a:gd name="connsiteX695" fmla="*/ 640967 w 7467600"/>
              <a:gd name="connsiteY695" fmla="*/ 4105601 h 6858000"/>
              <a:gd name="connsiteX696" fmla="*/ 112563 w 7467600"/>
              <a:gd name="connsiteY696" fmla="*/ 4396952 h 6858000"/>
              <a:gd name="connsiteX697" fmla="*/ 0 w 7467600"/>
              <a:gd name="connsiteY697" fmla="*/ 4466006 h 6858000"/>
              <a:gd name="connsiteX698" fmla="*/ 0 w 7467600"/>
              <a:gd name="connsiteY698" fmla="*/ 4233763 h 6858000"/>
              <a:gd name="connsiteX699" fmla="*/ 36881 w 7467600"/>
              <a:gd name="connsiteY699" fmla="*/ 4200118 h 6858000"/>
              <a:gd name="connsiteX700" fmla="*/ 910534 w 7467600"/>
              <a:gd name="connsiteY700" fmla="*/ 3629753 h 6858000"/>
              <a:gd name="connsiteX701" fmla="*/ 1578717 w 7467600"/>
              <a:gd name="connsiteY701" fmla="*/ 3575982 h 6858000"/>
              <a:gd name="connsiteX702" fmla="*/ 2338780 w 7467600"/>
              <a:gd name="connsiteY702" fmla="*/ 3033725 h 6858000"/>
              <a:gd name="connsiteX703" fmla="*/ 1807991 w 7467600"/>
              <a:gd name="connsiteY703" fmla="*/ 2807184 h 6858000"/>
              <a:gd name="connsiteX704" fmla="*/ 1416358 w 7467600"/>
              <a:gd name="connsiteY704" fmla="*/ 3112571 h 6858000"/>
              <a:gd name="connsiteX705" fmla="*/ 939066 w 7467600"/>
              <a:gd name="connsiteY705" fmla="*/ 3378798 h 6858000"/>
              <a:gd name="connsiteX706" fmla="*/ 115099 w 7467600"/>
              <a:gd name="connsiteY706" fmla="*/ 3607650 h 6858000"/>
              <a:gd name="connsiteX707" fmla="*/ 97284 w 7467600"/>
              <a:gd name="connsiteY707" fmla="*/ 3520393 h 6858000"/>
              <a:gd name="connsiteX708" fmla="*/ 922050 w 7467600"/>
              <a:gd name="connsiteY708" fmla="*/ 3074867 h 6858000"/>
              <a:gd name="connsiteX709" fmla="*/ 1405265 w 7467600"/>
              <a:gd name="connsiteY709" fmla="*/ 3016319 h 6858000"/>
              <a:gd name="connsiteX710" fmla="*/ 1407512 w 7467600"/>
              <a:gd name="connsiteY710" fmla="*/ 3018001 h 6858000"/>
              <a:gd name="connsiteX711" fmla="*/ 1726266 w 7467600"/>
              <a:gd name="connsiteY711" fmla="*/ 2777274 h 6858000"/>
              <a:gd name="connsiteX712" fmla="*/ 625390 w 7467600"/>
              <a:gd name="connsiteY712" fmla="*/ 2514541 h 6858000"/>
              <a:gd name="connsiteX713" fmla="*/ 619799 w 7467600"/>
              <a:gd name="connsiteY713" fmla="*/ 2527180 h 6858000"/>
              <a:gd name="connsiteX714" fmla="*/ 310030 w 7467600"/>
              <a:gd name="connsiteY714" fmla="*/ 2771818 h 6858000"/>
              <a:gd name="connsiteX715" fmla="*/ 173877 w 7467600"/>
              <a:gd name="connsiteY715" fmla="*/ 2937056 h 6858000"/>
              <a:gd name="connsiteX716" fmla="*/ 77889 w 7467600"/>
              <a:gd name="connsiteY716" fmla="*/ 3138440 h 6858000"/>
              <a:gd name="connsiteX717" fmla="*/ 0 w 7467600"/>
              <a:gd name="connsiteY717" fmla="*/ 3271395 h 6858000"/>
              <a:gd name="connsiteX718" fmla="*/ 0 w 7467600"/>
              <a:gd name="connsiteY718" fmla="*/ 3153002 h 6858000"/>
              <a:gd name="connsiteX719" fmla="*/ 2386 w 7467600"/>
              <a:gd name="connsiteY719" fmla="*/ 3149203 h 6858000"/>
              <a:gd name="connsiteX720" fmla="*/ 89753 w 7467600"/>
              <a:gd name="connsiteY720" fmla="*/ 2987702 h 6858000"/>
              <a:gd name="connsiteX721" fmla="*/ 76869 w 7467600"/>
              <a:gd name="connsiteY721" fmla="*/ 3005404 h 6858000"/>
              <a:gd name="connsiteX722" fmla="*/ 32049 w 7467600"/>
              <a:gd name="connsiteY722" fmla="*/ 3065814 h 6858000"/>
              <a:gd name="connsiteX723" fmla="*/ 0 w 7467600"/>
              <a:gd name="connsiteY723" fmla="*/ 3108744 h 6858000"/>
              <a:gd name="connsiteX724" fmla="*/ 0 w 7467600"/>
              <a:gd name="connsiteY724" fmla="*/ 3058059 h 6858000"/>
              <a:gd name="connsiteX725" fmla="*/ 7610 w 7467600"/>
              <a:gd name="connsiteY725" fmla="*/ 3047889 h 6858000"/>
              <a:gd name="connsiteX726" fmla="*/ 52419 w 7467600"/>
              <a:gd name="connsiteY726" fmla="*/ 2987479 h 6858000"/>
              <a:gd name="connsiteX727" fmla="*/ 59142 w 7467600"/>
              <a:gd name="connsiteY727" fmla="*/ 2978488 h 6858000"/>
              <a:gd name="connsiteX728" fmla="*/ 0 w 7467600"/>
              <a:gd name="connsiteY728" fmla="*/ 3015334 h 6858000"/>
              <a:gd name="connsiteX729" fmla="*/ 0 w 7467600"/>
              <a:gd name="connsiteY729" fmla="*/ 2914286 h 6858000"/>
              <a:gd name="connsiteX730" fmla="*/ 36383 w 7467600"/>
              <a:gd name="connsiteY730" fmla="*/ 2901128 h 6858000"/>
              <a:gd name="connsiteX731" fmla="*/ 156329 w 7467600"/>
              <a:gd name="connsiteY731" fmla="*/ 2840533 h 6858000"/>
              <a:gd name="connsiteX732" fmla="*/ 358355 w 7467600"/>
              <a:gd name="connsiteY732" fmla="*/ 2620471 h 6858000"/>
              <a:gd name="connsiteX733" fmla="*/ 510577 w 7467600"/>
              <a:gd name="connsiteY733" fmla="*/ 2501244 h 6858000"/>
              <a:gd name="connsiteX734" fmla="*/ 211967 w 7467600"/>
              <a:gd name="connsiteY734" fmla="*/ 2479171 h 6858000"/>
              <a:gd name="connsiteX735" fmla="*/ 0 w 7467600"/>
              <a:gd name="connsiteY735" fmla="*/ 2476398 h 6858000"/>
              <a:gd name="connsiteX736" fmla="*/ 0 w 7467600"/>
              <a:gd name="connsiteY736" fmla="*/ 2389189 h 6858000"/>
              <a:gd name="connsiteX737" fmla="*/ 103062 w 7467600"/>
              <a:gd name="connsiteY737" fmla="*/ 2389518 h 6858000"/>
              <a:gd name="connsiteX738" fmla="*/ 510734 w 7467600"/>
              <a:gd name="connsiteY738" fmla="*/ 2416201 h 6858000"/>
              <a:gd name="connsiteX739" fmla="*/ 279257 w 7467600"/>
              <a:gd name="connsiteY739" fmla="*/ 2092102 h 6858000"/>
              <a:gd name="connsiteX740" fmla="*/ 65265 w 7467600"/>
              <a:gd name="connsiteY740" fmla="*/ 2006049 h 6858000"/>
              <a:gd name="connsiteX741" fmla="*/ 0 w 7467600"/>
              <a:gd name="connsiteY741" fmla="*/ 1982532 h 6858000"/>
              <a:gd name="connsiteX742" fmla="*/ 0 w 7467600"/>
              <a:gd name="connsiteY742" fmla="*/ 1912789 h 6858000"/>
              <a:gd name="connsiteX743" fmla="*/ 97460 w 7467600"/>
              <a:gd name="connsiteY743" fmla="*/ 1953725 h 6858000"/>
              <a:gd name="connsiteX744" fmla="*/ 221272 w 7467600"/>
              <a:gd name="connsiteY744" fmla="*/ 1980766 h 6858000"/>
              <a:gd name="connsiteX745" fmla="*/ 116765 w 7467600"/>
              <a:gd name="connsiteY745" fmla="*/ 1911033 h 6858000"/>
              <a:gd name="connsiteX746" fmla="*/ 16405 w 7467600"/>
              <a:gd name="connsiteY746" fmla="*/ 1803412 h 6858000"/>
              <a:gd name="connsiteX747" fmla="*/ 0 w 7467600"/>
              <a:gd name="connsiteY747" fmla="*/ 1784777 h 6858000"/>
              <a:gd name="connsiteX748" fmla="*/ 0 w 7467600"/>
              <a:gd name="connsiteY748" fmla="*/ 1740082 h 6858000"/>
              <a:gd name="connsiteX749" fmla="*/ 39394 w 7467600"/>
              <a:gd name="connsiteY749" fmla="*/ 1784856 h 6858000"/>
              <a:gd name="connsiteX750" fmla="*/ 135813 w 7467600"/>
              <a:gd name="connsiteY750" fmla="*/ 1888838 h 6858000"/>
              <a:gd name="connsiteX751" fmla="*/ 242575 w 7467600"/>
              <a:gd name="connsiteY751" fmla="*/ 1958841 h 6858000"/>
              <a:gd name="connsiteX752" fmla="*/ 82197 w 7467600"/>
              <a:gd name="connsiteY752" fmla="*/ 1754826 h 6858000"/>
              <a:gd name="connsiteX753" fmla="*/ 0 w 7467600"/>
              <a:gd name="connsiteY753" fmla="*/ 1679650 h 6858000"/>
              <a:gd name="connsiteX754" fmla="*/ 0 w 7467600"/>
              <a:gd name="connsiteY754" fmla="*/ 1602463 h 6858000"/>
              <a:gd name="connsiteX755" fmla="*/ 84689 w 7467600"/>
              <a:gd name="connsiteY755" fmla="*/ 1677442 h 6858000"/>
              <a:gd name="connsiteX756" fmla="*/ 298437 w 7467600"/>
              <a:gd name="connsiteY756" fmla="*/ 1968019 h 6858000"/>
              <a:gd name="connsiteX757" fmla="*/ 227269 w 7467600"/>
              <a:gd name="connsiteY757" fmla="*/ 1114064 h 6858000"/>
              <a:gd name="connsiteX758" fmla="*/ 248003 w 7467600"/>
              <a:gd name="connsiteY758" fmla="*/ 1089613 h 6858000"/>
              <a:gd name="connsiteX759" fmla="*/ 427020 w 7467600"/>
              <a:gd name="connsiteY759" fmla="*/ 1619803 h 6858000"/>
              <a:gd name="connsiteX760" fmla="*/ 340345 w 7467600"/>
              <a:gd name="connsiteY760" fmla="*/ 2027739 h 6858000"/>
              <a:gd name="connsiteX761" fmla="*/ 360865 w 7467600"/>
              <a:gd name="connsiteY761" fmla="*/ 2044827 h 6858000"/>
              <a:gd name="connsiteX762" fmla="*/ 560414 w 7467600"/>
              <a:gd name="connsiteY762" fmla="*/ 2421457 h 6858000"/>
              <a:gd name="connsiteX763" fmla="*/ 1359703 w 7467600"/>
              <a:gd name="connsiteY763" fmla="*/ 2578554 h 6858000"/>
              <a:gd name="connsiteX764" fmla="*/ 1359422 w 7467600"/>
              <a:gd name="connsiteY764" fmla="*/ 2577994 h 6858000"/>
              <a:gd name="connsiteX765" fmla="*/ 828701 w 7467600"/>
              <a:gd name="connsiteY765" fmla="*/ 1839520 h 6858000"/>
              <a:gd name="connsiteX766" fmla="*/ 494427 w 7467600"/>
              <a:gd name="connsiteY766" fmla="*/ 1092333 h 6858000"/>
              <a:gd name="connsiteX767" fmla="*/ 506322 w 7467600"/>
              <a:gd name="connsiteY767" fmla="*/ 1020997 h 6858000"/>
              <a:gd name="connsiteX768" fmla="*/ 4570198 w 7467600"/>
              <a:gd name="connsiteY768" fmla="*/ 978081 h 6858000"/>
              <a:gd name="connsiteX769" fmla="*/ 4523691 w 7467600"/>
              <a:gd name="connsiteY769" fmla="*/ 1127776 h 6858000"/>
              <a:gd name="connsiteX770" fmla="*/ 4509875 w 7467600"/>
              <a:gd name="connsiteY770" fmla="*/ 1167552 h 6858000"/>
              <a:gd name="connsiteX771" fmla="*/ 4478168 w 7467600"/>
              <a:gd name="connsiteY771" fmla="*/ 1260735 h 6858000"/>
              <a:gd name="connsiteX772" fmla="*/ 4409309 w 7467600"/>
              <a:gd name="connsiteY772" fmla="*/ 1666996 h 6858000"/>
              <a:gd name="connsiteX773" fmla="*/ 4370031 w 7467600"/>
              <a:gd name="connsiteY773" fmla="*/ 1955666 h 6858000"/>
              <a:gd name="connsiteX774" fmla="*/ 4570198 w 7467600"/>
              <a:gd name="connsiteY774" fmla="*/ 978081 h 6858000"/>
              <a:gd name="connsiteX775" fmla="*/ 4557898 w 7467600"/>
              <a:gd name="connsiteY775" fmla="*/ 900011 h 6858000"/>
              <a:gd name="connsiteX776" fmla="*/ 4344840 w 7467600"/>
              <a:gd name="connsiteY776" fmla="*/ 1922038 h 6858000"/>
              <a:gd name="connsiteX777" fmla="*/ 4378710 w 7467600"/>
              <a:gd name="connsiteY777" fmla="*/ 1665516 h 6858000"/>
              <a:gd name="connsiteX778" fmla="*/ 4448798 w 7467600"/>
              <a:gd name="connsiteY778" fmla="*/ 1253024 h 6858000"/>
              <a:gd name="connsiteX779" fmla="*/ 4480315 w 7467600"/>
              <a:gd name="connsiteY779" fmla="*/ 1158454 h 6858000"/>
              <a:gd name="connsiteX780" fmla="*/ 4494133 w 7467600"/>
              <a:gd name="connsiteY780" fmla="*/ 1118676 h 6858000"/>
              <a:gd name="connsiteX781" fmla="*/ 4557898 w 7467600"/>
              <a:gd name="connsiteY781" fmla="*/ 900011 h 6858000"/>
              <a:gd name="connsiteX782" fmla="*/ 5870151 w 7467600"/>
              <a:gd name="connsiteY782" fmla="*/ 898890 h 6858000"/>
              <a:gd name="connsiteX783" fmla="*/ 5861335 w 7467600"/>
              <a:gd name="connsiteY783" fmla="*/ 899177 h 6858000"/>
              <a:gd name="connsiteX784" fmla="*/ 5843702 w 7467600"/>
              <a:gd name="connsiteY784" fmla="*/ 899748 h 6858000"/>
              <a:gd name="connsiteX785" fmla="*/ 5651107 w 7467600"/>
              <a:gd name="connsiteY785" fmla="*/ 920306 h 6858000"/>
              <a:gd name="connsiteX786" fmla="*/ 5459407 w 7467600"/>
              <a:gd name="connsiteY786" fmla="*/ 940975 h 6858000"/>
              <a:gd name="connsiteX787" fmla="*/ 5374846 w 7467600"/>
              <a:gd name="connsiteY787" fmla="*/ 941988 h 6858000"/>
              <a:gd name="connsiteX788" fmla="*/ 5256105 w 7467600"/>
              <a:gd name="connsiteY788" fmla="*/ 945632 h 6858000"/>
              <a:gd name="connsiteX789" fmla="*/ 5107071 w 7467600"/>
              <a:gd name="connsiteY789" fmla="*/ 969720 h 6858000"/>
              <a:gd name="connsiteX790" fmla="*/ 4998681 w 7467600"/>
              <a:gd name="connsiteY790" fmla="*/ 988771 h 6858000"/>
              <a:gd name="connsiteX791" fmla="*/ 5870151 w 7467600"/>
              <a:gd name="connsiteY791" fmla="*/ 898890 h 6858000"/>
              <a:gd name="connsiteX792" fmla="*/ 5504425 w 7467600"/>
              <a:gd name="connsiteY792" fmla="*/ 848067 h 6858000"/>
              <a:gd name="connsiteX793" fmla="*/ 4968849 w 7467600"/>
              <a:gd name="connsiteY793" fmla="*/ 962318 h 6858000"/>
              <a:gd name="connsiteX794" fmla="*/ 5104039 w 7467600"/>
              <a:gd name="connsiteY794" fmla="*/ 940634 h 6858000"/>
              <a:gd name="connsiteX795" fmla="*/ 5256311 w 7467600"/>
              <a:gd name="connsiteY795" fmla="*/ 916490 h 6858000"/>
              <a:gd name="connsiteX796" fmla="*/ 5377381 w 7467600"/>
              <a:gd name="connsiteY796" fmla="*/ 912671 h 6858000"/>
              <a:gd name="connsiteX797" fmla="*/ 5460148 w 7467600"/>
              <a:gd name="connsiteY797" fmla="*/ 911442 h 6858000"/>
              <a:gd name="connsiteX798" fmla="*/ 5648971 w 7467600"/>
              <a:gd name="connsiteY798" fmla="*/ 891331 h 6858000"/>
              <a:gd name="connsiteX799" fmla="*/ 5844807 w 7467600"/>
              <a:gd name="connsiteY799" fmla="*/ 870718 h 6858000"/>
              <a:gd name="connsiteX800" fmla="*/ 5862975 w 7467600"/>
              <a:gd name="connsiteY800" fmla="*/ 869756 h 6858000"/>
              <a:gd name="connsiteX801" fmla="*/ 5920887 w 7467600"/>
              <a:gd name="connsiteY801" fmla="*/ 865929 h 6858000"/>
              <a:gd name="connsiteX802" fmla="*/ 5504425 w 7467600"/>
              <a:gd name="connsiteY802" fmla="*/ 848067 h 6858000"/>
              <a:gd name="connsiteX803" fmla="*/ 3607114 w 7467600"/>
              <a:gd name="connsiteY803" fmla="*/ 467441 h 6858000"/>
              <a:gd name="connsiteX804" fmla="*/ 3296242 w 7467600"/>
              <a:gd name="connsiteY804" fmla="*/ 807991 h 6858000"/>
              <a:gd name="connsiteX805" fmla="*/ 3174674 w 7467600"/>
              <a:gd name="connsiteY805" fmla="*/ 919759 h 6858000"/>
              <a:gd name="connsiteX806" fmla="*/ 3042978 w 7467600"/>
              <a:gd name="connsiteY806" fmla="*/ 1054894 h 6858000"/>
              <a:gd name="connsiteX807" fmla="*/ 2968914 w 7467600"/>
              <a:gd name="connsiteY807" fmla="*/ 1133756 h 6858000"/>
              <a:gd name="connsiteX808" fmla="*/ 3103823 w 7467600"/>
              <a:gd name="connsiteY808" fmla="*/ 1026814 h 6858000"/>
              <a:gd name="connsiteX809" fmla="*/ 3607114 w 7467600"/>
              <a:gd name="connsiteY809" fmla="*/ 467441 h 6858000"/>
              <a:gd name="connsiteX810" fmla="*/ 3744487 w 7467600"/>
              <a:gd name="connsiteY810" fmla="*/ 383136 h 6858000"/>
              <a:gd name="connsiteX811" fmla="*/ 3970213 w 7467600"/>
              <a:gd name="connsiteY811" fmla="*/ 995559 h 6858000"/>
              <a:gd name="connsiteX812" fmla="*/ 3744487 w 7467600"/>
              <a:gd name="connsiteY812" fmla="*/ 383136 h 6858000"/>
              <a:gd name="connsiteX813" fmla="*/ 3624562 w 7467600"/>
              <a:gd name="connsiteY813" fmla="*/ 367041 h 6858000"/>
              <a:gd name="connsiteX814" fmla="*/ 3489712 w 7467600"/>
              <a:gd name="connsiteY814" fmla="*/ 485386 h 6858000"/>
              <a:gd name="connsiteX815" fmla="*/ 3182994 w 7467600"/>
              <a:gd name="connsiteY815" fmla="*/ 828265 h 6858000"/>
              <a:gd name="connsiteX816" fmla="*/ 2892114 w 7467600"/>
              <a:gd name="connsiteY816" fmla="*/ 1172635 h 6858000"/>
              <a:gd name="connsiteX817" fmla="*/ 3021459 w 7467600"/>
              <a:gd name="connsiteY817" fmla="*/ 1035385 h 6858000"/>
              <a:gd name="connsiteX818" fmla="*/ 3153873 w 7467600"/>
              <a:gd name="connsiteY818" fmla="*/ 898971 h 6858000"/>
              <a:gd name="connsiteX819" fmla="*/ 3276511 w 7467600"/>
              <a:gd name="connsiteY819" fmla="*/ 786423 h 6858000"/>
              <a:gd name="connsiteX820" fmla="*/ 3584154 w 7467600"/>
              <a:gd name="connsiteY820" fmla="*/ 448218 h 6858000"/>
              <a:gd name="connsiteX821" fmla="*/ 3624562 w 7467600"/>
              <a:gd name="connsiteY821" fmla="*/ 367041 h 6858000"/>
              <a:gd name="connsiteX822" fmla="*/ 3766672 w 7467600"/>
              <a:gd name="connsiteY822" fmla="*/ 359429 h 6858000"/>
              <a:gd name="connsiteX823" fmla="*/ 3996338 w 7467600"/>
              <a:gd name="connsiteY823" fmla="*/ 968237 h 6858000"/>
              <a:gd name="connsiteX824" fmla="*/ 3766672 w 7467600"/>
              <a:gd name="connsiteY824" fmla="*/ 359429 h 6858000"/>
              <a:gd name="connsiteX825" fmla="*/ 5805386 w 7467600"/>
              <a:gd name="connsiteY825" fmla="*/ 239240 h 6858000"/>
              <a:gd name="connsiteX826" fmla="*/ 5736947 w 7467600"/>
              <a:gd name="connsiteY826" fmla="*/ 261367 h 6858000"/>
              <a:gd name="connsiteX827" fmla="*/ 5427012 w 7467600"/>
              <a:gd name="connsiteY827" fmla="*/ 311272 h 6858000"/>
              <a:gd name="connsiteX828" fmla="*/ 5147818 w 7467600"/>
              <a:gd name="connsiteY828" fmla="*/ 322112 h 6858000"/>
              <a:gd name="connsiteX829" fmla="*/ 5060854 w 7467600"/>
              <a:gd name="connsiteY829" fmla="*/ 311882 h 6858000"/>
              <a:gd name="connsiteX830" fmla="*/ 4945989 w 7467600"/>
              <a:gd name="connsiteY830" fmla="*/ 300516 h 6858000"/>
              <a:gd name="connsiteX831" fmla="*/ 5410479 w 7467600"/>
              <a:gd name="connsiteY831" fmla="*/ 348434 h 6858000"/>
              <a:gd name="connsiteX832" fmla="*/ 5805386 w 7467600"/>
              <a:gd name="connsiteY832" fmla="*/ 239240 h 6858000"/>
              <a:gd name="connsiteX833" fmla="*/ 5905192 w 7467600"/>
              <a:gd name="connsiteY833" fmla="*/ 163079 h 6858000"/>
              <a:gd name="connsiteX834" fmla="*/ 5865655 w 7467600"/>
              <a:gd name="connsiteY834" fmla="*/ 171901 h 6858000"/>
              <a:gd name="connsiteX835" fmla="*/ 5259740 w 7467600"/>
              <a:gd name="connsiteY835" fmla="*/ 257013 h 6858000"/>
              <a:gd name="connsiteX836" fmla="*/ 5208466 w 7467600"/>
              <a:gd name="connsiteY836" fmla="*/ 257550 h 6858000"/>
              <a:gd name="connsiteX837" fmla="*/ 4980204 w 7467600"/>
              <a:gd name="connsiteY837" fmla="*/ 271903 h 6858000"/>
              <a:gd name="connsiteX838" fmla="*/ 5068068 w 7467600"/>
              <a:gd name="connsiteY838" fmla="*/ 282244 h 6858000"/>
              <a:gd name="connsiteX839" fmla="*/ 5153231 w 7467600"/>
              <a:gd name="connsiteY839" fmla="*/ 292240 h 6858000"/>
              <a:gd name="connsiteX840" fmla="*/ 5426491 w 7467600"/>
              <a:gd name="connsiteY840" fmla="*/ 281128 h 6858000"/>
              <a:gd name="connsiteX841" fmla="*/ 5731212 w 7467600"/>
              <a:gd name="connsiteY841" fmla="*/ 231951 h 6858000"/>
              <a:gd name="connsiteX842" fmla="*/ 5905192 w 7467600"/>
              <a:gd name="connsiteY842" fmla="*/ 163079 h 6858000"/>
              <a:gd name="connsiteX843" fmla="*/ 5944437 w 7467600"/>
              <a:gd name="connsiteY843" fmla="*/ 113829 h 6858000"/>
              <a:gd name="connsiteX844" fmla="*/ 5825032 w 7467600"/>
              <a:gd name="connsiteY844" fmla="*/ 146405 h 6858000"/>
              <a:gd name="connsiteX845" fmla="*/ 4955599 w 7467600"/>
              <a:gd name="connsiteY845" fmla="*/ 247008 h 6858000"/>
              <a:gd name="connsiteX846" fmla="*/ 5210104 w 7467600"/>
              <a:gd name="connsiteY846" fmla="*/ 228123 h 6858000"/>
              <a:gd name="connsiteX847" fmla="*/ 5261015 w 7467600"/>
              <a:gd name="connsiteY847" fmla="*/ 227087 h 6858000"/>
              <a:gd name="connsiteX848" fmla="*/ 5861181 w 7467600"/>
              <a:gd name="connsiteY848" fmla="*/ 143093 h 6858000"/>
              <a:gd name="connsiteX849" fmla="*/ 5961252 w 7467600"/>
              <a:gd name="connsiteY849" fmla="*/ 114820 h 6858000"/>
              <a:gd name="connsiteX850" fmla="*/ 5944437 w 7467600"/>
              <a:gd name="connsiteY850" fmla="*/ 113829 h 6858000"/>
              <a:gd name="connsiteX851" fmla="*/ 3882765 w 7467600"/>
              <a:gd name="connsiteY851" fmla="*/ 0 h 6858000"/>
              <a:gd name="connsiteX852" fmla="*/ 3995099 w 7467600"/>
              <a:gd name="connsiteY852" fmla="*/ 0 h 6858000"/>
              <a:gd name="connsiteX853" fmla="*/ 4163818 w 7467600"/>
              <a:gd name="connsiteY853" fmla="*/ 234104 h 6858000"/>
              <a:gd name="connsiteX854" fmla="*/ 4172099 w 7467600"/>
              <a:gd name="connsiteY854" fmla="*/ 234207 h 6858000"/>
              <a:gd name="connsiteX855" fmla="*/ 4784282 w 7467600"/>
              <a:gd name="connsiteY855" fmla="*/ 276561 h 6858000"/>
              <a:gd name="connsiteX856" fmla="*/ 4801687 w 7467600"/>
              <a:gd name="connsiteY856" fmla="*/ 267764 h 6858000"/>
              <a:gd name="connsiteX857" fmla="*/ 6082788 w 7467600"/>
              <a:gd name="connsiteY857" fmla="*/ 64119 h 6858000"/>
              <a:gd name="connsiteX858" fmla="*/ 6099442 w 7467600"/>
              <a:gd name="connsiteY858" fmla="*/ 82568 h 6858000"/>
              <a:gd name="connsiteX859" fmla="*/ 4804137 w 7467600"/>
              <a:gd name="connsiteY859" fmla="*/ 320931 h 6858000"/>
              <a:gd name="connsiteX860" fmla="*/ 4227047 w 7467600"/>
              <a:gd name="connsiteY860" fmla="*/ 313415 h 6858000"/>
              <a:gd name="connsiteX861" fmla="*/ 4346041 w 7467600"/>
              <a:gd name="connsiteY861" fmla="*/ 456086 h 6858000"/>
              <a:gd name="connsiteX862" fmla="*/ 4870967 w 7467600"/>
              <a:gd name="connsiteY862" fmla="*/ 963061 h 6858000"/>
              <a:gd name="connsiteX863" fmla="*/ 4889647 w 7467600"/>
              <a:gd name="connsiteY863" fmla="*/ 957147 h 6858000"/>
              <a:gd name="connsiteX864" fmla="*/ 5422504 w 7467600"/>
              <a:gd name="connsiteY864" fmla="*/ 805191 h 6858000"/>
              <a:gd name="connsiteX865" fmla="*/ 6087656 w 7467600"/>
              <a:gd name="connsiteY865" fmla="*/ 826703 h 6858000"/>
              <a:gd name="connsiteX866" fmla="*/ 6058717 w 7467600"/>
              <a:gd name="connsiteY866" fmla="*/ 865992 h 6858000"/>
              <a:gd name="connsiteX867" fmla="*/ 4974153 w 7467600"/>
              <a:gd name="connsiteY867" fmla="*/ 1045456 h 6858000"/>
              <a:gd name="connsiteX868" fmla="*/ 5627835 w 7467600"/>
              <a:gd name="connsiteY868" fmla="*/ 1472077 h 6858000"/>
              <a:gd name="connsiteX869" fmla="*/ 5629817 w 7467600"/>
              <a:gd name="connsiteY869" fmla="*/ 1471412 h 6858000"/>
              <a:gd name="connsiteX870" fmla="*/ 5634124 w 7467600"/>
              <a:gd name="connsiteY870" fmla="*/ 1470572 h 6858000"/>
              <a:gd name="connsiteX871" fmla="*/ 5755832 w 7467600"/>
              <a:gd name="connsiteY871" fmla="*/ 1383886 h 6858000"/>
              <a:gd name="connsiteX872" fmla="*/ 6014186 w 7467600"/>
              <a:gd name="connsiteY872" fmla="*/ 1279799 h 6858000"/>
              <a:gd name="connsiteX873" fmla="*/ 6901619 w 7467600"/>
              <a:gd name="connsiteY873" fmla="*/ 1047874 h 6858000"/>
              <a:gd name="connsiteX874" fmla="*/ 6931566 w 7467600"/>
              <a:gd name="connsiteY874" fmla="*/ 1062034 h 6858000"/>
              <a:gd name="connsiteX875" fmla="*/ 5790982 w 7467600"/>
              <a:gd name="connsiteY875" fmla="*/ 1561380 h 6858000"/>
              <a:gd name="connsiteX876" fmla="*/ 6188971 w 7467600"/>
              <a:gd name="connsiteY876" fmla="*/ 1755168 h 6858000"/>
              <a:gd name="connsiteX877" fmla="*/ 6202446 w 7467600"/>
              <a:gd name="connsiteY877" fmla="*/ 1752268 h 6858000"/>
              <a:gd name="connsiteX878" fmla="*/ 7179560 w 7467600"/>
              <a:gd name="connsiteY878" fmla="*/ 1467551 h 6858000"/>
              <a:gd name="connsiteX879" fmla="*/ 7158730 w 7467600"/>
              <a:gd name="connsiteY879" fmla="*/ 1507835 h 6858000"/>
              <a:gd name="connsiteX880" fmla="*/ 6326959 w 7467600"/>
              <a:gd name="connsiteY880" fmla="*/ 1817686 h 6858000"/>
              <a:gd name="connsiteX881" fmla="*/ 6537433 w 7467600"/>
              <a:gd name="connsiteY881" fmla="*/ 1907790 h 6858000"/>
              <a:gd name="connsiteX882" fmla="*/ 6550221 w 7467600"/>
              <a:gd name="connsiteY882" fmla="*/ 1910729 h 6858000"/>
              <a:gd name="connsiteX883" fmla="*/ 6964438 w 7467600"/>
              <a:gd name="connsiteY883" fmla="*/ 2209505 h 6858000"/>
              <a:gd name="connsiteX884" fmla="*/ 7367862 w 7467600"/>
              <a:gd name="connsiteY884" fmla="*/ 2806833 h 6858000"/>
              <a:gd name="connsiteX885" fmla="*/ 7364329 w 7467600"/>
              <a:gd name="connsiteY885" fmla="*/ 2826907 h 6858000"/>
              <a:gd name="connsiteX886" fmla="*/ 7290545 w 7467600"/>
              <a:gd name="connsiteY886" fmla="*/ 2850663 h 6858000"/>
              <a:gd name="connsiteX887" fmla="*/ 6472036 w 7467600"/>
              <a:gd name="connsiteY887" fmla="*/ 1959003 h 6858000"/>
              <a:gd name="connsiteX888" fmla="*/ 5792897 w 7467600"/>
              <a:gd name="connsiteY888" fmla="*/ 1647747 h 6858000"/>
              <a:gd name="connsiteX889" fmla="*/ 5842751 w 7467600"/>
              <a:gd name="connsiteY889" fmla="*/ 1816112 h 6858000"/>
              <a:gd name="connsiteX890" fmla="*/ 5847424 w 7467600"/>
              <a:gd name="connsiteY890" fmla="*/ 1815776 h 6858000"/>
              <a:gd name="connsiteX891" fmla="*/ 6399821 w 7467600"/>
              <a:gd name="connsiteY891" fmla="*/ 2344799 h 6858000"/>
              <a:gd name="connsiteX892" fmla="*/ 6323232 w 7467600"/>
              <a:gd name="connsiteY892" fmla="*/ 2389634 h 6858000"/>
              <a:gd name="connsiteX893" fmla="*/ 5942958 w 7467600"/>
              <a:gd name="connsiteY893" fmla="*/ 2077708 h 6858000"/>
              <a:gd name="connsiteX894" fmla="*/ 5921559 w 7467600"/>
              <a:gd name="connsiteY894" fmla="*/ 2378596 h 6858000"/>
              <a:gd name="connsiteX895" fmla="*/ 5817651 w 7467600"/>
              <a:gd name="connsiteY895" fmla="*/ 3023919 h 6858000"/>
              <a:gd name="connsiteX896" fmla="*/ 5729634 w 7467600"/>
              <a:gd name="connsiteY896" fmla="*/ 3051849 h 6858000"/>
              <a:gd name="connsiteX897" fmla="*/ 5611018 w 7467600"/>
              <a:gd name="connsiteY897" fmla="*/ 2316769 h 6858000"/>
              <a:gd name="connsiteX898" fmla="*/ 5687608 w 7467600"/>
              <a:gd name="connsiteY898" fmla="*/ 2039972 h 6858000"/>
              <a:gd name="connsiteX899" fmla="*/ 5657554 w 7467600"/>
              <a:gd name="connsiteY899" fmla="*/ 1576445 h 6858000"/>
              <a:gd name="connsiteX900" fmla="*/ 5150475 w 7467600"/>
              <a:gd name="connsiteY900" fmla="*/ 1274012 h 6858000"/>
              <a:gd name="connsiteX901" fmla="*/ 5349142 w 7467600"/>
              <a:gd name="connsiteY901" fmla="*/ 2204405 h 6858000"/>
              <a:gd name="connsiteX902" fmla="*/ 5262214 w 7467600"/>
              <a:gd name="connsiteY902" fmla="*/ 2233836 h 6858000"/>
              <a:gd name="connsiteX903" fmla="*/ 4981539 w 7467600"/>
              <a:gd name="connsiteY903" fmla="*/ 1542201 h 6858000"/>
              <a:gd name="connsiteX904" fmla="*/ 4958461 w 7467600"/>
              <a:gd name="connsiteY904" fmla="*/ 1136957 h 6858000"/>
              <a:gd name="connsiteX905" fmla="*/ 4655015 w 7467600"/>
              <a:gd name="connsiteY905" fmla="*/ 891426 h 6858000"/>
              <a:gd name="connsiteX906" fmla="*/ 4348002 w 7467600"/>
              <a:gd name="connsiteY906" fmla="*/ 2205895 h 6858000"/>
              <a:gd name="connsiteX907" fmla="*/ 4262250 w 7467600"/>
              <a:gd name="connsiteY907" fmla="*/ 2219972 h 6858000"/>
              <a:gd name="connsiteX908" fmla="*/ 4550611 w 7467600"/>
              <a:gd name="connsiteY908" fmla="*/ 817540 h 6858000"/>
              <a:gd name="connsiteX909" fmla="*/ 4564418 w 7467600"/>
              <a:gd name="connsiteY909" fmla="*/ 808293 h 6858000"/>
              <a:gd name="connsiteX910" fmla="*/ 4266388 w 7467600"/>
              <a:gd name="connsiteY910" fmla="*/ 500083 h 6858000"/>
              <a:gd name="connsiteX911" fmla="*/ 4032842 w 7467600"/>
              <a:gd name="connsiteY911" fmla="*/ 211809 h 6858000"/>
              <a:gd name="connsiteX912" fmla="*/ 3882765 w 7467600"/>
              <a:gd name="connsiteY912" fmla="*/ 0 h 6858000"/>
              <a:gd name="connsiteX913" fmla="*/ 3721337 w 7467600"/>
              <a:gd name="connsiteY913" fmla="*/ 0 h 6858000"/>
              <a:gd name="connsiteX914" fmla="*/ 3797544 w 7467600"/>
              <a:gd name="connsiteY914" fmla="*/ 0 h 6858000"/>
              <a:gd name="connsiteX915" fmla="*/ 3775734 w 7467600"/>
              <a:gd name="connsiteY915" fmla="*/ 95131 h 6858000"/>
              <a:gd name="connsiteX916" fmla="*/ 3724807 w 7467600"/>
              <a:gd name="connsiteY916" fmla="*/ 272257 h 6858000"/>
              <a:gd name="connsiteX917" fmla="*/ 3726844 w 7467600"/>
              <a:gd name="connsiteY917" fmla="*/ 282988 h 6858000"/>
              <a:gd name="connsiteX918" fmla="*/ 3742664 w 7467600"/>
              <a:gd name="connsiteY918" fmla="*/ 279918 h 6858000"/>
              <a:gd name="connsiteX919" fmla="*/ 4103910 w 7467600"/>
              <a:gd name="connsiteY919" fmla="*/ 1161917 h 6858000"/>
              <a:gd name="connsiteX920" fmla="*/ 4020269 w 7467600"/>
              <a:gd name="connsiteY920" fmla="*/ 1200406 h 6858000"/>
              <a:gd name="connsiteX921" fmla="*/ 3674882 w 7467600"/>
              <a:gd name="connsiteY921" fmla="*/ 488524 h 6858000"/>
              <a:gd name="connsiteX922" fmla="*/ 3132682 w 7467600"/>
              <a:gd name="connsiteY922" fmla="*/ 1072284 h 6858000"/>
              <a:gd name="connsiteX923" fmla="*/ 2716346 w 7467600"/>
              <a:gd name="connsiteY923" fmla="*/ 1276376 h 6858000"/>
              <a:gd name="connsiteX924" fmla="*/ 2716772 w 7467600"/>
              <a:gd name="connsiteY924" fmla="*/ 1255462 h 6858000"/>
              <a:gd name="connsiteX925" fmla="*/ 3471096 w 7467600"/>
              <a:gd name="connsiteY925" fmla="*/ 437072 h 6858000"/>
              <a:gd name="connsiteX926" fmla="*/ 3639057 w 7467600"/>
              <a:gd name="connsiteY926" fmla="*/ 286334 h 6858000"/>
              <a:gd name="connsiteX927" fmla="*/ 3640309 w 7467600"/>
              <a:gd name="connsiteY927" fmla="*/ 284664 h 6858000"/>
              <a:gd name="connsiteX928" fmla="*/ 3646022 w 7467600"/>
              <a:gd name="connsiteY928" fmla="*/ 276711 h 6858000"/>
              <a:gd name="connsiteX929" fmla="*/ 3707943 w 7467600"/>
              <a:gd name="connsiteY929" fmla="*/ 65958 h 6858000"/>
              <a:gd name="connsiteX930" fmla="*/ 3721337 w 7467600"/>
              <a:gd name="connsiteY930" fmla="*/ 0 h 6858000"/>
              <a:gd name="connsiteX931" fmla="*/ 2867960 w 7467600"/>
              <a:gd name="connsiteY931" fmla="*/ 0 h 6858000"/>
              <a:gd name="connsiteX932" fmla="*/ 2926351 w 7467600"/>
              <a:gd name="connsiteY932" fmla="*/ 0 h 6858000"/>
              <a:gd name="connsiteX933" fmla="*/ 2902823 w 7467600"/>
              <a:gd name="connsiteY933" fmla="*/ 262929 h 6858000"/>
              <a:gd name="connsiteX934" fmla="*/ 2940663 w 7467600"/>
              <a:gd name="connsiteY934" fmla="*/ 140884 h 6858000"/>
              <a:gd name="connsiteX935" fmla="*/ 2947039 w 7467600"/>
              <a:gd name="connsiteY935" fmla="*/ 122524 h 6858000"/>
              <a:gd name="connsiteX936" fmla="*/ 2984316 w 7467600"/>
              <a:gd name="connsiteY936" fmla="*/ 0 h 6858000"/>
              <a:gd name="connsiteX937" fmla="*/ 3016114 w 7467600"/>
              <a:gd name="connsiteY937" fmla="*/ 0 h 6858000"/>
              <a:gd name="connsiteX938" fmla="*/ 2979949 w 7467600"/>
              <a:gd name="connsiteY938" fmla="*/ 119274 h 6858000"/>
              <a:gd name="connsiteX939" fmla="*/ 3023879 w 7467600"/>
              <a:gd name="connsiteY939" fmla="*/ 0 h 6858000"/>
              <a:gd name="connsiteX940" fmla="*/ 3105400 w 7467600"/>
              <a:gd name="connsiteY940" fmla="*/ 0 h 6858000"/>
              <a:gd name="connsiteX941" fmla="*/ 3094669 w 7467600"/>
              <a:gd name="connsiteY941" fmla="*/ 30308 h 6858000"/>
              <a:gd name="connsiteX942" fmla="*/ 2901945 w 7467600"/>
              <a:gd name="connsiteY942" fmla="*/ 466538 h 6858000"/>
              <a:gd name="connsiteX943" fmla="*/ 2815209 w 7467600"/>
              <a:gd name="connsiteY943" fmla="*/ 497361 h 6858000"/>
              <a:gd name="connsiteX944" fmla="*/ 2844845 w 7467600"/>
              <a:gd name="connsiteY944" fmla="*/ 127638 h 6858000"/>
              <a:gd name="connsiteX945" fmla="*/ 2867960 w 7467600"/>
              <a:gd name="connsiteY945" fmla="*/ 0 h 6858000"/>
              <a:gd name="connsiteX946" fmla="*/ 1057230 w 7467600"/>
              <a:gd name="connsiteY946" fmla="*/ 0 h 6858000"/>
              <a:gd name="connsiteX947" fmla="*/ 1111003 w 7467600"/>
              <a:gd name="connsiteY947" fmla="*/ 0 h 6858000"/>
              <a:gd name="connsiteX948" fmla="*/ 1125553 w 7467600"/>
              <a:gd name="connsiteY948" fmla="*/ 52588 h 6858000"/>
              <a:gd name="connsiteX949" fmla="*/ 1304276 w 7467600"/>
              <a:gd name="connsiteY949" fmla="*/ 476275 h 6858000"/>
              <a:gd name="connsiteX950" fmla="*/ 1492066 w 7467600"/>
              <a:gd name="connsiteY950" fmla="*/ 886333 h 6858000"/>
              <a:gd name="connsiteX951" fmla="*/ 1423698 w 7467600"/>
              <a:gd name="connsiteY951" fmla="*/ 710817 h 6858000"/>
              <a:gd name="connsiteX952" fmla="*/ 1357609 w 7467600"/>
              <a:gd name="connsiteY952" fmla="*/ 532892 h 6858000"/>
              <a:gd name="connsiteX953" fmla="*/ 1309550 w 7467600"/>
              <a:gd name="connsiteY953" fmla="*/ 374031 h 6858000"/>
              <a:gd name="connsiteX954" fmla="*/ 1193673 w 7467600"/>
              <a:gd name="connsiteY954" fmla="*/ 49533 h 6858000"/>
              <a:gd name="connsiteX955" fmla="*/ 1164391 w 7467600"/>
              <a:gd name="connsiteY955" fmla="*/ 0 h 6858000"/>
              <a:gd name="connsiteX956" fmla="*/ 1200666 w 7467600"/>
              <a:gd name="connsiteY956" fmla="*/ 0 h 6858000"/>
              <a:gd name="connsiteX957" fmla="*/ 1223408 w 7467600"/>
              <a:gd name="connsiteY957" fmla="*/ 38996 h 6858000"/>
              <a:gd name="connsiteX958" fmla="*/ 1339635 w 7467600"/>
              <a:gd name="connsiteY958" fmla="*/ 365517 h 6858000"/>
              <a:gd name="connsiteX959" fmla="*/ 1387469 w 7467600"/>
              <a:gd name="connsiteY959" fmla="*/ 523079 h 6858000"/>
              <a:gd name="connsiteX960" fmla="*/ 1452685 w 7467600"/>
              <a:gd name="connsiteY960" fmla="*/ 699806 h 6858000"/>
              <a:gd name="connsiteX961" fmla="*/ 1492092 w 7467600"/>
              <a:gd name="connsiteY961" fmla="*/ 800424 h 6858000"/>
              <a:gd name="connsiteX962" fmla="*/ 1455302 w 7467600"/>
              <a:gd name="connsiteY962" fmla="*/ 632913 h 6858000"/>
              <a:gd name="connsiteX963" fmla="*/ 1222336 w 7467600"/>
              <a:gd name="connsiteY963" fmla="*/ 9480 h 6858000"/>
              <a:gd name="connsiteX964" fmla="*/ 1214634 w 7467600"/>
              <a:gd name="connsiteY964" fmla="*/ 0 h 6858000"/>
              <a:gd name="connsiteX965" fmla="*/ 1289827 w 7467600"/>
              <a:gd name="connsiteY965" fmla="*/ 0 h 6858000"/>
              <a:gd name="connsiteX966" fmla="*/ 1321076 w 7467600"/>
              <a:gd name="connsiteY966" fmla="*/ 59722 h 6858000"/>
              <a:gd name="connsiteX967" fmla="*/ 1512579 w 7467600"/>
              <a:gd name="connsiteY967" fmla="*/ 626441 h 6858000"/>
              <a:gd name="connsiteX968" fmla="*/ 1506076 w 7467600"/>
              <a:gd name="connsiteY968" fmla="*/ 1089289 h 6858000"/>
              <a:gd name="connsiteX969" fmla="*/ 1486346 w 7467600"/>
              <a:gd name="connsiteY969" fmla="*/ 1079919 h 6858000"/>
              <a:gd name="connsiteX970" fmla="*/ 1070511 w 7467600"/>
              <a:gd name="connsiteY970" fmla="*/ 48609 h 6858000"/>
              <a:gd name="connsiteX971" fmla="*/ 1057230 w 7467600"/>
              <a:gd name="connsiteY971" fmla="*/ 0 h 6858000"/>
              <a:gd name="connsiteX972" fmla="*/ 43151 w 7467600"/>
              <a:gd name="connsiteY972" fmla="*/ 0 h 6858000"/>
              <a:gd name="connsiteX973" fmla="*/ 95283 w 7467600"/>
              <a:gd name="connsiteY973" fmla="*/ 0 h 6858000"/>
              <a:gd name="connsiteX974" fmla="*/ 300708 w 7467600"/>
              <a:gd name="connsiteY974" fmla="*/ 154571 h 6858000"/>
              <a:gd name="connsiteX975" fmla="*/ 530414 w 7467600"/>
              <a:gd name="connsiteY975" fmla="*/ 354673 h 6858000"/>
              <a:gd name="connsiteX976" fmla="*/ 333785 w 7467600"/>
              <a:gd name="connsiteY976" fmla="*/ 161564 h 6858000"/>
              <a:gd name="connsiteX977" fmla="*/ 147005 w 7467600"/>
              <a:gd name="connsiteY977" fmla="*/ 0 h 6858000"/>
              <a:gd name="connsiteX978" fmla="*/ 272509 w 7467600"/>
              <a:gd name="connsiteY978" fmla="*/ 0 h 6858000"/>
              <a:gd name="connsiteX979" fmla="*/ 326276 w 7467600"/>
              <a:gd name="connsiteY979" fmla="*/ 45847 h 6858000"/>
              <a:gd name="connsiteX980" fmla="*/ 823759 w 7467600"/>
              <a:gd name="connsiteY980" fmla="*/ 574145 h 6858000"/>
              <a:gd name="connsiteX981" fmla="*/ 811254 w 7467600"/>
              <a:gd name="connsiteY981" fmla="*/ 665546 h 6858000"/>
              <a:gd name="connsiteX982" fmla="*/ 154042 w 7467600"/>
              <a:gd name="connsiteY982" fmla="*/ 261522 h 6858000"/>
              <a:gd name="connsiteX983" fmla="*/ 13550 w 7467600"/>
              <a:gd name="connsiteY983" fmla="*/ 158423 h 6858000"/>
              <a:gd name="connsiteX984" fmla="*/ 0 w 7467600"/>
              <a:gd name="connsiteY984" fmla="*/ 146618 h 6858000"/>
              <a:gd name="connsiteX985" fmla="*/ 0 w 7467600"/>
              <a:gd name="connsiteY985" fmla="*/ 59161 h 6858000"/>
              <a:gd name="connsiteX986" fmla="*/ 45427 w 7467600"/>
              <a:gd name="connsiteY986" fmla="*/ 101078 h 6858000"/>
              <a:gd name="connsiteX987" fmla="*/ 630103 w 7467600"/>
              <a:gd name="connsiteY987" fmla="*/ 485885 h 6858000"/>
              <a:gd name="connsiteX988" fmla="*/ 532040 w 7467600"/>
              <a:gd name="connsiteY988" fmla="*/ 399359 h 6858000"/>
              <a:gd name="connsiteX989" fmla="*/ 517618 w 7467600"/>
              <a:gd name="connsiteY989" fmla="*/ 385726 h 6858000"/>
              <a:gd name="connsiteX990" fmla="*/ 285074 w 7467600"/>
              <a:gd name="connsiteY990" fmla="*/ 182755 h 6858000"/>
              <a:gd name="connsiteX991" fmla="*/ 43151 w 7467600"/>
              <a:gd name="connsiteY99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12201 w 7467600"/>
              <a:gd name="connsiteY134" fmla="*/ 5128278 h 6858000"/>
              <a:gd name="connsiteX135" fmla="*/ 1903353 w 7467600"/>
              <a:gd name="connsiteY135" fmla="*/ 5044827 h 6858000"/>
              <a:gd name="connsiteX136" fmla="*/ 1936931 w 7467600"/>
              <a:gd name="connsiteY136" fmla="*/ 5093954 h 6858000"/>
              <a:gd name="connsiteX137" fmla="*/ 2195868 w 7467600"/>
              <a:gd name="connsiteY137" fmla="*/ 5396574 h 6858000"/>
              <a:gd name="connsiteX138" fmla="*/ 2088852 w 7467600"/>
              <a:gd name="connsiteY138" fmla="*/ 5166123 h 6858000"/>
              <a:gd name="connsiteX139" fmla="*/ 1958241 w 7467600"/>
              <a:gd name="connsiteY139" fmla="*/ 5067955 h 6858000"/>
              <a:gd name="connsiteX140" fmla="*/ 1903353 w 7467600"/>
              <a:gd name="connsiteY140" fmla="*/ 5044827 h 6858000"/>
              <a:gd name="connsiteX141" fmla="*/ 1979378 w 7467600"/>
              <a:gd name="connsiteY141" fmla="*/ 4769504 h 6858000"/>
              <a:gd name="connsiteX142" fmla="*/ 2882120 w 7467600"/>
              <a:gd name="connsiteY142" fmla="*/ 5064547 h 6858000"/>
              <a:gd name="connsiteX143" fmla="*/ 2793103 w 7467600"/>
              <a:gd name="connsiteY143" fmla="*/ 5039699 h 6858000"/>
              <a:gd name="connsiteX144" fmla="*/ 2770041 w 7467600"/>
              <a:gd name="connsiteY144" fmla="*/ 5033634 h 6858000"/>
              <a:gd name="connsiteX145" fmla="*/ 1979378 w 7467600"/>
              <a:gd name="connsiteY145" fmla="*/ 4769504 h 6858000"/>
              <a:gd name="connsiteX146" fmla="*/ 1927410 w 7467600"/>
              <a:gd name="connsiteY146" fmla="*/ 4716164 h 6858000"/>
              <a:gd name="connsiteX147" fmla="*/ 1959587 w 7467600"/>
              <a:gd name="connsiteY147" fmla="*/ 4728849 h 6858000"/>
              <a:gd name="connsiteX148" fmla="*/ 2777707 w 7467600"/>
              <a:gd name="connsiteY148" fmla="*/ 5003991 h 6858000"/>
              <a:gd name="connsiteX149" fmla="*/ 2800768 w 7467600"/>
              <a:gd name="connsiteY149" fmla="*/ 5010056 h 6858000"/>
              <a:gd name="connsiteX150" fmla="*/ 2879408 w 7467600"/>
              <a:gd name="connsiteY150" fmla="*/ 5031590 h 6858000"/>
              <a:gd name="connsiteX151" fmla="*/ 2862295 w 7467600"/>
              <a:gd name="connsiteY151" fmla="*/ 5022958 h 6858000"/>
              <a:gd name="connsiteX152" fmla="*/ 2813343 w 7467600"/>
              <a:gd name="connsiteY152" fmla="*/ 4998369 h 6858000"/>
              <a:gd name="connsiteX153" fmla="*/ 2646245 w 7467600"/>
              <a:gd name="connsiteY153" fmla="*/ 4930999 h 6858000"/>
              <a:gd name="connsiteX154" fmla="*/ 1999243 w 7467600"/>
              <a:gd name="connsiteY154" fmla="*/ 4730524 h 6858000"/>
              <a:gd name="connsiteX155" fmla="*/ 1979527 w 7467600"/>
              <a:gd name="connsiteY155" fmla="*/ 4726651 h 6858000"/>
              <a:gd name="connsiteX156" fmla="*/ 1927410 w 7467600"/>
              <a:gd name="connsiteY156" fmla="*/ 4716164 h 6858000"/>
              <a:gd name="connsiteX157" fmla="*/ 1997014 w 7467600"/>
              <a:gd name="connsiteY157" fmla="*/ 4698007 h 6858000"/>
              <a:gd name="connsiteX158" fmla="*/ 2005458 w 7467600"/>
              <a:gd name="connsiteY158" fmla="*/ 4699540 h 6858000"/>
              <a:gd name="connsiteX159" fmla="*/ 2657186 w 7467600"/>
              <a:gd name="connsiteY159" fmla="*/ 4901687 h 6858000"/>
              <a:gd name="connsiteX160" fmla="*/ 2826662 w 7467600"/>
              <a:gd name="connsiteY160" fmla="*/ 4970362 h 6858000"/>
              <a:gd name="connsiteX161" fmla="*/ 2876100 w 7467600"/>
              <a:gd name="connsiteY161" fmla="*/ 4995397 h 6858000"/>
              <a:gd name="connsiteX162" fmla="*/ 3042600 w 7467600"/>
              <a:gd name="connsiteY162" fmla="*/ 5059532 h 6858000"/>
              <a:gd name="connsiteX163" fmla="*/ 1997014 w 7467600"/>
              <a:gd name="connsiteY163" fmla="*/ 4698007 h 6858000"/>
              <a:gd name="connsiteX164" fmla="*/ 2305292 w 7467600"/>
              <a:gd name="connsiteY164" fmla="*/ 4219492 h 6858000"/>
              <a:gd name="connsiteX165" fmla="*/ 3360922 w 7467600"/>
              <a:gd name="connsiteY165" fmla="*/ 4529373 h 6858000"/>
              <a:gd name="connsiteX166" fmla="*/ 3492420 w 7467600"/>
              <a:gd name="connsiteY166" fmla="*/ 4510145 h 6858000"/>
              <a:gd name="connsiteX167" fmla="*/ 3364086 w 7467600"/>
              <a:gd name="connsiteY167" fmla="*/ 4480340 h 6858000"/>
              <a:gd name="connsiteX168" fmla="*/ 3225818 w 7467600"/>
              <a:gd name="connsiteY168" fmla="*/ 4411822 h 6858000"/>
              <a:gd name="connsiteX169" fmla="*/ 3129696 w 7467600"/>
              <a:gd name="connsiteY169" fmla="*/ 4360704 h 6858000"/>
              <a:gd name="connsiteX170" fmla="*/ 2814545 w 7467600"/>
              <a:gd name="connsiteY170" fmla="*/ 4282955 h 6858000"/>
              <a:gd name="connsiteX171" fmla="*/ 2305292 w 7467600"/>
              <a:gd name="connsiteY171" fmla="*/ 4219492 h 6858000"/>
              <a:gd name="connsiteX172" fmla="*/ 2626982 w 7467600"/>
              <a:gd name="connsiteY172" fmla="*/ 4206450 h 6858000"/>
              <a:gd name="connsiteX173" fmla="*/ 2490617 w 7467600"/>
              <a:gd name="connsiteY173" fmla="*/ 4206951 h 6858000"/>
              <a:gd name="connsiteX174" fmla="*/ 2819869 w 7467600"/>
              <a:gd name="connsiteY174" fmla="*/ 4252936 h 6858000"/>
              <a:gd name="connsiteX175" fmla="*/ 3143018 w 7467600"/>
              <a:gd name="connsiteY175" fmla="*/ 4332698 h 6858000"/>
              <a:gd name="connsiteX176" fmla="*/ 3241520 w 7467600"/>
              <a:gd name="connsiteY176" fmla="*/ 4385112 h 6858000"/>
              <a:gd name="connsiteX177" fmla="*/ 3374575 w 7467600"/>
              <a:gd name="connsiteY177" fmla="*/ 4451517 h 6858000"/>
              <a:gd name="connsiteX178" fmla="*/ 3505221 w 7467600"/>
              <a:gd name="connsiteY178" fmla="*/ 4480757 h 6858000"/>
              <a:gd name="connsiteX179" fmla="*/ 2626982 w 7467600"/>
              <a:gd name="connsiteY179" fmla="*/ 4206450 h 6858000"/>
              <a:gd name="connsiteX180" fmla="*/ 1310106 w 7467600"/>
              <a:gd name="connsiteY180" fmla="*/ 3943217 h 6858000"/>
              <a:gd name="connsiteX181" fmla="*/ 854994 w 7467600"/>
              <a:gd name="connsiteY181" fmla="*/ 4399136 h 6858000"/>
              <a:gd name="connsiteX182" fmla="*/ 742462 w 7467600"/>
              <a:gd name="connsiteY182" fmla="*/ 4594648 h 6858000"/>
              <a:gd name="connsiteX183" fmla="*/ 820602 w 7467600"/>
              <a:gd name="connsiteY183" fmla="*/ 4485915 h 6858000"/>
              <a:gd name="connsiteX184" fmla="*/ 878295 w 7467600"/>
              <a:gd name="connsiteY184" fmla="*/ 4403594 h 6858000"/>
              <a:gd name="connsiteX185" fmla="*/ 1240607 w 7467600"/>
              <a:gd name="connsiteY185" fmla="*/ 4010401 h 6858000"/>
              <a:gd name="connsiteX186" fmla="*/ 1310106 w 7467600"/>
              <a:gd name="connsiteY186" fmla="*/ 3943217 h 6858000"/>
              <a:gd name="connsiteX187" fmla="*/ 1423113 w 7467600"/>
              <a:gd name="connsiteY187" fmla="*/ 3874565 h 6858000"/>
              <a:gd name="connsiteX188" fmla="*/ 1260565 w 7467600"/>
              <a:gd name="connsiteY188" fmla="*/ 4031982 h 6858000"/>
              <a:gd name="connsiteX189" fmla="*/ 901900 w 7467600"/>
              <a:gd name="connsiteY189" fmla="*/ 4421236 h 6858000"/>
              <a:gd name="connsiteX190" fmla="*/ 845044 w 7467600"/>
              <a:gd name="connsiteY190" fmla="*/ 4502436 h 6858000"/>
              <a:gd name="connsiteX191" fmla="*/ 685926 w 7467600"/>
              <a:gd name="connsiteY191" fmla="*/ 4703069 h 6858000"/>
              <a:gd name="connsiteX192" fmla="*/ 684248 w 7467600"/>
              <a:gd name="connsiteY192" fmla="*/ 4706721 h 6858000"/>
              <a:gd name="connsiteX193" fmla="*/ 1423113 w 7467600"/>
              <a:gd name="connsiteY193" fmla="*/ 3874565 h 6858000"/>
              <a:gd name="connsiteX194" fmla="*/ 3316479 w 7467600"/>
              <a:gd name="connsiteY194" fmla="*/ 3872136 h 6858000"/>
              <a:gd name="connsiteX195" fmla="*/ 3546806 w 7467600"/>
              <a:gd name="connsiteY195" fmla="*/ 4356139 h 6858000"/>
              <a:gd name="connsiteX196" fmla="*/ 3364433 w 7467600"/>
              <a:gd name="connsiteY196" fmla="*/ 3953121 h 6858000"/>
              <a:gd name="connsiteX197" fmla="*/ 3316479 w 7467600"/>
              <a:gd name="connsiteY197" fmla="*/ 3872136 h 6858000"/>
              <a:gd name="connsiteX198" fmla="*/ 3291335 w 7467600"/>
              <a:gd name="connsiteY198" fmla="*/ 3767420 h 6858000"/>
              <a:gd name="connsiteX199" fmla="*/ 3390805 w 7467600"/>
              <a:gd name="connsiteY199" fmla="*/ 3937163 h 6858000"/>
              <a:gd name="connsiteX200" fmla="*/ 3579062 w 7467600"/>
              <a:gd name="connsiteY200" fmla="*/ 4359040 h 6858000"/>
              <a:gd name="connsiteX201" fmla="*/ 3467355 w 7467600"/>
              <a:gd name="connsiteY201" fmla="*/ 3988130 h 6858000"/>
              <a:gd name="connsiteX202" fmla="*/ 3310753 w 7467600"/>
              <a:gd name="connsiteY202" fmla="*/ 3787140 h 6858000"/>
              <a:gd name="connsiteX203" fmla="*/ 3291335 w 7467600"/>
              <a:gd name="connsiteY203" fmla="*/ 3767420 h 6858000"/>
              <a:gd name="connsiteX204" fmla="*/ 1635889 w 7467600"/>
              <a:gd name="connsiteY204" fmla="*/ 3709494 h 6858000"/>
              <a:gd name="connsiteX205" fmla="*/ 1634800 w 7467600"/>
              <a:gd name="connsiteY205" fmla="*/ 3731111 h 6858000"/>
              <a:gd name="connsiteX206" fmla="*/ 1635889 w 7467600"/>
              <a:gd name="connsiteY206" fmla="*/ 3709494 h 6858000"/>
              <a:gd name="connsiteX207" fmla="*/ 1510397 w 7467600"/>
              <a:gd name="connsiteY207" fmla="*/ 3684705 h 6858000"/>
              <a:gd name="connsiteX208" fmla="*/ 1146550 w 7467600"/>
              <a:gd name="connsiteY208" fmla="*/ 3802012 h 6858000"/>
              <a:gd name="connsiteX209" fmla="*/ 698834 w 7467600"/>
              <a:gd name="connsiteY209" fmla="*/ 3952272 h 6858000"/>
              <a:gd name="connsiteX210" fmla="*/ 34256 w 7467600"/>
              <a:gd name="connsiteY210" fmla="*/ 4347603 h 6858000"/>
              <a:gd name="connsiteX211" fmla="*/ 527241 w 7467600"/>
              <a:gd name="connsiteY211" fmla="*/ 4065078 h 6858000"/>
              <a:gd name="connsiteX212" fmla="*/ 1510397 w 7467600"/>
              <a:gd name="connsiteY212" fmla="*/ 3684705 h 6858000"/>
              <a:gd name="connsiteX213" fmla="*/ 1313114 w 7467600"/>
              <a:gd name="connsiteY213" fmla="*/ 3655216 h 6858000"/>
              <a:gd name="connsiteX214" fmla="*/ 1109304 w 7467600"/>
              <a:gd name="connsiteY214" fmla="*/ 3669030 h 6858000"/>
              <a:gd name="connsiteX215" fmla="*/ 8129 w 7467600"/>
              <a:gd name="connsiteY215" fmla="*/ 4330519 h 6858000"/>
              <a:gd name="connsiteX216" fmla="*/ 687572 w 7467600"/>
              <a:gd name="connsiteY216" fmla="*/ 3925629 h 6858000"/>
              <a:gd name="connsiteX217" fmla="*/ 1138365 w 7467600"/>
              <a:gd name="connsiteY217" fmla="*/ 3774515 h 6858000"/>
              <a:gd name="connsiteX218" fmla="*/ 1505579 w 7467600"/>
              <a:gd name="connsiteY218" fmla="*/ 3655526 h 6858000"/>
              <a:gd name="connsiteX219" fmla="*/ 1313114 w 7467600"/>
              <a:gd name="connsiteY219" fmla="*/ 3655216 h 6858000"/>
              <a:gd name="connsiteX220" fmla="*/ 3655073 w 7467600"/>
              <a:gd name="connsiteY220" fmla="*/ 3650884 h 6858000"/>
              <a:gd name="connsiteX221" fmla="*/ 3989938 w 7467600"/>
              <a:gd name="connsiteY221" fmla="*/ 3991685 h 6858000"/>
              <a:gd name="connsiteX222" fmla="*/ 4393907 w 7467600"/>
              <a:gd name="connsiteY222" fmla="*/ 4261258 h 6858000"/>
              <a:gd name="connsiteX223" fmla="*/ 4648051 w 7467600"/>
              <a:gd name="connsiteY223" fmla="*/ 4374051 h 6858000"/>
              <a:gd name="connsiteX224" fmla="*/ 4383389 w 7467600"/>
              <a:gd name="connsiteY224" fmla="*/ 4184369 h 6858000"/>
              <a:gd name="connsiteX225" fmla="*/ 4165508 w 7467600"/>
              <a:gd name="connsiteY225" fmla="*/ 4035196 h 6858000"/>
              <a:gd name="connsiteX226" fmla="*/ 4068162 w 7467600"/>
              <a:gd name="connsiteY226" fmla="*/ 3953394 h 6858000"/>
              <a:gd name="connsiteX227" fmla="*/ 3981416 w 7467600"/>
              <a:gd name="connsiteY227" fmla="*/ 3880482 h 6858000"/>
              <a:gd name="connsiteX228" fmla="*/ 3800147 w 7467600"/>
              <a:gd name="connsiteY228" fmla="*/ 3749872 h 6858000"/>
              <a:gd name="connsiteX229" fmla="*/ 3655073 w 7467600"/>
              <a:gd name="connsiteY229" fmla="*/ 3650884 h 6858000"/>
              <a:gd name="connsiteX230" fmla="*/ 3670252 w 7467600"/>
              <a:gd name="connsiteY230" fmla="*/ 3622798 h 6858000"/>
              <a:gd name="connsiteX231" fmla="*/ 3817258 w 7467600"/>
              <a:gd name="connsiteY231" fmla="*/ 3723577 h 6858000"/>
              <a:gd name="connsiteX232" fmla="*/ 4000461 w 7467600"/>
              <a:gd name="connsiteY232" fmla="*/ 3855966 h 6858000"/>
              <a:gd name="connsiteX233" fmla="*/ 4088180 w 7467600"/>
              <a:gd name="connsiteY233" fmla="*/ 3929774 h 6858000"/>
              <a:gd name="connsiteX234" fmla="*/ 4184555 w 7467600"/>
              <a:gd name="connsiteY234" fmla="*/ 4010683 h 6858000"/>
              <a:gd name="connsiteX235" fmla="*/ 4399563 w 7467600"/>
              <a:gd name="connsiteY235" fmla="*/ 4158106 h 6858000"/>
              <a:gd name="connsiteX236" fmla="*/ 4684469 w 7467600"/>
              <a:gd name="connsiteY236" fmla="*/ 4364680 h 6858000"/>
              <a:gd name="connsiteX237" fmla="*/ 4690271 w 7467600"/>
              <a:gd name="connsiteY237" fmla="*/ 4370034 h 6858000"/>
              <a:gd name="connsiteX238" fmla="*/ 4136093 w 7467600"/>
              <a:gd name="connsiteY238" fmla="*/ 3858466 h 6858000"/>
              <a:gd name="connsiteX239" fmla="*/ 3670252 w 7467600"/>
              <a:gd name="connsiteY239" fmla="*/ 3622798 h 6858000"/>
              <a:gd name="connsiteX240" fmla="*/ 4440129 w 7467600"/>
              <a:gd name="connsiteY240" fmla="*/ 3448571 h 6858000"/>
              <a:gd name="connsiteX241" fmla="*/ 4856525 w 7467600"/>
              <a:gd name="connsiteY241" fmla="*/ 3915351 h 6858000"/>
              <a:gd name="connsiteX242" fmla="*/ 5059055 w 7467600"/>
              <a:gd name="connsiteY242" fmla="*/ 4108918 h 6858000"/>
              <a:gd name="connsiteX243" fmla="*/ 5290070 w 7467600"/>
              <a:gd name="connsiteY243" fmla="*/ 4263619 h 6858000"/>
              <a:gd name="connsiteX244" fmla="*/ 4834991 w 7467600"/>
              <a:gd name="connsiteY244" fmla="*/ 3830985 h 6858000"/>
              <a:gd name="connsiteX245" fmla="*/ 4440129 w 7467600"/>
              <a:gd name="connsiteY245" fmla="*/ 3448571 h 6858000"/>
              <a:gd name="connsiteX246" fmla="*/ 4441737 w 7467600"/>
              <a:gd name="connsiteY246" fmla="*/ 3399734 h 6858000"/>
              <a:gd name="connsiteX247" fmla="*/ 4431236 w 7467600"/>
              <a:gd name="connsiteY247" fmla="*/ 3400954 h 6858000"/>
              <a:gd name="connsiteX248" fmla="*/ 4557150 w 7467600"/>
              <a:gd name="connsiteY248" fmla="*/ 3510023 h 6858000"/>
              <a:gd name="connsiteX249" fmla="*/ 4856936 w 7467600"/>
              <a:gd name="connsiteY249" fmla="*/ 3809146 h 6858000"/>
              <a:gd name="connsiteX250" fmla="*/ 5111996 w 7467600"/>
              <a:gd name="connsiteY250" fmla="*/ 4065759 h 6858000"/>
              <a:gd name="connsiteX251" fmla="*/ 5388878 w 7467600"/>
              <a:gd name="connsiteY251" fmla="*/ 4300185 h 6858000"/>
              <a:gd name="connsiteX252" fmla="*/ 5425556 w 7467600"/>
              <a:gd name="connsiteY252" fmla="*/ 4308967 h 6858000"/>
              <a:gd name="connsiteX253" fmla="*/ 4943646 w 7467600"/>
              <a:gd name="connsiteY253" fmla="*/ 3822916 h 6858000"/>
              <a:gd name="connsiteX254" fmla="*/ 4594837 w 7467600"/>
              <a:gd name="connsiteY254" fmla="*/ 3532274 h 6858000"/>
              <a:gd name="connsiteX255" fmla="*/ 4441737 w 7467600"/>
              <a:gd name="connsiteY255" fmla="*/ 3399734 h 6858000"/>
              <a:gd name="connsiteX256" fmla="*/ 5425834 w 7467600"/>
              <a:gd name="connsiteY256" fmla="*/ 3162785 h 6858000"/>
              <a:gd name="connsiteX257" fmla="*/ 5401644 w 7467600"/>
              <a:gd name="connsiteY257" fmla="*/ 3617847 h 6858000"/>
              <a:gd name="connsiteX258" fmla="*/ 5467256 w 7467600"/>
              <a:gd name="connsiteY258" fmla="*/ 4175494 h 6858000"/>
              <a:gd name="connsiteX259" fmla="*/ 5448069 w 7467600"/>
              <a:gd name="connsiteY259" fmla="*/ 3567554 h 6858000"/>
              <a:gd name="connsiteX260" fmla="*/ 5425834 w 7467600"/>
              <a:gd name="connsiteY260" fmla="*/ 3162785 h 6858000"/>
              <a:gd name="connsiteX261" fmla="*/ 1318687 w 7467600"/>
              <a:gd name="connsiteY261" fmla="*/ 3113840 h 6858000"/>
              <a:gd name="connsiteX262" fmla="*/ 1066793 w 7467600"/>
              <a:gd name="connsiteY262" fmla="*/ 3212171 h 6858000"/>
              <a:gd name="connsiteX263" fmla="*/ 993319 w 7467600"/>
              <a:gd name="connsiteY263" fmla="*/ 3247648 h 6858000"/>
              <a:gd name="connsiteX264" fmla="*/ 853081 w 7467600"/>
              <a:gd name="connsiteY264" fmla="*/ 3312410 h 6858000"/>
              <a:gd name="connsiteX265" fmla="*/ 805957 w 7467600"/>
              <a:gd name="connsiteY265" fmla="*/ 3330443 h 6858000"/>
              <a:gd name="connsiteX266" fmla="*/ 1318687 w 7467600"/>
              <a:gd name="connsiteY266" fmla="*/ 3113840 h 6858000"/>
              <a:gd name="connsiteX267" fmla="*/ 5453702 w 7467600"/>
              <a:gd name="connsiteY267" fmla="*/ 3090882 h 6858000"/>
              <a:gd name="connsiteX268" fmla="*/ 5480135 w 7467600"/>
              <a:gd name="connsiteY268" fmla="*/ 3565802 h 6858000"/>
              <a:gd name="connsiteX269" fmla="*/ 5499023 w 7467600"/>
              <a:gd name="connsiteY269" fmla="*/ 4166310 h 6858000"/>
              <a:gd name="connsiteX270" fmla="*/ 5547022 w 7467600"/>
              <a:gd name="connsiteY270" fmla="*/ 3607838 h 6858000"/>
              <a:gd name="connsiteX271" fmla="*/ 5515964 w 7467600"/>
              <a:gd name="connsiteY271" fmla="*/ 3378541 h 6858000"/>
              <a:gd name="connsiteX272" fmla="*/ 5453702 w 7467600"/>
              <a:gd name="connsiteY272" fmla="*/ 3090882 h 6858000"/>
              <a:gd name="connsiteX273" fmla="*/ 1238695 w 7467600"/>
              <a:gd name="connsiteY273" fmla="*/ 3076820 h 6858000"/>
              <a:gd name="connsiteX274" fmla="*/ 716371 w 7467600"/>
              <a:gd name="connsiteY274" fmla="*/ 3293249 h 6858000"/>
              <a:gd name="connsiteX275" fmla="*/ 579522 w 7467600"/>
              <a:gd name="connsiteY275" fmla="*/ 3371759 h 6858000"/>
              <a:gd name="connsiteX276" fmla="*/ 600288 w 7467600"/>
              <a:gd name="connsiteY276" fmla="*/ 3365555 h 6858000"/>
              <a:gd name="connsiteX277" fmla="*/ 840692 w 7467600"/>
              <a:gd name="connsiteY277" fmla="*/ 3284921 h 6858000"/>
              <a:gd name="connsiteX278" fmla="*/ 979248 w 7467600"/>
              <a:gd name="connsiteY278" fmla="*/ 3221003 h 6858000"/>
              <a:gd name="connsiteX279" fmla="*/ 1053282 w 7467600"/>
              <a:gd name="connsiteY279" fmla="*/ 3185247 h 6858000"/>
              <a:gd name="connsiteX280" fmla="*/ 1320603 w 7467600"/>
              <a:gd name="connsiteY280" fmla="*/ 3081281 h 6858000"/>
              <a:gd name="connsiteX281" fmla="*/ 1238695 w 7467600"/>
              <a:gd name="connsiteY281" fmla="*/ 3076820 h 6858000"/>
              <a:gd name="connsiteX282" fmla="*/ 5425627 w 7467600"/>
              <a:gd name="connsiteY282" fmla="*/ 2954192 h 6858000"/>
              <a:gd name="connsiteX283" fmla="*/ 5470770 w 7467600"/>
              <a:gd name="connsiteY283" fmla="*/ 3005435 h 6858000"/>
              <a:gd name="connsiteX284" fmla="*/ 5519779 w 7467600"/>
              <a:gd name="connsiteY284" fmla="*/ 4359223 h 6858000"/>
              <a:gd name="connsiteX285" fmla="*/ 5520293 w 7467600"/>
              <a:gd name="connsiteY285" fmla="*/ 4360602 h 6858000"/>
              <a:gd name="connsiteX286" fmla="*/ 5767221 w 7467600"/>
              <a:gd name="connsiteY286" fmla="*/ 4665564 h 6858000"/>
              <a:gd name="connsiteX287" fmla="*/ 6937169 w 7467600"/>
              <a:gd name="connsiteY287" fmla="*/ 4815941 h 6858000"/>
              <a:gd name="connsiteX288" fmla="*/ 6953922 w 7467600"/>
              <a:gd name="connsiteY288" fmla="*/ 4890068 h 6858000"/>
              <a:gd name="connsiteX289" fmla="*/ 6071359 w 7467600"/>
              <a:gd name="connsiteY289" fmla="*/ 4770770 h 6858000"/>
              <a:gd name="connsiteX290" fmla="*/ 6038839 w 7467600"/>
              <a:gd name="connsiteY290" fmla="*/ 4764474 h 6858000"/>
              <a:gd name="connsiteX291" fmla="*/ 6038706 w 7467600"/>
              <a:gd name="connsiteY291" fmla="*/ 4763847 h 6858000"/>
              <a:gd name="connsiteX292" fmla="*/ 6037784 w 7467600"/>
              <a:gd name="connsiteY292" fmla="*/ 4764270 h 6858000"/>
              <a:gd name="connsiteX293" fmla="*/ 6038839 w 7467600"/>
              <a:gd name="connsiteY293" fmla="*/ 4764474 h 6858000"/>
              <a:gd name="connsiteX294" fmla="*/ 6040338 w 7467600"/>
              <a:gd name="connsiteY294" fmla="*/ 4771418 h 6858000"/>
              <a:gd name="connsiteX295" fmla="*/ 6024488 w 7467600"/>
              <a:gd name="connsiteY295" fmla="*/ 4809903 h 6858000"/>
              <a:gd name="connsiteX296" fmla="*/ 5599771 w 7467600"/>
              <a:gd name="connsiteY296" fmla="*/ 5509652 h 6858000"/>
              <a:gd name="connsiteX297" fmla="*/ 5548843 w 7467600"/>
              <a:gd name="connsiteY297" fmla="*/ 5563845 h 6858000"/>
              <a:gd name="connsiteX298" fmla="*/ 5940952 w 7467600"/>
              <a:gd name="connsiteY298" fmla="*/ 6250028 h 6858000"/>
              <a:gd name="connsiteX299" fmla="*/ 6043441 w 7467600"/>
              <a:gd name="connsiteY299" fmla="*/ 6665847 h 6858000"/>
              <a:gd name="connsiteX300" fmla="*/ 6093432 w 7467600"/>
              <a:gd name="connsiteY300" fmla="*/ 6858000 h 6858000"/>
              <a:gd name="connsiteX301" fmla="*/ 6034344 w 7467600"/>
              <a:gd name="connsiteY301" fmla="*/ 6858000 h 6858000"/>
              <a:gd name="connsiteX302" fmla="*/ 6026679 w 7467600"/>
              <a:gd name="connsiteY302" fmla="*/ 6836959 h 6858000"/>
              <a:gd name="connsiteX303" fmla="*/ 5800441 w 7467600"/>
              <a:gd name="connsiteY303" fmla="*/ 6335286 h 6858000"/>
              <a:gd name="connsiteX304" fmla="*/ 5526562 w 7467600"/>
              <a:gd name="connsiteY304" fmla="*/ 5705388 h 6858000"/>
              <a:gd name="connsiteX305" fmla="*/ 5519640 w 7467600"/>
              <a:gd name="connsiteY305" fmla="*/ 5683774 h 6858000"/>
              <a:gd name="connsiteX306" fmla="*/ 5844559 w 7467600"/>
              <a:gd name="connsiteY306" fmla="*/ 6553349 h 6858000"/>
              <a:gd name="connsiteX307" fmla="*/ 5975994 w 7467600"/>
              <a:gd name="connsiteY307" fmla="*/ 6858000 h 6858000"/>
              <a:gd name="connsiteX308" fmla="*/ 5898547 w 7467600"/>
              <a:gd name="connsiteY308" fmla="*/ 6858000 h 6858000"/>
              <a:gd name="connsiteX309" fmla="*/ 5682041 w 7467600"/>
              <a:gd name="connsiteY309" fmla="*/ 6355860 h 6858000"/>
              <a:gd name="connsiteX310" fmla="*/ 5461758 w 7467600"/>
              <a:gd name="connsiteY310" fmla="*/ 5820220 h 6858000"/>
              <a:gd name="connsiteX311" fmla="*/ 5237282 w 7467600"/>
              <a:gd name="connsiteY311" fmla="*/ 6579086 h 6858000"/>
              <a:gd name="connsiteX312" fmla="*/ 5115009 w 7467600"/>
              <a:gd name="connsiteY312" fmla="*/ 6858000 h 6858000"/>
              <a:gd name="connsiteX313" fmla="*/ 5028074 w 7467600"/>
              <a:gd name="connsiteY313" fmla="*/ 6858000 h 6858000"/>
              <a:gd name="connsiteX314" fmla="*/ 5079508 w 7467600"/>
              <a:gd name="connsiteY314" fmla="*/ 6749074 h 6858000"/>
              <a:gd name="connsiteX315" fmla="*/ 5371846 w 7467600"/>
              <a:gd name="connsiteY315" fmla="*/ 5924413 h 6858000"/>
              <a:gd name="connsiteX316" fmla="*/ 5270512 w 7467600"/>
              <a:gd name="connsiteY316" fmla="*/ 6138975 h 6858000"/>
              <a:gd name="connsiteX317" fmla="*/ 5062409 w 7467600"/>
              <a:gd name="connsiteY317" fmla="*/ 6653544 h 6858000"/>
              <a:gd name="connsiteX318" fmla="*/ 5036628 w 7467600"/>
              <a:gd name="connsiteY318" fmla="*/ 6754247 h 6858000"/>
              <a:gd name="connsiteX319" fmla="*/ 5009112 w 7467600"/>
              <a:gd name="connsiteY319" fmla="*/ 6858000 h 6858000"/>
              <a:gd name="connsiteX320" fmla="*/ 4976679 w 7467600"/>
              <a:gd name="connsiteY320" fmla="*/ 6858000 h 6858000"/>
              <a:gd name="connsiteX321" fmla="*/ 5006537 w 7467600"/>
              <a:gd name="connsiteY321" fmla="*/ 6747068 h 6858000"/>
              <a:gd name="connsiteX322" fmla="*/ 5032723 w 7467600"/>
              <a:gd name="connsiteY322" fmla="*/ 6644957 h 6858000"/>
              <a:gd name="connsiteX323" fmla="*/ 5242949 w 7467600"/>
              <a:gd name="connsiteY323" fmla="*/ 6125175 h 6858000"/>
              <a:gd name="connsiteX324" fmla="*/ 5286321 w 7467600"/>
              <a:gd name="connsiteY324" fmla="*/ 6033555 h 6858000"/>
              <a:gd name="connsiteX325" fmla="*/ 5008210 w 7467600"/>
              <a:gd name="connsiteY325" fmla="*/ 6649194 h 6858000"/>
              <a:gd name="connsiteX326" fmla="*/ 4986321 w 7467600"/>
              <a:gd name="connsiteY326" fmla="*/ 6765687 h 6858000"/>
              <a:gd name="connsiteX327" fmla="*/ 4973474 w 7467600"/>
              <a:gd name="connsiteY327" fmla="*/ 6858000 h 6858000"/>
              <a:gd name="connsiteX328" fmla="*/ 4907178 w 7467600"/>
              <a:gd name="connsiteY328" fmla="*/ 6858000 h 6858000"/>
              <a:gd name="connsiteX329" fmla="*/ 4910810 w 7467600"/>
              <a:gd name="connsiteY329" fmla="*/ 6829660 h 6858000"/>
              <a:gd name="connsiteX330" fmla="*/ 4987461 w 7467600"/>
              <a:gd name="connsiteY330" fmla="*/ 6432994 h 6858000"/>
              <a:gd name="connsiteX331" fmla="*/ 5179262 w 7467600"/>
              <a:gd name="connsiteY331" fmla="*/ 6035044 h 6858000"/>
              <a:gd name="connsiteX332" fmla="*/ 4689678 w 7467600"/>
              <a:gd name="connsiteY332" fmla="*/ 6440241 h 6858000"/>
              <a:gd name="connsiteX333" fmla="*/ 4477543 w 7467600"/>
              <a:gd name="connsiteY333" fmla="*/ 6674836 h 6858000"/>
              <a:gd name="connsiteX334" fmla="*/ 4329957 w 7467600"/>
              <a:gd name="connsiteY334" fmla="*/ 6858000 h 6858000"/>
              <a:gd name="connsiteX335" fmla="*/ 4218595 w 7467600"/>
              <a:gd name="connsiteY335" fmla="*/ 6858000 h 6858000"/>
              <a:gd name="connsiteX336" fmla="*/ 4368888 w 7467600"/>
              <a:gd name="connsiteY336" fmla="*/ 6668412 h 6858000"/>
              <a:gd name="connsiteX337" fmla="*/ 4563091 w 7467600"/>
              <a:gd name="connsiteY337" fmla="*/ 6442508 h 6858000"/>
              <a:gd name="connsiteX338" fmla="*/ 5387324 w 7467600"/>
              <a:gd name="connsiteY338" fmla="*/ 5705830 h 6858000"/>
              <a:gd name="connsiteX339" fmla="*/ 5073620 w 7467600"/>
              <a:gd name="connsiteY339" fmla="*/ 5955437 h 6858000"/>
              <a:gd name="connsiteX340" fmla="*/ 4689789 w 7467600"/>
              <a:gd name="connsiteY340" fmla="*/ 6268382 h 6858000"/>
              <a:gd name="connsiteX341" fmla="*/ 4418722 w 7467600"/>
              <a:gd name="connsiteY341" fmla="*/ 6570886 h 6858000"/>
              <a:gd name="connsiteX342" fmla="*/ 4214944 w 7467600"/>
              <a:gd name="connsiteY342" fmla="*/ 6858000 h 6858000"/>
              <a:gd name="connsiteX343" fmla="*/ 4177898 w 7467600"/>
              <a:gd name="connsiteY343" fmla="*/ 6858000 h 6858000"/>
              <a:gd name="connsiteX344" fmla="*/ 4391597 w 7467600"/>
              <a:gd name="connsiteY344" fmla="*/ 6556370 h 6858000"/>
              <a:gd name="connsiteX345" fmla="*/ 4668889 w 7467600"/>
              <a:gd name="connsiteY345" fmla="*/ 6246399 h 6858000"/>
              <a:gd name="connsiteX346" fmla="*/ 5055427 w 7467600"/>
              <a:gd name="connsiteY346" fmla="*/ 5931476 h 6858000"/>
              <a:gd name="connsiteX347" fmla="*/ 5371814 w 7467600"/>
              <a:gd name="connsiteY347" fmla="*/ 5678975 h 6858000"/>
              <a:gd name="connsiteX348" fmla="*/ 4987918 w 7467600"/>
              <a:gd name="connsiteY348" fmla="*/ 5838701 h 6858000"/>
              <a:gd name="connsiteX349" fmla="*/ 4317146 w 7467600"/>
              <a:gd name="connsiteY349" fmla="*/ 6587716 h 6858000"/>
              <a:gd name="connsiteX350" fmla="*/ 4171627 w 7467600"/>
              <a:gd name="connsiteY350" fmla="*/ 6858000 h 6858000"/>
              <a:gd name="connsiteX351" fmla="*/ 4081585 w 7467600"/>
              <a:gd name="connsiteY351" fmla="*/ 6858000 h 6858000"/>
              <a:gd name="connsiteX352" fmla="*/ 4238603 w 7467600"/>
              <a:gd name="connsiteY352" fmla="*/ 6559341 h 6858000"/>
              <a:gd name="connsiteX353" fmla="*/ 4778333 w 7467600"/>
              <a:gd name="connsiteY353" fmla="*/ 5873626 h 6858000"/>
              <a:gd name="connsiteX354" fmla="*/ 5414185 w 7467600"/>
              <a:gd name="connsiteY354" fmla="*/ 5573882 h 6858000"/>
              <a:gd name="connsiteX355" fmla="*/ 5959648 w 7467600"/>
              <a:gd name="connsiteY355" fmla="*/ 4760797 h 6858000"/>
              <a:gd name="connsiteX356" fmla="*/ 5355019 w 7467600"/>
              <a:gd name="connsiteY356" fmla="*/ 4734672 h 6858000"/>
              <a:gd name="connsiteX357" fmla="*/ 5083565 w 7467600"/>
              <a:gd name="connsiteY357" fmla="*/ 5179121 h 6858000"/>
              <a:gd name="connsiteX358" fmla="*/ 4713577 w 7467600"/>
              <a:gd name="connsiteY358" fmla="*/ 5616803 h 6858000"/>
              <a:gd name="connsiteX359" fmla="*/ 3989559 w 7467600"/>
              <a:gd name="connsiteY359" fmla="*/ 6145945 h 6858000"/>
              <a:gd name="connsiteX360" fmla="*/ 3939824 w 7467600"/>
              <a:gd name="connsiteY360" fmla="*/ 6066900 h 6858000"/>
              <a:gd name="connsiteX361" fmla="*/ 4584537 w 7467600"/>
              <a:gd name="connsiteY361" fmla="*/ 5324826 h 6858000"/>
              <a:gd name="connsiteX362" fmla="*/ 5037105 w 7467600"/>
              <a:gd name="connsiteY362" fmla="*/ 5088765 h 6858000"/>
              <a:gd name="connsiteX363" fmla="*/ 5039930 w 7467600"/>
              <a:gd name="connsiteY363" fmla="*/ 5089585 h 6858000"/>
              <a:gd name="connsiteX364" fmla="*/ 5263764 w 7467600"/>
              <a:gd name="connsiteY364" fmla="*/ 4735525 h 6858000"/>
              <a:gd name="connsiteX365" fmla="*/ 4086300 w 7467600"/>
              <a:gd name="connsiteY365" fmla="*/ 4884599 h 6858000"/>
              <a:gd name="connsiteX366" fmla="*/ 4085485 w 7467600"/>
              <a:gd name="connsiteY366" fmla="*/ 4899070 h 6858000"/>
              <a:gd name="connsiteX367" fmla="*/ 3871915 w 7467600"/>
              <a:gd name="connsiteY367" fmla="*/ 5253645 h 6858000"/>
              <a:gd name="connsiteX368" fmla="*/ 3799374 w 7467600"/>
              <a:gd name="connsiteY368" fmla="*/ 5466127 h 6858000"/>
              <a:gd name="connsiteX369" fmla="*/ 3498850 w 7467600"/>
              <a:gd name="connsiteY369" fmla="*/ 6661888 h 6858000"/>
              <a:gd name="connsiteX370" fmla="*/ 3399216 w 7467600"/>
              <a:gd name="connsiteY370" fmla="*/ 6858000 h 6858000"/>
              <a:gd name="connsiteX371" fmla="*/ 3303688 w 7467600"/>
              <a:gd name="connsiteY371" fmla="*/ 6858000 h 6858000"/>
              <a:gd name="connsiteX372" fmla="*/ 3391774 w 7467600"/>
              <a:gd name="connsiteY372" fmla="*/ 6697181 h 6858000"/>
              <a:gd name="connsiteX373" fmla="*/ 3735540 w 7467600"/>
              <a:gd name="connsiteY373" fmla="*/ 5546923 h 6858000"/>
              <a:gd name="connsiteX374" fmla="*/ 3729438 w 7467600"/>
              <a:gd name="connsiteY374" fmla="*/ 5569058 h 6858000"/>
              <a:gd name="connsiteX375" fmla="*/ 3707782 w 7467600"/>
              <a:gd name="connsiteY375" fmla="*/ 5644908 h 6858000"/>
              <a:gd name="connsiteX376" fmla="*/ 3583827 w 7467600"/>
              <a:gd name="connsiteY376" fmla="*/ 6039215 h 6858000"/>
              <a:gd name="connsiteX377" fmla="*/ 3547861 w 7467600"/>
              <a:gd name="connsiteY377" fmla="*/ 6129609 h 6858000"/>
              <a:gd name="connsiteX378" fmla="*/ 3490905 w 7467600"/>
              <a:gd name="connsiteY378" fmla="*/ 6277660 h 6858000"/>
              <a:gd name="connsiteX379" fmla="*/ 3455859 w 7467600"/>
              <a:gd name="connsiteY379" fmla="*/ 6391301 h 6858000"/>
              <a:gd name="connsiteX380" fmla="*/ 3429112 w 7467600"/>
              <a:gd name="connsiteY380" fmla="*/ 6479469 h 6858000"/>
              <a:gd name="connsiteX381" fmla="*/ 3304862 w 7467600"/>
              <a:gd name="connsiteY381" fmla="*/ 6796476 h 6858000"/>
              <a:gd name="connsiteX382" fmla="*/ 3276071 w 7467600"/>
              <a:gd name="connsiteY382" fmla="*/ 6858000 h 6858000"/>
              <a:gd name="connsiteX383" fmla="*/ 3240805 w 7467600"/>
              <a:gd name="connsiteY383" fmla="*/ 6858000 h 6858000"/>
              <a:gd name="connsiteX384" fmla="*/ 3275917 w 7467600"/>
              <a:gd name="connsiteY384" fmla="*/ 6783192 h 6858000"/>
              <a:gd name="connsiteX385" fmla="*/ 3399358 w 7467600"/>
              <a:gd name="connsiteY385" fmla="*/ 6469011 h 6858000"/>
              <a:gd name="connsiteX386" fmla="*/ 3425650 w 7467600"/>
              <a:gd name="connsiteY386" fmla="*/ 6381333 h 6858000"/>
              <a:gd name="connsiteX387" fmla="*/ 3460661 w 7467600"/>
              <a:gd name="connsiteY387" fmla="*/ 6266763 h 6858000"/>
              <a:gd name="connsiteX388" fmla="*/ 3518021 w 7467600"/>
              <a:gd name="connsiteY388" fmla="*/ 6117298 h 6858000"/>
              <a:gd name="connsiteX389" fmla="*/ 3554035 w 7467600"/>
              <a:gd name="connsiteY389" fmla="*/ 6027832 h 6858000"/>
              <a:gd name="connsiteX390" fmla="*/ 3677174 w 7467600"/>
              <a:gd name="connsiteY390" fmla="*/ 5636351 h 6858000"/>
              <a:gd name="connsiteX391" fmla="*/ 3698819 w 7467600"/>
              <a:gd name="connsiteY391" fmla="*/ 5560503 h 6858000"/>
              <a:gd name="connsiteX392" fmla="*/ 3702094 w 7467600"/>
              <a:gd name="connsiteY392" fmla="*/ 5549194 h 6858000"/>
              <a:gd name="connsiteX393" fmla="*/ 3398355 w 7467600"/>
              <a:gd name="connsiteY393" fmla="*/ 6094603 h 6858000"/>
              <a:gd name="connsiteX394" fmla="*/ 3193941 w 7467600"/>
              <a:gd name="connsiteY394" fmla="*/ 6798775 h 6858000"/>
              <a:gd name="connsiteX395" fmla="*/ 3184140 w 7467600"/>
              <a:gd name="connsiteY395" fmla="*/ 6858000 h 6858000"/>
              <a:gd name="connsiteX396" fmla="*/ 3099978 w 7467600"/>
              <a:gd name="connsiteY396" fmla="*/ 6858000 h 6858000"/>
              <a:gd name="connsiteX397" fmla="*/ 3101556 w 7467600"/>
              <a:gd name="connsiteY397" fmla="*/ 6843337 h 6858000"/>
              <a:gd name="connsiteX398" fmla="*/ 3370162 w 7467600"/>
              <a:gd name="connsiteY398" fmla="*/ 5785550 h 6858000"/>
              <a:gd name="connsiteX399" fmla="*/ 3746477 w 7467600"/>
              <a:gd name="connsiteY399" fmla="*/ 5377889 h 6858000"/>
              <a:gd name="connsiteX400" fmla="*/ 3863399 w 7467600"/>
              <a:gd name="connsiteY400" fmla="*/ 5087257 h 6858000"/>
              <a:gd name="connsiteX401" fmla="*/ 3968712 w 7467600"/>
              <a:gd name="connsiteY401" fmla="*/ 4913989 h 6858000"/>
              <a:gd name="connsiteX402" fmla="*/ 2792390 w 7467600"/>
              <a:gd name="connsiteY402" fmla="*/ 5382974 h 6858000"/>
              <a:gd name="connsiteX403" fmla="*/ 2714982 w 7467600"/>
              <a:gd name="connsiteY403" fmla="*/ 5427051 h 6858000"/>
              <a:gd name="connsiteX404" fmla="*/ 2813361 w 7467600"/>
              <a:gd name="connsiteY404" fmla="*/ 6023912 h 6858000"/>
              <a:gd name="connsiteX405" fmla="*/ 2688430 w 7467600"/>
              <a:gd name="connsiteY405" fmla="*/ 6801564 h 6858000"/>
              <a:gd name="connsiteX406" fmla="*/ 2629626 w 7467600"/>
              <a:gd name="connsiteY406" fmla="*/ 6763394 h 6858000"/>
              <a:gd name="connsiteX407" fmla="*/ 2565328 w 7467600"/>
              <a:gd name="connsiteY407" fmla="*/ 5516399 h 6858000"/>
              <a:gd name="connsiteX408" fmla="*/ 1922999 w 7467600"/>
              <a:gd name="connsiteY408" fmla="*/ 5980343 h 6858000"/>
              <a:gd name="connsiteX409" fmla="*/ 1950261 w 7467600"/>
              <a:gd name="connsiteY409" fmla="*/ 6405858 h 6858000"/>
              <a:gd name="connsiteX410" fmla="*/ 2365554 w 7467600"/>
              <a:gd name="connsiteY410" fmla="*/ 6759107 h 6858000"/>
              <a:gd name="connsiteX411" fmla="*/ 2424142 w 7467600"/>
              <a:gd name="connsiteY411" fmla="*/ 6858000 h 6858000"/>
              <a:gd name="connsiteX412" fmla="*/ 2395994 w 7467600"/>
              <a:gd name="connsiteY412" fmla="*/ 6858000 h 6858000"/>
              <a:gd name="connsiteX413" fmla="*/ 2392863 w 7467600"/>
              <a:gd name="connsiteY413" fmla="*/ 6852964 h 6858000"/>
              <a:gd name="connsiteX414" fmla="*/ 2017589 w 7467600"/>
              <a:gd name="connsiteY414" fmla="*/ 6493982 h 6858000"/>
              <a:gd name="connsiteX415" fmla="*/ 2147336 w 7467600"/>
              <a:gd name="connsiteY415" fmla="*/ 6594052 h 6858000"/>
              <a:gd name="connsiteX416" fmla="*/ 2207047 w 7467600"/>
              <a:gd name="connsiteY416" fmla="*/ 6654540 h 6858000"/>
              <a:gd name="connsiteX417" fmla="*/ 2299106 w 7467600"/>
              <a:gd name="connsiteY417" fmla="*/ 6778931 h 6858000"/>
              <a:gd name="connsiteX418" fmla="*/ 2314430 w 7467600"/>
              <a:gd name="connsiteY418" fmla="*/ 6801144 h 6858000"/>
              <a:gd name="connsiteX419" fmla="*/ 2352406 w 7467600"/>
              <a:gd name="connsiteY419" fmla="*/ 6858000 h 6858000"/>
              <a:gd name="connsiteX420" fmla="*/ 2314492 w 7467600"/>
              <a:gd name="connsiteY420" fmla="*/ 6858000 h 6858000"/>
              <a:gd name="connsiteX421" fmla="*/ 2288095 w 7467600"/>
              <a:gd name="connsiteY421" fmla="*/ 6818030 h 6858000"/>
              <a:gd name="connsiteX422" fmla="*/ 2272768 w 7467600"/>
              <a:gd name="connsiteY422" fmla="*/ 6795822 h 6858000"/>
              <a:gd name="connsiteX423" fmla="*/ 2182715 w 7467600"/>
              <a:gd name="connsiteY423" fmla="*/ 6675071 h 6858000"/>
              <a:gd name="connsiteX424" fmla="*/ 2032061 w 7467600"/>
              <a:gd name="connsiteY424" fmla="*/ 6541380 h 6858000"/>
              <a:gd name="connsiteX425" fmla="*/ 2257220 w 7467600"/>
              <a:gd name="connsiteY425" fmla="*/ 6826257 h 6858000"/>
              <a:gd name="connsiteX426" fmla="*/ 2281324 w 7467600"/>
              <a:gd name="connsiteY426" fmla="*/ 6858000 h 6858000"/>
              <a:gd name="connsiteX427" fmla="*/ 2242860 w 7467600"/>
              <a:gd name="connsiteY427" fmla="*/ 6858000 h 6858000"/>
              <a:gd name="connsiteX428" fmla="*/ 2232818 w 7467600"/>
              <a:gd name="connsiteY428" fmla="*/ 6844926 h 6858000"/>
              <a:gd name="connsiteX429" fmla="*/ 1990172 w 7467600"/>
              <a:gd name="connsiteY429" fmla="*/ 6542121 h 6858000"/>
              <a:gd name="connsiteX430" fmla="*/ 2124090 w 7467600"/>
              <a:gd name="connsiteY430" fmla="*/ 6761017 h 6858000"/>
              <a:gd name="connsiteX431" fmla="*/ 2200380 w 7467600"/>
              <a:gd name="connsiteY431" fmla="*/ 6858000 h 6858000"/>
              <a:gd name="connsiteX432" fmla="*/ 2147507 w 7467600"/>
              <a:gd name="connsiteY432" fmla="*/ 6858000 h 6858000"/>
              <a:gd name="connsiteX433" fmla="*/ 2070668 w 7467600"/>
              <a:gd name="connsiteY433" fmla="*/ 6761520 h 6858000"/>
              <a:gd name="connsiteX434" fmla="*/ 1975142 w 7467600"/>
              <a:gd name="connsiteY434" fmla="*/ 6585570 h 6858000"/>
              <a:gd name="connsiteX435" fmla="*/ 2050035 w 7467600"/>
              <a:gd name="connsiteY435" fmla="*/ 6813345 h 6858000"/>
              <a:gd name="connsiteX436" fmla="*/ 2063025 w 7467600"/>
              <a:gd name="connsiteY436" fmla="*/ 6858000 h 6858000"/>
              <a:gd name="connsiteX437" fmla="*/ 2021675 w 7467600"/>
              <a:gd name="connsiteY437" fmla="*/ 6858000 h 6858000"/>
              <a:gd name="connsiteX438" fmla="*/ 2019308 w 7467600"/>
              <a:gd name="connsiteY438" fmla="*/ 6847118 h 6858000"/>
              <a:gd name="connsiteX439" fmla="*/ 1938835 w 7467600"/>
              <a:gd name="connsiteY439" fmla="*/ 6551160 h 6858000"/>
              <a:gd name="connsiteX440" fmla="*/ 1953230 w 7467600"/>
              <a:gd name="connsiteY440" fmla="*/ 6759699 h 6858000"/>
              <a:gd name="connsiteX441" fmla="*/ 1956763 w 7467600"/>
              <a:gd name="connsiteY441" fmla="*/ 6778191 h 6858000"/>
              <a:gd name="connsiteX442" fmla="*/ 1967925 w 7467600"/>
              <a:gd name="connsiteY442" fmla="*/ 6858000 h 6858000"/>
              <a:gd name="connsiteX443" fmla="*/ 1936622 w 7467600"/>
              <a:gd name="connsiteY443" fmla="*/ 6858000 h 6858000"/>
              <a:gd name="connsiteX444" fmla="*/ 1926261 w 7467600"/>
              <a:gd name="connsiteY444" fmla="*/ 6784064 h 6858000"/>
              <a:gd name="connsiteX445" fmla="*/ 1922724 w 7467600"/>
              <a:gd name="connsiteY445" fmla="*/ 6765577 h 6858000"/>
              <a:gd name="connsiteX446" fmla="*/ 1904650 w 7467600"/>
              <a:gd name="connsiteY446" fmla="*/ 6639616 h 6858000"/>
              <a:gd name="connsiteX447" fmla="*/ 1885273 w 7467600"/>
              <a:gd name="connsiteY447" fmla="*/ 6858000 h 6858000"/>
              <a:gd name="connsiteX448" fmla="*/ 1854363 w 7467600"/>
              <a:gd name="connsiteY448" fmla="*/ 6858000 h 6858000"/>
              <a:gd name="connsiteX449" fmla="*/ 1880391 w 7467600"/>
              <a:gd name="connsiteY449" fmla="*/ 6603796 h 6858000"/>
              <a:gd name="connsiteX450" fmla="*/ 1818273 w 7467600"/>
              <a:gd name="connsiteY450" fmla="*/ 6715729 h 6858000"/>
              <a:gd name="connsiteX451" fmla="*/ 1794691 w 7467600"/>
              <a:gd name="connsiteY451" fmla="*/ 6843239 h 6858000"/>
              <a:gd name="connsiteX452" fmla="*/ 1794914 w 7467600"/>
              <a:gd name="connsiteY452" fmla="*/ 6858000 h 6858000"/>
              <a:gd name="connsiteX453" fmla="*/ 1746128 w 7467600"/>
              <a:gd name="connsiteY453" fmla="*/ 6858000 h 6858000"/>
              <a:gd name="connsiteX454" fmla="*/ 1753934 w 7467600"/>
              <a:gd name="connsiteY454" fmla="*/ 6724796 h 6858000"/>
              <a:gd name="connsiteX455" fmla="*/ 1792053 w 7467600"/>
              <a:gd name="connsiteY455" fmla="*/ 6572396 h 6858000"/>
              <a:gd name="connsiteX456" fmla="*/ 1862248 w 7467600"/>
              <a:gd name="connsiteY456" fmla="*/ 6266397 h 6858000"/>
              <a:gd name="connsiteX457" fmla="*/ 1862250 w 7467600"/>
              <a:gd name="connsiteY457" fmla="*/ 6033531 h 6858000"/>
              <a:gd name="connsiteX458" fmla="*/ 1211999 w 7467600"/>
              <a:gd name="connsiteY458" fmla="*/ 6683610 h 6858000"/>
              <a:gd name="connsiteX459" fmla="*/ 1213266 w 7467600"/>
              <a:gd name="connsiteY459" fmla="*/ 6691947 h 6858000"/>
              <a:gd name="connsiteX460" fmla="*/ 1203370 w 7467600"/>
              <a:gd name="connsiteY460" fmla="*/ 6850676 h 6858000"/>
              <a:gd name="connsiteX461" fmla="*/ 1203671 w 7467600"/>
              <a:gd name="connsiteY461" fmla="*/ 6858000 h 6858000"/>
              <a:gd name="connsiteX462" fmla="*/ 1143180 w 7467600"/>
              <a:gd name="connsiteY462" fmla="*/ 6858000 h 6858000"/>
              <a:gd name="connsiteX463" fmla="*/ 1142176 w 7467600"/>
              <a:gd name="connsiteY463" fmla="*/ 6766045 h 6858000"/>
              <a:gd name="connsiteX464" fmla="*/ 1067484 w 7467600"/>
              <a:gd name="connsiteY464" fmla="*/ 6858000 h 6858000"/>
              <a:gd name="connsiteX465" fmla="*/ 953928 w 7467600"/>
              <a:gd name="connsiteY465" fmla="*/ 6858000 h 6858000"/>
              <a:gd name="connsiteX466" fmla="*/ 959715 w 7467600"/>
              <a:gd name="connsiteY466" fmla="*/ 6850185 h 6858000"/>
              <a:gd name="connsiteX467" fmla="*/ 1483788 w 7467600"/>
              <a:gd name="connsiteY467" fmla="*/ 6259174 h 6858000"/>
              <a:gd name="connsiteX468" fmla="*/ 1100671 w 7467600"/>
              <a:gd name="connsiteY468" fmla="*/ 6252137 h 6858000"/>
              <a:gd name="connsiteX469" fmla="*/ 1090144 w 7467600"/>
              <a:gd name="connsiteY469" fmla="*/ 6256748 h 6858000"/>
              <a:gd name="connsiteX470" fmla="*/ 1095872 w 7467600"/>
              <a:gd name="connsiteY470" fmla="*/ 6271892 h 6858000"/>
              <a:gd name="connsiteX471" fmla="*/ 262785 w 7467600"/>
              <a:gd name="connsiteY471" fmla="*/ 6845450 h 6858000"/>
              <a:gd name="connsiteX472" fmla="*/ 209968 w 7467600"/>
              <a:gd name="connsiteY472" fmla="*/ 6770713 h 6858000"/>
              <a:gd name="connsiteX473" fmla="*/ 873460 w 7467600"/>
              <a:gd name="connsiteY473" fmla="*/ 6253768 h 6858000"/>
              <a:gd name="connsiteX474" fmla="*/ 192686 w 7467600"/>
              <a:gd name="connsiteY474" fmla="*/ 5849257 h 6858000"/>
              <a:gd name="connsiteX475" fmla="*/ 4696 w 7467600"/>
              <a:gd name="connsiteY475" fmla="*/ 5697668 h 6858000"/>
              <a:gd name="connsiteX476" fmla="*/ 0 w 7467600"/>
              <a:gd name="connsiteY476" fmla="*/ 5689984 h 6858000"/>
              <a:gd name="connsiteX477" fmla="*/ 0 w 7467600"/>
              <a:gd name="connsiteY477" fmla="*/ 5513472 h 6858000"/>
              <a:gd name="connsiteX478" fmla="*/ 174101 w 7467600"/>
              <a:gd name="connsiteY478" fmla="*/ 5620277 h 6858000"/>
              <a:gd name="connsiteX479" fmla="*/ 891800 w 7467600"/>
              <a:gd name="connsiteY479" fmla="*/ 6036935 h 6858000"/>
              <a:gd name="connsiteX480" fmla="*/ 1072219 w 7467600"/>
              <a:gd name="connsiteY480" fmla="*/ 6169443 h 6858000"/>
              <a:gd name="connsiteX481" fmla="*/ 1074117 w 7467600"/>
              <a:gd name="connsiteY481" fmla="*/ 6170301 h 6858000"/>
              <a:gd name="connsiteX482" fmla="*/ 1083114 w 7467600"/>
              <a:gd name="connsiteY482" fmla="*/ 6174131 h 6858000"/>
              <a:gd name="connsiteX483" fmla="*/ 1543010 w 7467600"/>
              <a:gd name="connsiteY483" fmla="*/ 6191140 h 6858000"/>
              <a:gd name="connsiteX484" fmla="*/ 1551080 w 7467600"/>
              <a:gd name="connsiteY484" fmla="*/ 6195006 h 6858000"/>
              <a:gd name="connsiteX485" fmla="*/ 2345443 w 7467600"/>
              <a:gd name="connsiteY485" fmla="*/ 5549882 h 6858000"/>
              <a:gd name="connsiteX486" fmla="*/ 1721499 w 7467600"/>
              <a:gd name="connsiteY486" fmla="*/ 5599969 h 6858000"/>
              <a:gd name="connsiteX487" fmla="*/ 767716 w 7467600"/>
              <a:gd name="connsiteY487" fmla="*/ 5472768 h 6858000"/>
              <a:gd name="connsiteX488" fmla="*/ 722147 w 7467600"/>
              <a:gd name="connsiteY488" fmla="*/ 5393091 h 6858000"/>
              <a:gd name="connsiteX489" fmla="*/ 1485552 w 7467600"/>
              <a:gd name="connsiteY489" fmla="*/ 5313202 h 6858000"/>
              <a:gd name="connsiteX490" fmla="*/ 2143004 w 7467600"/>
              <a:gd name="connsiteY490" fmla="*/ 5402420 h 6858000"/>
              <a:gd name="connsiteX491" fmla="*/ 1933391 w 7467600"/>
              <a:gd name="connsiteY491" fmla="*/ 5156971 h 6858000"/>
              <a:gd name="connsiteX492" fmla="*/ 1827118 w 7467600"/>
              <a:gd name="connsiteY492" fmla="*/ 4968410 h 6858000"/>
              <a:gd name="connsiteX493" fmla="*/ 1837349 w 7467600"/>
              <a:gd name="connsiteY493" fmla="*/ 4956357 h 6858000"/>
              <a:gd name="connsiteX494" fmla="*/ 2162835 w 7467600"/>
              <a:gd name="connsiteY494" fmla="*/ 5187853 h 6858000"/>
              <a:gd name="connsiteX495" fmla="*/ 2257167 w 7467600"/>
              <a:gd name="connsiteY495" fmla="*/ 5462123 h 6858000"/>
              <a:gd name="connsiteX496" fmla="*/ 2261598 w 7467600"/>
              <a:gd name="connsiteY496" fmla="*/ 5467998 h 6858000"/>
              <a:gd name="connsiteX497" fmla="*/ 2437177 w 7467600"/>
              <a:gd name="connsiteY497" fmla="*/ 5479608 h 6858000"/>
              <a:gd name="connsiteX498" fmla="*/ 2445247 w 7467600"/>
              <a:gd name="connsiteY498" fmla="*/ 5483476 h 6858000"/>
              <a:gd name="connsiteX499" fmla="*/ 2743626 w 7467600"/>
              <a:gd name="connsiteY499" fmla="*/ 5304819 h 6858000"/>
              <a:gd name="connsiteX500" fmla="*/ 3048102 w 7467600"/>
              <a:gd name="connsiteY500" fmla="*/ 5150595 h 6858000"/>
              <a:gd name="connsiteX501" fmla="*/ 1799414 w 7467600"/>
              <a:gd name="connsiteY501" fmla="*/ 4694732 h 6858000"/>
              <a:gd name="connsiteX502" fmla="*/ 1771735 w 7467600"/>
              <a:gd name="connsiteY502" fmla="*/ 4619929 h 6858000"/>
              <a:gd name="connsiteX503" fmla="*/ 3104273 w 7467600"/>
              <a:gd name="connsiteY503" fmla="*/ 5076159 h 6858000"/>
              <a:gd name="connsiteX504" fmla="*/ 3113245 w 7467600"/>
              <a:gd name="connsiteY504" fmla="*/ 5090705 h 6858000"/>
              <a:gd name="connsiteX505" fmla="*/ 3126294 w 7467600"/>
              <a:gd name="connsiteY505" fmla="*/ 5114400 h 6858000"/>
              <a:gd name="connsiteX506" fmla="*/ 3937433 w 7467600"/>
              <a:gd name="connsiteY506" fmla="*/ 4830473 h 6858000"/>
              <a:gd name="connsiteX507" fmla="*/ 3590475 w 7467600"/>
              <a:gd name="connsiteY507" fmla="*/ 4597974 h 6858000"/>
              <a:gd name="connsiteX508" fmla="*/ 3100264 w 7467600"/>
              <a:gd name="connsiteY508" fmla="*/ 4579845 h 6858000"/>
              <a:gd name="connsiteX509" fmla="*/ 2183576 w 7467600"/>
              <a:gd name="connsiteY509" fmla="*/ 4227150 h 6858000"/>
              <a:gd name="connsiteX510" fmla="*/ 2151029 w 7467600"/>
              <a:gd name="connsiteY510" fmla="*/ 4146947 h 6858000"/>
              <a:gd name="connsiteX511" fmla="*/ 3563434 w 7467600"/>
              <a:gd name="connsiteY511" fmla="*/ 4469115 h 6858000"/>
              <a:gd name="connsiteX512" fmla="*/ 3177952 w 7467600"/>
              <a:gd name="connsiteY512" fmla="*/ 3657386 h 6858000"/>
              <a:gd name="connsiteX513" fmla="*/ 3189263 w 7467600"/>
              <a:gd name="connsiteY513" fmla="*/ 3625726 h 6858000"/>
              <a:gd name="connsiteX514" fmla="*/ 3560912 w 7467600"/>
              <a:gd name="connsiteY514" fmla="*/ 4079863 h 6858000"/>
              <a:gd name="connsiteX515" fmla="*/ 3626636 w 7467600"/>
              <a:gd name="connsiteY515" fmla="*/ 4512230 h 6858000"/>
              <a:gd name="connsiteX516" fmla="*/ 3653088 w 7467600"/>
              <a:gd name="connsiteY516" fmla="*/ 4521417 h 6858000"/>
              <a:gd name="connsiteX517" fmla="*/ 3988128 w 7467600"/>
              <a:gd name="connsiteY517" fmla="*/ 4817267 h 6858000"/>
              <a:gd name="connsiteX518" fmla="*/ 4830582 w 7467600"/>
              <a:gd name="connsiteY518" fmla="*/ 4676000 h 6858000"/>
              <a:gd name="connsiteX519" fmla="*/ 4830100 w 7467600"/>
              <a:gd name="connsiteY519" fmla="*/ 4675554 h 6858000"/>
              <a:gd name="connsiteX520" fmla="*/ 4036318 w 7467600"/>
              <a:gd name="connsiteY520" fmla="*/ 4147013 h 6858000"/>
              <a:gd name="connsiteX521" fmla="*/ 3432098 w 7467600"/>
              <a:gd name="connsiteY521" fmla="*/ 3537312 h 6858000"/>
              <a:gd name="connsiteX522" fmla="*/ 3446761 w 7467600"/>
              <a:gd name="connsiteY522" fmla="*/ 3461278 h 6858000"/>
              <a:gd name="connsiteX523" fmla="*/ 4419733 w 7467600"/>
              <a:gd name="connsiteY523" fmla="*/ 3963555 h 6858000"/>
              <a:gd name="connsiteX524" fmla="*/ 4781371 w 7467600"/>
              <a:gd name="connsiteY524" fmla="*/ 4458604 h 6858000"/>
              <a:gd name="connsiteX525" fmla="*/ 4780440 w 7467600"/>
              <a:gd name="connsiteY525" fmla="*/ 4470290 h 6858000"/>
              <a:gd name="connsiteX526" fmla="*/ 4898954 w 7467600"/>
              <a:gd name="connsiteY526" fmla="*/ 4662092 h 6858000"/>
              <a:gd name="connsiteX527" fmla="*/ 4900699 w 7467600"/>
              <a:gd name="connsiteY527" fmla="*/ 4670867 h 6858000"/>
              <a:gd name="connsiteX528" fmla="*/ 5714511 w 7467600"/>
              <a:gd name="connsiteY528" fmla="*/ 4663483 h 6858000"/>
              <a:gd name="connsiteX529" fmla="*/ 5464793 w 7467600"/>
              <a:gd name="connsiteY529" fmla="*/ 4393556 h 6858000"/>
              <a:gd name="connsiteX530" fmla="*/ 5461897 w 7467600"/>
              <a:gd name="connsiteY530" fmla="*/ 4390879 h 6858000"/>
              <a:gd name="connsiteX531" fmla="*/ 4294126 w 7467600"/>
              <a:gd name="connsiteY531" fmla="*/ 3303048 h 6858000"/>
              <a:gd name="connsiteX532" fmla="*/ 4305321 w 7467600"/>
              <a:gd name="connsiteY532" fmla="*/ 3256953 h 6858000"/>
              <a:gd name="connsiteX533" fmla="*/ 4949299 w 7467600"/>
              <a:gd name="connsiteY533" fmla="*/ 3766336 h 6858000"/>
              <a:gd name="connsiteX534" fmla="*/ 5291452 w 7467600"/>
              <a:gd name="connsiteY534" fmla="*/ 4076801 h 6858000"/>
              <a:gd name="connsiteX535" fmla="*/ 5434998 w 7467600"/>
              <a:gd name="connsiteY535" fmla="*/ 4254100 h 6858000"/>
              <a:gd name="connsiteX536" fmla="*/ 5351015 w 7467600"/>
              <a:gd name="connsiteY536" fmla="*/ 3760989 h 6858000"/>
              <a:gd name="connsiteX537" fmla="*/ 5413780 w 7467600"/>
              <a:gd name="connsiteY537" fmla="*/ 2966265 h 6858000"/>
              <a:gd name="connsiteX538" fmla="*/ 5425627 w 7467600"/>
              <a:gd name="connsiteY538" fmla="*/ 2954192 h 6858000"/>
              <a:gd name="connsiteX539" fmla="*/ 6604735 w 7467600"/>
              <a:gd name="connsiteY539" fmla="*/ 2041381 h 6858000"/>
              <a:gd name="connsiteX540" fmla="*/ 7204487 w 7467600"/>
              <a:gd name="connsiteY540" fmla="*/ 2742112 h 6858000"/>
              <a:gd name="connsiteX541" fmla="*/ 7131592 w 7467600"/>
              <a:gd name="connsiteY541" fmla="*/ 2672096 h 6858000"/>
              <a:gd name="connsiteX542" fmla="*/ 6996344 w 7467600"/>
              <a:gd name="connsiteY542" fmla="*/ 2518310 h 6858000"/>
              <a:gd name="connsiteX543" fmla="*/ 6735495 w 7467600"/>
              <a:gd name="connsiteY543" fmla="*/ 2196890 h 6858000"/>
              <a:gd name="connsiteX544" fmla="*/ 6721901 w 7467600"/>
              <a:gd name="connsiteY544" fmla="*/ 2179274 h 6858000"/>
              <a:gd name="connsiteX545" fmla="*/ 6604735 w 7467600"/>
              <a:gd name="connsiteY545" fmla="*/ 2041381 h 6858000"/>
              <a:gd name="connsiteX546" fmla="*/ 6591670 w 7467600"/>
              <a:gd name="connsiteY546" fmla="*/ 1988277 h 6858000"/>
              <a:gd name="connsiteX547" fmla="*/ 6747349 w 7467600"/>
              <a:gd name="connsiteY547" fmla="*/ 2160069 h 6858000"/>
              <a:gd name="connsiteX548" fmla="*/ 6760943 w 7467600"/>
              <a:gd name="connsiteY548" fmla="*/ 2177686 h 6858000"/>
              <a:gd name="connsiteX549" fmla="*/ 7021065 w 7467600"/>
              <a:gd name="connsiteY549" fmla="*/ 2498102 h 6858000"/>
              <a:gd name="connsiteX550" fmla="*/ 7155223 w 7467600"/>
              <a:gd name="connsiteY550" fmla="*/ 2650386 h 6858000"/>
              <a:gd name="connsiteX551" fmla="*/ 7203167 w 7467600"/>
              <a:gd name="connsiteY551" fmla="*/ 2697288 h 6858000"/>
              <a:gd name="connsiteX552" fmla="*/ 6937703 w 7467600"/>
              <a:gd name="connsiteY552" fmla="*/ 2321981 h 6858000"/>
              <a:gd name="connsiteX553" fmla="*/ 6591670 w 7467600"/>
              <a:gd name="connsiteY553" fmla="*/ 1988277 h 6858000"/>
              <a:gd name="connsiteX554" fmla="*/ 5798671 w 7467600"/>
              <a:gd name="connsiteY554" fmla="*/ 1981601 h 6858000"/>
              <a:gd name="connsiteX555" fmla="*/ 5754709 w 7467600"/>
              <a:gd name="connsiteY555" fmla="*/ 2071454 h 6858000"/>
              <a:gd name="connsiteX556" fmla="*/ 5763044 w 7467600"/>
              <a:gd name="connsiteY556" fmla="*/ 2842206 h 6858000"/>
              <a:gd name="connsiteX557" fmla="*/ 5764974 w 7467600"/>
              <a:gd name="connsiteY557" fmla="*/ 2799609 h 6858000"/>
              <a:gd name="connsiteX558" fmla="*/ 5767665 w 7467600"/>
              <a:gd name="connsiteY558" fmla="*/ 2666409 h 6858000"/>
              <a:gd name="connsiteX559" fmla="*/ 5763055 w 7467600"/>
              <a:gd name="connsiteY559" fmla="*/ 2579705 h 6858000"/>
              <a:gd name="connsiteX560" fmla="*/ 5758079 w 7467600"/>
              <a:gd name="connsiteY560" fmla="*/ 2492508 h 6858000"/>
              <a:gd name="connsiteX561" fmla="*/ 5779325 w 7467600"/>
              <a:gd name="connsiteY561" fmla="*/ 2197069 h 6858000"/>
              <a:gd name="connsiteX562" fmla="*/ 5798671 w 7467600"/>
              <a:gd name="connsiteY562" fmla="*/ 1981601 h 6858000"/>
              <a:gd name="connsiteX563" fmla="*/ 5829202 w 7467600"/>
              <a:gd name="connsiteY563" fmla="*/ 1971679 h 6858000"/>
              <a:gd name="connsiteX564" fmla="*/ 5809558 w 7467600"/>
              <a:gd name="connsiteY564" fmla="*/ 2198043 h 6858000"/>
              <a:gd name="connsiteX565" fmla="*/ 5788653 w 7467600"/>
              <a:gd name="connsiteY565" fmla="*/ 2489430 h 6858000"/>
              <a:gd name="connsiteX566" fmla="*/ 5793439 w 7467600"/>
              <a:gd name="connsiteY566" fmla="*/ 2575235 h 6858000"/>
              <a:gd name="connsiteX567" fmla="*/ 5796837 w 7467600"/>
              <a:gd name="connsiteY567" fmla="*/ 2637633 h 6858000"/>
              <a:gd name="connsiteX568" fmla="*/ 5818614 w 7467600"/>
              <a:gd name="connsiteY568" fmla="*/ 2473055 h 6858000"/>
              <a:gd name="connsiteX569" fmla="*/ 5829202 w 7467600"/>
              <a:gd name="connsiteY569" fmla="*/ 1971679 h 6858000"/>
              <a:gd name="connsiteX570" fmla="*/ 5911389 w 7467600"/>
              <a:gd name="connsiteY570" fmla="*/ 1898371 h 6858000"/>
              <a:gd name="connsiteX571" fmla="*/ 6237627 w 7467600"/>
              <a:gd name="connsiteY571" fmla="*/ 2231921 h 6858000"/>
              <a:gd name="connsiteX572" fmla="*/ 5911389 w 7467600"/>
              <a:gd name="connsiteY572" fmla="*/ 1898371 h 6858000"/>
              <a:gd name="connsiteX573" fmla="*/ 6944437 w 7467600"/>
              <a:gd name="connsiteY573" fmla="*/ 1575402 h 6858000"/>
              <a:gd name="connsiteX574" fmla="*/ 6304730 w 7467600"/>
              <a:gd name="connsiteY574" fmla="*/ 1766654 h 6858000"/>
              <a:gd name="connsiteX575" fmla="*/ 6944437 w 7467600"/>
              <a:gd name="connsiteY575" fmla="*/ 1575402 h 6858000"/>
              <a:gd name="connsiteX576" fmla="*/ 7019523 w 7467600"/>
              <a:gd name="connsiteY576" fmla="*/ 1519450 h 6858000"/>
              <a:gd name="connsiteX577" fmla="*/ 6298091 w 7467600"/>
              <a:gd name="connsiteY577" fmla="*/ 1737122 h 6858000"/>
              <a:gd name="connsiteX578" fmla="*/ 7019523 w 7467600"/>
              <a:gd name="connsiteY578" fmla="*/ 1519450 h 6858000"/>
              <a:gd name="connsiteX579" fmla="*/ 2399523 w 7467600"/>
              <a:gd name="connsiteY579" fmla="*/ 1428234 h 6858000"/>
              <a:gd name="connsiteX580" fmla="*/ 2224982 w 7467600"/>
              <a:gd name="connsiteY580" fmla="*/ 1826201 h 6858000"/>
              <a:gd name="connsiteX581" fmla="*/ 2096099 w 7467600"/>
              <a:gd name="connsiteY581" fmla="*/ 2345900 h 6858000"/>
              <a:gd name="connsiteX582" fmla="*/ 2283317 w 7467600"/>
              <a:gd name="connsiteY582" fmla="*/ 1796925 h 6858000"/>
              <a:gd name="connsiteX583" fmla="*/ 2399523 w 7467600"/>
              <a:gd name="connsiteY583" fmla="*/ 1428234 h 6858000"/>
              <a:gd name="connsiteX584" fmla="*/ 2448558 w 7467600"/>
              <a:gd name="connsiteY584" fmla="*/ 1373435 h 6858000"/>
              <a:gd name="connsiteX585" fmla="*/ 2312521 w 7467600"/>
              <a:gd name="connsiteY585" fmla="*/ 1806140 h 6858000"/>
              <a:gd name="connsiteX586" fmla="*/ 2127533 w 7467600"/>
              <a:gd name="connsiteY586" fmla="*/ 2348380 h 6858000"/>
              <a:gd name="connsiteX587" fmla="*/ 2358080 w 7467600"/>
              <a:gd name="connsiteY587" fmla="*/ 1866134 h 6858000"/>
              <a:gd name="connsiteX588" fmla="*/ 2407436 w 7467600"/>
              <a:gd name="connsiteY588" fmla="*/ 1651070 h 6858000"/>
              <a:gd name="connsiteX589" fmla="*/ 2448558 w 7467600"/>
              <a:gd name="connsiteY589" fmla="*/ 1373435 h 6858000"/>
              <a:gd name="connsiteX590" fmla="*/ 278707 w 7467600"/>
              <a:gd name="connsiteY590" fmla="*/ 1352270 h 6858000"/>
              <a:gd name="connsiteX591" fmla="*/ 321570 w 7467600"/>
              <a:gd name="connsiteY591" fmla="*/ 1861610 h 6858000"/>
              <a:gd name="connsiteX592" fmla="*/ 294281 w 7467600"/>
              <a:gd name="connsiteY592" fmla="*/ 1440658 h 6858000"/>
              <a:gd name="connsiteX593" fmla="*/ 278707 w 7467600"/>
              <a:gd name="connsiteY593" fmla="*/ 1352270 h 6858000"/>
              <a:gd name="connsiteX594" fmla="*/ 1423821 w 7467600"/>
              <a:gd name="connsiteY594" fmla="*/ 1351958 h 6858000"/>
              <a:gd name="connsiteX595" fmla="*/ 1638521 w 7467600"/>
              <a:gd name="connsiteY595" fmla="*/ 1908470 h 6858000"/>
              <a:gd name="connsiteX596" fmla="*/ 1754199 w 7467600"/>
              <a:gd name="connsiteY596" fmla="*/ 2149284 h 6858000"/>
              <a:gd name="connsiteX597" fmla="*/ 1908359 w 7467600"/>
              <a:gd name="connsiteY597" fmla="*/ 2364988 h 6858000"/>
              <a:gd name="connsiteX598" fmla="*/ 1647661 w 7467600"/>
              <a:gd name="connsiteY598" fmla="*/ 1825945 h 6858000"/>
              <a:gd name="connsiteX599" fmla="*/ 1423821 w 7467600"/>
              <a:gd name="connsiteY599" fmla="*/ 1351958 h 6858000"/>
              <a:gd name="connsiteX600" fmla="*/ 1431890 w 7467600"/>
              <a:gd name="connsiteY600" fmla="*/ 1306475 h 6858000"/>
              <a:gd name="connsiteX601" fmla="*/ 1507597 w 7467600"/>
              <a:gd name="connsiteY601" fmla="*/ 1446132 h 6858000"/>
              <a:gd name="connsiteX602" fmla="*/ 1674586 w 7467600"/>
              <a:gd name="connsiteY602" fmla="*/ 1813832 h 6858000"/>
              <a:gd name="connsiteX603" fmla="*/ 1815950 w 7467600"/>
              <a:gd name="connsiteY603" fmla="*/ 2128564 h 6858000"/>
              <a:gd name="connsiteX604" fmla="*/ 1984242 w 7467600"/>
              <a:gd name="connsiteY604" fmla="*/ 2430829 h 6858000"/>
              <a:gd name="connsiteX605" fmla="*/ 2014023 w 7467600"/>
              <a:gd name="connsiteY605" fmla="*/ 2450995 h 6858000"/>
              <a:gd name="connsiteX606" fmla="*/ 1747337 w 7467600"/>
              <a:gd name="connsiteY606" fmla="*/ 1855264 h 6858000"/>
              <a:gd name="connsiteX607" fmla="*/ 1533749 w 7467600"/>
              <a:gd name="connsiteY607" fmla="*/ 1478656 h 6858000"/>
              <a:gd name="connsiteX608" fmla="*/ 1431890 w 7467600"/>
              <a:gd name="connsiteY608" fmla="*/ 1306475 h 6858000"/>
              <a:gd name="connsiteX609" fmla="*/ 5052692 w 7467600"/>
              <a:gd name="connsiteY609" fmla="*/ 1292994 h 6858000"/>
              <a:gd name="connsiteX610" fmla="*/ 5200661 w 7467600"/>
              <a:gd name="connsiteY610" fmla="*/ 1635186 h 6858000"/>
              <a:gd name="connsiteX611" fmla="*/ 5297138 w 7467600"/>
              <a:gd name="connsiteY611" fmla="*/ 1906351 h 6858000"/>
              <a:gd name="connsiteX612" fmla="*/ 5052692 w 7467600"/>
              <a:gd name="connsiteY612" fmla="*/ 1292994 h 6858000"/>
              <a:gd name="connsiteX613" fmla="*/ 5009948 w 7467600"/>
              <a:gd name="connsiteY613" fmla="*/ 1273619 h 6858000"/>
              <a:gd name="connsiteX614" fmla="*/ 5121777 w 7467600"/>
              <a:gd name="connsiteY614" fmla="*/ 1654213 h 6858000"/>
              <a:gd name="connsiteX615" fmla="*/ 5293545 w 7467600"/>
              <a:gd name="connsiteY615" fmla="*/ 2072247 h 6858000"/>
              <a:gd name="connsiteX616" fmla="*/ 5294042 w 7467600"/>
              <a:gd name="connsiteY616" fmla="*/ 2065019 h 6858000"/>
              <a:gd name="connsiteX617" fmla="*/ 5171936 w 7467600"/>
              <a:gd name="connsiteY617" fmla="*/ 1647613 h 6858000"/>
              <a:gd name="connsiteX618" fmla="*/ 5009948 w 7467600"/>
              <a:gd name="connsiteY618" fmla="*/ 1273619 h 6858000"/>
              <a:gd name="connsiteX619" fmla="*/ 655236 w 7467600"/>
              <a:gd name="connsiteY619" fmla="*/ 1268632 h 6858000"/>
              <a:gd name="connsiteX620" fmla="*/ 839521 w 7467600"/>
              <a:gd name="connsiteY620" fmla="*/ 1685315 h 6858000"/>
              <a:gd name="connsiteX621" fmla="*/ 1109416 w 7467600"/>
              <a:gd name="connsiteY621" fmla="*/ 2061663 h 6858000"/>
              <a:gd name="connsiteX622" fmla="*/ 1298300 w 7467600"/>
              <a:gd name="connsiteY622" fmla="*/ 2247742 h 6858000"/>
              <a:gd name="connsiteX623" fmla="*/ 1125871 w 7467600"/>
              <a:gd name="connsiteY623" fmla="*/ 1989513 h 6858000"/>
              <a:gd name="connsiteX624" fmla="*/ 981574 w 7467600"/>
              <a:gd name="connsiteY624" fmla="*/ 1783157 h 6858000"/>
              <a:gd name="connsiteX625" fmla="*/ 922198 w 7467600"/>
              <a:gd name="connsiteY625" fmla="*/ 1677437 h 6858000"/>
              <a:gd name="connsiteX626" fmla="*/ 869293 w 7467600"/>
              <a:gd name="connsiteY626" fmla="*/ 1583214 h 6858000"/>
              <a:gd name="connsiteX627" fmla="*/ 751431 w 7467600"/>
              <a:gd name="connsiteY627" fmla="*/ 1405731 h 6858000"/>
              <a:gd name="connsiteX628" fmla="*/ 655236 w 7467600"/>
              <a:gd name="connsiteY628" fmla="*/ 1268632 h 6858000"/>
              <a:gd name="connsiteX629" fmla="*/ 6516292 w 7467600"/>
              <a:gd name="connsiteY629" fmla="*/ 1263064 h 6858000"/>
              <a:gd name="connsiteX630" fmla="*/ 5736320 w 7467600"/>
              <a:gd name="connsiteY630" fmla="*/ 1501803 h 6858000"/>
              <a:gd name="connsiteX631" fmla="*/ 6516292 w 7467600"/>
              <a:gd name="connsiteY631" fmla="*/ 1263064 h 6858000"/>
              <a:gd name="connsiteX632" fmla="*/ 291466 w 7467600"/>
              <a:gd name="connsiteY632" fmla="*/ 1250369 h 6858000"/>
              <a:gd name="connsiteX633" fmla="*/ 323180 w 7467600"/>
              <a:gd name="connsiteY633" fmla="*/ 1435283 h 6858000"/>
              <a:gd name="connsiteX634" fmla="*/ 349381 w 7467600"/>
              <a:gd name="connsiteY634" fmla="*/ 1875041 h 6858000"/>
              <a:gd name="connsiteX635" fmla="*/ 374363 w 7467600"/>
              <a:gd name="connsiteY635" fmla="*/ 1506494 h 6858000"/>
              <a:gd name="connsiteX636" fmla="*/ 302168 w 7467600"/>
              <a:gd name="connsiteY636" fmla="*/ 1274495 h 6858000"/>
              <a:gd name="connsiteX637" fmla="*/ 291466 w 7467600"/>
              <a:gd name="connsiteY637" fmla="*/ 1250369 h 6858000"/>
              <a:gd name="connsiteX638" fmla="*/ 678222 w 7467600"/>
              <a:gd name="connsiteY638" fmla="*/ 1248670 h 6858000"/>
              <a:gd name="connsiteX639" fmla="*/ 775536 w 7467600"/>
              <a:gd name="connsiteY639" fmla="*/ 1388015 h 6858000"/>
              <a:gd name="connsiteX640" fmla="*/ 894529 w 7467600"/>
              <a:gd name="connsiteY640" fmla="*/ 1567739 h 6858000"/>
              <a:gd name="connsiteX641" fmla="*/ 948000 w 7467600"/>
              <a:gd name="connsiteY641" fmla="*/ 1663088 h 6858000"/>
              <a:gd name="connsiteX642" fmla="*/ 1006812 w 7467600"/>
              <a:gd name="connsiteY642" fmla="*/ 1767683 h 6858000"/>
              <a:gd name="connsiteX643" fmla="*/ 1149133 w 7467600"/>
              <a:gd name="connsiteY643" fmla="*/ 1971513 h 6858000"/>
              <a:gd name="connsiteX644" fmla="*/ 1333952 w 7467600"/>
              <a:gd name="connsiteY644" fmla="*/ 2251620 h 6858000"/>
              <a:gd name="connsiteX645" fmla="*/ 1337329 w 7467600"/>
              <a:gd name="connsiteY645" fmla="*/ 2258350 h 6858000"/>
              <a:gd name="connsiteX646" fmla="*/ 1014726 w 7467600"/>
              <a:gd name="connsiteY646" fmla="*/ 1615556 h 6858000"/>
              <a:gd name="connsiteX647" fmla="*/ 678222 w 7467600"/>
              <a:gd name="connsiteY647" fmla="*/ 1248670 h 6858000"/>
              <a:gd name="connsiteX648" fmla="*/ 6691602 w 7467600"/>
              <a:gd name="connsiteY648" fmla="*/ 1140573 h 6858000"/>
              <a:gd name="connsiteX649" fmla="*/ 6571100 w 7467600"/>
              <a:gd name="connsiteY649" fmla="*/ 1183662 h 6858000"/>
              <a:gd name="connsiteX650" fmla="*/ 6241687 w 7467600"/>
              <a:gd name="connsiteY650" fmla="*/ 1257600 h 6858000"/>
              <a:gd name="connsiteX651" fmla="*/ 5693009 w 7467600"/>
              <a:gd name="connsiteY651" fmla="*/ 1478256 h 6858000"/>
              <a:gd name="connsiteX652" fmla="*/ 6548420 w 7467600"/>
              <a:gd name="connsiteY652" fmla="*/ 1214599 h 6858000"/>
              <a:gd name="connsiteX653" fmla="*/ 6605473 w 7467600"/>
              <a:gd name="connsiteY653" fmla="*/ 1184686 h 6858000"/>
              <a:gd name="connsiteX654" fmla="*/ 6691602 w 7467600"/>
              <a:gd name="connsiteY654" fmla="*/ 1140573 h 6858000"/>
              <a:gd name="connsiteX655" fmla="*/ 4002475 w 7467600"/>
              <a:gd name="connsiteY655" fmla="*/ 1037802 h 6858000"/>
              <a:gd name="connsiteX656" fmla="*/ 4000324 w 7467600"/>
              <a:gd name="connsiteY656" fmla="*/ 1039362 h 6858000"/>
              <a:gd name="connsiteX657" fmla="*/ 4002862 w 7467600"/>
              <a:gd name="connsiteY657" fmla="*/ 1042866 h 6858000"/>
              <a:gd name="connsiteX658" fmla="*/ 4002475 w 7467600"/>
              <a:gd name="connsiteY658" fmla="*/ 1037802 h 6858000"/>
              <a:gd name="connsiteX659" fmla="*/ 506322 w 7467600"/>
              <a:gd name="connsiteY659" fmla="*/ 1020997 h 6858000"/>
              <a:gd name="connsiteX660" fmla="*/ 533068 w 7467600"/>
              <a:gd name="connsiteY660" fmla="*/ 1029409 h 6858000"/>
              <a:gd name="connsiteX661" fmla="*/ 1232525 w 7467600"/>
              <a:gd name="connsiteY661" fmla="*/ 1804675 h 6858000"/>
              <a:gd name="connsiteX662" fmla="*/ 1388858 w 7467600"/>
              <a:gd name="connsiteY662" fmla="*/ 2368011 h 6858000"/>
              <a:gd name="connsiteX663" fmla="*/ 1384098 w 7467600"/>
              <a:gd name="connsiteY663" fmla="*/ 2378125 h 6858000"/>
              <a:gd name="connsiteX664" fmla="*/ 1425393 w 7467600"/>
              <a:gd name="connsiteY664" fmla="*/ 2589124 h 6858000"/>
              <a:gd name="connsiteX665" fmla="*/ 1424001 w 7467600"/>
              <a:gd name="connsiteY665" fmla="*/ 2597541 h 6858000"/>
              <a:gd name="connsiteX666" fmla="*/ 2152729 w 7467600"/>
              <a:gd name="connsiteY666" fmla="*/ 2864487 h 6858000"/>
              <a:gd name="connsiteX667" fmla="*/ 2020609 w 7467600"/>
              <a:gd name="connsiteY667" fmla="*/ 2539671 h 6858000"/>
              <a:gd name="connsiteX668" fmla="*/ 2018920 w 7467600"/>
              <a:gd name="connsiteY668" fmla="*/ 2536309 h 6858000"/>
              <a:gd name="connsiteX669" fmla="*/ 1342441 w 7467600"/>
              <a:gd name="connsiteY669" fmla="*/ 1173017 h 6858000"/>
              <a:gd name="connsiteX670" fmla="*/ 1367925 w 7467600"/>
              <a:gd name="connsiteY670" fmla="*/ 1135648 h 6858000"/>
              <a:gd name="connsiteX671" fmla="*/ 1771401 w 7467600"/>
              <a:gd name="connsiteY671" fmla="*/ 1806673 h 6858000"/>
              <a:gd name="connsiteX672" fmla="*/ 1972385 w 7467600"/>
              <a:gd name="connsiteY672" fmla="*/ 2198735 h 6858000"/>
              <a:gd name="connsiteX673" fmla="*/ 2040892 w 7467600"/>
              <a:gd name="connsiteY673" fmla="*/ 2405205 h 6858000"/>
              <a:gd name="connsiteX674" fmla="*/ 2131689 w 7467600"/>
              <a:gd name="connsiteY674" fmla="*/ 1936926 h 6858000"/>
              <a:gd name="connsiteX675" fmla="*/ 2454820 w 7467600"/>
              <a:gd name="connsiteY675" fmla="*/ 1248808 h 6858000"/>
              <a:gd name="connsiteX676" fmla="*/ 2492512 w 7467600"/>
              <a:gd name="connsiteY676" fmla="*/ 1302920 h 6858000"/>
              <a:gd name="connsiteX677" fmla="*/ 2081216 w 7467600"/>
              <a:gd name="connsiteY677" fmla="*/ 2527513 h 6858000"/>
              <a:gd name="connsiteX678" fmla="*/ 2081211 w 7467600"/>
              <a:gd name="connsiteY678" fmla="*/ 2528916 h 6858000"/>
              <a:gd name="connsiteX679" fmla="*/ 2199067 w 7467600"/>
              <a:gd name="connsiteY679" fmla="*/ 2884061 h 6858000"/>
              <a:gd name="connsiteX680" fmla="*/ 3192586 w 7467600"/>
              <a:gd name="connsiteY680" fmla="*/ 3411496 h 6858000"/>
              <a:gd name="connsiteX681" fmla="*/ 3182620 w 7467600"/>
              <a:gd name="connsiteY681" fmla="*/ 3483279 h 6858000"/>
              <a:gd name="connsiteX682" fmla="*/ 2435119 w 7467600"/>
              <a:gd name="connsiteY682" fmla="*/ 3080173 h 6858000"/>
              <a:gd name="connsiteX683" fmla="*/ 2410152 w 7467600"/>
              <a:gd name="connsiteY683" fmla="*/ 3063751 h 6858000"/>
              <a:gd name="connsiteX684" fmla="*/ 2408099 w 7467600"/>
              <a:gd name="connsiteY684" fmla="*/ 3064403 h 6858000"/>
              <a:gd name="connsiteX685" fmla="*/ 2407218 w 7467600"/>
              <a:gd name="connsiteY685" fmla="*/ 3070324 h 6858000"/>
              <a:gd name="connsiteX686" fmla="*/ 2380138 w 7467600"/>
              <a:gd name="connsiteY686" fmla="*/ 3099341 h 6858000"/>
              <a:gd name="connsiteX687" fmla="*/ 1765923 w 7467600"/>
              <a:gd name="connsiteY687" fmla="*/ 3581043 h 6858000"/>
              <a:gd name="connsiteX688" fmla="*/ 1702258 w 7467600"/>
              <a:gd name="connsiteY688" fmla="*/ 3612286 h 6858000"/>
              <a:gd name="connsiteX689" fmla="*/ 1538370 w 7467600"/>
              <a:gd name="connsiteY689" fmla="*/ 3811804 h 6858000"/>
              <a:gd name="connsiteX690" fmla="*/ 542867 w 7467600"/>
              <a:gd name="connsiteY690" fmla="*/ 4944092 h 6858000"/>
              <a:gd name="connsiteX691" fmla="*/ 515800 w 7467600"/>
              <a:gd name="connsiteY691" fmla="*/ 4862180 h 6858000"/>
              <a:gd name="connsiteX692" fmla="*/ 909145 w 7467600"/>
              <a:gd name="connsiteY692" fmla="*/ 4199225 h 6858000"/>
              <a:gd name="connsiteX693" fmla="*/ 1214067 w 7467600"/>
              <a:gd name="connsiteY693" fmla="*/ 3908561 h 6858000"/>
              <a:gd name="connsiteX694" fmla="*/ 640967 w 7467600"/>
              <a:gd name="connsiteY694" fmla="*/ 4105601 h 6858000"/>
              <a:gd name="connsiteX695" fmla="*/ 112563 w 7467600"/>
              <a:gd name="connsiteY695" fmla="*/ 4396952 h 6858000"/>
              <a:gd name="connsiteX696" fmla="*/ 0 w 7467600"/>
              <a:gd name="connsiteY696" fmla="*/ 4466006 h 6858000"/>
              <a:gd name="connsiteX697" fmla="*/ 0 w 7467600"/>
              <a:gd name="connsiteY697" fmla="*/ 4233763 h 6858000"/>
              <a:gd name="connsiteX698" fmla="*/ 36881 w 7467600"/>
              <a:gd name="connsiteY698" fmla="*/ 4200118 h 6858000"/>
              <a:gd name="connsiteX699" fmla="*/ 910534 w 7467600"/>
              <a:gd name="connsiteY699" fmla="*/ 3629753 h 6858000"/>
              <a:gd name="connsiteX700" fmla="*/ 1578717 w 7467600"/>
              <a:gd name="connsiteY700" fmla="*/ 3575982 h 6858000"/>
              <a:gd name="connsiteX701" fmla="*/ 2338780 w 7467600"/>
              <a:gd name="connsiteY701" fmla="*/ 3033725 h 6858000"/>
              <a:gd name="connsiteX702" fmla="*/ 1807991 w 7467600"/>
              <a:gd name="connsiteY702" fmla="*/ 2807184 h 6858000"/>
              <a:gd name="connsiteX703" fmla="*/ 1416358 w 7467600"/>
              <a:gd name="connsiteY703" fmla="*/ 3112571 h 6858000"/>
              <a:gd name="connsiteX704" fmla="*/ 939066 w 7467600"/>
              <a:gd name="connsiteY704" fmla="*/ 3378798 h 6858000"/>
              <a:gd name="connsiteX705" fmla="*/ 115099 w 7467600"/>
              <a:gd name="connsiteY705" fmla="*/ 3607650 h 6858000"/>
              <a:gd name="connsiteX706" fmla="*/ 97284 w 7467600"/>
              <a:gd name="connsiteY706" fmla="*/ 3520393 h 6858000"/>
              <a:gd name="connsiteX707" fmla="*/ 922050 w 7467600"/>
              <a:gd name="connsiteY707" fmla="*/ 3074867 h 6858000"/>
              <a:gd name="connsiteX708" fmla="*/ 1405265 w 7467600"/>
              <a:gd name="connsiteY708" fmla="*/ 3016319 h 6858000"/>
              <a:gd name="connsiteX709" fmla="*/ 1407512 w 7467600"/>
              <a:gd name="connsiteY709" fmla="*/ 3018001 h 6858000"/>
              <a:gd name="connsiteX710" fmla="*/ 1726266 w 7467600"/>
              <a:gd name="connsiteY710" fmla="*/ 2777274 h 6858000"/>
              <a:gd name="connsiteX711" fmla="*/ 625390 w 7467600"/>
              <a:gd name="connsiteY711" fmla="*/ 2514541 h 6858000"/>
              <a:gd name="connsiteX712" fmla="*/ 619799 w 7467600"/>
              <a:gd name="connsiteY712" fmla="*/ 2527180 h 6858000"/>
              <a:gd name="connsiteX713" fmla="*/ 310030 w 7467600"/>
              <a:gd name="connsiteY713" fmla="*/ 2771818 h 6858000"/>
              <a:gd name="connsiteX714" fmla="*/ 173877 w 7467600"/>
              <a:gd name="connsiteY714" fmla="*/ 2937056 h 6858000"/>
              <a:gd name="connsiteX715" fmla="*/ 77889 w 7467600"/>
              <a:gd name="connsiteY715" fmla="*/ 3138440 h 6858000"/>
              <a:gd name="connsiteX716" fmla="*/ 0 w 7467600"/>
              <a:gd name="connsiteY716" fmla="*/ 3271395 h 6858000"/>
              <a:gd name="connsiteX717" fmla="*/ 0 w 7467600"/>
              <a:gd name="connsiteY717" fmla="*/ 3153002 h 6858000"/>
              <a:gd name="connsiteX718" fmla="*/ 2386 w 7467600"/>
              <a:gd name="connsiteY718" fmla="*/ 3149203 h 6858000"/>
              <a:gd name="connsiteX719" fmla="*/ 89753 w 7467600"/>
              <a:gd name="connsiteY719" fmla="*/ 2987702 h 6858000"/>
              <a:gd name="connsiteX720" fmla="*/ 76869 w 7467600"/>
              <a:gd name="connsiteY720" fmla="*/ 3005404 h 6858000"/>
              <a:gd name="connsiteX721" fmla="*/ 32049 w 7467600"/>
              <a:gd name="connsiteY721" fmla="*/ 3065814 h 6858000"/>
              <a:gd name="connsiteX722" fmla="*/ 0 w 7467600"/>
              <a:gd name="connsiteY722" fmla="*/ 3108744 h 6858000"/>
              <a:gd name="connsiteX723" fmla="*/ 0 w 7467600"/>
              <a:gd name="connsiteY723" fmla="*/ 3058059 h 6858000"/>
              <a:gd name="connsiteX724" fmla="*/ 7610 w 7467600"/>
              <a:gd name="connsiteY724" fmla="*/ 3047889 h 6858000"/>
              <a:gd name="connsiteX725" fmla="*/ 52419 w 7467600"/>
              <a:gd name="connsiteY725" fmla="*/ 2987479 h 6858000"/>
              <a:gd name="connsiteX726" fmla="*/ 59142 w 7467600"/>
              <a:gd name="connsiteY726" fmla="*/ 2978488 h 6858000"/>
              <a:gd name="connsiteX727" fmla="*/ 0 w 7467600"/>
              <a:gd name="connsiteY727" fmla="*/ 3015334 h 6858000"/>
              <a:gd name="connsiteX728" fmla="*/ 0 w 7467600"/>
              <a:gd name="connsiteY728" fmla="*/ 2914286 h 6858000"/>
              <a:gd name="connsiteX729" fmla="*/ 36383 w 7467600"/>
              <a:gd name="connsiteY729" fmla="*/ 2901128 h 6858000"/>
              <a:gd name="connsiteX730" fmla="*/ 156329 w 7467600"/>
              <a:gd name="connsiteY730" fmla="*/ 2840533 h 6858000"/>
              <a:gd name="connsiteX731" fmla="*/ 358355 w 7467600"/>
              <a:gd name="connsiteY731" fmla="*/ 2620471 h 6858000"/>
              <a:gd name="connsiteX732" fmla="*/ 510577 w 7467600"/>
              <a:gd name="connsiteY732" fmla="*/ 2501244 h 6858000"/>
              <a:gd name="connsiteX733" fmla="*/ 211967 w 7467600"/>
              <a:gd name="connsiteY733" fmla="*/ 2479171 h 6858000"/>
              <a:gd name="connsiteX734" fmla="*/ 0 w 7467600"/>
              <a:gd name="connsiteY734" fmla="*/ 2476398 h 6858000"/>
              <a:gd name="connsiteX735" fmla="*/ 0 w 7467600"/>
              <a:gd name="connsiteY735" fmla="*/ 2389189 h 6858000"/>
              <a:gd name="connsiteX736" fmla="*/ 103062 w 7467600"/>
              <a:gd name="connsiteY736" fmla="*/ 2389518 h 6858000"/>
              <a:gd name="connsiteX737" fmla="*/ 510734 w 7467600"/>
              <a:gd name="connsiteY737" fmla="*/ 2416201 h 6858000"/>
              <a:gd name="connsiteX738" fmla="*/ 279257 w 7467600"/>
              <a:gd name="connsiteY738" fmla="*/ 2092102 h 6858000"/>
              <a:gd name="connsiteX739" fmla="*/ 65265 w 7467600"/>
              <a:gd name="connsiteY739" fmla="*/ 2006049 h 6858000"/>
              <a:gd name="connsiteX740" fmla="*/ 0 w 7467600"/>
              <a:gd name="connsiteY740" fmla="*/ 1982532 h 6858000"/>
              <a:gd name="connsiteX741" fmla="*/ 0 w 7467600"/>
              <a:gd name="connsiteY741" fmla="*/ 1912789 h 6858000"/>
              <a:gd name="connsiteX742" fmla="*/ 97460 w 7467600"/>
              <a:gd name="connsiteY742" fmla="*/ 1953725 h 6858000"/>
              <a:gd name="connsiteX743" fmla="*/ 221272 w 7467600"/>
              <a:gd name="connsiteY743" fmla="*/ 1980766 h 6858000"/>
              <a:gd name="connsiteX744" fmla="*/ 116765 w 7467600"/>
              <a:gd name="connsiteY744" fmla="*/ 1911033 h 6858000"/>
              <a:gd name="connsiteX745" fmla="*/ 16405 w 7467600"/>
              <a:gd name="connsiteY745" fmla="*/ 1803412 h 6858000"/>
              <a:gd name="connsiteX746" fmla="*/ 0 w 7467600"/>
              <a:gd name="connsiteY746" fmla="*/ 1784777 h 6858000"/>
              <a:gd name="connsiteX747" fmla="*/ 0 w 7467600"/>
              <a:gd name="connsiteY747" fmla="*/ 1740082 h 6858000"/>
              <a:gd name="connsiteX748" fmla="*/ 39394 w 7467600"/>
              <a:gd name="connsiteY748" fmla="*/ 1784856 h 6858000"/>
              <a:gd name="connsiteX749" fmla="*/ 135813 w 7467600"/>
              <a:gd name="connsiteY749" fmla="*/ 1888838 h 6858000"/>
              <a:gd name="connsiteX750" fmla="*/ 242575 w 7467600"/>
              <a:gd name="connsiteY750" fmla="*/ 1958841 h 6858000"/>
              <a:gd name="connsiteX751" fmla="*/ 82197 w 7467600"/>
              <a:gd name="connsiteY751" fmla="*/ 1754826 h 6858000"/>
              <a:gd name="connsiteX752" fmla="*/ 0 w 7467600"/>
              <a:gd name="connsiteY752" fmla="*/ 1679650 h 6858000"/>
              <a:gd name="connsiteX753" fmla="*/ 0 w 7467600"/>
              <a:gd name="connsiteY753" fmla="*/ 1602463 h 6858000"/>
              <a:gd name="connsiteX754" fmla="*/ 84689 w 7467600"/>
              <a:gd name="connsiteY754" fmla="*/ 1677442 h 6858000"/>
              <a:gd name="connsiteX755" fmla="*/ 298437 w 7467600"/>
              <a:gd name="connsiteY755" fmla="*/ 1968019 h 6858000"/>
              <a:gd name="connsiteX756" fmla="*/ 227269 w 7467600"/>
              <a:gd name="connsiteY756" fmla="*/ 1114064 h 6858000"/>
              <a:gd name="connsiteX757" fmla="*/ 248003 w 7467600"/>
              <a:gd name="connsiteY757" fmla="*/ 1089613 h 6858000"/>
              <a:gd name="connsiteX758" fmla="*/ 427020 w 7467600"/>
              <a:gd name="connsiteY758" fmla="*/ 1619803 h 6858000"/>
              <a:gd name="connsiteX759" fmla="*/ 340345 w 7467600"/>
              <a:gd name="connsiteY759" fmla="*/ 2027739 h 6858000"/>
              <a:gd name="connsiteX760" fmla="*/ 360865 w 7467600"/>
              <a:gd name="connsiteY760" fmla="*/ 2044827 h 6858000"/>
              <a:gd name="connsiteX761" fmla="*/ 560414 w 7467600"/>
              <a:gd name="connsiteY761" fmla="*/ 2421457 h 6858000"/>
              <a:gd name="connsiteX762" fmla="*/ 1359703 w 7467600"/>
              <a:gd name="connsiteY762" fmla="*/ 2578554 h 6858000"/>
              <a:gd name="connsiteX763" fmla="*/ 1359422 w 7467600"/>
              <a:gd name="connsiteY763" fmla="*/ 2577994 h 6858000"/>
              <a:gd name="connsiteX764" fmla="*/ 828701 w 7467600"/>
              <a:gd name="connsiteY764" fmla="*/ 1839520 h 6858000"/>
              <a:gd name="connsiteX765" fmla="*/ 494427 w 7467600"/>
              <a:gd name="connsiteY765" fmla="*/ 1092333 h 6858000"/>
              <a:gd name="connsiteX766" fmla="*/ 506322 w 7467600"/>
              <a:gd name="connsiteY766" fmla="*/ 1020997 h 6858000"/>
              <a:gd name="connsiteX767" fmla="*/ 4570198 w 7467600"/>
              <a:gd name="connsiteY767" fmla="*/ 978081 h 6858000"/>
              <a:gd name="connsiteX768" fmla="*/ 4523691 w 7467600"/>
              <a:gd name="connsiteY768" fmla="*/ 1127776 h 6858000"/>
              <a:gd name="connsiteX769" fmla="*/ 4509875 w 7467600"/>
              <a:gd name="connsiteY769" fmla="*/ 1167552 h 6858000"/>
              <a:gd name="connsiteX770" fmla="*/ 4478168 w 7467600"/>
              <a:gd name="connsiteY770" fmla="*/ 1260735 h 6858000"/>
              <a:gd name="connsiteX771" fmla="*/ 4409309 w 7467600"/>
              <a:gd name="connsiteY771" fmla="*/ 1666996 h 6858000"/>
              <a:gd name="connsiteX772" fmla="*/ 4370031 w 7467600"/>
              <a:gd name="connsiteY772" fmla="*/ 1955666 h 6858000"/>
              <a:gd name="connsiteX773" fmla="*/ 4570198 w 7467600"/>
              <a:gd name="connsiteY773" fmla="*/ 978081 h 6858000"/>
              <a:gd name="connsiteX774" fmla="*/ 4557898 w 7467600"/>
              <a:gd name="connsiteY774" fmla="*/ 900011 h 6858000"/>
              <a:gd name="connsiteX775" fmla="*/ 4344840 w 7467600"/>
              <a:gd name="connsiteY775" fmla="*/ 1922038 h 6858000"/>
              <a:gd name="connsiteX776" fmla="*/ 4378710 w 7467600"/>
              <a:gd name="connsiteY776" fmla="*/ 1665516 h 6858000"/>
              <a:gd name="connsiteX777" fmla="*/ 4448798 w 7467600"/>
              <a:gd name="connsiteY777" fmla="*/ 1253024 h 6858000"/>
              <a:gd name="connsiteX778" fmla="*/ 4480315 w 7467600"/>
              <a:gd name="connsiteY778" fmla="*/ 1158454 h 6858000"/>
              <a:gd name="connsiteX779" fmla="*/ 4494133 w 7467600"/>
              <a:gd name="connsiteY779" fmla="*/ 1118676 h 6858000"/>
              <a:gd name="connsiteX780" fmla="*/ 4557898 w 7467600"/>
              <a:gd name="connsiteY780" fmla="*/ 900011 h 6858000"/>
              <a:gd name="connsiteX781" fmla="*/ 5870151 w 7467600"/>
              <a:gd name="connsiteY781" fmla="*/ 898890 h 6858000"/>
              <a:gd name="connsiteX782" fmla="*/ 5861335 w 7467600"/>
              <a:gd name="connsiteY782" fmla="*/ 899177 h 6858000"/>
              <a:gd name="connsiteX783" fmla="*/ 5843702 w 7467600"/>
              <a:gd name="connsiteY783" fmla="*/ 899748 h 6858000"/>
              <a:gd name="connsiteX784" fmla="*/ 5651107 w 7467600"/>
              <a:gd name="connsiteY784" fmla="*/ 920306 h 6858000"/>
              <a:gd name="connsiteX785" fmla="*/ 5459407 w 7467600"/>
              <a:gd name="connsiteY785" fmla="*/ 940975 h 6858000"/>
              <a:gd name="connsiteX786" fmla="*/ 5374846 w 7467600"/>
              <a:gd name="connsiteY786" fmla="*/ 941988 h 6858000"/>
              <a:gd name="connsiteX787" fmla="*/ 5256105 w 7467600"/>
              <a:gd name="connsiteY787" fmla="*/ 945632 h 6858000"/>
              <a:gd name="connsiteX788" fmla="*/ 5107071 w 7467600"/>
              <a:gd name="connsiteY788" fmla="*/ 969720 h 6858000"/>
              <a:gd name="connsiteX789" fmla="*/ 4998681 w 7467600"/>
              <a:gd name="connsiteY789" fmla="*/ 988771 h 6858000"/>
              <a:gd name="connsiteX790" fmla="*/ 5870151 w 7467600"/>
              <a:gd name="connsiteY790" fmla="*/ 898890 h 6858000"/>
              <a:gd name="connsiteX791" fmla="*/ 5504425 w 7467600"/>
              <a:gd name="connsiteY791" fmla="*/ 848067 h 6858000"/>
              <a:gd name="connsiteX792" fmla="*/ 4968849 w 7467600"/>
              <a:gd name="connsiteY792" fmla="*/ 962318 h 6858000"/>
              <a:gd name="connsiteX793" fmla="*/ 5104039 w 7467600"/>
              <a:gd name="connsiteY793" fmla="*/ 940634 h 6858000"/>
              <a:gd name="connsiteX794" fmla="*/ 5256311 w 7467600"/>
              <a:gd name="connsiteY794" fmla="*/ 916490 h 6858000"/>
              <a:gd name="connsiteX795" fmla="*/ 5377381 w 7467600"/>
              <a:gd name="connsiteY795" fmla="*/ 912671 h 6858000"/>
              <a:gd name="connsiteX796" fmla="*/ 5460148 w 7467600"/>
              <a:gd name="connsiteY796" fmla="*/ 911442 h 6858000"/>
              <a:gd name="connsiteX797" fmla="*/ 5648971 w 7467600"/>
              <a:gd name="connsiteY797" fmla="*/ 891331 h 6858000"/>
              <a:gd name="connsiteX798" fmla="*/ 5844807 w 7467600"/>
              <a:gd name="connsiteY798" fmla="*/ 870718 h 6858000"/>
              <a:gd name="connsiteX799" fmla="*/ 5862975 w 7467600"/>
              <a:gd name="connsiteY799" fmla="*/ 869756 h 6858000"/>
              <a:gd name="connsiteX800" fmla="*/ 5920887 w 7467600"/>
              <a:gd name="connsiteY800" fmla="*/ 865929 h 6858000"/>
              <a:gd name="connsiteX801" fmla="*/ 5504425 w 7467600"/>
              <a:gd name="connsiteY801" fmla="*/ 848067 h 6858000"/>
              <a:gd name="connsiteX802" fmla="*/ 3607114 w 7467600"/>
              <a:gd name="connsiteY802" fmla="*/ 467441 h 6858000"/>
              <a:gd name="connsiteX803" fmla="*/ 3296242 w 7467600"/>
              <a:gd name="connsiteY803" fmla="*/ 807991 h 6858000"/>
              <a:gd name="connsiteX804" fmla="*/ 3174674 w 7467600"/>
              <a:gd name="connsiteY804" fmla="*/ 919759 h 6858000"/>
              <a:gd name="connsiteX805" fmla="*/ 3042978 w 7467600"/>
              <a:gd name="connsiteY805" fmla="*/ 1054894 h 6858000"/>
              <a:gd name="connsiteX806" fmla="*/ 2968914 w 7467600"/>
              <a:gd name="connsiteY806" fmla="*/ 1133756 h 6858000"/>
              <a:gd name="connsiteX807" fmla="*/ 3103823 w 7467600"/>
              <a:gd name="connsiteY807" fmla="*/ 1026814 h 6858000"/>
              <a:gd name="connsiteX808" fmla="*/ 3607114 w 7467600"/>
              <a:gd name="connsiteY808" fmla="*/ 467441 h 6858000"/>
              <a:gd name="connsiteX809" fmla="*/ 3744487 w 7467600"/>
              <a:gd name="connsiteY809" fmla="*/ 383136 h 6858000"/>
              <a:gd name="connsiteX810" fmla="*/ 3970213 w 7467600"/>
              <a:gd name="connsiteY810" fmla="*/ 995559 h 6858000"/>
              <a:gd name="connsiteX811" fmla="*/ 3744487 w 7467600"/>
              <a:gd name="connsiteY811" fmla="*/ 383136 h 6858000"/>
              <a:gd name="connsiteX812" fmla="*/ 3624562 w 7467600"/>
              <a:gd name="connsiteY812" fmla="*/ 367041 h 6858000"/>
              <a:gd name="connsiteX813" fmla="*/ 3489712 w 7467600"/>
              <a:gd name="connsiteY813" fmla="*/ 485386 h 6858000"/>
              <a:gd name="connsiteX814" fmla="*/ 3182994 w 7467600"/>
              <a:gd name="connsiteY814" fmla="*/ 828265 h 6858000"/>
              <a:gd name="connsiteX815" fmla="*/ 2892114 w 7467600"/>
              <a:gd name="connsiteY815" fmla="*/ 1172635 h 6858000"/>
              <a:gd name="connsiteX816" fmla="*/ 3021459 w 7467600"/>
              <a:gd name="connsiteY816" fmla="*/ 1035385 h 6858000"/>
              <a:gd name="connsiteX817" fmla="*/ 3153873 w 7467600"/>
              <a:gd name="connsiteY817" fmla="*/ 898971 h 6858000"/>
              <a:gd name="connsiteX818" fmla="*/ 3276511 w 7467600"/>
              <a:gd name="connsiteY818" fmla="*/ 786423 h 6858000"/>
              <a:gd name="connsiteX819" fmla="*/ 3584154 w 7467600"/>
              <a:gd name="connsiteY819" fmla="*/ 448218 h 6858000"/>
              <a:gd name="connsiteX820" fmla="*/ 3624562 w 7467600"/>
              <a:gd name="connsiteY820" fmla="*/ 367041 h 6858000"/>
              <a:gd name="connsiteX821" fmla="*/ 3766672 w 7467600"/>
              <a:gd name="connsiteY821" fmla="*/ 359429 h 6858000"/>
              <a:gd name="connsiteX822" fmla="*/ 3996338 w 7467600"/>
              <a:gd name="connsiteY822" fmla="*/ 968237 h 6858000"/>
              <a:gd name="connsiteX823" fmla="*/ 3766672 w 7467600"/>
              <a:gd name="connsiteY823" fmla="*/ 359429 h 6858000"/>
              <a:gd name="connsiteX824" fmla="*/ 5805386 w 7467600"/>
              <a:gd name="connsiteY824" fmla="*/ 239240 h 6858000"/>
              <a:gd name="connsiteX825" fmla="*/ 5736947 w 7467600"/>
              <a:gd name="connsiteY825" fmla="*/ 261367 h 6858000"/>
              <a:gd name="connsiteX826" fmla="*/ 5427012 w 7467600"/>
              <a:gd name="connsiteY826" fmla="*/ 311272 h 6858000"/>
              <a:gd name="connsiteX827" fmla="*/ 5147818 w 7467600"/>
              <a:gd name="connsiteY827" fmla="*/ 322112 h 6858000"/>
              <a:gd name="connsiteX828" fmla="*/ 5060854 w 7467600"/>
              <a:gd name="connsiteY828" fmla="*/ 311882 h 6858000"/>
              <a:gd name="connsiteX829" fmla="*/ 4945989 w 7467600"/>
              <a:gd name="connsiteY829" fmla="*/ 300516 h 6858000"/>
              <a:gd name="connsiteX830" fmla="*/ 5410479 w 7467600"/>
              <a:gd name="connsiteY830" fmla="*/ 348434 h 6858000"/>
              <a:gd name="connsiteX831" fmla="*/ 5805386 w 7467600"/>
              <a:gd name="connsiteY831" fmla="*/ 239240 h 6858000"/>
              <a:gd name="connsiteX832" fmla="*/ 5905192 w 7467600"/>
              <a:gd name="connsiteY832" fmla="*/ 163079 h 6858000"/>
              <a:gd name="connsiteX833" fmla="*/ 5865655 w 7467600"/>
              <a:gd name="connsiteY833" fmla="*/ 171901 h 6858000"/>
              <a:gd name="connsiteX834" fmla="*/ 5259740 w 7467600"/>
              <a:gd name="connsiteY834" fmla="*/ 257013 h 6858000"/>
              <a:gd name="connsiteX835" fmla="*/ 5208466 w 7467600"/>
              <a:gd name="connsiteY835" fmla="*/ 257550 h 6858000"/>
              <a:gd name="connsiteX836" fmla="*/ 4980204 w 7467600"/>
              <a:gd name="connsiteY836" fmla="*/ 271903 h 6858000"/>
              <a:gd name="connsiteX837" fmla="*/ 5068068 w 7467600"/>
              <a:gd name="connsiteY837" fmla="*/ 282244 h 6858000"/>
              <a:gd name="connsiteX838" fmla="*/ 5153231 w 7467600"/>
              <a:gd name="connsiteY838" fmla="*/ 292240 h 6858000"/>
              <a:gd name="connsiteX839" fmla="*/ 5426491 w 7467600"/>
              <a:gd name="connsiteY839" fmla="*/ 281128 h 6858000"/>
              <a:gd name="connsiteX840" fmla="*/ 5731212 w 7467600"/>
              <a:gd name="connsiteY840" fmla="*/ 231951 h 6858000"/>
              <a:gd name="connsiteX841" fmla="*/ 5905192 w 7467600"/>
              <a:gd name="connsiteY841" fmla="*/ 163079 h 6858000"/>
              <a:gd name="connsiteX842" fmla="*/ 5944437 w 7467600"/>
              <a:gd name="connsiteY842" fmla="*/ 113829 h 6858000"/>
              <a:gd name="connsiteX843" fmla="*/ 5825032 w 7467600"/>
              <a:gd name="connsiteY843" fmla="*/ 146405 h 6858000"/>
              <a:gd name="connsiteX844" fmla="*/ 4955599 w 7467600"/>
              <a:gd name="connsiteY844" fmla="*/ 247008 h 6858000"/>
              <a:gd name="connsiteX845" fmla="*/ 5210104 w 7467600"/>
              <a:gd name="connsiteY845" fmla="*/ 228123 h 6858000"/>
              <a:gd name="connsiteX846" fmla="*/ 5261015 w 7467600"/>
              <a:gd name="connsiteY846" fmla="*/ 227087 h 6858000"/>
              <a:gd name="connsiteX847" fmla="*/ 5861181 w 7467600"/>
              <a:gd name="connsiteY847" fmla="*/ 143093 h 6858000"/>
              <a:gd name="connsiteX848" fmla="*/ 5961252 w 7467600"/>
              <a:gd name="connsiteY848" fmla="*/ 114820 h 6858000"/>
              <a:gd name="connsiteX849" fmla="*/ 5944437 w 7467600"/>
              <a:gd name="connsiteY849" fmla="*/ 113829 h 6858000"/>
              <a:gd name="connsiteX850" fmla="*/ 3882765 w 7467600"/>
              <a:gd name="connsiteY850" fmla="*/ 0 h 6858000"/>
              <a:gd name="connsiteX851" fmla="*/ 3995099 w 7467600"/>
              <a:gd name="connsiteY851" fmla="*/ 0 h 6858000"/>
              <a:gd name="connsiteX852" fmla="*/ 4163818 w 7467600"/>
              <a:gd name="connsiteY852" fmla="*/ 234104 h 6858000"/>
              <a:gd name="connsiteX853" fmla="*/ 4172099 w 7467600"/>
              <a:gd name="connsiteY853" fmla="*/ 234207 h 6858000"/>
              <a:gd name="connsiteX854" fmla="*/ 4784282 w 7467600"/>
              <a:gd name="connsiteY854" fmla="*/ 276561 h 6858000"/>
              <a:gd name="connsiteX855" fmla="*/ 4801687 w 7467600"/>
              <a:gd name="connsiteY855" fmla="*/ 267764 h 6858000"/>
              <a:gd name="connsiteX856" fmla="*/ 6082788 w 7467600"/>
              <a:gd name="connsiteY856" fmla="*/ 64119 h 6858000"/>
              <a:gd name="connsiteX857" fmla="*/ 6099442 w 7467600"/>
              <a:gd name="connsiteY857" fmla="*/ 82568 h 6858000"/>
              <a:gd name="connsiteX858" fmla="*/ 4804137 w 7467600"/>
              <a:gd name="connsiteY858" fmla="*/ 320931 h 6858000"/>
              <a:gd name="connsiteX859" fmla="*/ 4227047 w 7467600"/>
              <a:gd name="connsiteY859" fmla="*/ 313415 h 6858000"/>
              <a:gd name="connsiteX860" fmla="*/ 4346041 w 7467600"/>
              <a:gd name="connsiteY860" fmla="*/ 456086 h 6858000"/>
              <a:gd name="connsiteX861" fmla="*/ 4870967 w 7467600"/>
              <a:gd name="connsiteY861" fmla="*/ 963061 h 6858000"/>
              <a:gd name="connsiteX862" fmla="*/ 4889647 w 7467600"/>
              <a:gd name="connsiteY862" fmla="*/ 957147 h 6858000"/>
              <a:gd name="connsiteX863" fmla="*/ 5422504 w 7467600"/>
              <a:gd name="connsiteY863" fmla="*/ 805191 h 6858000"/>
              <a:gd name="connsiteX864" fmla="*/ 6087656 w 7467600"/>
              <a:gd name="connsiteY864" fmla="*/ 826703 h 6858000"/>
              <a:gd name="connsiteX865" fmla="*/ 6058717 w 7467600"/>
              <a:gd name="connsiteY865" fmla="*/ 865992 h 6858000"/>
              <a:gd name="connsiteX866" fmla="*/ 4974153 w 7467600"/>
              <a:gd name="connsiteY866" fmla="*/ 1045456 h 6858000"/>
              <a:gd name="connsiteX867" fmla="*/ 5627835 w 7467600"/>
              <a:gd name="connsiteY867" fmla="*/ 1472077 h 6858000"/>
              <a:gd name="connsiteX868" fmla="*/ 5629817 w 7467600"/>
              <a:gd name="connsiteY868" fmla="*/ 1471412 h 6858000"/>
              <a:gd name="connsiteX869" fmla="*/ 5634124 w 7467600"/>
              <a:gd name="connsiteY869" fmla="*/ 1470572 h 6858000"/>
              <a:gd name="connsiteX870" fmla="*/ 5755832 w 7467600"/>
              <a:gd name="connsiteY870" fmla="*/ 1383886 h 6858000"/>
              <a:gd name="connsiteX871" fmla="*/ 6014186 w 7467600"/>
              <a:gd name="connsiteY871" fmla="*/ 1279799 h 6858000"/>
              <a:gd name="connsiteX872" fmla="*/ 6901619 w 7467600"/>
              <a:gd name="connsiteY872" fmla="*/ 1047874 h 6858000"/>
              <a:gd name="connsiteX873" fmla="*/ 6931566 w 7467600"/>
              <a:gd name="connsiteY873" fmla="*/ 1062034 h 6858000"/>
              <a:gd name="connsiteX874" fmla="*/ 5790982 w 7467600"/>
              <a:gd name="connsiteY874" fmla="*/ 1561380 h 6858000"/>
              <a:gd name="connsiteX875" fmla="*/ 6188971 w 7467600"/>
              <a:gd name="connsiteY875" fmla="*/ 1755168 h 6858000"/>
              <a:gd name="connsiteX876" fmla="*/ 6202446 w 7467600"/>
              <a:gd name="connsiteY876" fmla="*/ 1752268 h 6858000"/>
              <a:gd name="connsiteX877" fmla="*/ 7179560 w 7467600"/>
              <a:gd name="connsiteY877" fmla="*/ 1467551 h 6858000"/>
              <a:gd name="connsiteX878" fmla="*/ 7158730 w 7467600"/>
              <a:gd name="connsiteY878" fmla="*/ 1507835 h 6858000"/>
              <a:gd name="connsiteX879" fmla="*/ 6326959 w 7467600"/>
              <a:gd name="connsiteY879" fmla="*/ 1817686 h 6858000"/>
              <a:gd name="connsiteX880" fmla="*/ 6537433 w 7467600"/>
              <a:gd name="connsiteY880" fmla="*/ 1907790 h 6858000"/>
              <a:gd name="connsiteX881" fmla="*/ 6550221 w 7467600"/>
              <a:gd name="connsiteY881" fmla="*/ 1910729 h 6858000"/>
              <a:gd name="connsiteX882" fmla="*/ 6964438 w 7467600"/>
              <a:gd name="connsiteY882" fmla="*/ 2209505 h 6858000"/>
              <a:gd name="connsiteX883" fmla="*/ 7367862 w 7467600"/>
              <a:gd name="connsiteY883" fmla="*/ 2806833 h 6858000"/>
              <a:gd name="connsiteX884" fmla="*/ 7364329 w 7467600"/>
              <a:gd name="connsiteY884" fmla="*/ 2826907 h 6858000"/>
              <a:gd name="connsiteX885" fmla="*/ 7290545 w 7467600"/>
              <a:gd name="connsiteY885" fmla="*/ 2850663 h 6858000"/>
              <a:gd name="connsiteX886" fmla="*/ 6472036 w 7467600"/>
              <a:gd name="connsiteY886" fmla="*/ 1959003 h 6858000"/>
              <a:gd name="connsiteX887" fmla="*/ 5792897 w 7467600"/>
              <a:gd name="connsiteY887" fmla="*/ 1647747 h 6858000"/>
              <a:gd name="connsiteX888" fmla="*/ 5842751 w 7467600"/>
              <a:gd name="connsiteY888" fmla="*/ 1816112 h 6858000"/>
              <a:gd name="connsiteX889" fmla="*/ 5847424 w 7467600"/>
              <a:gd name="connsiteY889" fmla="*/ 1815776 h 6858000"/>
              <a:gd name="connsiteX890" fmla="*/ 6399821 w 7467600"/>
              <a:gd name="connsiteY890" fmla="*/ 2344799 h 6858000"/>
              <a:gd name="connsiteX891" fmla="*/ 6323232 w 7467600"/>
              <a:gd name="connsiteY891" fmla="*/ 2389634 h 6858000"/>
              <a:gd name="connsiteX892" fmla="*/ 5942958 w 7467600"/>
              <a:gd name="connsiteY892" fmla="*/ 2077708 h 6858000"/>
              <a:gd name="connsiteX893" fmla="*/ 5921559 w 7467600"/>
              <a:gd name="connsiteY893" fmla="*/ 2378596 h 6858000"/>
              <a:gd name="connsiteX894" fmla="*/ 5817651 w 7467600"/>
              <a:gd name="connsiteY894" fmla="*/ 3023919 h 6858000"/>
              <a:gd name="connsiteX895" fmla="*/ 5729634 w 7467600"/>
              <a:gd name="connsiteY895" fmla="*/ 3051849 h 6858000"/>
              <a:gd name="connsiteX896" fmla="*/ 5611018 w 7467600"/>
              <a:gd name="connsiteY896" fmla="*/ 2316769 h 6858000"/>
              <a:gd name="connsiteX897" fmla="*/ 5687608 w 7467600"/>
              <a:gd name="connsiteY897" fmla="*/ 2039972 h 6858000"/>
              <a:gd name="connsiteX898" fmla="*/ 5657554 w 7467600"/>
              <a:gd name="connsiteY898" fmla="*/ 1576445 h 6858000"/>
              <a:gd name="connsiteX899" fmla="*/ 5150475 w 7467600"/>
              <a:gd name="connsiteY899" fmla="*/ 1274012 h 6858000"/>
              <a:gd name="connsiteX900" fmla="*/ 5349142 w 7467600"/>
              <a:gd name="connsiteY900" fmla="*/ 2204405 h 6858000"/>
              <a:gd name="connsiteX901" fmla="*/ 5262214 w 7467600"/>
              <a:gd name="connsiteY901" fmla="*/ 2233836 h 6858000"/>
              <a:gd name="connsiteX902" fmla="*/ 4981539 w 7467600"/>
              <a:gd name="connsiteY902" fmla="*/ 1542201 h 6858000"/>
              <a:gd name="connsiteX903" fmla="*/ 4958461 w 7467600"/>
              <a:gd name="connsiteY903" fmla="*/ 1136957 h 6858000"/>
              <a:gd name="connsiteX904" fmla="*/ 4655015 w 7467600"/>
              <a:gd name="connsiteY904" fmla="*/ 891426 h 6858000"/>
              <a:gd name="connsiteX905" fmla="*/ 4348002 w 7467600"/>
              <a:gd name="connsiteY905" fmla="*/ 2205895 h 6858000"/>
              <a:gd name="connsiteX906" fmla="*/ 4262250 w 7467600"/>
              <a:gd name="connsiteY906" fmla="*/ 2219972 h 6858000"/>
              <a:gd name="connsiteX907" fmla="*/ 4550611 w 7467600"/>
              <a:gd name="connsiteY907" fmla="*/ 817540 h 6858000"/>
              <a:gd name="connsiteX908" fmla="*/ 4564418 w 7467600"/>
              <a:gd name="connsiteY908" fmla="*/ 808293 h 6858000"/>
              <a:gd name="connsiteX909" fmla="*/ 4266388 w 7467600"/>
              <a:gd name="connsiteY909" fmla="*/ 500083 h 6858000"/>
              <a:gd name="connsiteX910" fmla="*/ 4032842 w 7467600"/>
              <a:gd name="connsiteY910" fmla="*/ 211809 h 6858000"/>
              <a:gd name="connsiteX911" fmla="*/ 3882765 w 7467600"/>
              <a:gd name="connsiteY911" fmla="*/ 0 h 6858000"/>
              <a:gd name="connsiteX912" fmla="*/ 3721337 w 7467600"/>
              <a:gd name="connsiteY912" fmla="*/ 0 h 6858000"/>
              <a:gd name="connsiteX913" fmla="*/ 3797544 w 7467600"/>
              <a:gd name="connsiteY913" fmla="*/ 0 h 6858000"/>
              <a:gd name="connsiteX914" fmla="*/ 3775734 w 7467600"/>
              <a:gd name="connsiteY914" fmla="*/ 95131 h 6858000"/>
              <a:gd name="connsiteX915" fmla="*/ 3724807 w 7467600"/>
              <a:gd name="connsiteY915" fmla="*/ 272257 h 6858000"/>
              <a:gd name="connsiteX916" fmla="*/ 3726844 w 7467600"/>
              <a:gd name="connsiteY916" fmla="*/ 282988 h 6858000"/>
              <a:gd name="connsiteX917" fmla="*/ 3742664 w 7467600"/>
              <a:gd name="connsiteY917" fmla="*/ 279918 h 6858000"/>
              <a:gd name="connsiteX918" fmla="*/ 4103910 w 7467600"/>
              <a:gd name="connsiteY918" fmla="*/ 1161917 h 6858000"/>
              <a:gd name="connsiteX919" fmla="*/ 4020269 w 7467600"/>
              <a:gd name="connsiteY919" fmla="*/ 1200406 h 6858000"/>
              <a:gd name="connsiteX920" fmla="*/ 3674882 w 7467600"/>
              <a:gd name="connsiteY920" fmla="*/ 488524 h 6858000"/>
              <a:gd name="connsiteX921" fmla="*/ 3132682 w 7467600"/>
              <a:gd name="connsiteY921" fmla="*/ 1072284 h 6858000"/>
              <a:gd name="connsiteX922" fmla="*/ 2716346 w 7467600"/>
              <a:gd name="connsiteY922" fmla="*/ 1276376 h 6858000"/>
              <a:gd name="connsiteX923" fmla="*/ 2716772 w 7467600"/>
              <a:gd name="connsiteY923" fmla="*/ 1255462 h 6858000"/>
              <a:gd name="connsiteX924" fmla="*/ 3471096 w 7467600"/>
              <a:gd name="connsiteY924" fmla="*/ 437072 h 6858000"/>
              <a:gd name="connsiteX925" fmla="*/ 3639057 w 7467600"/>
              <a:gd name="connsiteY925" fmla="*/ 286334 h 6858000"/>
              <a:gd name="connsiteX926" fmla="*/ 3640309 w 7467600"/>
              <a:gd name="connsiteY926" fmla="*/ 284664 h 6858000"/>
              <a:gd name="connsiteX927" fmla="*/ 3646022 w 7467600"/>
              <a:gd name="connsiteY927" fmla="*/ 276711 h 6858000"/>
              <a:gd name="connsiteX928" fmla="*/ 3707943 w 7467600"/>
              <a:gd name="connsiteY928" fmla="*/ 65958 h 6858000"/>
              <a:gd name="connsiteX929" fmla="*/ 3721337 w 7467600"/>
              <a:gd name="connsiteY929" fmla="*/ 0 h 6858000"/>
              <a:gd name="connsiteX930" fmla="*/ 2867960 w 7467600"/>
              <a:gd name="connsiteY930" fmla="*/ 0 h 6858000"/>
              <a:gd name="connsiteX931" fmla="*/ 2926351 w 7467600"/>
              <a:gd name="connsiteY931" fmla="*/ 0 h 6858000"/>
              <a:gd name="connsiteX932" fmla="*/ 2902823 w 7467600"/>
              <a:gd name="connsiteY932" fmla="*/ 262929 h 6858000"/>
              <a:gd name="connsiteX933" fmla="*/ 2940663 w 7467600"/>
              <a:gd name="connsiteY933" fmla="*/ 140884 h 6858000"/>
              <a:gd name="connsiteX934" fmla="*/ 2947039 w 7467600"/>
              <a:gd name="connsiteY934" fmla="*/ 122524 h 6858000"/>
              <a:gd name="connsiteX935" fmla="*/ 2984316 w 7467600"/>
              <a:gd name="connsiteY935" fmla="*/ 0 h 6858000"/>
              <a:gd name="connsiteX936" fmla="*/ 3016114 w 7467600"/>
              <a:gd name="connsiteY936" fmla="*/ 0 h 6858000"/>
              <a:gd name="connsiteX937" fmla="*/ 2979949 w 7467600"/>
              <a:gd name="connsiteY937" fmla="*/ 119274 h 6858000"/>
              <a:gd name="connsiteX938" fmla="*/ 3023879 w 7467600"/>
              <a:gd name="connsiteY938" fmla="*/ 0 h 6858000"/>
              <a:gd name="connsiteX939" fmla="*/ 3105400 w 7467600"/>
              <a:gd name="connsiteY939" fmla="*/ 0 h 6858000"/>
              <a:gd name="connsiteX940" fmla="*/ 3094669 w 7467600"/>
              <a:gd name="connsiteY940" fmla="*/ 30308 h 6858000"/>
              <a:gd name="connsiteX941" fmla="*/ 2901945 w 7467600"/>
              <a:gd name="connsiteY941" fmla="*/ 466538 h 6858000"/>
              <a:gd name="connsiteX942" fmla="*/ 2815209 w 7467600"/>
              <a:gd name="connsiteY942" fmla="*/ 497361 h 6858000"/>
              <a:gd name="connsiteX943" fmla="*/ 2844845 w 7467600"/>
              <a:gd name="connsiteY943" fmla="*/ 127638 h 6858000"/>
              <a:gd name="connsiteX944" fmla="*/ 2867960 w 7467600"/>
              <a:gd name="connsiteY944" fmla="*/ 0 h 6858000"/>
              <a:gd name="connsiteX945" fmla="*/ 1057230 w 7467600"/>
              <a:gd name="connsiteY945" fmla="*/ 0 h 6858000"/>
              <a:gd name="connsiteX946" fmla="*/ 1111003 w 7467600"/>
              <a:gd name="connsiteY946" fmla="*/ 0 h 6858000"/>
              <a:gd name="connsiteX947" fmla="*/ 1125553 w 7467600"/>
              <a:gd name="connsiteY947" fmla="*/ 52588 h 6858000"/>
              <a:gd name="connsiteX948" fmla="*/ 1304276 w 7467600"/>
              <a:gd name="connsiteY948" fmla="*/ 476275 h 6858000"/>
              <a:gd name="connsiteX949" fmla="*/ 1492066 w 7467600"/>
              <a:gd name="connsiteY949" fmla="*/ 886333 h 6858000"/>
              <a:gd name="connsiteX950" fmla="*/ 1423698 w 7467600"/>
              <a:gd name="connsiteY950" fmla="*/ 710817 h 6858000"/>
              <a:gd name="connsiteX951" fmla="*/ 1357609 w 7467600"/>
              <a:gd name="connsiteY951" fmla="*/ 532892 h 6858000"/>
              <a:gd name="connsiteX952" fmla="*/ 1309550 w 7467600"/>
              <a:gd name="connsiteY952" fmla="*/ 374031 h 6858000"/>
              <a:gd name="connsiteX953" fmla="*/ 1193673 w 7467600"/>
              <a:gd name="connsiteY953" fmla="*/ 49533 h 6858000"/>
              <a:gd name="connsiteX954" fmla="*/ 1164391 w 7467600"/>
              <a:gd name="connsiteY954" fmla="*/ 0 h 6858000"/>
              <a:gd name="connsiteX955" fmla="*/ 1200666 w 7467600"/>
              <a:gd name="connsiteY955" fmla="*/ 0 h 6858000"/>
              <a:gd name="connsiteX956" fmla="*/ 1223408 w 7467600"/>
              <a:gd name="connsiteY956" fmla="*/ 38996 h 6858000"/>
              <a:gd name="connsiteX957" fmla="*/ 1339635 w 7467600"/>
              <a:gd name="connsiteY957" fmla="*/ 365517 h 6858000"/>
              <a:gd name="connsiteX958" fmla="*/ 1387469 w 7467600"/>
              <a:gd name="connsiteY958" fmla="*/ 523079 h 6858000"/>
              <a:gd name="connsiteX959" fmla="*/ 1452685 w 7467600"/>
              <a:gd name="connsiteY959" fmla="*/ 699806 h 6858000"/>
              <a:gd name="connsiteX960" fmla="*/ 1492092 w 7467600"/>
              <a:gd name="connsiteY960" fmla="*/ 800424 h 6858000"/>
              <a:gd name="connsiteX961" fmla="*/ 1455302 w 7467600"/>
              <a:gd name="connsiteY961" fmla="*/ 632913 h 6858000"/>
              <a:gd name="connsiteX962" fmla="*/ 1222336 w 7467600"/>
              <a:gd name="connsiteY962" fmla="*/ 9480 h 6858000"/>
              <a:gd name="connsiteX963" fmla="*/ 1214634 w 7467600"/>
              <a:gd name="connsiteY963" fmla="*/ 0 h 6858000"/>
              <a:gd name="connsiteX964" fmla="*/ 1289827 w 7467600"/>
              <a:gd name="connsiteY964" fmla="*/ 0 h 6858000"/>
              <a:gd name="connsiteX965" fmla="*/ 1321076 w 7467600"/>
              <a:gd name="connsiteY965" fmla="*/ 59722 h 6858000"/>
              <a:gd name="connsiteX966" fmla="*/ 1512579 w 7467600"/>
              <a:gd name="connsiteY966" fmla="*/ 626441 h 6858000"/>
              <a:gd name="connsiteX967" fmla="*/ 1506076 w 7467600"/>
              <a:gd name="connsiteY967" fmla="*/ 1089289 h 6858000"/>
              <a:gd name="connsiteX968" fmla="*/ 1486346 w 7467600"/>
              <a:gd name="connsiteY968" fmla="*/ 1079919 h 6858000"/>
              <a:gd name="connsiteX969" fmla="*/ 1070511 w 7467600"/>
              <a:gd name="connsiteY969" fmla="*/ 48609 h 6858000"/>
              <a:gd name="connsiteX970" fmla="*/ 1057230 w 7467600"/>
              <a:gd name="connsiteY970" fmla="*/ 0 h 6858000"/>
              <a:gd name="connsiteX971" fmla="*/ 43151 w 7467600"/>
              <a:gd name="connsiteY971" fmla="*/ 0 h 6858000"/>
              <a:gd name="connsiteX972" fmla="*/ 95283 w 7467600"/>
              <a:gd name="connsiteY972" fmla="*/ 0 h 6858000"/>
              <a:gd name="connsiteX973" fmla="*/ 300708 w 7467600"/>
              <a:gd name="connsiteY973" fmla="*/ 154571 h 6858000"/>
              <a:gd name="connsiteX974" fmla="*/ 530414 w 7467600"/>
              <a:gd name="connsiteY974" fmla="*/ 354673 h 6858000"/>
              <a:gd name="connsiteX975" fmla="*/ 333785 w 7467600"/>
              <a:gd name="connsiteY975" fmla="*/ 161564 h 6858000"/>
              <a:gd name="connsiteX976" fmla="*/ 147005 w 7467600"/>
              <a:gd name="connsiteY976" fmla="*/ 0 h 6858000"/>
              <a:gd name="connsiteX977" fmla="*/ 272509 w 7467600"/>
              <a:gd name="connsiteY977" fmla="*/ 0 h 6858000"/>
              <a:gd name="connsiteX978" fmla="*/ 326276 w 7467600"/>
              <a:gd name="connsiteY978" fmla="*/ 45847 h 6858000"/>
              <a:gd name="connsiteX979" fmla="*/ 823759 w 7467600"/>
              <a:gd name="connsiteY979" fmla="*/ 574145 h 6858000"/>
              <a:gd name="connsiteX980" fmla="*/ 811254 w 7467600"/>
              <a:gd name="connsiteY980" fmla="*/ 665546 h 6858000"/>
              <a:gd name="connsiteX981" fmla="*/ 154042 w 7467600"/>
              <a:gd name="connsiteY981" fmla="*/ 261522 h 6858000"/>
              <a:gd name="connsiteX982" fmla="*/ 13550 w 7467600"/>
              <a:gd name="connsiteY982" fmla="*/ 158423 h 6858000"/>
              <a:gd name="connsiteX983" fmla="*/ 0 w 7467600"/>
              <a:gd name="connsiteY983" fmla="*/ 146618 h 6858000"/>
              <a:gd name="connsiteX984" fmla="*/ 0 w 7467600"/>
              <a:gd name="connsiteY984" fmla="*/ 59161 h 6858000"/>
              <a:gd name="connsiteX985" fmla="*/ 45427 w 7467600"/>
              <a:gd name="connsiteY985" fmla="*/ 101078 h 6858000"/>
              <a:gd name="connsiteX986" fmla="*/ 630103 w 7467600"/>
              <a:gd name="connsiteY986" fmla="*/ 485885 h 6858000"/>
              <a:gd name="connsiteX987" fmla="*/ 532040 w 7467600"/>
              <a:gd name="connsiteY987" fmla="*/ 399359 h 6858000"/>
              <a:gd name="connsiteX988" fmla="*/ 517618 w 7467600"/>
              <a:gd name="connsiteY988" fmla="*/ 385726 h 6858000"/>
              <a:gd name="connsiteX989" fmla="*/ 285074 w 7467600"/>
              <a:gd name="connsiteY989" fmla="*/ 182755 h 6858000"/>
              <a:gd name="connsiteX990" fmla="*/ 43151 w 7467600"/>
              <a:gd name="connsiteY99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312201 w 7467600"/>
              <a:gd name="connsiteY133" fmla="*/ 5128278 h 6858000"/>
              <a:gd name="connsiteX134" fmla="*/ 1903353 w 7467600"/>
              <a:gd name="connsiteY134" fmla="*/ 5044827 h 6858000"/>
              <a:gd name="connsiteX135" fmla="*/ 1936931 w 7467600"/>
              <a:gd name="connsiteY135" fmla="*/ 5093954 h 6858000"/>
              <a:gd name="connsiteX136" fmla="*/ 2195868 w 7467600"/>
              <a:gd name="connsiteY136" fmla="*/ 5396574 h 6858000"/>
              <a:gd name="connsiteX137" fmla="*/ 2088852 w 7467600"/>
              <a:gd name="connsiteY137" fmla="*/ 5166123 h 6858000"/>
              <a:gd name="connsiteX138" fmla="*/ 1958241 w 7467600"/>
              <a:gd name="connsiteY138" fmla="*/ 5067955 h 6858000"/>
              <a:gd name="connsiteX139" fmla="*/ 1903353 w 7467600"/>
              <a:gd name="connsiteY139" fmla="*/ 5044827 h 6858000"/>
              <a:gd name="connsiteX140" fmla="*/ 1979378 w 7467600"/>
              <a:gd name="connsiteY140" fmla="*/ 4769504 h 6858000"/>
              <a:gd name="connsiteX141" fmla="*/ 2882120 w 7467600"/>
              <a:gd name="connsiteY141" fmla="*/ 5064547 h 6858000"/>
              <a:gd name="connsiteX142" fmla="*/ 2793103 w 7467600"/>
              <a:gd name="connsiteY142" fmla="*/ 5039699 h 6858000"/>
              <a:gd name="connsiteX143" fmla="*/ 2770041 w 7467600"/>
              <a:gd name="connsiteY143" fmla="*/ 5033634 h 6858000"/>
              <a:gd name="connsiteX144" fmla="*/ 1979378 w 7467600"/>
              <a:gd name="connsiteY144" fmla="*/ 4769504 h 6858000"/>
              <a:gd name="connsiteX145" fmla="*/ 1927410 w 7467600"/>
              <a:gd name="connsiteY145" fmla="*/ 4716164 h 6858000"/>
              <a:gd name="connsiteX146" fmla="*/ 1959587 w 7467600"/>
              <a:gd name="connsiteY146" fmla="*/ 4728849 h 6858000"/>
              <a:gd name="connsiteX147" fmla="*/ 2777707 w 7467600"/>
              <a:gd name="connsiteY147" fmla="*/ 5003991 h 6858000"/>
              <a:gd name="connsiteX148" fmla="*/ 2800768 w 7467600"/>
              <a:gd name="connsiteY148" fmla="*/ 5010056 h 6858000"/>
              <a:gd name="connsiteX149" fmla="*/ 2879408 w 7467600"/>
              <a:gd name="connsiteY149" fmla="*/ 5031590 h 6858000"/>
              <a:gd name="connsiteX150" fmla="*/ 2862295 w 7467600"/>
              <a:gd name="connsiteY150" fmla="*/ 5022958 h 6858000"/>
              <a:gd name="connsiteX151" fmla="*/ 2813343 w 7467600"/>
              <a:gd name="connsiteY151" fmla="*/ 4998369 h 6858000"/>
              <a:gd name="connsiteX152" fmla="*/ 2646245 w 7467600"/>
              <a:gd name="connsiteY152" fmla="*/ 4930999 h 6858000"/>
              <a:gd name="connsiteX153" fmla="*/ 1999243 w 7467600"/>
              <a:gd name="connsiteY153" fmla="*/ 4730524 h 6858000"/>
              <a:gd name="connsiteX154" fmla="*/ 1979527 w 7467600"/>
              <a:gd name="connsiteY154" fmla="*/ 4726651 h 6858000"/>
              <a:gd name="connsiteX155" fmla="*/ 1927410 w 7467600"/>
              <a:gd name="connsiteY155" fmla="*/ 4716164 h 6858000"/>
              <a:gd name="connsiteX156" fmla="*/ 1997014 w 7467600"/>
              <a:gd name="connsiteY156" fmla="*/ 4698007 h 6858000"/>
              <a:gd name="connsiteX157" fmla="*/ 2005458 w 7467600"/>
              <a:gd name="connsiteY157" fmla="*/ 4699540 h 6858000"/>
              <a:gd name="connsiteX158" fmla="*/ 2657186 w 7467600"/>
              <a:gd name="connsiteY158" fmla="*/ 4901687 h 6858000"/>
              <a:gd name="connsiteX159" fmla="*/ 2826662 w 7467600"/>
              <a:gd name="connsiteY159" fmla="*/ 4970362 h 6858000"/>
              <a:gd name="connsiteX160" fmla="*/ 2876100 w 7467600"/>
              <a:gd name="connsiteY160" fmla="*/ 4995397 h 6858000"/>
              <a:gd name="connsiteX161" fmla="*/ 3042600 w 7467600"/>
              <a:gd name="connsiteY161" fmla="*/ 5059532 h 6858000"/>
              <a:gd name="connsiteX162" fmla="*/ 1997014 w 7467600"/>
              <a:gd name="connsiteY162" fmla="*/ 4698007 h 6858000"/>
              <a:gd name="connsiteX163" fmla="*/ 2305292 w 7467600"/>
              <a:gd name="connsiteY163" fmla="*/ 4219492 h 6858000"/>
              <a:gd name="connsiteX164" fmla="*/ 3360922 w 7467600"/>
              <a:gd name="connsiteY164" fmla="*/ 4529373 h 6858000"/>
              <a:gd name="connsiteX165" fmla="*/ 3492420 w 7467600"/>
              <a:gd name="connsiteY165" fmla="*/ 4510145 h 6858000"/>
              <a:gd name="connsiteX166" fmla="*/ 3364086 w 7467600"/>
              <a:gd name="connsiteY166" fmla="*/ 4480340 h 6858000"/>
              <a:gd name="connsiteX167" fmla="*/ 3225818 w 7467600"/>
              <a:gd name="connsiteY167" fmla="*/ 4411822 h 6858000"/>
              <a:gd name="connsiteX168" fmla="*/ 3129696 w 7467600"/>
              <a:gd name="connsiteY168" fmla="*/ 4360704 h 6858000"/>
              <a:gd name="connsiteX169" fmla="*/ 2814545 w 7467600"/>
              <a:gd name="connsiteY169" fmla="*/ 4282955 h 6858000"/>
              <a:gd name="connsiteX170" fmla="*/ 2305292 w 7467600"/>
              <a:gd name="connsiteY170" fmla="*/ 4219492 h 6858000"/>
              <a:gd name="connsiteX171" fmla="*/ 2626982 w 7467600"/>
              <a:gd name="connsiteY171" fmla="*/ 4206450 h 6858000"/>
              <a:gd name="connsiteX172" fmla="*/ 2490617 w 7467600"/>
              <a:gd name="connsiteY172" fmla="*/ 4206951 h 6858000"/>
              <a:gd name="connsiteX173" fmla="*/ 2819869 w 7467600"/>
              <a:gd name="connsiteY173" fmla="*/ 4252936 h 6858000"/>
              <a:gd name="connsiteX174" fmla="*/ 3143018 w 7467600"/>
              <a:gd name="connsiteY174" fmla="*/ 4332698 h 6858000"/>
              <a:gd name="connsiteX175" fmla="*/ 3241520 w 7467600"/>
              <a:gd name="connsiteY175" fmla="*/ 4385112 h 6858000"/>
              <a:gd name="connsiteX176" fmla="*/ 3374575 w 7467600"/>
              <a:gd name="connsiteY176" fmla="*/ 4451517 h 6858000"/>
              <a:gd name="connsiteX177" fmla="*/ 3505221 w 7467600"/>
              <a:gd name="connsiteY177" fmla="*/ 4480757 h 6858000"/>
              <a:gd name="connsiteX178" fmla="*/ 2626982 w 7467600"/>
              <a:gd name="connsiteY178" fmla="*/ 4206450 h 6858000"/>
              <a:gd name="connsiteX179" fmla="*/ 1310106 w 7467600"/>
              <a:gd name="connsiteY179" fmla="*/ 3943217 h 6858000"/>
              <a:gd name="connsiteX180" fmla="*/ 854994 w 7467600"/>
              <a:gd name="connsiteY180" fmla="*/ 4399136 h 6858000"/>
              <a:gd name="connsiteX181" fmla="*/ 742462 w 7467600"/>
              <a:gd name="connsiteY181" fmla="*/ 4594648 h 6858000"/>
              <a:gd name="connsiteX182" fmla="*/ 820602 w 7467600"/>
              <a:gd name="connsiteY182" fmla="*/ 4485915 h 6858000"/>
              <a:gd name="connsiteX183" fmla="*/ 878295 w 7467600"/>
              <a:gd name="connsiteY183" fmla="*/ 4403594 h 6858000"/>
              <a:gd name="connsiteX184" fmla="*/ 1240607 w 7467600"/>
              <a:gd name="connsiteY184" fmla="*/ 4010401 h 6858000"/>
              <a:gd name="connsiteX185" fmla="*/ 1310106 w 7467600"/>
              <a:gd name="connsiteY185" fmla="*/ 3943217 h 6858000"/>
              <a:gd name="connsiteX186" fmla="*/ 1423113 w 7467600"/>
              <a:gd name="connsiteY186" fmla="*/ 3874565 h 6858000"/>
              <a:gd name="connsiteX187" fmla="*/ 1260565 w 7467600"/>
              <a:gd name="connsiteY187" fmla="*/ 4031982 h 6858000"/>
              <a:gd name="connsiteX188" fmla="*/ 901900 w 7467600"/>
              <a:gd name="connsiteY188" fmla="*/ 4421236 h 6858000"/>
              <a:gd name="connsiteX189" fmla="*/ 845044 w 7467600"/>
              <a:gd name="connsiteY189" fmla="*/ 4502436 h 6858000"/>
              <a:gd name="connsiteX190" fmla="*/ 685926 w 7467600"/>
              <a:gd name="connsiteY190" fmla="*/ 4703069 h 6858000"/>
              <a:gd name="connsiteX191" fmla="*/ 684248 w 7467600"/>
              <a:gd name="connsiteY191" fmla="*/ 4706721 h 6858000"/>
              <a:gd name="connsiteX192" fmla="*/ 1423113 w 7467600"/>
              <a:gd name="connsiteY192" fmla="*/ 3874565 h 6858000"/>
              <a:gd name="connsiteX193" fmla="*/ 3316479 w 7467600"/>
              <a:gd name="connsiteY193" fmla="*/ 3872136 h 6858000"/>
              <a:gd name="connsiteX194" fmla="*/ 3546806 w 7467600"/>
              <a:gd name="connsiteY194" fmla="*/ 4356139 h 6858000"/>
              <a:gd name="connsiteX195" fmla="*/ 3364433 w 7467600"/>
              <a:gd name="connsiteY195" fmla="*/ 3953121 h 6858000"/>
              <a:gd name="connsiteX196" fmla="*/ 3316479 w 7467600"/>
              <a:gd name="connsiteY196" fmla="*/ 3872136 h 6858000"/>
              <a:gd name="connsiteX197" fmla="*/ 3291335 w 7467600"/>
              <a:gd name="connsiteY197" fmla="*/ 3767420 h 6858000"/>
              <a:gd name="connsiteX198" fmla="*/ 3390805 w 7467600"/>
              <a:gd name="connsiteY198" fmla="*/ 3937163 h 6858000"/>
              <a:gd name="connsiteX199" fmla="*/ 3579062 w 7467600"/>
              <a:gd name="connsiteY199" fmla="*/ 4359040 h 6858000"/>
              <a:gd name="connsiteX200" fmla="*/ 3467355 w 7467600"/>
              <a:gd name="connsiteY200" fmla="*/ 3988130 h 6858000"/>
              <a:gd name="connsiteX201" fmla="*/ 3310753 w 7467600"/>
              <a:gd name="connsiteY201" fmla="*/ 3787140 h 6858000"/>
              <a:gd name="connsiteX202" fmla="*/ 3291335 w 7467600"/>
              <a:gd name="connsiteY202" fmla="*/ 3767420 h 6858000"/>
              <a:gd name="connsiteX203" fmla="*/ 1635889 w 7467600"/>
              <a:gd name="connsiteY203" fmla="*/ 3709494 h 6858000"/>
              <a:gd name="connsiteX204" fmla="*/ 1634800 w 7467600"/>
              <a:gd name="connsiteY204" fmla="*/ 3731111 h 6858000"/>
              <a:gd name="connsiteX205" fmla="*/ 1635889 w 7467600"/>
              <a:gd name="connsiteY205" fmla="*/ 3709494 h 6858000"/>
              <a:gd name="connsiteX206" fmla="*/ 1510397 w 7467600"/>
              <a:gd name="connsiteY206" fmla="*/ 3684705 h 6858000"/>
              <a:gd name="connsiteX207" fmla="*/ 1146550 w 7467600"/>
              <a:gd name="connsiteY207" fmla="*/ 3802012 h 6858000"/>
              <a:gd name="connsiteX208" fmla="*/ 698834 w 7467600"/>
              <a:gd name="connsiteY208" fmla="*/ 3952272 h 6858000"/>
              <a:gd name="connsiteX209" fmla="*/ 34256 w 7467600"/>
              <a:gd name="connsiteY209" fmla="*/ 4347603 h 6858000"/>
              <a:gd name="connsiteX210" fmla="*/ 527241 w 7467600"/>
              <a:gd name="connsiteY210" fmla="*/ 4065078 h 6858000"/>
              <a:gd name="connsiteX211" fmla="*/ 1510397 w 7467600"/>
              <a:gd name="connsiteY211" fmla="*/ 3684705 h 6858000"/>
              <a:gd name="connsiteX212" fmla="*/ 1313114 w 7467600"/>
              <a:gd name="connsiteY212" fmla="*/ 3655216 h 6858000"/>
              <a:gd name="connsiteX213" fmla="*/ 1109304 w 7467600"/>
              <a:gd name="connsiteY213" fmla="*/ 3669030 h 6858000"/>
              <a:gd name="connsiteX214" fmla="*/ 8129 w 7467600"/>
              <a:gd name="connsiteY214" fmla="*/ 4330519 h 6858000"/>
              <a:gd name="connsiteX215" fmla="*/ 687572 w 7467600"/>
              <a:gd name="connsiteY215" fmla="*/ 3925629 h 6858000"/>
              <a:gd name="connsiteX216" fmla="*/ 1138365 w 7467600"/>
              <a:gd name="connsiteY216" fmla="*/ 3774515 h 6858000"/>
              <a:gd name="connsiteX217" fmla="*/ 1505579 w 7467600"/>
              <a:gd name="connsiteY217" fmla="*/ 3655526 h 6858000"/>
              <a:gd name="connsiteX218" fmla="*/ 1313114 w 7467600"/>
              <a:gd name="connsiteY218" fmla="*/ 3655216 h 6858000"/>
              <a:gd name="connsiteX219" fmla="*/ 3655073 w 7467600"/>
              <a:gd name="connsiteY219" fmla="*/ 3650884 h 6858000"/>
              <a:gd name="connsiteX220" fmla="*/ 3989938 w 7467600"/>
              <a:gd name="connsiteY220" fmla="*/ 3991685 h 6858000"/>
              <a:gd name="connsiteX221" fmla="*/ 4393907 w 7467600"/>
              <a:gd name="connsiteY221" fmla="*/ 4261258 h 6858000"/>
              <a:gd name="connsiteX222" fmla="*/ 4648051 w 7467600"/>
              <a:gd name="connsiteY222" fmla="*/ 4374051 h 6858000"/>
              <a:gd name="connsiteX223" fmla="*/ 4383389 w 7467600"/>
              <a:gd name="connsiteY223" fmla="*/ 4184369 h 6858000"/>
              <a:gd name="connsiteX224" fmla="*/ 4165508 w 7467600"/>
              <a:gd name="connsiteY224" fmla="*/ 4035196 h 6858000"/>
              <a:gd name="connsiteX225" fmla="*/ 4068162 w 7467600"/>
              <a:gd name="connsiteY225" fmla="*/ 3953394 h 6858000"/>
              <a:gd name="connsiteX226" fmla="*/ 3981416 w 7467600"/>
              <a:gd name="connsiteY226" fmla="*/ 3880482 h 6858000"/>
              <a:gd name="connsiteX227" fmla="*/ 3800147 w 7467600"/>
              <a:gd name="connsiteY227" fmla="*/ 3749872 h 6858000"/>
              <a:gd name="connsiteX228" fmla="*/ 3655073 w 7467600"/>
              <a:gd name="connsiteY228" fmla="*/ 3650884 h 6858000"/>
              <a:gd name="connsiteX229" fmla="*/ 3670252 w 7467600"/>
              <a:gd name="connsiteY229" fmla="*/ 3622798 h 6858000"/>
              <a:gd name="connsiteX230" fmla="*/ 3817258 w 7467600"/>
              <a:gd name="connsiteY230" fmla="*/ 3723577 h 6858000"/>
              <a:gd name="connsiteX231" fmla="*/ 4000461 w 7467600"/>
              <a:gd name="connsiteY231" fmla="*/ 3855966 h 6858000"/>
              <a:gd name="connsiteX232" fmla="*/ 4088180 w 7467600"/>
              <a:gd name="connsiteY232" fmla="*/ 3929774 h 6858000"/>
              <a:gd name="connsiteX233" fmla="*/ 4184555 w 7467600"/>
              <a:gd name="connsiteY233" fmla="*/ 4010683 h 6858000"/>
              <a:gd name="connsiteX234" fmla="*/ 4399563 w 7467600"/>
              <a:gd name="connsiteY234" fmla="*/ 4158106 h 6858000"/>
              <a:gd name="connsiteX235" fmla="*/ 4684469 w 7467600"/>
              <a:gd name="connsiteY235" fmla="*/ 4364680 h 6858000"/>
              <a:gd name="connsiteX236" fmla="*/ 4690271 w 7467600"/>
              <a:gd name="connsiteY236" fmla="*/ 4370034 h 6858000"/>
              <a:gd name="connsiteX237" fmla="*/ 4136093 w 7467600"/>
              <a:gd name="connsiteY237" fmla="*/ 3858466 h 6858000"/>
              <a:gd name="connsiteX238" fmla="*/ 3670252 w 7467600"/>
              <a:gd name="connsiteY238" fmla="*/ 3622798 h 6858000"/>
              <a:gd name="connsiteX239" fmla="*/ 4440129 w 7467600"/>
              <a:gd name="connsiteY239" fmla="*/ 3448571 h 6858000"/>
              <a:gd name="connsiteX240" fmla="*/ 4856525 w 7467600"/>
              <a:gd name="connsiteY240" fmla="*/ 3915351 h 6858000"/>
              <a:gd name="connsiteX241" fmla="*/ 5059055 w 7467600"/>
              <a:gd name="connsiteY241" fmla="*/ 4108918 h 6858000"/>
              <a:gd name="connsiteX242" fmla="*/ 5290070 w 7467600"/>
              <a:gd name="connsiteY242" fmla="*/ 4263619 h 6858000"/>
              <a:gd name="connsiteX243" fmla="*/ 4834991 w 7467600"/>
              <a:gd name="connsiteY243" fmla="*/ 3830985 h 6858000"/>
              <a:gd name="connsiteX244" fmla="*/ 4440129 w 7467600"/>
              <a:gd name="connsiteY244" fmla="*/ 3448571 h 6858000"/>
              <a:gd name="connsiteX245" fmla="*/ 4441737 w 7467600"/>
              <a:gd name="connsiteY245" fmla="*/ 3399734 h 6858000"/>
              <a:gd name="connsiteX246" fmla="*/ 4431236 w 7467600"/>
              <a:gd name="connsiteY246" fmla="*/ 3400954 h 6858000"/>
              <a:gd name="connsiteX247" fmla="*/ 4557150 w 7467600"/>
              <a:gd name="connsiteY247" fmla="*/ 3510023 h 6858000"/>
              <a:gd name="connsiteX248" fmla="*/ 4856936 w 7467600"/>
              <a:gd name="connsiteY248" fmla="*/ 3809146 h 6858000"/>
              <a:gd name="connsiteX249" fmla="*/ 5111996 w 7467600"/>
              <a:gd name="connsiteY249" fmla="*/ 4065759 h 6858000"/>
              <a:gd name="connsiteX250" fmla="*/ 5388878 w 7467600"/>
              <a:gd name="connsiteY250" fmla="*/ 4300185 h 6858000"/>
              <a:gd name="connsiteX251" fmla="*/ 5425556 w 7467600"/>
              <a:gd name="connsiteY251" fmla="*/ 4308967 h 6858000"/>
              <a:gd name="connsiteX252" fmla="*/ 4943646 w 7467600"/>
              <a:gd name="connsiteY252" fmla="*/ 3822916 h 6858000"/>
              <a:gd name="connsiteX253" fmla="*/ 4594837 w 7467600"/>
              <a:gd name="connsiteY253" fmla="*/ 3532274 h 6858000"/>
              <a:gd name="connsiteX254" fmla="*/ 4441737 w 7467600"/>
              <a:gd name="connsiteY254" fmla="*/ 3399734 h 6858000"/>
              <a:gd name="connsiteX255" fmla="*/ 5425834 w 7467600"/>
              <a:gd name="connsiteY255" fmla="*/ 3162785 h 6858000"/>
              <a:gd name="connsiteX256" fmla="*/ 5401644 w 7467600"/>
              <a:gd name="connsiteY256" fmla="*/ 3617847 h 6858000"/>
              <a:gd name="connsiteX257" fmla="*/ 5467256 w 7467600"/>
              <a:gd name="connsiteY257" fmla="*/ 4175494 h 6858000"/>
              <a:gd name="connsiteX258" fmla="*/ 5448069 w 7467600"/>
              <a:gd name="connsiteY258" fmla="*/ 3567554 h 6858000"/>
              <a:gd name="connsiteX259" fmla="*/ 5425834 w 7467600"/>
              <a:gd name="connsiteY259" fmla="*/ 3162785 h 6858000"/>
              <a:gd name="connsiteX260" fmla="*/ 1318687 w 7467600"/>
              <a:gd name="connsiteY260" fmla="*/ 3113840 h 6858000"/>
              <a:gd name="connsiteX261" fmla="*/ 1066793 w 7467600"/>
              <a:gd name="connsiteY261" fmla="*/ 3212171 h 6858000"/>
              <a:gd name="connsiteX262" fmla="*/ 993319 w 7467600"/>
              <a:gd name="connsiteY262" fmla="*/ 3247648 h 6858000"/>
              <a:gd name="connsiteX263" fmla="*/ 853081 w 7467600"/>
              <a:gd name="connsiteY263" fmla="*/ 3312410 h 6858000"/>
              <a:gd name="connsiteX264" fmla="*/ 805957 w 7467600"/>
              <a:gd name="connsiteY264" fmla="*/ 3330443 h 6858000"/>
              <a:gd name="connsiteX265" fmla="*/ 1318687 w 7467600"/>
              <a:gd name="connsiteY265" fmla="*/ 3113840 h 6858000"/>
              <a:gd name="connsiteX266" fmla="*/ 5453702 w 7467600"/>
              <a:gd name="connsiteY266" fmla="*/ 3090882 h 6858000"/>
              <a:gd name="connsiteX267" fmla="*/ 5480135 w 7467600"/>
              <a:gd name="connsiteY267" fmla="*/ 3565802 h 6858000"/>
              <a:gd name="connsiteX268" fmla="*/ 5499023 w 7467600"/>
              <a:gd name="connsiteY268" fmla="*/ 4166310 h 6858000"/>
              <a:gd name="connsiteX269" fmla="*/ 5547022 w 7467600"/>
              <a:gd name="connsiteY269" fmla="*/ 3607838 h 6858000"/>
              <a:gd name="connsiteX270" fmla="*/ 5515964 w 7467600"/>
              <a:gd name="connsiteY270" fmla="*/ 3378541 h 6858000"/>
              <a:gd name="connsiteX271" fmla="*/ 5453702 w 7467600"/>
              <a:gd name="connsiteY271" fmla="*/ 3090882 h 6858000"/>
              <a:gd name="connsiteX272" fmla="*/ 1238695 w 7467600"/>
              <a:gd name="connsiteY272" fmla="*/ 3076820 h 6858000"/>
              <a:gd name="connsiteX273" fmla="*/ 716371 w 7467600"/>
              <a:gd name="connsiteY273" fmla="*/ 3293249 h 6858000"/>
              <a:gd name="connsiteX274" fmla="*/ 579522 w 7467600"/>
              <a:gd name="connsiteY274" fmla="*/ 3371759 h 6858000"/>
              <a:gd name="connsiteX275" fmla="*/ 600288 w 7467600"/>
              <a:gd name="connsiteY275" fmla="*/ 3365555 h 6858000"/>
              <a:gd name="connsiteX276" fmla="*/ 840692 w 7467600"/>
              <a:gd name="connsiteY276" fmla="*/ 3284921 h 6858000"/>
              <a:gd name="connsiteX277" fmla="*/ 979248 w 7467600"/>
              <a:gd name="connsiteY277" fmla="*/ 3221003 h 6858000"/>
              <a:gd name="connsiteX278" fmla="*/ 1053282 w 7467600"/>
              <a:gd name="connsiteY278" fmla="*/ 3185247 h 6858000"/>
              <a:gd name="connsiteX279" fmla="*/ 1320603 w 7467600"/>
              <a:gd name="connsiteY279" fmla="*/ 3081281 h 6858000"/>
              <a:gd name="connsiteX280" fmla="*/ 1238695 w 7467600"/>
              <a:gd name="connsiteY280" fmla="*/ 3076820 h 6858000"/>
              <a:gd name="connsiteX281" fmla="*/ 5425627 w 7467600"/>
              <a:gd name="connsiteY281" fmla="*/ 2954192 h 6858000"/>
              <a:gd name="connsiteX282" fmla="*/ 5470770 w 7467600"/>
              <a:gd name="connsiteY282" fmla="*/ 3005435 h 6858000"/>
              <a:gd name="connsiteX283" fmla="*/ 5519779 w 7467600"/>
              <a:gd name="connsiteY283" fmla="*/ 4359223 h 6858000"/>
              <a:gd name="connsiteX284" fmla="*/ 5520293 w 7467600"/>
              <a:gd name="connsiteY284" fmla="*/ 4360602 h 6858000"/>
              <a:gd name="connsiteX285" fmla="*/ 5767221 w 7467600"/>
              <a:gd name="connsiteY285" fmla="*/ 4665564 h 6858000"/>
              <a:gd name="connsiteX286" fmla="*/ 6937169 w 7467600"/>
              <a:gd name="connsiteY286" fmla="*/ 4815941 h 6858000"/>
              <a:gd name="connsiteX287" fmla="*/ 6953922 w 7467600"/>
              <a:gd name="connsiteY287" fmla="*/ 4890068 h 6858000"/>
              <a:gd name="connsiteX288" fmla="*/ 6071359 w 7467600"/>
              <a:gd name="connsiteY288" fmla="*/ 4770770 h 6858000"/>
              <a:gd name="connsiteX289" fmla="*/ 6038839 w 7467600"/>
              <a:gd name="connsiteY289" fmla="*/ 4764474 h 6858000"/>
              <a:gd name="connsiteX290" fmla="*/ 6038706 w 7467600"/>
              <a:gd name="connsiteY290" fmla="*/ 4763847 h 6858000"/>
              <a:gd name="connsiteX291" fmla="*/ 6037784 w 7467600"/>
              <a:gd name="connsiteY291" fmla="*/ 4764270 h 6858000"/>
              <a:gd name="connsiteX292" fmla="*/ 6038839 w 7467600"/>
              <a:gd name="connsiteY292" fmla="*/ 4764474 h 6858000"/>
              <a:gd name="connsiteX293" fmla="*/ 6040338 w 7467600"/>
              <a:gd name="connsiteY293" fmla="*/ 4771418 h 6858000"/>
              <a:gd name="connsiteX294" fmla="*/ 6024488 w 7467600"/>
              <a:gd name="connsiteY294" fmla="*/ 4809903 h 6858000"/>
              <a:gd name="connsiteX295" fmla="*/ 5599771 w 7467600"/>
              <a:gd name="connsiteY295" fmla="*/ 5509652 h 6858000"/>
              <a:gd name="connsiteX296" fmla="*/ 5548843 w 7467600"/>
              <a:gd name="connsiteY296" fmla="*/ 5563845 h 6858000"/>
              <a:gd name="connsiteX297" fmla="*/ 5940952 w 7467600"/>
              <a:gd name="connsiteY297" fmla="*/ 6250028 h 6858000"/>
              <a:gd name="connsiteX298" fmla="*/ 6043441 w 7467600"/>
              <a:gd name="connsiteY298" fmla="*/ 6665847 h 6858000"/>
              <a:gd name="connsiteX299" fmla="*/ 6093432 w 7467600"/>
              <a:gd name="connsiteY299" fmla="*/ 6858000 h 6858000"/>
              <a:gd name="connsiteX300" fmla="*/ 6034344 w 7467600"/>
              <a:gd name="connsiteY300" fmla="*/ 6858000 h 6858000"/>
              <a:gd name="connsiteX301" fmla="*/ 6026679 w 7467600"/>
              <a:gd name="connsiteY301" fmla="*/ 6836959 h 6858000"/>
              <a:gd name="connsiteX302" fmla="*/ 5800441 w 7467600"/>
              <a:gd name="connsiteY302" fmla="*/ 6335286 h 6858000"/>
              <a:gd name="connsiteX303" fmla="*/ 5526562 w 7467600"/>
              <a:gd name="connsiteY303" fmla="*/ 5705388 h 6858000"/>
              <a:gd name="connsiteX304" fmla="*/ 5519640 w 7467600"/>
              <a:gd name="connsiteY304" fmla="*/ 5683774 h 6858000"/>
              <a:gd name="connsiteX305" fmla="*/ 5844559 w 7467600"/>
              <a:gd name="connsiteY305" fmla="*/ 6553349 h 6858000"/>
              <a:gd name="connsiteX306" fmla="*/ 5975994 w 7467600"/>
              <a:gd name="connsiteY306" fmla="*/ 6858000 h 6858000"/>
              <a:gd name="connsiteX307" fmla="*/ 5898547 w 7467600"/>
              <a:gd name="connsiteY307" fmla="*/ 6858000 h 6858000"/>
              <a:gd name="connsiteX308" fmla="*/ 5682041 w 7467600"/>
              <a:gd name="connsiteY308" fmla="*/ 6355860 h 6858000"/>
              <a:gd name="connsiteX309" fmla="*/ 5461758 w 7467600"/>
              <a:gd name="connsiteY309" fmla="*/ 5820220 h 6858000"/>
              <a:gd name="connsiteX310" fmla="*/ 5237282 w 7467600"/>
              <a:gd name="connsiteY310" fmla="*/ 6579086 h 6858000"/>
              <a:gd name="connsiteX311" fmla="*/ 5115009 w 7467600"/>
              <a:gd name="connsiteY311" fmla="*/ 6858000 h 6858000"/>
              <a:gd name="connsiteX312" fmla="*/ 5028074 w 7467600"/>
              <a:gd name="connsiteY312" fmla="*/ 6858000 h 6858000"/>
              <a:gd name="connsiteX313" fmla="*/ 5079508 w 7467600"/>
              <a:gd name="connsiteY313" fmla="*/ 6749074 h 6858000"/>
              <a:gd name="connsiteX314" fmla="*/ 5371846 w 7467600"/>
              <a:gd name="connsiteY314" fmla="*/ 5924413 h 6858000"/>
              <a:gd name="connsiteX315" fmla="*/ 5270512 w 7467600"/>
              <a:gd name="connsiteY315" fmla="*/ 6138975 h 6858000"/>
              <a:gd name="connsiteX316" fmla="*/ 5062409 w 7467600"/>
              <a:gd name="connsiteY316" fmla="*/ 6653544 h 6858000"/>
              <a:gd name="connsiteX317" fmla="*/ 5036628 w 7467600"/>
              <a:gd name="connsiteY317" fmla="*/ 6754247 h 6858000"/>
              <a:gd name="connsiteX318" fmla="*/ 5009112 w 7467600"/>
              <a:gd name="connsiteY318" fmla="*/ 6858000 h 6858000"/>
              <a:gd name="connsiteX319" fmla="*/ 4976679 w 7467600"/>
              <a:gd name="connsiteY319" fmla="*/ 6858000 h 6858000"/>
              <a:gd name="connsiteX320" fmla="*/ 5006537 w 7467600"/>
              <a:gd name="connsiteY320" fmla="*/ 6747068 h 6858000"/>
              <a:gd name="connsiteX321" fmla="*/ 5032723 w 7467600"/>
              <a:gd name="connsiteY321" fmla="*/ 6644957 h 6858000"/>
              <a:gd name="connsiteX322" fmla="*/ 5242949 w 7467600"/>
              <a:gd name="connsiteY322" fmla="*/ 6125175 h 6858000"/>
              <a:gd name="connsiteX323" fmla="*/ 5286321 w 7467600"/>
              <a:gd name="connsiteY323" fmla="*/ 6033555 h 6858000"/>
              <a:gd name="connsiteX324" fmla="*/ 5008210 w 7467600"/>
              <a:gd name="connsiteY324" fmla="*/ 6649194 h 6858000"/>
              <a:gd name="connsiteX325" fmla="*/ 4986321 w 7467600"/>
              <a:gd name="connsiteY325" fmla="*/ 6765687 h 6858000"/>
              <a:gd name="connsiteX326" fmla="*/ 4973474 w 7467600"/>
              <a:gd name="connsiteY326" fmla="*/ 6858000 h 6858000"/>
              <a:gd name="connsiteX327" fmla="*/ 4907178 w 7467600"/>
              <a:gd name="connsiteY327" fmla="*/ 6858000 h 6858000"/>
              <a:gd name="connsiteX328" fmla="*/ 4910810 w 7467600"/>
              <a:gd name="connsiteY328" fmla="*/ 6829660 h 6858000"/>
              <a:gd name="connsiteX329" fmla="*/ 4987461 w 7467600"/>
              <a:gd name="connsiteY329" fmla="*/ 6432994 h 6858000"/>
              <a:gd name="connsiteX330" fmla="*/ 5179262 w 7467600"/>
              <a:gd name="connsiteY330" fmla="*/ 6035044 h 6858000"/>
              <a:gd name="connsiteX331" fmla="*/ 4689678 w 7467600"/>
              <a:gd name="connsiteY331" fmla="*/ 6440241 h 6858000"/>
              <a:gd name="connsiteX332" fmla="*/ 4477543 w 7467600"/>
              <a:gd name="connsiteY332" fmla="*/ 6674836 h 6858000"/>
              <a:gd name="connsiteX333" fmla="*/ 4329957 w 7467600"/>
              <a:gd name="connsiteY333" fmla="*/ 6858000 h 6858000"/>
              <a:gd name="connsiteX334" fmla="*/ 4218595 w 7467600"/>
              <a:gd name="connsiteY334" fmla="*/ 6858000 h 6858000"/>
              <a:gd name="connsiteX335" fmla="*/ 4368888 w 7467600"/>
              <a:gd name="connsiteY335" fmla="*/ 6668412 h 6858000"/>
              <a:gd name="connsiteX336" fmla="*/ 4563091 w 7467600"/>
              <a:gd name="connsiteY336" fmla="*/ 6442508 h 6858000"/>
              <a:gd name="connsiteX337" fmla="*/ 5387324 w 7467600"/>
              <a:gd name="connsiteY337" fmla="*/ 5705830 h 6858000"/>
              <a:gd name="connsiteX338" fmla="*/ 5073620 w 7467600"/>
              <a:gd name="connsiteY338" fmla="*/ 5955437 h 6858000"/>
              <a:gd name="connsiteX339" fmla="*/ 4689789 w 7467600"/>
              <a:gd name="connsiteY339" fmla="*/ 6268382 h 6858000"/>
              <a:gd name="connsiteX340" fmla="*/ 4418722 w 7467600"/>
              <a:gd name="connsiteY340" fmla="*/ 6570886 h 6858000"/>
              <a:gd name="connsiteX341" fmla="*/ 4214944 w 7467600"/>
              <a:gd name="connsiteY341" fmla="*/ 6858000 h 6858000"/>
              <a:gd name="connsiteX342" fmla="*/ 4177898 w 7467600"/>
              <a:gd name="connsiteY342" fmla="*/ 6858000 h 6858000"/>
              <a:gd name="connsiteX343" fmla="*/ 4391597 w 7467600"/>
              <a:gd name="connsiteY343" fmla="*/ 6556370 h 6858000"/>
              <a:gd name="connsiteX344" fmla="*/ 4668889 w 7467600"/>
              <a:gd name="connsiteY344" fmla="*/ 6246399 h 6858000"/>
              <a:gd name="connsiteX345" fmla="*/ 5055427 w 7467600"/>
              <a:gd name="connsiteY345" fmla="*/ 5931476 h 6858000"/>
              <a:gd name="connsiteX346" fmla="*/ 5371814 w 7467600"/>
              <a:gd name="connsiteY346" fmla="*/ 5678975 h 6858000"/>
              <a:gd name="connsiteX347" fmla="*/ 4987918 w 7467600"/>
              <a:gd name="connsiteY347" fmla="*/ 5838701 h 6858000"/>
              <a:gd name="connsiteX348" fmla="*/ 4317146 w 7467600"/>
              <a:gd name="connsiteY348" fmla="*/ 6587716 h 6858000"/>
              <a:gd name="connsiteX349" fmla="*/ 4171627 w 7467600"/>
              <a:gd name="connsiteY349" fmla="*/ 6858000 h 6858000"/>
              <a:gd name="connsiteX350" fmla="*/ 4081585 w 7467600"/>
              <a:gd name="connsiteY350" fmla="*/ 6858000 h 6858000"/>
              <a:gd name="connsiteX351" fmla="*/ 4238603 w 7467600"/>
              <a:gd name="connsiteY351" fmla="*/ 6559341 h 6858000"/>
              <a:gd name="connsiteX352" fmla="*/ 4778333 w 7467600"/>
              <a:gd name="connsiteY352" fmla="*/ 5873626 h 6858000"/>
              <a:gd name="connsiteX353" fmla="*/ 5414185 w 7467600"/>
              <a:gd name="connsiteY353" fmla="*/ 5573882 h 6858000"/>
              <a:gd name="connsiteX354" fmla="*/ 5959648 w 7467600"/>
              <a:gd name="connsiteY354" fmla="*/ 4760797 h 6858000"/>
              <a:gd name="connsiteX355" fmla="*/ 5355019 w 7467600"/>
              <a:gd name="connsiteY355" fmla="*/ 4734672 h 6858000"/>
              <a:gd name="connsiteX356" fmla="*/ 5083565 w 7467600"/>
              <a:gd name="connsiteY356" fmla="*/ 5179121 h 6858000"/>
              <a:gd name="connsiteX357" fmla="*/ 4713577 w 7467600"/>
              <a:gd name="connsiteY357" fmla="*/ 5616803 h 6858000"/>
              <a:gd name="connsiteX358" fmla="*/ 3989559 w 7467600"/>
              <a:gd name="connsiteY358" fmla="*/ 6145945 h 6858000"/>
              <a:gd name="connsiteX359" fmla="*/ 3939824 w 7467600"/>
              <a:gd name="connsiteY359" fmla="*/ 6066900 h 6858000"/>
              <a:gd name="connsiteX360" fmla="*/ 4584537 w 7467600"/>
              <a:gd name="connsiteY360" fmla="*/ 5324826 h 6858000"/>
              <a:gd name="connsiteX361" fmla="*/ 5037105 w 7467600"/>
              <a:gd name="connsiteY361" fmla="*/ 5088765 h 6858000"/>
              <a:gd name="connsiteX362" fmla="*/ 5039930 w 7467600"/>
              <a:gd name="connsiteY362" fmla="*/ 5089585 h 6858000"/>
              <a:gd name="connsiteX363" fmla="*/ 5263764 w 7467600"/>
              <a:gd name="connsiteY363" fmla="*/ 4735525 h 6858000"/>
              <a:gd name="connsiteX364" fmla="*/ 4086300 w 7467600"/>
              <a:gd name="connsiteY364" fmla="*/ 4884599 h 6858000"/>
              <a:gd name="connsiteX365" fmla="*/ 4085485 w 7467600"/>
              <a:gd name="connsiteY365" fmla="*/ 4899070 h 6858000"/>
              <a:gd name="connsiteX366" fmla="*/ 3871915 w 7467600"/>
              <a:gd name="connsiteY366" fmla="*/ 5253645 h 6858000"/>
              <a:gd name="connsiteX367" fmla="*/ 3799374 w 7467600"/>
              <a:gd name="connsiteY367" fmla="*/ 5466127 h 6858000"/>
              <a:gd name="connsiteX368" fmla="*/ 3498850 w 7467600"/>
              <a:gd name="connsiteY368" fmla="*/ 6661888 h 6858000"/>
              <a:gd name="connsiteX369" fmla="*/ 3399216 w 7467600"/>
              <a:gd name="connsiteY369" fmla="*/ 6858000 h 6858000"/>
              <a:gd name="connsiteX370" fmla="*/ 3303688 w 7467600"/>
              <a:gd name="connsiteY370" fmla="*/ 6858000 h 6858000"/>
              <a:gd name="connsiteX371" fmla="*/ 3391774 w 7467600"/>
              <a:gd name="connsiteY371" fmla="*/ 6697181 h 6858000"/>
              <a:gd name="connsiteX372" fmla="*/ 3735540 w 7467600"/>
              <a:gd name="connsiteY372" fmla="*/ 5546923 h 6858000"/>
              <a:gd name="connsiteX373" fmla="*/ 3729438 w 7467600"/>
              <a:gd name="connsiteY373" fmla="*/ 5569058 h 6858000"/>
              <a:gd name="connsiteX374" fmla="*/ 3707782 w 7467600"/>
              <a:gd name="connsiteY374" fmla="*/ 5644908 h 6858000"/>
              <a:gd name="connsiteX375" fmla="*/ 3583827 w 7467600"/>
              <a:gd name="connsiteY375" fmla="*/ 6039215 h 6858000"/>
              <a:gd name="connsiteX376" fmla="*/ 3547861 w 7467600"/>
              <a:gd name="connsiteY376" fmla="*/ 6129609 h 6858000"/>
              <a:gd name="connsiteX377" fmla="*/ 3490905 w 7467600"/>
              <a:gd name="connsiteY377" fmla="*/ 6277660 h 6858000"/>
              <a:gd name="connsiteX378" fmla="*/ 3455859 w 7467600"/>
              <a:gd name="connsiteY378" fmla="*/ 6391301 h 6858000"/>
              <a:gd name="connsiteX379" fmla="*/ 3429112 w 7467600"/>
              <a:gd name="connsiteY379" fmla="*/ 6479469 h 6858000"/>
              <a:gd name="connsiteX380" fmla="*/ 3304862 w 7467600"/>
              <a:gd name="connsiteY380" fmla="*/ 6796476 h 6858000"/>
              <a:gd name="connsiteX381" fmla="*/ 3276071 w 7467600"/>
              <a:gd name="connsiteY381" fmla="*/ 6858000 h 6858000"/>
              <a:gd name="connsiteX382" fmla="*/ 3240805 w 7467600"/>
              <a:gd name="connsiteY382" fmla="*/ 6858000 h 6858000"/>
              <a:gd name="connsiteX383" fmla="*/ 3275917 w 7467600"/>
              <a:gd name="connsiteY383" fmla="*/ 6783192 h 6858000"/>
              <a:gd name="connsiteX384" fmla="*/ 3399358 w 7467600"/>
              <a:gd name="connsiteY384" fmla="*/ 6469011 h 6858000"/>
              <a:gd name="connsiteX385" fmla="*/ 3425650 w 7467600"/>
              <a:gd name="connsiteY385" fmla="*/ 6381333 h 6858000"/>
              <a:gd name="connsiteX386" fmla="*/ 3460661 w 7467600"/>
              <a:gd name="connsiteY386" fmla="*/ 6266763 h 6858000"/>
              <a:gd name="connsiteX387" fmla="*/ 3518021 w 7467600"/>
              <a:gd name="connsiteY387" fmla="*/ 6117298 h 6858000"/>
              <a:gd name="connsiteX388" fmla="*/ 3554035 w 7467600"/>
              <a:gd name="connsiteY388" fmla="*/ 6027832 h 6858000"/>
              <a:gd name="connsiteX389" fmla="*/ 3677174 w 7467600"/>
              <a:gd name="connsiteY389" fmla="*/ 5636351 h 6858000"/>
              <a:gd name="connsiteX390" fmla="*/ 3698819 w 7467600"/>
              <a:gd name="connsiteY390" fmla="*/ 5560503 h 6858000"/>
              <a:gd name="connsiteX391" fmla="*/ 3702094 w 7467600"/>
              <a:gd name="connsiteY391" fmla="*/ 5549194 h 6858000"/>
              <a:gd name="connsiteX392" fmla="*/ 3398355 w 7467600"/>
              <a:gd name="connsiteY392" fmla="*/ 6094603 h 6858000"/>
              <a:gd name="connsiteX393" fmla="*/ 3193941 w 7467600"/>
              <a:gd name="connsiteY393" fmla="*/ 6798775 h 6858000"/>
              <a:gd name="connsiteX394" fmla="*/ 3184140 w 7467600"/>
              <a:gd name="connsiteY394" fmla="*/ 6858000 h 6858000"/>
              <a:gd name="connsiteX395" fmla="*/ 3099978 w 7467600"/>
              <a:gd name="connsiteY395" fmla="*/ 6858000 h 6858000"/>
              <a:gd name="connsiteX396" fmla="*/ 3101556 w 7467600"/>
              <a:gd name="connsiteY396" fmla="*/ 6843337 h 6858000"/>
              <a:gd name="connsiteX397" fmla="*/ 3370162 w 7467600"/>
              <a:gd name="connsiteY397" fmla="*/ 5785550 h 6858000"/>
              <a:gd name="connsiteX398" fmla="*/ 3746477 w 7467600"/>
              <a:gd name="connsiteY398" fmla="*/ 5377889 h 6858000"/>
              <a:gd name="connsiteX399" fmla="*/ 3863399 w 7467600"/>
              <a:gd name="connsiteY399" fmla="*/ 5087257 h 6858000"/>
              <a:gd name="connsiteX400" fmla="*/ 3968712 w 7467600"/>
              <a:gd name="connsiteY400" fmla="*/ 4913989 h 6858000"/>
              <a:gd name="connsiteX401" fmla="*/ 2792390 w 7467600"/>
              <a:gd name="connsiteY401" fmla="*/ 5382974 h 6858000"/>
              <a:gd name="connsiteX402" fmla="*/ 2714982 w 7467600"/>
              <a:gd name="connsiteY402" fmla="*/ 5427051 h 6858000"/>
              <a:gd name="connsiteX403" fmla="*/ 2813361 w 7467600"/>
              <a:gd name="connsiteY403" fmla="*/ 6023912 h 6858000"/>
              <a:gd name="connsiteX404" fmla="*/ 2688430 w 7467600"/>
              <a:gd name="connsiteY404" fmla="*/ 6801564 h 6858000"/>
              <a:gd name="connsiteX405" fmla="*/ 2629626 w 7467600"/>
              <a:gd name="connsiteY405" fmla="*/ 6763394 h 6858000"/>
              <a:gd name="connsiteX406" fmla="*/ 2565328 w 7467600"/>
              <a:gd name="connsiteY406" fmla="*/ 5516399 h 6858000"/>
              <a:gd name="connsiteX407" fmla="*/ 1922999 w 7467600"/>
              <a:gd name="connsiteY407" fmla="*/ 5980343 h 6858000"/>
              <a:gd name="connsiteX408" fmla="*/ 1950261 w 7467600"/>
              <a:gd name="connsiteY408" fmla="*/ 6405858 h 6858000"/>
              <a:gd name="connsiteX409" fmla="*/ 2365554 w 7467600"/>
              <a:gd name="connsiteY409" fmla="*/ 6759107 h 6858000"/>
              <a:gd name="connsiteX410" fmla="*/ 2424142 w 7467600"/>
              <a:gd name="connsiteY410" fmla="*/ 6858000 h 6858000"/>
              <a:gd name="connsiteX411" fmla="*/ 2395994 w 7467600"/>
              <a:gd name="connsiteY411" fmla="*/ 6858000 h 6858000"/>
              <a:gd name="connsiteX412" fmla="*/ 2392863 w 7467600"/>
              <a:gd name="connsiteY412" fmla="*/ 6852964 h 6858000"/>
              <a:gd name="connsiteX413" fmla="*/ 2017589 w 7467600"/>
              <a:gd name="connsiteY413" fmla="*/ 6493982 h 6858000"/>
              <a:gd name="connsiteX414" fmla="*/ 2147336 w 7467600"/>
              <a:gd name="connsiteY414" fmla="*/ 6594052 h 6858000"/>
              <a:gd name="connsiteX415" fmla="*/ 2207047 w 7467600"/>
              <a:gd name="connsiteY415" fmla="*/ 6654540 h 6858000"/>
              <a:gd name="connsiteX416" fmla="*/ 2299106 w 7467600"/>
              <a:gd name="connsiteY416" fmla="*/ 6778931 h 6858000"/>
              <a:gd name="connsiteX417" fmla="*/ 2314430 w 7467600"/>
              <a:gd name="connsiteY417" fmla="*/ 6801144 h 6858000"/>
              <a:gd name="connsiteX418" fmla="*/ 2352406 w 7467600"/>
              <a:gd name="connsiteY418" fmla="*/ 6858000 h 6858000"/>
              <a:gd name="connsiteX419" fmla="*/ 2314492 w 7467600"/>
              <a:gd name="connsiteY419" fmla="*/ 6858000 h 6858000"/>
              <a:gd name="connsiteX420" fmla="*/ 2288095 w 7467600"/>
              <a:gd name="connsiteY420" fmla="*/ 6818030 h 6858000"/>
              <a:gd name="connsiteX421" fmla="*/ 2272768 w 7467600"/>
              <a:gd name="connsiteY421" fmla="*/ 6795822 h 6858000"/>
              <a:gd name="connsiteX422" fmla="*/ 2182715 w 7467600"/>
              <a:gd name="connsiteY422" fmla="*/ 6675071 h 6858000"/>
              <a:gd name="connsiteX423" fmla="*/ 2032061 w 7467600"/>
              <a:gd name="connsiteY423" fmla="*/ 6541380 h 6858000"/>
              <a:gd name="connsiteX424" fmla="*/ 2257220 w 7467600"/>
              <a:gd name="connsiteY424" fmla="*/ 6826257 h 6858000"/>
              <a:gd name="connsiteX425" fmla="*/ 2281324 w 7467600"/>
              <a:gd name="connsiteY425" fmla="*/ 6858000 h 6858000"/>
              <a:gd name="connsiteX426" fmla="*/ 2242860 w 7467600"/>
              <a:gd name="connsiteY426" fmla="*/ 6858000 h 6858000"/>
              <a:gd name="connsiteX427" fmla="*/ 2232818 w 7467600"/>
              <a:gd name="connsiteY427" fmla="*/ 6844926 h 6858000"/>
              <a:gd name="connsiteX428" fmla="*/ 1990172 w 7467600"/>
              <a:gd name="connsiteY428" fmla="*/ 6542121 h 6858000"/>
              <a:gd name="connsiteX429" fmla="*/ 2124090 w 7467600"/>
              <a:gd name="connsiteY429" fmla="*/ 6761017 h 6858000"/>
              <a:gd name="connsiteX430" fmla="*/ 2200380 w 7467600"/>
              <a:gd name="connsiteY430" fmla="*/ 6858000 h 6858000"/>
              <a:gd name="connsiteX431" fmla="*/ 2147507 w 7467600"/>
              <a:gd name="connsiteY431" fmla="*/ 6858000 h 6858000"/>
              <a:gd name="connsiteX432" fmla="*/ 2070668 w 7467600"/>
              <a:gd name="connsiteY432" fmla="*/ 6761520 h 6858000"/>
              <a:gd name="connsiteX433" fmla="*/ 1975142 w 7467600"/>
              <a:gd name="connsiteY433" fmla="*/ 6585570 h 6858000"/>
              <a:gd name="connsiteX434" fmla="*/ 2050035 w 7467600"/>
              <a:gd name="connsiteY434" fmla="*/ 6813345 h 6858000"/>
              <a:gd name="connsiteX435" fmla="*/ 2063025 w 7467600"/>
              <a:gd name="connsiteY435" fmla="*/ 6858000 h 6858000"/>
              <a:gd name="connsiteX436" fmla="*/ 2021675 w 7467600"/>
              <a:gd name="connsiteY436" fmla="*/ 6858000 h 6858000"/>
              <a:gd name="connsiteX437" fmla="*/ 2019308 w 7467600"/>
              <a:gd name="connsiteY437" fmla="*/ 6847118 h 6858000"/>
              <a:gd name="connsiteX438" fmla="*/ 1938835 w 7467600"/>
              <a:gd name="connsiteY438" fmla="*/ 6551160 h 6858000"/>
              <a:gd name="connsiteX439" fmla="*/ 1953230 w 7467600"/>
              <a:gd name="connsiteY439" fmla="*/ 6759699 h 6858000"/>
              <a:gd name="connsiteX440" fmla="*/ 1956763 w 7467600"/>
              <a:gd name="connsiteY440" fmla="*/ 6778191 h 6858000"/>
              <a:gd name="connsiteX441" fmla="*/ 1967925 w 7467600"/>
              <a:gd name="connsiteY441" fmla="*/ 6858000 h 6858000"/>
              <a:gd name="connsiteX442" fmla="*/ 1936622 w 7467600"/>
              <a:gd name="connsiteY442" fmla="*/ 6858000 h 6858000"/>
              <a:gd name="connsiteX443" fmla="*/ 1926261 w 7467600"/>
              <a:gd name="connsiteY443" fmla="*/ 6784064 h 6858000"/>
              <a:gd name="connsiteX444" fmla="*/ 1922724 w 7467600"/>
              <a:gd name="connsiteY444" fmla="*/ 6765577 h 6858000"/>
              <a:gd name="connsiteX445" fmla="*/ 1904650 w 7467600"/>
              <a:gd name="connsiteY445" fmla="*/ 6639616 h 6858000"/>
              <a:gd name="connsiteX446" fmla="*/ 1885273 w 7467600"/>
              <a:gd name="connsiteY446" fmla="*/ 6858000 h 6858000"/>
              <a:gd name="connsiteX447" fmla="*/ 1854363 w 7467600"/>
              <a:gd name="connsiteY447" fmla="*/ 6858000 h 6858000"/>
              <a:gd name="connsiteX448" fmla="*/ 1880391 w 7467600"/>
              <a:gd name="connsiteY448" fmla="*/ 6603796 h 6858000"/>
              <a:gd name="connsiteX449" fmla="*/ 1818273 w 7467600"/>
              <a:gd name="connsiteY449" fmla="*/ 6715729 h 6858000"/>
              <a:gd name="connsiteX450" fmla="*/ 1794691 w 7467600"/>
              <a:gd name="connsiteY450" fmla="*/ 6843239 h 6858000"/>
              <a:gd name="connsiteX451" fmla="*/ 1794914 w 7467600"/>
              <a:gd name="connsiteY451" fmla="*/ 6858000 h 6858000"/>
              <a:gd name="connsiteX452" fmla="*/ 1746128 w 7467600"/>
              <a:gd name="connsiteY452" fmla="*/ 6858000 h 6858000"/>
              <a:gd name="connsiteX453" fmla="*/ 1753934 w 7467600"/>
              <a:gd name="connsiteY453" fmla="*/ 6724796 h 6858000"/>
              <a:gd name="connsiteX454" fmla="*/ 1792053 w 7467600"/>
              <a:gd name="connsiteY454" fmla="*/ 6572396 h 6858000"/>
              <a:gd name="connsiteX455" fmla="*/ 1862248 w 7467600"/>
              <a:gd name="connsiteY455" fmla="*/ 6266397 h 6858000"/>
              <a:gd name="connsiteX456" fmla="*/ 1862250 w 7467600"/>
              <a:gd name="connsiteY456" fmla="*/ 6033531 h 6858000"/>
              <a:gd name="connsiteX457" fmla="*/ 1211999 w 7467600"/>
              <a:gd name="connsiteY457" fmla="*/ 6683610 h 6858000"/>
              <a:gd name="connsiteX458" fmla="*/ 1213266 w 7467600"/>
              <a:gd name="connsiteY458" fmla="*/ 6691947 h 6858000"/>
              <a:gd name="connsiteX459" fmla="*/ 1203370 w 7467600"/>
              <a:gd name="connsiteY459" fmla="*/ 6850676 h 6858000"/>
              <a:gd name="connsiteX460" fmla="*/ 1203671 w 7467600"/>
              <a:gd name="connsiteY460" fmla="*/ 6858000 h 6858000"/>
              <a:gd name="connsiteX461" fmla="*/ 1143180 w 7467600"/>
              <a:gd name="connsiteY461" fmla="*/ 6858000 h 6858000"/>
              <a:gd name="connsiteX462" fmla="*/ 1142176 w 7467600"/>
              <a:gd name="connsiteY462" fmla="*/ 6766045 h 6858000"/>
              <a:gd name="connsiteX463" fmla="*/ 1067484 w 7467600"/>
              <a:gd name="connsiteY463" fmla="*/ 6858000 h 6858000"/>
              <a:gd name="connsiteX464" fmla="*/ 953928 w 7467600"/>
              <a:gd name="connsiteY464" fmla="*/ 6858000 h 6858000"/>
              <a:gd name="connsiteX465" fmla="*/ 959715 w 7467600"/>
              <a:gd name="connsiteY465" fmla="*/ 6850185 h 6858000"/>
              <a:gd name="connsiteX466" fmla="*/ 1483788 w 7467600"/>
              <a:gd name="connsiteY466" fmla="*/ 6259174 h 6858000"/>
              <a:gd name="connsiteX467" fmla="*/ 1100671 w 7467600"/>
              <a:gd name="connsiteY467" fmla="*/ 6252137 h 6858000"/>
              <a:gd name="connsiteX468" fmla="*/ 1090144 w 7467600"/>
              <a:gd name="connsiteY468" fmla="*/ 6256748 h 6858000"/>
              <a:gd name="connsiteX469" fmla="*/ 1095872 w 7467600"/>
              <a:gd name="connsiteY469" fmla="*/ 6271892 h 6858000"/>
              <a:gd name="connsiteX470" fmla="*/ 262785 w 7467600"/>
              <a:gd name="connsiteY470" fmla="*/ 6845450 h 6858000"/>
              <a:gd name="connsiteX471" fmla="*/ 209968 w 7467600"/>
              <a:gd name="connsiteY471" fmla="*/ 6770713 h 6858000"/>
              <a:gd name="connsiteX472" fmla="*/ 873460 w 7467600"/>
              <a:gd name="connsiteY472" fmla="*/ 6253768 h 6858000"/>
              <a:gd name="connsiteX473" fmla="*/ 192686 w 7467600"/>
              <a:gd name="connsiteY473" fmla="*/ 5849257 h 6858000"/>
              <a:gd name="connsiteX474" fmla="*/ 4696 w 7467600"/>
              <a:gd name="connsiteY474" fmla="*/ 5697668 h 6858000"/>
              <a:gd name="connsiteX475" fmla="*/ 0 w 7467600"/>
              <a:gd name="connsiteY475" fmla="*/ 5689984 h 6858000"/>
              <a:gd name="connsiteX476" fmla="*/ 0 w 7467600"/>
              <a:gd name="connsiteY476" fmla="*/ 5513472 h 6858000"/>
              <a:gd name="connsiteX477" fmla="*/ 174101 w 7467600"/>
              <a:gd name="connsiteY477" fmla="*/ 5620277 h 6858000"/>
              <a:gd name="connsiteX478" fmla="*/ 891800 w 7467600"/>
              <a:gd name="connsiteY478" fmla="*/ 6036935 h 6858000"/>
              <a:gd name="connsiteX479" fmla="*/ 1072219 w 7467600"/>
              <a:gd name="connsiteY479" fmla="*/ 6169443 h 6858000"/>
              <a:gd name="connsiteX480" fmla="*/ 1074117 w 7467600"/>
              <a:gd name="connsiteY480" fmla="*/ 6170301 h 6858000"/>
              <a:gd name="connsiteX481" fmla="*/ 1083114 w 7467600"/>
              <a:gd name="connsiteY481" fmla="*/ 6174131 h 6858000"/>
              <a:gd name="connsiteX482" fmla="*/ 1543010 w 7467600"/>
              <a:gd name="connsiteY482" fmla="*/ 6191140 h 6858000"/>
              <a:gd name="connsiteX483" fmla="*/ 1551080 w 7467600"/>
              <a:gd name="connsiteY483" fmla="*/ 6195006 h 6858000"/>
              <a:gd name="connsiteX484" fmla="*/ 2345443 w 7467600"/>
              <a:gd name="connsiteY484" fmla="*/ 5549882 h 6858000"/>
              <a:gd name="connsiteX485" fmla="*/ 1721499 w 7467600"/>
              <a:gd name="connsiteY485" fmla="*/ 5599969 h 6858000"/>
              <a:gd name="connsiteX486" fmla="*/ 767716 w 7467600"/>
              <a:gd name="connsiteY486" fmla="*/ 5472768 h 6858000"/>
              <a:gd name="connsiteX487" fmla="*/ 722147 w 7467600"/>
              <a:gd name="connsiteY487" fmla="*/ 5393091 h 6858000"/>
              <a:gd name="connsiteX488" fmla="*/ 1485552 w 7467600"/>
              <a:gd name="connsiteY488" fmla="*/ 5313202 h 6858000"/>
              <a:gd name="connsiteX489" fmla="*/ 2143004 w 7467600"/>
              <a:gd name="connsiteY489" fmla="*/ 5402420 h 6858000"/>
              <a:gd name="connsiteX490" fmla="*/ 1933391 w 7467600"/>
              <a:gd name="connsiteY490" fmla="*/ 5156971 h 6858000"/>
              <a:gd name="connsiteX491" fmla="*/ 1827118 w 7467600"/>
              <a:gd name="connsiteY491" fmla="*/ 4968410 h 6858000"/>
              <a:gd name="connsiteX492" fmla="*/ 1837349 w 7467600"/>
              <a:gd name="connsiteY492" fmla="*/ 4956357 h 6858000"/>
              <a:gd name="connsiteX493" fmla="*/ 2162835 w 7467600"/>
              <a:gd name="connsiteY493" fmla="*/ 5187853 h 6858000"/>
              <a:gd name="connsiteX494" fmla="*/ 2257167 w 7467600"/>
              <a:gd name="connsiteY494" fmla="*/ 5462123 h 6858000"/>
              <a:gd name="connsiteX495" fmla="*/ 2261598 w 7467600"/>
              <a:gd name="connsiteY495" fmla="*/ 5467998 h 6858000"/>
              <a:gd name="connsiteX496" fmla="*/ 2437177 w 7467600"/>
              <a:gd name="connsiteY496" fmla="*/ 5479608 h 6858000"/>
              <a:gd name="connsiteX497" fmla="*/ 2445247 w 7467600"/>
              <a:gd name="connsiteY497" fmla="*/ 5483476 h 6858000"/>
              <a:gd name="connsiteX498" fmla="*/ 2743626 w 7467600"/>
              <a:gd name="connsiteY498" fmla="*/ 5304819 h 6858000"/>
              <a:gd name="connsiteX499" fmla="*/ 3048102 w 7467600"/>
              <a:gd name="connsiteY499" fmla="*/ 5150595 h 6858000"/>
              <a:gd name="connsiteX500" fmla="*/ 1799414 w 7467600"/>
              <a:gd name="connsiteY500" fmla="*/ 4694732 h 6858000"/>
              <a:gd name="connsiteX501" fmla="*/ 1771735 w 7467600"/>
              <a:gd name="connsiteY501" fmla="*/ 4619929 h 6858000"/>
              <a:gd name="connsiteX502" fmla="*/ 3104273 w 7467600"/>
              <a:gd name="connsiteY502" fmla="*/ 5076159 h 6858000"/>
              <a:gd name="connsiteX503" fmla="*/ 3113245 w 7467600"/>
              <a:gd name="connsiteY503" fmla="*/ 5090705 h 6858000"/>
              <a:gd name="connsiteX504" fmla="*/ 3126294 w 7467600"/>
              <a:gd name="connsiteY504" fmla="*/ 5114400 h 6858000"/>
              <a:gd name="connsiteX505" fmla="*/ 3937433 w 7467600"/>
              <a:gd name="connsiteY505" fmla="*/ 4830473 h 6858000"/>
              <a:gd name="connsiteX506" fmla="*/ 3590475 w 7467600"/>
              <a:gd name="connsiteY506" fmla="*/ 4597974 h 6858000"/>
              <a:gd name="connsiteX507" fmla="*/ 3100264 w 7467600"/>
              <a:gd name="connsiteY507" fmla="*/ 4579845 h 6858000"/>
              <a:gd name="connsiteX508" fmla="*/ 2183576 w 7467600"/>
              <a:gd name="connsiteY508" fmla="*/ 4227150 h 6858000"/>
              <a:gd name="connsiteX509" fmla="*/ 2151029 w 7467600"/>
              <a:gd name="connsiteY509" fmla="*/ 4146947 h 6858000"/>
              <a:gd name="connsiteX510" fmla="*/ 3563434 w 7467600"/>
              <a:gd name="connsiteY510" fmla="*/ 4469115 h 6858000"/>
              <a:gd name="connsiteX511" fmla="*/ 3177952 w 7467600"/>
              <a:gd name="connsiteY511" fmla="*/ 3657386 h 6858000"/>
              <a:gd name="connsiteX512" fmla="*/ 3189263 w 7467600"/>
              <a:gd name="connsiteY512" fmla="*/ 3625726 h 6858000"/>
              <a:gd name="connsiteX513" fmla="*/ 3560912 w 7467600"/>
              <a:gd name="connsiteY513" fmla="*/ 4079863 h 6858000"/>
              <a:gd name="connsiteX514" fmla="*/ 3626636 w 7467600"/>
              <a:gd name="connsiteY514" fmla="*/ 4512230 h 6858000"/>
              <a:gd name="connsiteX515" fmla="*/ 3653088 w 7467600"/>
              <a:gd name="connsiteY515" fmla="*/ 4521417 h 6858000"/>
              <a:gd name="connsiteX516" fmla="*/ 3988128 w 7467600"/>
              <a:gd name="connsiteY516" fmla="*/ 4817267 h 6858000"/>
              <a:gd name="connsiteX517" fmla="*/ 4830582 w 7467600"/>
              <a:gd name="connsiteY517" fmla="*/ 4676000 h 6858000"/>
              <a:gd name="connsiteX518" fmla="*/ 4830100 w 7467600"/>
              <a:gd name="connsiteY518" fmla="*/ 4675554 h 6858000"/>
              <a:gd name="connsiteX519" fmla="*/ 4036318 w 7467600"/>
              <a:gd name="connsiteY519" fmla="*/ 4147013 h 6858000"/>
              <a:gd name="connsiteX520" fmla="*/ 3432098 w 7467600"/>
              <a:gd name="connsiteY520" fmla="*/ 3537312 h 6858000"/>
              <a:gd name="connsiteX521" fmla="*/ 3446761 w 7467600"/>
              <a:gd name="connsiteY521" fmla="*/ 3461278 h 6858000"/>
              <a:gd name="connsiteX522" fmla="*/ 4419733 w 7467600"/>
              <a:gd name="connsiteY522" fmla="*/ 3963555 h 6858000"/>
              <a:gd name="connsiteX523" fmla="*/ 4781371 w 7467600"/>
              <a:gd name="connsiteY523" fmla="*/ 4458604 h 6858000"/>
              <a:gd name="connsiteX524" fmla="*/ 4780440 w 7467600"/>
              <a:gd name="connsiteY524" fmla="*/ 4470290 h 6858000"/>
              <a:gd name="connsiteX525" fmla="*/ 4898954 w 7467600"/>
              <a:gd name="connsiteY525" fmla="*/ 4662092 h 6858000"/>
              <a:gd name="connsiteX526" fmla="*/ 4900699 w 7467600"/>
              <a:gd name="connsiteY526" fmla="*/ 4670867 h 6858000"/>
              <a:gd name="connsiteX527" fmla="*/ 5714511 w 7467600"/>
              <a:gd name="connsiteY527" fmla="*/ 4663483 h 6858000"/>
              <a:gd name="connsiteX528" fmla="*/ 5464793 w 7467600"/>
              <a:gd name="connsiteY528" fmla="*/ 4393556 h 6858000"/>
              <a:gd name="connsiteX529" fmla="*/ 5461897 w 7467600"/>
              <a:gd name="connsiteY529" fmla="*/ 4390879 h 6858000"/>
              <a:gd name="connsiteX530" fmla="*/ 4294126 w 7467600"/>
              <a:gd name="connsiteY530" fmla="*/ 3303048 h 6858000"/>
              <a:gd name="connsiteX531" fmla="*/ 4305321 w 7467600"/>
              <a:gd name="connsiteY531" fmla="*/ 3256953 h 6858000"/>
              <a:gd name="connsiteX532" fmla="*/ 4949299 w 7467600"/>
              <a:gd name="connsiteY532" fmla="*/ 3766336 h 6858000"/>
              <a:gd name="connsiteX533" fmla="*/ 5291452 w 7467600"/>
              <a:gd name="connsiteY533" fmla="*/ 4076801 h 6858000"/>
              <a:gd name="connsiteX534" fmla="*/ 5434998 w 7467600"/>
              <a:gd name="connsiteY534" fmla="*/ 4254100 h 6858000"/>
              <a:gd name="connsiteX535" fmla="*/ 5351015 w 7467600"/>
              <a:gd name="connsiteY535" fmla="*/ 3760989 h 6858000"/>
              <a:gd name="connsiteX536" fmla="*/ 5413780 w 7467600"/>
              <a:gd name="connsiteY536" fmla="*/ 2966265 h 6858000"/>
              <a:gd name="connsiteX537" fmla="*/ 5425627 w 7467600"/>
              <a:gd name="connsiteY537" fmla="*/ 2954192 h 6858000"/>
              <a:gd name="connsiteX538" fmla="*/ 6604735 w 7467600"/>
              <a:gd name="connsiteY538" fmla="*/ 2041381 h 6858000"/>
              <a:gd name="connsiteX539" fmla="*/ 7204487 w 7467600"/>
              <a:gd name="connsiteY539" fmla="*/ 2742112 h 6858000"/>
              <a:gd name="connsiteX540" fmla="*/ 7131592 w 7467600"/>
              <a:gd name="connsiteY540" fmla="*/ 2672096 h 6858000"/>
              <a:gd name="connsiteX541" fmla="*/ 6996344 w 7467600"/>
              <a:gd name="connsiteY541" fmla="*/ 2518310 h 6858000"/>
              <a:gd name="connsiteX542" fmla="*/ 6735495 w 7467600"/>
              <a:gd name="connsiteY542" fmla="*/ 2196890 h 6858000"/>
              <a:gd name="connsiteX543" fmla="*/ 6721901 w 7467600"/>
              <a:gd name="connsiteY543" fmla="*/ 2179274 h 6858000"/>
              <a:gd name="connsiteX544" fmla="*/ 6604735 w 7467600"/>
              <a:gd name="connsiteY544" fmla="*/ 2041381 h 6858000"/>
              <a:gd name="connsiteX545" fmla="*/ 6591670 w 7467600"/>
              <a:gd name="connsiteY545" fmla="*/ 1988277 h 6858000"/>
              <a:gd name="connsiteX546" fmla="*/ 6747349 w 7467600"/>
              <a:gd name="connsiteY546" fmla="*/ 2160069 h 6858000"/>
              <a:gd name="connsiteX547" fmla="*/ 6760943 w 7467600"/>
              <a:gd name="connsiteY547" fmla="*/ 2177686 h 6858000"/>
              <a:gd name="connsiteX548" fmla="*/ 7021065 w 7467600"/>
              <a:gd name="connsiteY548" fmla="*/ 2498102 h 6858000"/>
              <a:gd name="connsiteX549" fmla="*/ 7155223 w 7467600"/>
              <a:gd name="connsiteY549" fmla="*/ 2650386 h 6858000"/>
              <a:gd name="connsiteX550" fmla="*/ 7203167 w 7467600"/>
              <a:gd name="connsiteY550" fmla="*/ 2697288 h 6858000"/>
              <a:gd name="connsiteX551" fmla="*/ 6937703 w 7467600"/>
              <a:gd name="connsiteY551" fmla="*/ 2321981 h 6858000"/>
              <a:gd name="connsiteX552" fmla="*/ 6591670 w 7467600"/>
              <a:gd name="connsiteY552" fmla="*/ 1988277 h 6858000"/>
              <a:gd name="connsiteX553" fmla="*/ 5798671 w 7467600"/>
              <a:gd name="connsiteY553" fmla="*/ 1981601 h 6858000"/>
              <a:gd name="connsiteX554" fmla="*/ 5754709 w 7467600"/>
              <a:gd name="connsiteY554" fmla="*/ 2071454 h 6858000"/>
              <a:gd name="connsiteX555" fmla="*/ 5763044 w 7467600"/>
              <a:gd name="connsiteY555" fmla="*/ 2842206 h 6858000"/>
              <a:gd name="connsiteX556" fmla="*/ 5764974 w 7467600"/>
              <a:gd name="connsiteY556" fmla="*/ 2799609 h 6858000"/>
              <a:gd name="connsiteX557" fmla="*/ 5767665 w 7467600"/>
              <a:gd name="connsiteY557" fmla="*/ 2666409 h 6858000"/>
              <a:gd name="connsiteX558" fmla="*/ 5763055 w 7467600"/>
              <a:gd name="connsiteY558" fmla="*/ 2579705 h 6858000"/>
              <a:gd name="connsiteX559" fmla="*/ 5758079 w 7467600"/>
              <a:gd name="connsiteY559" fmla="*/ 2492508 h 6858000"/>
              <a:gd name="connsiteX560" fmla="*/ 5779325 w 7467600"/>
              <a:gd name="connsiteY560" fmla="*/ 2197069 h 6858000"/>
              <a:gd name="connsiteX561" fmla="*/ 5798671 w 7467600"/>
              <a:gd name="connsiteY561" fmla="*/ 1981601 h 6858000"/>
              <a:gd name="connsiteX562" fmla="*/ 5829202 w 7467600"/>
              <a:gd name="connsiteY562" fmla="*/ 1971679 h 6858000"/>
              <a:gd name="connsiteX563" fmla="*/ 5809558 w 7467600"/>
              <a:gd name="connsiteY563" fmla="*/ 2198043 h 6858000"/>
              <a:gd name="connsiteX564" fmla="*/ 5788653 w 7467600"/>
              <a:gd name="connsiteY564" fmla="*/ 2489430 h 6858000"/>
              <a:gd name="connsiteX565" fmla="*/ 5793439 w 7467600"/>
              <a:gd name="connsiteY565" fmla="*/ 2575235 h 6858000"/>
              <a:gd name="connsiteX566" fmla="*/ 5796837 w 7467600"/>
              <a:gd name="connsiteY566" fmla="*/ 2637633 h 6858000"/>
              <a:gd name="connsiteX567" fmla="*/ 5818614 w 7467600"/>
              <a:gd name="connsiteY567" fmla="*/ 2473055 h 6858000"/>
              <a:gd name="connsiteX568" fmla="*/ 5829202 w 7467600"/>
              <a:gd name="connsiteY568" fmla="*/ 1971679 h 6858000"/>
              <a:gd name="connsiteX569" fmla="*/ 5911389 w 7467600"/>
              <a:gd name="connsiteY569" fmla="*/ 1898371 h 6858000"/>
              <a:gd name="connsiteX570" fmla="*/ 6237627 w 7467600"/>
              <a:gd name="connsiteY570" fmla="*/ 2231921 h 6858000"/>
              <a:gd name="connsiteX571" fmla="*/ 5911389 w 7467600"/>
              <a:gd name="connsiteY571" fmla="*/ 1898371 h 6858000"/>
              <a:gd name="connsiteX572" fmla="*/ 6944437 w 7467600"/>
              <a:gd name="connsiteY572" fmla="*/ 1575402 h 6858000"/>
              <a:gd name="connsiteX573" fmla="*/ 6304730 w 7467600"/>
              <a:gd name="connsiteY573" fmla="*/ 1766654 h 6858000"/>
              <a:gd name="connsiteX574" fmla="*/ 6944437 w 7467600"/>
              <a:gd name="connsiteY574" fmla="*/ 1575402 h 6858000"/>
              <a:gd name="connsiteX575" fmla="*/ 7019523 w 7467600"/>
              <a:gd name="connsiteY575" fmla="*/ 1519450 h 6858000"/>
              <a:gd name="connsiteX576" fmla="*/ 6298091 w 7467600"/>
              <a:gd name="connsiteY576" fmla="*/ 1737122 h 6858000"/>
              <a:gd name="connsiteX577" fmla="*/ 7019523 w 7467600"/>
              <a:gd name="connsiteY577" fmla="*/ 1519450 h 6858000"/>
              <a:gd name="connsiteX578" fmla="*/ 2399523 w 7467600"/>
              <a:gd name="connsiteY578" fmla="*/ 1428234 h 6858000"/>
              <a:gd name="connsiteX579" fmla="*/ 2224982 w 7467600"/>
              <a:gd name="connsiteY579" fmla="*/ 1826201 h 6858000"/>
              <a:gd name="connsiteX580" fmla="*/ 2096099 w 7467600"/>
              <a:gd name="connsiteY580" fmla="*/ 2345900 h 6858000"/>
              <a:gd name="connsiteX581" fmla="*/ 2283317 w 7467600"/>
              <a:gd name="connsiteY581" fmla="*/ 1796925 h 6858000"/>
              <a:gd name="connsiteX582" fmla="*/ 2399523 w 7467600"/>
              <a:gd name="connsiteY582" fmla="*/ 1428234 h 6858000"/>
              <a:gd name="connsiteX583" fmla="*/ 2448558 w 7467600"/>
              <a:gd name="connsiteY583" fmla="*/ 1373435 h 6858000"/>
              <a:gd name="connsiteX584" fmla="*/ 2312521 w 7467600"/>
              <a:gd name="connsiteY584" fmla="*/ 1806140 h 6858000"/>
              <a:gd name="connsiteX585" fmla="*/ 2127533 w 7467600"/>
              <a:gd name="connsiteY585" fmla="*/ 2348380 h 6858000"/>
              <a:gd name="connsiteX586" fmla="*/ 2358080 w 7467600"/>
              <a:gd name="connsiteY586" fmla="*/ 1866134 h 6858000"/>
              <a:gd name="connsiteX587" fmla="*/ 2407436 w 7467600"/>
              <a:gd name="connsiteY587" fmla="*/ 1651070 h 6858000"/>
              <a:gd name="connsiteX588" fmla="*/ 2448558 w 7467600"/>
              <a:gd name="connsiteY588" fmla="*/ 1373435 h 6858000"/>
              <a:gd name="connsiteX589" fmla="*/ 278707 w 7467600"/>
              <a:gd name="connsiteY589" fmla="*/ 1352270 h 6858000"/>
              <a:gd name="connsiteX590" fmla="*/ 321570 w 7467600"/>
              <a:gd name="connsiteY590" fmla="*/ 1861610 h 6858000"/>
              <a:gd name="connsiteX591" fmla="*/ 294281 w 7467600"/>
              <a:gd name="connsiteY591" fmla="*/ 1440658 h 6858000"/>
              <a:gd name="connsiteX592" fmla="*/ 278707 w 7467600"/>
              <a:gd name="connsiteY592" fmla="*/ 1352270 h 6858000"/>
              <a:gd name="connsiteX593" fmla="*/ 1423821 w 7467600"/>
              <a:gd name="connsiteY593" fmla="*/ 1351958 h 6858000"/>
              <a:gd name="connsiteX594" fmla="*/ 1638521 w 7467600"/>
              <a:gd name="connsiteY594" fmla="*/ 1908470 h 6858000"/>
              <a:gd name="connsiteX595" fmla="*/ 1754199 w 7467600"/>
              <a:gd name="connsiteY595" fmla="*/ 2149284 h 6858000"/>
              <a:gd name="connsiteX596" fmla="*/ 1908359 w 7467600"/>
              <a:gd name="connsiteY596" fmla="*/ 2364988 h 6858000"/>
              <a:gd name="connsiteX597" fmla="*/ 1647661 w 7467600"/>
              <a:gd name="connsiteY597" fmla="*/ 1825945 h 6858000"/>
              <a:gd name="connsiteX598" fmla="*/ 1423821 w 7467600"/>
              <a:gd name="connsiteY598" fmla="*/ 1351958 h 6858000"/>
              <a:gd name="connsiteX599" fmla="*/ 1431890 w 7467600"/>
              <a:gd name="connsiteY599" fmla="*/ 1306475 h 6858000"/>
              <a:gd name="connsiteX600" fmla="*/ 1507597 w 7467600"/>
              <a:gd name="connsiteY600" fmla="*/ 1446132 h 6858000"/>
              <a:gd name="connsiteX601" fmla="*/ 1674586 w 7467600"/>
              <a:gd name="connsiteY601" fmla="*/ 1813832 h 6858000"/>
              <a:gd name="connsiteX602" fmla="*/ 1815950 w 7467600"/>
              <a:gd name="connsiteY602" fmla="*/ 2128564 h 6858000"/>
              <a:gd name="connsiteX603" fmla="*/ 1984242 w 7467600"/>
              <a:gd name="connsiteY603" fmla="*/ 2430829 h 6858000"/>
              <a:gd name="connsiteX604" fmla="*/ 2014023 w 7467600"/>
              <a:gd name="connsiteY604" fmla="*/ 2450995 h 6858000"/>
              <a:gd name="connsiteX605" fmla="*/ 1747337 w 7467600"/>
              <a:gd name="connsiteY605" fmla="*/ 1855264 h 6858000"/>
              <a:gd name="connsiteX606" fmla="*/ 1533749 w 7467600"/>
              <a:gd name="connsiteY606" fmla="*/ 1478656 h 6858000"/>
              <a:gd name="connsiteX607" fmla="*/ 1431890 w 7467600"/>
              <a:gd name="connsiteY607" fmla="*/ 1306475 h 6858000"/>
              <a:gd name="connsiteX608" fmla="*/ 5052692 w 7467600"/>
              <a:gd name="connsiteY608" fmla="*/ 1292994 h 6858000"/>
              <a:gd name="connsiteX609" fmla="*/ 5200661 w 7467600"/>
              <a:gd name="connsiteY609" fmla="*/ 1635186 h 6858000"/>
              <a:gd name="connsiteX610" fmla="*/ 5297138 w 7467600"/>
              <a:gd name="connsiteY610" fmla="*/ 1906351 h 6858000"/>
              <a:gd name="connsiteX611" fmla="*/ 5052692 w 7467600"/>
              <a:gd name="connsiteY611" fmla="*/ 1292994 h 6858000"/>
              <a:gd name="connsiteX612" fmla="*/ 5009948 w 7467600"/>
              <a:gd name="connsiteY612" fmla="*/ 1273619 h 6858000"/>
              <a:gd name="connsiteX613" fmla="*/ 5121777 w 7467600"/>
              <a:gd name="connsiteY613" fmla="*/ 1654213 h 6858000"/>
              <a:gd name="connsiteX614" fmla="*/ 5293545 w 7467600"/>
              <a:gd name="connsiteY614" fmla="*/ 2072247 h 6858000"/>
              <a:gd name="connsiteX615" fmla="*/ 5294042 w 7467600"/>
              <a:gd name="connsiteY615" fmla="*/ 2065019 h 6858000"/>
              <a:gd name="connsiteX616" fmla="*/ 5171936 w 7467600"/>
              <a:gd name="connsiteY616" fmla="*/ 1647613 h 6858000"/>
              <a:gd name="connsiteX617" fmla="*/ 5009948 w 7467600"/>
              <a:gd name="connsiteY617" fmla="*/ 1273619 h 6858000"/>
              <a:gd name="connsiteX618" fmla="*/ 655236 w 7467600"/>
              <a:gd name="connsiteY618" fmla="*/ 1268632 h 6858000"/>
              <a:gd name="connsiteX619" fmla="*/ 839521 w 7467600"/>
              <a:gd name="connsiteY619" fmla="*/ 1685315 h 6858000"/>
              <a:gd name="connsiteX620" fmla="*/ 1109416 w 7467600"/>
              <a:gd name="connsiteY620" fmla="*/ 2061663 h 6858000"/>
              <a:gd name="connsiteX621" fmla="*/ 1298300 w 7467600"/>
              <a:gd name="connsiteY621" fmla="*/ 2247742 h 6858000"/>
              <a:gd name="connsiteX622" fmla="*/ 1125871 w 7467600"/>
              <a:gd name="connsiteY622" fmla="*/ 1989513 h 6858000"/>
              <a:gd name="connsiteX623" fmla="*/ 981574 w 7467600"/>
              <a:gd name="connsiteY623" fmla="*/ 1783157 h 6858000"/>
              <a:gd name="connsiteX624" fmla="*/ 922198 w 7467600"/>
              <a:gd name="connsiteY624" fmla="*/ 1677437 h 6858000"/>
              <a:gd name="connsiteX625" fmla="*/ 869293 w 7467600"/>
              <a:gd name="connsiteY625" fmla="*/ 1583214 h 6858000"/>
              <a:gd name="connsiteX626" fmla="*/ 751431 w 7467600"/>
              <a:gd name="connsiteY626" fmla="*/ 1405731 h 6858000"/>
              <a:gd name="connsiteX627" fmla="*/ 655236 w 7467600"/>
              <a:gd name="connsiteY627" fmla="*/ 1268632 h 6858000"/>
              <a:gd name="connsiteX628" fmla="*/ 6516292 w 7467600"/>
              <a:gd name="connsiteY628" fmla="*/ 1263064 h 6858000"/>
              <a:gd name="connsiteX629" fmla="*/ 5736320 w 7467600"/>
              <a:gd name="connsiteY629" fmla="*/ 1501803 h 6858000"/>
              <a:gd name="connsiteX630" fmla="*/ 6516292 w 7467600"/>
              <a:gd name="connsiteY630" fmla="*/ 1263064 h 6858000"/>
              <a:gd name="connsiteX631" fmla="*/ 291466 w 7467600"/>
              <a:gd name="connsiteY631" fmla="*/ 1250369 h 6858000"/>
              <a:gd name="connsiteX632" fmla="*/ 323180 w 7467600"/>
              <a:gd name="connsiteY632" fmla="*/ 1435283 h 6858000"/>
              <a:gd name="connsiteX633" fmla="*/ 349381 w 7467600"/>
              <a:gd name="connsiteY633" fmla="*/ 1875041 h 6858000"/>
              <a:gd name="connsiteX634" fmla="*/ 374363 w 7467600"/>
              <a:gd name="connsiteY634" fmla="*/ 1506494 h 6858000"/>
              <a:gd name="connsiteX635" fmla="*/ 302168 w 7467600"/>
              <a:gd name="connsiteY635" fmla="*/ 1274495 h 6858000"/>
              <a:gd name="connsiteX636" fmla="*/ 291466 w 7467600"/>
              <a:gd name="connsiteY636" fmla="*/ 1250369 h 6858000"/>
              <a:gd name="connsiteX637" fmla="*/ 678222 w 7467600"/>
              <a:gd name="connsiteY637" fmla="*/ 1248670 h 6858000"/>
              <a:gd name="connsiteX638" fmla="*/ 775536 w 7467600"/>
              <a:gd name="connsiteY638" fmla="*/ 1388015 h 6858000"/>
              <a:gd name="connsiteX639" fmla="*/ 894529 w 7467600"/>
              <a:gd name="connsiteY639" fmla="*/ 1567739 h 6858000"/>
              <a:gd name="connsiteX640" fmla="*/ 948000 w 7467600"/>
              <a:gd name="connsiteY640" fmla="*/ 1663088 h 6858000"/>
              <a:gd name="connsiteX641" fmla="*/ 1006812 w 7467600"/>
              <a:gd name="connsiteY641" fmla="*/ 1767683 h 6858000"/>
              <a:gd name="connsiteX642" fmla="*/ 1149133 w 7467600"/>
              <a:gd name="connsiteY642" fmla="*/ 1971513 h 6858000"/>
              <a:gd name="connsiteX643" fmla="*/ 1333952 w 7467600"/>
              <a:gd name="connsiteY643" fmla="*/ 2251620 h 6858000"/>
              <a:gd name="connsiteX644" fmla="*/ 1337329 w 7467600"/>
              <a:gd name="connsiteY644" fmla="*/ 2258350 h 6858000"/>
              <a:gd name="connsiteX645" fmla="*/ 1014726 w 7467600"/>
              <a:gd name="connsiteY645" fmla="*/ 1615556 h 6858000"/>
              <a:gd name="connsiteX646" fmla="*/ 678222 w 7467600"/>
              <a:gd name="connsiteY646" fmla="*/ 1248670 h 6858000"/>
              <a:gd name="connsiteX647" fmla="*/ 6691602 w 7467600"/>
              <a:gd name="connsiteY647" fmla="*/ 1140573 h 6858000"/>
              <a:gd name="connsiteX648" fmla="*/ 6571100 w 7467600"/>
              <a:gd name="connsiteY648" fmla="*/ 1183662 h 6858000"/>
              <a:gd name="connsiteX649" fmla="*/ 6241687 w 7467600"/>
              <a:gd name="connsiteY649" fmla="*/ 1257600 h 6858000"/>
              <a:gd name="connsiteX650" fmla="*/ 5693009 w 7467600"/>
              <a:gd name="connsiteY650" fmla="*/ 1478256 h 6858000"/>
              <a:gd name="connsiteX651" fmla="*/ 6548420 w 7467600"/>
              <a:gd name="connsiteY651" fmla="*/ 1214599 h 6858000"/>
              <a:gd name="connsiteX652" fmla="*/ 6605473 w 7467600"/>
              <a:gd name="connsiteY652" fmla="*/ 1184686 h 6858000"/>
              <a:gd name="connsiteX653" fmla="*/ 6691602 w 7467600"/>
              <a:gd name="connsiteY653" fmla="*/ 1140573 h 6858000"/>
              <a:gd name="connsiteX654" fmla="*/ 4002475 w 7467600"/>
              <a:gd name="connsiteY654" fmla="*/ 1037802 h 6858000"/>
              <a:gd name="connsiteX655" fmla="*/ 4000324 w 7467600"/>
              <a:gd name="connsiteY655" fmla="*/ 1039362 h 6858000"/>
              <a:gd name="connsiteX656" fmla="*/ 4002862 w 7467600"/>
              <a:gd name="connsiteY656" fmla="*/ 1042866 h 6858000"/>
              <a:gd name="connsiteX657" fmla="*/ 4002475 w 7467600"/>
              <a:gd name="connsiteY657" fmla="*/ 1037802 h 6858000"/>
              <a:gd name="connsiteX658" fmla="*/ 506322 w 7467600"/>
              <a:gd name="connsiteY658" fmla="*/ 1020997 h 6858000"/>
              <a:gd name="connsiteX659" fmla="*/ 533068 w 7467600"/>
              <a:gd name="connsiteY659" fmla="*/ 1029409 h 6858000"/>
              <a:gd name="connsiteX660" fmla="*/ 1232525 w 7467600"/>
              <a:gd name="connsiteY660" fmla="*/ 1804675 h 6858000"/>
              <a:gd name="connsiteX661" fmla="*/ 1388858 w 7467600"/>
              <a:gd name="connsiteY661" fmla="*/ 2368011 h 6858000"/>
              <a:gd name="connsiteX662" fmla="*/ 1384098 w 7467600"/>
              <a:gd name="connsiteY662" fmla="*/ 2378125 h 6858000"/>
              <a:gd name="connsiteX663" fmla="*/ 1425393 w 7467600"/>
              <a:gd name="connsiteY663" fmla="*/ 2589124 h 6858000"/>
              <a:gd name="connsiteX664" fmla="*/ 1424001 w 7467600"/>
              <a:gd name="connsiteY664" fmla="*/ 2597541 h 6858000"/>
              <a:gd name="connsiteX665" fmla="*/ 2152729 w 7467600"/>
              <a:gd name="connsiteY665" fmla="*/ 2864487 h 6858000"/>
              <a:gd name="connsiteX666" fmla="*/ 2020609 w 7467600"/>
              <a:gd name="connsiteY666" fmla="*/ 2539671 h 6858000"/>
              <a:gd name="connsiteX667" fmla="*/ 2018920 w 7467600"/>
              <a:gd name="connsiteY667" fmla="*/ 2536309 h 6858000"/>
              <a:gd name="connsiteX668" fmla="*/ 1342441 w 7467600"/>
              <a:gd name="connsiteY668" fmla="*/ 1173017 h 6858000"/>
              <a:gd name="connsiteX669" fmla="*/ 1367925 w 7467600"/>
              <a:gd name="connsiteY669" fmla="*/ 1135648 h 6858000"/>
              <a:gd name="connsiteX670" fmla="*/ 1771401 w 7467600"/>
              <a:gd name="connsiteY670" fmla="*/ 1806673 h 6858000"/>
              <a:gd name="connsiteX671" fmla="*/ 1972385 w 7467600"/>
              <a:gd name="connsiteY671" fmla="*/ 2198735 h 6858000"/>
              <a:gd name="connsiteX672" fmla="*/ 2040892 w 7467600"/>
              <a:gd name="connsiteY672" fmla="*/ 2405205 h 6858000"/>
              <a:gd name="connsiteX673" fmla="*/ 2131689 w 7467600"/>
              <a:gd name="connsiteY673" fmla="*/ 1936926 h 6858000"/>
              <a:gd name="connsiteX674" fmla="*/ 2454820 w 7467600"/>
              <a:gd name="connsiteY674" fmla="*/ 1248808 h 6858000"/>
              <a:gd name="connsiteX675" fmla="*/ 2492512 w 7467600"/>
              <a:gd name="connsiteY675" fmla="*/ 1302920 h 6858000"/>
              <a:gd name="connsiteX676" fmla="*/ 2081216 w 7467600"/>
              <a:gd name="connsiteY676" fmla="*/ 2527513 h 6858000"/>
              <a:gd name="connsiteX677" fmla="*/ 2081211 w 7467600"/>
              <a:gd name="connsiteY677" fmla="*/ 2528916 h 6858000"/>
              <a:gd name="connsiteX678" fmla="*/ 2199067 w 7467600"/>
              <a:gd name="connsiteY678" fmla="*/ 2884061 h 6858000"/>
              <a:gd name="connsiteX679" fmla="*/ 3192586 w 7467600"/>
              <a:gd name="connsiteY679" fmla="*/ 3411496 h 6858000"/>
              <a:gd name="connsiteX680" fmla="*/ 3182620 w 7467600"/>
              <a:gd name="connsiteY680" fmla="*/ 3483279 h 6858000"/>
              <a:gd name="connsiteX681" fmla="*/ 2435119 w 7467600"/>
              <a:gd name="connsiteY681" fmla="*/ 3080173 h 6858000"/>
              <a:gd name="connsiteX682" fmla="*/ 2410152 w 7467600"/>
              <a:gd name="connsiteY682" fmla="*/ 3063751 h 6858000"/>
              <a:gd name="connsiteX683" fmla="*/ 2408099 w 7467600"/>
              <a:gd name="connsiteY683" fmla="*/ 3064403 h 6858000"/>
              <a:gd name="connsiteX684" fmla="*/ 2407218 w 7467600"/>
              <a:gd name="connsiteY684" fmla="*/ 3070324 h 6858000"/>
              <a:gd name="connsiteX685" fmla="*/ 2380138 w 7467600"/>
              <a:gd name="connsiteY685" fmla="*/ 3099341 h 6858000"/>
              <a:gd name="connsiteX686" fmla="*/ 1765923 w 7467600"/>
              <a:gd name="connsiteY686" fmla="*/ 3581043 h 6858000"/>
              <a:gd name="connsiteX687" fmla="*/ 1702258 w 7467600"/>
              <a:gd name="connsiteY687" fmla="*/ 3612286 h 6858000"/>
              <a:gd name="connsiteX688" fmla="*/ 1538370 w 7467600"/>
              <a:gd name="connsiteY688" fmla="*/ 3811804 h 6858000"/>
              <a:gd name="connsiteX689" fmla="*/ 542867 w 7467600"/>
              <a:gd name="connsiteY689" fmla="*/ 4944092 h 6858000"/>
              <a:gd name="connsiteX690" fmla="*/ 515800 w 7467600"/>
              <a:gd name="connsiteY690" fmla="*/ 4862180 h 6858000"/>
              <a:gd name="connsiteX691" fmla="*/ 909145 w 7467600"/>
              <a:gd name="connsiteY691" fmla="*/ 4199225 h 6858000"/>
              <a:gd name="connsiteX692" fmla="*/ 1214067 w 7467600"/>
              <a:gd name="connsiteY692" fmla="*/ 3908561 h 6858000"/>
              <a:gd name="connsiteX693" fmla="*/ 640967 w 7467600"/>
              <a:gd name="connsiteY693" fmla="*/ 4105601 h 6858000"/>
              <a:gd name="connsiteX694" fmla="*/ 112563 w 7467600"/>
              <a:gd name="connsiteY694" fmla="*/ 4396952 h 6858000"/>
              <a:gd name="connsiteX695" fmla="*/ 0 w 7467600"/>
              <a:gd name="connsiteY695" fmla="*/ 4466006 h 6858000"/>
              <a:gd name="connsiteX696" fmla="*/ 0 w 7467600"/>
              <a:gd name="connsiteY696" fmla="*/ 4233763 h 6858000"/>
              <a:gd name="connsiteX697" fmla="*/ 36881 w 7467600"/>
              <a:gd name="connsiteY697" fmla="*/ 4200118 h 6858000"/>
              <a:gd name="connsiteX698" fmla="*/ 910534 w 7467600"/>
              <a:gd name="connsiteY698" fmla="*/ 3629753 h 6858000"/>
              <a:gd name="connsiteX699" fmla="*/ 1578717 w 7467600"/>
              <a:gd name="connsiteY699" fmla="*/ 3575982 h 6858000"/>
              <a:gd name="connsiteX700" fmla="*/ 2338780 w 7467600"/>
              <a:gd name="connsiteY700" fmla="*/ 3033725 h 6858000"/>
              <a:gd name="connsiteX701" fmla="*/ 1807991 w 7467600"/>
              <a:gd name="connsiteY701" fmla="*/ 2807184 h 6858000"/>
              <a:gd name="connsiteX702" fmla="*/ 1416358 w 7467600"/>
              <a:gd name="connsiteY702" fmla="*/ 3112571 h 6858000"/>
              <a:gd name="connsiteX703" fmla="*/ 939066 w 7467600"/>
              <a:gd name="connsiteY703" fmla="*/ 3378798 h 6858000"/>
              <a:gd name="connsiteX704" fmla="*/ 115099 w 7467600"/>
              <a:gd name="connsiteY704" fmla="*/ 3607650 h 6858000"/>
              <a:gd name="connsiteX705" fmla="*/ 97284 w 7467600"/>
              <a:gd name="connsiteY705" fmla="*/ 3520393 h 6858000"/>
              <a:gd name="connsiteX706" fmla="*/ 922050 w 7467600"/>
              <a:gd name="connsiteY706" fmla="*/ 3074867 h 6858000"/>
              <a:gd name="connsiteX707" fmla="*/ 1405265 w 7467600"/>
              <a:gd name="connsiteY707" fmla="*/ 3016319 h 6858000"/>
              <a:gd name="connsiteX708" fmla="*/ 1407512 w 7467600"/>
              <a:gd name="connsiteY708" fmla="*/ 3018001 h 6858000"/>
              <a:gd name="connsiteX709" fmla="*/ 1726266 w 7467600"/>
              <a:gd name="connsiteY709" fmla="*/ 2777274 h 6858000"/>
              <a:gd name="connsiteX710" fmla="*/ 625390 w 7467600"/>
              <a:gd name="connsiteY710" fmla="*/ 2514541 h 6858000"/>
              <a:gd name="connsiteX711" fmla="*/ 619799 w 7467600"/>
              <a:gd name="connsiteY711" fmla="*/ 2527180 h 6858000"/>
              <a:gd name="connsiteX712" fmla="*/ 310030 w 7467600"/>
              <a:gd name="connsiteY712" fmla="*/ 2771818 h 6858000"/>
              <a:gd name="connsiteX713" fmla="*/ 173877 w 7467600"/>
              <a:gd name="connsiteY713" fmla="*/ 2937056 h 6858000"/>
              <a:gd name="connsiteX714" fmla="*/ 77889 w 7467600"/>
              <a:gd name="connsiteY714" fmla="*/ 3138440 h 6858000"/>
              <a:gd name="connsiteX715" fmla="*/ 0 w 7467600"/>
              <a:gd name="connsiteY715" fmla="*/ 3271395 h 6858000"/>
              <a:gd name="connsiteX716" fmla="*/ 0 w 7467600"/>
              <a:gd name="connsiteY716" fmla="*/ 3153002 h 6858000"/>
              <a:gd name="connsiteX717" fmla="*/ 2386 w 7467600"/>
              <a:gd name="connsiteY717" fmla="*/ 3149203 h 6858000"/>
              <a:gd name="connsiteX718" fmla="*/ 89753 w 7467600"/>
              <a:gd name="connsiteY718" fmla="*/ 2987702 h 6858000"/>
              <a:gd name="connsiteX719" fmla="*/ 76869 w 7467600"/>
              <a:gd name="connsiteY719" fmla="*/ 3005404 h 6858000"/>
              <a:gd name="connsiteX720" fmla="*/ 32049 w 7467600"/>
              <a:gd name="connsiteY720" fmla="*/ 3065814 h 6858000"/>
              <a:gd name="connsiteX721" fmla="*/ 0 w 7467600"/>
              <a:gd name="connsiteY721" fmla="*/ 3108744 h 6858000"/>
              <a:gd name="connsiteX722" fmla="*/ 0 w 7467600"/>
              <a:gd name="connsiteY722" fmla="*/ 3058059 h 6858000"/>
              <a:gd name="connsiteX723" fmla="*/ 7610 w 7467600"/>
              <a:gd name="connsiteY723" fmla="*/ 3047889 h 6858000"/>
              <a:gd name="connsiteX724" fmla="*/ 52419 w 7467600"/>
              <a:gd name="connsiteY724" fmla="*/ 2987479 h 6858000"/>
              <a:gd name="connsiteX725" fmla="*/ 59142 w 7467600"/>
              <a:gd name="connsiteY725" fmla="*/ 2978488 h 6858000"/>
              <a:gd name="connsiteX726" fmla="*/ 0 w 7467600"/>
              <a:gd name="connsiteY726" fmla="*/ 3015334 h 6858000"/>
              <a:gd name="connsiteX727" fmla="*/ 0 w 7467600"/>
              <a:gd name="connsiteY727" fmla="*/ 2914286 h 6858000"/>
              <a:gd name="connsiteX728" fmla="*/ 36383 w 7467600"/>
              <a:gd name="connsiteY728" fmla="*/ 2901128 h 6858000"/>
              <a:gd name="connsiteX729" fmla="*/ 156329 w 7467600"/>
              <a:gd name="connsiteY729" fmla="*/ 2840533 h 6858000"/>
              <a:gd name="connsiteX730" fmla="*/ 358355 w 7467600"/>
              <a:gd name="connsiteY730" fmla="*/ 2620471 h 6858000"/>
              <a:gd name="connsiteX731" fmla="*/ 510577 w 7467600"/>
              <a:gd name="connsiteY731" fmla="*/ 2501244 h 6858000"/>
              <a:gd name="connsiteX732" fmla="*/ 211967 w 7467600"/>
              <a:gd name="connsiteY732" fmla="*/ 2479171 h 6858000"/>
              <a:gd name="connsiteX733" fmla="*/ 0 w 7467600"/>
              <a:gd name="connsiteY733" fmla="*/ 2476398 h 6858000"/>
              <a:gd name="connsiteX734" fmla="*/ 0 w 7467600"/>
              <a:gd name="connsiteY734" fmla="*/ 2389189 h 6858000"/>
              <a:gd name="connsiteX735" fmla="*/ 103062 w 7467600"/>
              <a:gd name="connsiteY735" fmla="*/ 2389518 h 6858000"/>
              <a:gd name="connsiteX736" fmla="*/ 510734 w 7467600"/>
              <a:gd name="connsiteY736" fmla="*/ 2416201 h 6858000"/>
              <a:gd name="connsiteX737" fmla="*/ 279257 w 7467600"/>
              <a:gd name="connsiteY737" fmla="*/ 2092102 h 6858000"/>
              <a:gd name="connsiteX738" fmla="*/ 65265 w 7467600"/>
              <a:gd name="connsiteY738" fmla="*/ 2006049 h 6858000"/>
              <a:gd name="connsiteX739" fmla="*/ 0 w 7467600"/>
              <a:gd name="connsiteY739" fmla="*/ 1982532 h 6858000"/>
              <a:gd name="connsiteX740" fmla="*/ 0 w 7467600"/>
              <a:gd name="connsiteY740" fmla="*/ 1912789 h 6858000"/>
              <a:gd name="connsiteX741" fmla="*/ 97460 w 7467600"/>
              <a:gd name="connsiteY741" fmla="*/ 1953725 h 6858000"/>
              <a:gd name="connsiteX742" fmla="*/ 221272 w 7467600"/>
              <a:gd name="connsiteY742" fmla="*/ 1980766 h 6858000"/>
              <a:gd name="connsiteX743" fmla="*/ 116765 w 7467600"/>
              <a:gd name="connsiteY743" fmla="*/ 1911033 h 6858000"/>
              <a:gd name="connsiteX744" fmla="*/ 16405 w 7467600"/>
              <a:gd name="connsiteY744" fmla="*/ 1803412 h 6858000"/>
              <a:gd name="connsiteX745" fmla="*/ 0 w 7467600"/>
              <a:gd name="connsiteY745" fmla="*/ 1784777 h 6858000"/>
              <a:gd name="connsiteX746" fmla="*/ 0 w 7467600"/>
              <a:gd name="connsiteY746" fmla="*/ 1740082 h 6858000"/>
              <a:gd name="connsiteX747" fmla="*/ 39394 w 7467600"/>
              <a:gd name="connsiteY747" fmla="*/ 1784856 h 6858000"/>
              <a:gd name="connsiteX748" fmla="*/ 135813 w 7467600"/>
              <a:gd name="connsiteY748" fmla="*/ 1888838 h 6858000"/>
              <a:gd name="connsiteX749" fmla="*/ 242575 w 7467600"/>
              <a:gd name="connsiteY749" fmla="*/ 1958841 h 6858000"/>
              <a:gd name="connsiteX750" fmla="*/ 82197 w 7467600"/>
              <a:gd name="connsiteY750" fmla="*/ 1754826 h 6858000"/>
              <a:gd name="connsiteX751" fmla="*/ 0 w 7467600"/>
              <a:gd name="connsiteY751" fmla="*/ 1679650 h 6858000"/>
              <a:gd name="connsiteX752" fmla="*/ 0 w 7467600"/>
              <a:gd name="connsiteY752" fmla="*/ 1602463 h 6858000"/>
              <a:gd name="connsiteX753" fmla="*/ 84689 w 7467600"/>
              <a:gd name="connsiteY753" fmla="*/ 1677442 h 6858000"/>
              <a:gd name="connsiteX754" fmla="*/ 298437 w 7467600"/>
              <a:gd name="connsiteY754" fmla="*/ 1968019 h 6858000"/>
              <a:gd name="connsiteX755" fmla="*/ 227269 w 7467600"/>
              <a:gd name="connsiteY755" fmla="*/ 1114064 h 6858000"/>
              <a:gd name="connsiteX756" fmla="*/ 248003 w 7467600"/>
              <a:gd name="connsiteY756" fmla="*/ 1089613 h 6858000"/>
              <a:gd name="connsiteX757" fmla="*/ 427020 w 7467600"/>
              <a:gd name="connsiteY757" fmla="*/ 1619803 h 6858000"/>
              <a:gd name="connsiteX758" fmla="*/ 340345 w 7467600"/>
              <a:gd name="connsiteY758" fmla="*/ 2027739 h 6858000"/>
              <a:gd name="connsiteX759" fmla="*/ 360865 w 7467600"/>
              <a:gd name="connsiteY759" fmla="*/ 2044827 h 6858000"/>
              <a:gd name="connsiteX760" fmla="*/ 560414 w 7467600"/>
              <a:gd name="connsiteY760" fmla="*/ 2421457 h 6858000"/>
              <a:gd name="connsiteX761" fmla="*/ 1359703 w 7467600"/>
              <a:gd name="connsiteY761" fmla="*/ 2578554 h 6858000"/>
              <a:gd name="connsiteX762" fmla="*/ 1359422 w 7467600"/>
              <a:gd name="connsiteY762" fmla="*/ 2577994 h 6858000"/>
              <a:gd name="connsiteX763" fmla="*/ 828701 w 7467600"/>
              <a:gd name="connsiteY763" fmla="*/ 1839520 h 6858000"/>
              <a:gd name="connsiteX764" fmla="*/ 494427 w 7467600"/>
              <a:gd name="connsiteY764" fmla="*/ 1092333 h 6858000"/>
              <a:gd name="connsiteX765" fmla="*/ 506322 w 7467600"/>
              <a:gd name="connsiteY765" fmla="*/ 1020997 h 6858000"/>
              <a:gd name="connsiteX766" fmla="*/ 4570198 w 7467600"/>
              <a:gd name="connsiteY766" fmla="*/ 978081 h 6858000"/>
              <a:gd name="connsiteX767" fmla="*/ 4523691 w 7467600"/>
              <a:gd name="connsiteY767" fmla="*/ 1127776 h 6858000"/>
              <a:gd name="connsiteX768" fmla="*/ 4509875 w 7467600"/>
              <a:gd name="connsiteY768" fmla="*/ 1167552 h 6858000"/>
              <a:gd name="connsiteX769" fmla="*/ 4478168 w 7467600"/>
              <a:gd name="connsiteY769" fmla="*/ 1260735 h 6858000"/>
              <a:gd name="connsiteX770" fmla="*/ 4409309 w 7467600"/>
              <a:gd name="connsiteY770" fmla="*/ 1666996 h 6858000"/>
              <a:gd name="connsiteX771" fmla="*/ 4370031 w 7467600"/>
              <a:gd name="connsiteY771" fmla="*/ 1955666 h 6858000"/>
              <a:gd name="connsiteX772" fmla="*/ 4570198 w 7467600"/>
              <a:gd name="connsiteY772" fmla="*/ 978081 h 6858000"/>
              <a:gd name="connsiteX773" fmla="*/ 4557898 w 7467600"/>
              <a:gd name="connsiteY773" fmla="*/ 900011 h 6858000"/>
              <a:gd name="connsiteX774" fmla="*/ 4344840 w 7467600"/>
              <a:gd name="connsiteY774" fmla="*/ 1922038 h 6858000"/>
              <a:gd name="connsiteX775" fmla="*/ 4378710 w 7467600"/>
              <a:gd name="connsiteY775" fmla="*/ 1665516 h 6858000"/>
              <a:gd name="connsiteX776" fmla="*/ 4448798 w 7467600"/>
              <a:gd name="connsiteY776" fmla="*/ 1253024 h 6858000"/>
              <a:gd name="connsiteX777" fmla="*/ 4480315 w 7467600"/>
              <a:gd name="connsiteY777" fmla="*/ 1158454 h 6858000"/>
              <a:gd name="connsiteX778" fmla="*/ 4494133 w 7467600"/>
              <a:gd name="connsiteY778" fmla="*/ 1118676 h 6858000"/>
              <a:gd name="connsiteX779" fmla="*/ 4557898 w 7467600"/>
              <a:gd name="connsiteY779" fmla="*/ 900011 h 6858000"/>
              <a:gd name="connsiteX780" fmla="*/ 5870151 w 7467600"/>
              <a:gd name="connsiteY780" fmla="*/ 898890 h 6858000"/>
              <a:gd name="connsiteX781" fmla="*/ 5861335 w 7467600"/>
              <a:gd name="connsiteY781" fmla="*/ 899177 h 6858000"/>
              <a:gd name="connsiteX782" fmla="*/ 5843702 w 7467600"/>
              <a:gd name="connsiteY782" fmla="*/ 899748 h 6858000"/>
              <a:gd name="connsiteX783" fmla="*/ 5651107 w 7467600"/>
              <a:gd name="connsiteY783" fmla="*/ 920306 h 6858000"/>
              <a:gd name="connsiteX784" fmla="*/ 5459407 w 7467600"/>
              <a:gd name="connsiteY784" fmla="*/ 940975 h 6858000"/>
              <a:gd name="connsiteX785" fmla="*/ 5374846 w 7467600"/>
              <a:gd name="connsiteY785" fmla="*/ 941988 h 6858000"/>
              <a:gd name="connsiteX786" fmla="*/ 5256105 w 7467600"/>
              <a:gd name="connsiteY786" fmla="*/ 945632 h 6858000"/>
              <a:gd name="connsiteX787" fmla="*/ 5107071 w 7467600"/>
              <a:gd name="connsiteY787" fmla="*/ 969720 h 6858000"/>
              <a:gd name="connsiteX788" fmla="*/ 4998681 w 7467600"/>
              <a:gd name="connsiteY788" fmla="*/ 988771 h 6858000"/>
              <a:gd name="connsiteX789" fmla="*/ 5870151 w 7467600"/>
              <a:gd name="connsiteY789" fmla="*/ 898890 h 6858000"/>
              <a:gd name="connsiteX790" fmla="*/ 5504425 w 7467600"/>
              <a:gd name="connsiteY790" fmla="*/ 848067 h 6858000"/>
              <a:gd name="connsiteX791" fmla="*/ 4968849 w 7467600"/>
              <a:gd name="connsiteY791" fmla="*/ 962318 h 6858000"/>
              <a:gd name="connsiteX792" fmla="*/ 5104039 w 7467600"/>
              <a:gd name="connsiteY792" fmla="*/ 940634 h 6858000"/>
              <a:gd name="connsiteX793" fmla="*/ 5256311 w 7467600"/>
              <a:gd name="connsiteY793" fmla="*/ 916490 h 6858000"/>
              <a:gd name="connsiteX794" fmla="*/ 5377381 w 7467600"/>
              <a:gd name="connsiteY794" fmla="*/ 912671 h 6858000"/>
              <a:gd name="connsiteX795" fmla="*/ 5460148 w 7467600"/>
              <a:gd name="connsiteY795" fmla="*/ 911442 h 6858000"/>
              <a:gd name="connsiteX796" fmla="*/ 5648971 w 7467600"/>
              <a:gd name="connsiteY796" fmla="*/ 891331 h 6858000"/>
              <a:gd name="connsiteX797" fmla="*/ 5844807 w 7467600"/>
              <a:gd name="connsiteY797" fmla="*/ 870718 h 6858000"/>
              <a:gd name="connsiteX798" fmla="*/ 5862975 w 7467600"/>
              <a:gd name="connsiteY798" fmla="*/ 869756 h 6858000"/>
              <a:gd name="connsiteX799" fmla="*/ 5920887 w 7467600"/>
              <a:gd name="connsiteY799" fmla="*/ 865929 h 6858000"/>
              <a:gd name="connsiteX800" fmla="*/ 5504425 w 7467600"/>
              <a:gd name="connsiteY800" fmla="*/ 848067 h 6858000"/>
              <a:gd name="connsiteX801" fmla="*/ 3607114 w 7467600"/>
              <a:gd name="connsiteY801" fmla="*/ 467441 h 6858000"/>
              <a:gd name="connsiteX802" fmla="*/ 3296242 w 7467600"/>
              <a:gd name="connsiteY802" fmla="*/ 807991 h 6858000"/>
              <a:gd name="connsiteX803" fmla="*/ 3174674 w 7467600"/>
              <a:gd name="connsiteY803" fmla="*/ 919759 h 6858000"/>
              <a:gd name="connsiteX804" fmla="*/ 3042978 w 7467600"/>
              <a:gd name="connsiteY804" fmla="*/ 1054894 h 6858000"/>
              <a:gd name="connsiteX805" fmla="*/ 2968914 w 7467600"/>
              <a:gd name="connsiteY805" fmla="*/ 1133756 h 6858000"/>
              <a:gd name="connsiteX806" fmla="*/ 3103823 w 7467600"/>
              <a:gd name="connsiteY806" fmla="*/ 1026814 h 6858000"/>
              <a:gd name="connsiteX807" fmla="*/ 3607114 w 7467600"/>
              <a:gd name="connsiteY807" fmla="*/ 467441 h 6858000"/>
              <a:gd name="connsiteX808" fmla="*/ 3744487 w 7467600"/>
              <a:gd name="connsiteY808" fmla="*/ 383136 h 6858000"/>
              <a:gd name="connsiteX809" fmla="*/ 3970213 w 7467600"/>
              <a:gd name="connsiteY809" fmla="*/ 995559 h 6858000"/>
              <a:gd name="connsiteX810" fmla="*/ 3744487 w 7467600"/>
              <a:gd name="connsiteY810" fmla="*/ 383136 h 6858000"/>
              <a:gd name="connsiteX811" fmla="*/ 3624562 w 7467600"/>
              <a:gd name="connsiteY811" fmla="*/ 367041 h 6858000"/>
              <a:gd name="connsiteX812" fmla="*/ 3489712 w 7467600"/>
              <a:gd name="connsiteY812" fmla="*/ 485386 h 6858000"/>
              <a:gd name="connsiteX813" fmla="*/ 3182994 w 7467600"/>
              <a:gd name="connsiteY813" fmla="*/ 828265 h 6858000"/>
              <a:gd name="connsiteX814" fmla="*/ 2892114 w 7467600"/>
              <a:gd name="connsiteY814" fmla="*/ 1172635 h 6858000"/>
              <a:gd name="connsiteX815" fmla="*/ 3021459 w 7467600"/>
              <a:gd name="connsiteY815" fmla="*/ 1035385 h 6858000"/>
              <a:gd name="connsiteX816" fmla="*/ 3153873 w 7467600"/>
              <a:gd name="connsiteY816" fmla="*/ 898971 h 6858000"/>
              <a:gd name="connsiteX817" fmla="*/ 3276511 w 7467600"/>
              <a:gd name="connsiteY817" fmla="*/ 786423 h 6858000"/>
              <a:gd name="connsiteX818" fmla="*/ 3584154 w 7467600"/>
              <a:gd name="connsiteY818" fmla="*/ 448218 h 6858000"/>
              <a:gd name="connsiteX819" fmla="*/ 3624562 w 7467600"/>
              <a:gd name="connsiteY819" fmla="*/ 367041 h 6858000"/>
              <a:gd name="connsiteX820" fmla="*/ 3766672 w 7467600"/>
              <a:gd name="connsiteY820" fmla="*/ 359429 h 6858000"/>
              <a:gd name="connsiteX821" fmla="*/ 3996338 w 7467600"/>
              <a:gd name="connsiteY821" fmla="*/ 968237 h 6858000"/>
              <a:gd name="connsiteX822" fmla="*/ 3766672 w 7467600"/>
              <a:gd name="connsiteY822" fmla="*/ 359429 h 6858000"/>
              <a:gd name="connsiteX823" fmla="*/ 5805386 w 7467600"/>
              <a:gd name="connsiteY823" fmla="*/ 239240 h 6858000"/>
              <a:gd name="connsiteX824" fmla="*/ 5736947 w 7467600"/>
              <a:gd name="connsiteY824" fmla="*/ 261367 h 6858000"/>
              <a:gd name="connsiteX825" fmla="*/ 5427012 w 7467600"/>
              <a:gd name="connsiteY825" fmla="*/ 311272 h 6858000"/>
              <a:gd name="connsiteX826" fmla="*/ 5147818 w 7467600"/>
              <a:gd name="connsiteY826" fmla="*/ 322112 h 6858000"/>
              <a:gd name="connsiteX827" fmla="*/ 5060854 w 7467600"/>
              <a:gd name="connsiteY827" fmla="*/ 311882 h 6858000"/>
              <a:gd name="connsiteX828" fmla="*/ 4945989 w 7467600"/>
              <a:gd name="connsiteY828" fmla="*/ 300516 h 6858000"/>
              <a:gd name="connsiteX829" fmla="*/ 5410479 w 7467600"/>
              <a:gd name="connsiteY829" fmla="*/ 348434 h 6858000"/>
              <a:gd name="connsiteX830" fmla="*/ 5805386 w 7467600"/>
              <a:gd name="connsiteY830" fmla="*/ 239240 h 6858000"/>
              <a:gd name="connsiteX831" fmla="*/ 5905192 w 7467600"/>
              <a:gd name="connsiteY831" fmla="*/ 163079 h 6858000"/>
              <a:gd name="connsiteX832" fmla="*/ 5865655 w 7467600"/>
              <a:gd name="connsiteY832" fmla="*/ 171901 h 6858000"/>
              <a:gd name="connsiteX833" fmla="*/ 5259740 w 7467600"/>
              <a:gd name="connsiteY833" fmla="*/ 257013 h 6858000"/>
              <a:gd name="connsiteX834" fmla="*/ 5208466 w 7467600"/>
              <a:gd name="connsiteY834" fmla="*/ 257550 h 6858000"/>
              <a:gd name="connsiteX835" fmla="*/ 4980204 w 7467600"/>
              <a:gd name="connsiteY835" fmla="*/ 271903 h 6858000"/>
              <a:gd name="connsiteX836" fmla="*/ 5068068 w 7467600"/>
              <a:gd name="connsiteY836" fmla="*/ 282244 h 6858000"/>
              <a:gd name="connsiteX837" fmla="*/ 5153231 w 7467600"/>
              <a:gd name="connsiteY837" fmla="*/ 292240 h 6858000"/>
              <a:gd name="connsiteX838" fmla="*/ 5426491 w 7467600"/>
              <a:gd name="connsiteY838" fmla="*/ 281128 h 6858000"/>
              <a:gd name="connsiteX839" fmla="*/ 5731212 w 7467600"/>
              <a:gd name="connsiteY839" fmla="*/ 231951 h 6858000"/>
              <a:gd name="connsiteX840" fmla="*/ 5905192 w 7467600"/>
              <a:gd name="connsiteY840" fmla="*/ 163079 h 6858000"/>
              <a:gd name="connsiteX841" fmla="*/ 5944437 w 7467600"/>
              <a:gd name="connsiteY841" fmla="*/ 113829 h 6858000"/>
              <a:gd name="connsiteX842" fmla="*/ 5825032 w 7467600"/>
              <a:gd name="connsiteY842" fmla="*/ 146405 h 6858000"/>
              <a:gd name="connsiteX843" fmla="*/ 4955599 w 7467600"/>
              <a:gd name="connsiteY843" fmla="*/ 247008 h 6858000"/>
              <a:gd name="connsiteX844" fmla="*/ 5210104 w 7467600"/>
              <a:gd name="connsiteY844" fmla="*/ 228123 h 6858000"/>
              <a:gd name="connsiteX845" fmla="*/ 5261015 w 7467600"/>
              <a:gd name="connsiteY845" fmla="*/ 227087 h 6858000"/>
              <a:gd name="connsiteX846" fmla="*/ 5861181 w 7467600"/>
              <a:gd name="connsiteY846" fmla="*/ 143093 h 6858000"/>
              <a:gd name="connsiteX847" fmla="*/ 5961252 w 7467600"/>
              <a:gd name="connsiteY847" fmla="*/ 114820 h 6858000"/>
              <a:gd name="connsiteX848" fmla="*/ 5944437 w 7467600"/>
              <a:gd name="connsiteY848" fmla="*/ 113829 h 6858000"/>
              <a:gd name="connsiteX849" fmla="*/ 3882765 w 7467600"/>
              <a:gd name="connsiteY849" fmla="*/ 0 h 6858000"/>
              <a:gd name="connsiteX850" fmla="*/ 3995099 w 7467600"/>
              <a:gd name="connsiteY850" fmla="*/ 0 h 6858000"/>
              <a:gd name="connsiteX851" fmla="*/ 4163818 w 7467600"/>
              <a:gd name="connsiteY851" fmla="*/ 234104 h 6858000"/>
              <a:gd name="connsiteX852" fmla="*/ 4172099 w 7467600"/>
              <a:gd name="connsiteY852" fmla="*/ 234207 h 6858000"/>
              <a:gd name="connsiteX853" fmla="*/ 4784282 w 7467600"/>
              <a:gd name="connsiteY853" fmla="*/ 276561 h 6858000"/>
              <a:gd name="connsiteX854" fmla="*/ 4801687 w 7467600"/>
              <a:gd name="connsiteY854" fmla="*/ 267764 h 6858000"/>
              <a:gd name="connsiteX855" fmla="*/ 6082788 w 7467600"/>
              <a:gd name="connsiteY855" fmla="*/ 64119 h 6858000"/>
              <a:gd name="connsiteX856" fmla="*/ 6099442 w 7467600"/>
              <a:gd name="connsiteY856" fmla="*/ 82568 h 6858000"/>
              <a:gd name="connsiteX857" fmla="*/ 4804137 w 7467600"/>
              <a:gd name="connsiteY857" fmla="*/ 320931 h 6858000"/>
              <a:gd name="connsiteX858" fmla="*/ 4227047 w 7467600"/>
              <a:gd name="connsiteY858" fmla="*/ 313415 h 6858000"/>
              <a:gd name="connsiteX859" fmla="*/ 4346041 w 7467600"/>
              <a:gd name="connsiteY859" fmla="*/ 456086 h 6858000"/>
              <a:gd name="connsiteX860" fmla="*/ 4870967 w 7467600"/>
              <a:gd name="connsiteY860" fmla="*/ 963061 h 6858000"/>
              <a:gd name="connsiteX861" fmla="*/ 4889647 w 7467600"/>
              <a:gd name="connsiteY861" fmla="*/ 957147 h 6858000"/>
              <a:gd name="connsiteX862" fmla="*/ 5422504 w 7467600"/>
              <a:gd name="connsiteY862" fmla="*/ 805191 h 6858000"/>
              <a:gd name="connsiteX863" fmla="*/ 6087656 w 7467600"/>
              <a:gd name="connsiteY863" fmla="*/ 826703 h 6858000"/>
              <a:gd name="connsiteX864" fmla="*/ 6058717 w 7467600"/>
              <a:gd name="connsiteY864" fmla="*/ 865992 h 6858000"/>
              <a:gd name="connsiteX865" fmla="*/ 4974153 w 7467600"/>
              <a:gd name="connsiteY865" fmla="*/ 1045456 h 6858000"/>
              <a:gd name="connsiteX866" fmla="*/ 5627835 w 7467600"/>
              <a:gd name="connsiteY866" fmla="*/ 1472077 h 6858000"/>
              <a:gd name="connsiteX867" fmla="*/ 5629817 w 7467600"/>
              <a:gd name="connsiteY867" fmla="*/ 1471412 h 6858000"/>
              <a:gd name="connsiteX868" fmla="*/ 5634124 w 7467600"/>
              <a:gd name="connsiteY868" fmla="*/ 1470572 h 6858000"/>
              <a:gd name="connsiteX869" fmla="*/ 5755832 w 7467600"/>
              <a:gd name="connsiteY869" fmla="*/ 1383886 h 6858000"/>
              <a:gd name="connsiteX870" fmla="*/ 6014186 w 7467600"/>
              <a:gd name="connsiteY870" fmla="*/ 1279799 h 6858000"/>
              <a:gd name="connsiteX871" fmla="*/ 6901619 w 7467600"/>
              <a:gd name="connsiteY871" fmla="*/ 1047874 h 6858000"/>
              <a:gd name="connsiteX872" fmla="*/ 6931566 w 7467600"/>
              <a:gd name="connsiteY872" fmla="*/ 1062034 h 6858000"/>
              <a:gd name="connsiteX873" fmla="*/ 5790982 w 7467600"/>
              <a:gd name="connsiteY873" fmla="*/ 1561380 h 6858000"/>
              <a:gd name="connsiteX874" fmla="*/ 6188971 w 7467600"/>
              <a:gd name="connsiteY874" fmla="*/ 1755168 h 6858000"/>
              <a:gd name="connsiteX875" fmla="*/ 6202446 w 7467600"/>
              <a:gd name="connsiteY875" fmla="*/ 1752268 h 6858000"/>
              <a:gd name="connsiteX876" fmla="*/ 7179560 w 7467600"/>
              <a:gd name="connsiteY876" fmla="*/ 1467551 h 6858000"/>
              <a:gd name="connsiteX877" fmla="*/ 7158730 w 7467600"/>
              <a:gd name="connsiteY877" fmla="*/ 1507835 h 6858000"/>
              <a:gd name="connsiteX878" fmla="*/ 6326959 w 7467600"/>
              <a:gd name="connsiteY878" fmla="*/ 1817686 h 6858000"/>
              <a:gd name="connsiteX879" fmla="*/ 6537433 w 7467600"/>
              <a:gd name="connsiteY879" fmla="*/ 1907790 h 6858000"/>
              <a:gd name="connsiteX880" fmla="*/ 6550221 w 7467600"/>
              <a:gd name="connsiteY880" fmla="*/ 1910729 h 6858000"/>
              <a:gd name="connsiteX881" fmla="*/ 6964438 w 7467600"/>
              <a:gd name="connsiteY881" fmla="*/ 2209505 h 6858000"/>
              <a:gd name="connsiteX882" fmla="*/ 7367862 w 7467600"/>
              <a:gd name="connsiteY882" fmla="*/ 2806833 h 6858000"/>
              <a:gd name="connsiteX883" fmla="*/ 7364329 w 7467600"/>
              <a:gd name="connsiteY883" fmla="*/ 2826907 h 6858000"/>
              <a:gd name="connsiteX884" fmla="*/ 7290545 w 7467600"/>
              <a:gd name="connsiteY884" fmla="*/ 2850663 h 6858000"/>
              <a:gd name="connsiteX885" fmla="*/ 6472036 w 7467600"/>
              <a:gd name="connsiteY885" fmla="*/ 1959003 h 6858000"/>
              <a:gd name="connsiteX886" fmla="*/ 5792897 w 7467600"/>
              <a:gd name="connsiteY886" fmla="*/ 1647747 h 6858000"/>
              <a:gd name="connsiteX887" fmla="*/ 5842751 w 7467600"/>
              <a:gd name="connsiteY887" fmla="*/ 1816112 h 6858000"/>
              <a:gd name="connsiteX888" fmla="*/ 5847424 w 7467600"/>
              <a:gd name="connsiteY888" fmla="*/ 1815776 h 6858000"/>
              <a:gd name="connsiteX889" fmla="*/ 6399821 w 7467600"/>
              <a:gd name="connsiteY889" fmla="*/ 2344799 h 6858000"/>
              <a:gd name="connsiteX890" fmla="*/ 6323232 w 7467600"/>
              <a:gd name="connsiteY890" fmla="*/ 2389634 h 6858000"/>
              <a:gd name="connsiteX891" fmla="*/ 5942958 w 7467600"/>
              <a:gd name="connsiteY891" fmla="*/ 2077708 h 6858000"/>
              <a:gd name="connsiteX892" fmla="*/ 5921559 w 7467600"/>
              <a:gd name="connsiteY892" fmla="*/ 2378596 h 6858000"/>
              <a:gd name="connsiteX893" fmla="*/ 5817651 w 7467600"/>
              <a:gd name="connsiteY893" fmla="*/ 3023919 h 6858000"/>
              <a:gd name="connsiteX894" fmla="*/ 5729634 w 7467600"/>
              <a:gd name="connsiteY894" fmla="*/ 3051849 h 6858000"/>
              <a:gd name="connsiteX895" fmla="*/ 5611018 w 7467600"/>
              <a:gd name="connsiteY895" fmla="*/ 2316769 h 6858000"/>
              <a:gd name="connsiteX896" fmla="*/ 5687608 w 7467600"/>
              <a:gd name="connsiteY896" fmla="*/ 2039972 h 6858000"/>
              <a:gd name="connsiteX897" fmla="*/ 5657554 w 7467600"/>
              <a:gd name="connsiteY897" fmla="*/ 1576445 h 6858000"/>
              <a:gd name="connsiteX898" fmla="*/ 5150475 w 7467600"/>
              <a:gd name="connsiteY898" fmla="*/ 1274012 h 6858000"/>
              <a:gd name="connsiteX899" fmla="*/ 5349142 w 7467600"/>
              <a:gd name="connsiteY899" fmla="*/ 2204405 h 6858000"/>
              <a:gd name="connsiteX900" fmla="*/ 5262214 w 7467600"/>
              <a:gd name="connsiteY900" fmla="*/ 2233836 h 6858000"/>
              <a:gd name="connsiteX901" fmla="*/ 4981539 w 7467600"/>
              <a:gd name="connsiteY901" fmla="*/ 1542201 h 6858000"/>
              <a:gd name="connsiteX902" fmla="*/ 4958461 w 7467600"/>
              <a:gd name="connsiteY902" fmla="*/ 1136957 h 6858000"/>
              <a:gd name="connsiteX903" fmla="*/ 4655015 w 7467600"/>
              <a:gd name="connsiteY903" fmla="*/ 891426 h 6858000"/>
              <a:gd name="connsiteX904" fmla="*/ 4348002 w 7467600"/>
              <a:gd name="connsiteY904" fmla="*/ 2205895 h 6858000"/>
              <a:gd name="connsiteX905" fmla="*/ 4262250 w 7467600"/>
              <a:gd name="connsiteY905" fmla="*/ 2219972 h 6858000"/>
              <a:gd name="connsiteX906" fmla="*/ 4550611 w 7467600"/>
              <a:gd name="connsiteY906" fmla="*/ 817540 h 6858000"/>
              <a:gd name="connsiteX907" fmla="*/ 4564418 w 7467600"/>
              <a:gd name="connsiteY907" fmla="*/ 808293 h 6858000"/>
              <a:gd name="connsiteX908" fmla="*/ 4266388 w 7467600"/>
              <a:gd name="connsiteY908" fmla="*/ 500083 h 6858000"/>
              <a:gd name="connsiteX909" fmla="*/ 4032842 w 7467600"/>
              <a:gd name="connsiteY909" fmla="*/ 211809 h 6858000"/>
              <a:gd name="connsiteX910" fmla="*/ 3882765 w 7467600"/>
              <a:gd name="connsiteY910" fmla="*/ 0 h 6858000"/>
              <a:gd name="connsiteX911" fmla="*/ 3721337 w 7467600"/>
              <a:gd name="connsiteY911" fmla="*/ 0 h 6858000"/>
              <a:gd name="connsiteX912" fmla="*/ 3797544 w 7467600"/>
              <a:gd name="connsiteY912" fmla="*/ 0 h 6858000"/>
              <a:gd name="connsiteX913" fmla="*/ 3775734 w 7467600"/>
              <a:gd name="connsiteY913" fmla="*/ 95131 h 6858000"/>
              <a:gd name="connsiteX914" fmla="*/ 3724807 w 7467600"/>
              <a:gd name="connsiteY914" fmla="*/ 272257 h 6858000"/>
              <a:gd name="connsiteX915" fmla="*/ 3726844 w 7467600"/>
              <a:gd name="connsiteY915" fmla="*/ 282988 h 6858000"/>
              <a:gd name="connsiteX916" fmla="*/ 3742664 w 7467600"/>
              <a:gd name="connsiteY916" fmla="*/ 279918 h 6858000"/>
              <a:gd name="connsiteX917" fmla="*/ 4103910 w 7467600"/>
              <a:gd name="connsiteY917" fmla="*/ 1161917 h 6858000"/>
              <a:gd name="connsiteX918" fmla="*/ 4020269 w 7467600"/>
              <a:gd name="connsiteY918" fmla="*/ 1200406 h 6858000"/>
              <a:gd name="connsiteX919" fmla="*/ 3674882 w 7467600"/>
              <a:gd name="connsiteY919" fmla="*/ 488524 h 6858000"/>
              <a:gd name="connsiteX920" fmla="*/ 3132682 w 7467600"/>
              <a:gd name="connsiteY920" fmla="*/ 1072284 h 6858000"/>
              <a:gd name="connsiteX921" fmla="*/ 2716346 w 7467600"/>
              <a:gd name="connsiteY921" fmla="*/ 1276376 h 6858000"/>
              <a:gd name="connsiteX922" fmla="*/ 2716772 w 7467600"/>
              <a:gd name="connsiteY922" fmla="*/ 1255462 h 6858000"/>
              <a:gd name="connsiteX923" fmla="*/ 3471096 w 7467600"/>
              <a:gd name="connsiteY923" fmla="*/ 437072 h 6858000"/>
              <a:gd name="connsiteX924" fmla="*/ 3639057 w 7467600"/>
              <a:gd name="connsiteY924" fmla="*/ 286334 h 6858000"/>
              <a:gd name="connsiteX925" fmla="*/ 3640309 w 7467600"/>
              <a:gd name="connsiteY925" fmla="*/ 284664 h 6858000"/>
              <a:gd name="connsiteX926" fmla="*/ 3646022 w 7467600"/>
              <a:gd name="connsiteY926" fmla="*/ 276711 h 6858000"/>
              <a:gd name="connsiteX927" fmla="*/ 3707943 w 7467600"/>
              <a:gd name="connsiteY927" fmla="*/ 65958 h 6858000"/>
              <a:gd name="connsiteX928" fmla="*/ 3721337 w 7467600"/>
              <a:gd name="connsiteY928" fmla="*/ 0 h 6858000"/>
              <a:gd name="connsiteX929" fmla="*/ 2867960 w 7467600"/>
              <a:gd name="connsiteY929" fmla="*/ 0 h 6858000"/>
              <a:gd name="connsiteX930" fmla="*/ 2926351 w 7467600"/>
              <a:gd name="connsiteY930" fmla="*/ 0 h 6858000"/>
              <a:gd name="connsiteX931" fmla="*/ 2902823 w 7467600"/>
              <a:gd name="connsiteY931" fmla="*/ 262929 h 6858000"/>
              <a:gd name="connsiteX932" fmla="*/ 2940663 w 7467600"/>
              <a:gd name="connsiteY932" fmla="*/ 140884 h 6858000"/>
              <a:gd name="connsiteX933" fmla="*/ 2947039 w 7467600"/>
              <a:gd name="connsiteY933" fmla="*/ 122524 h 6858000"/>
              <a:gd name="connsiteX934" fmla="*/ 2984316 w 7467600"/>
              <a:gd name="connsiteY934" fmla="*/ 0 h 6858000"/>
              <a:gd name="connsiteX935" fmla="*/ 3016114 w 7467600"/>
              <a:gd name="connsiteY935" fmla="*/ 0 h 6858000"/>
              <a:gd name="connsiteX936" fmla="*/ 2979949 w 7467600"/>
              <a:gd name="connsiteY936" fmla="*/ 119274 h 6858000"/>
              <a:gd name="connsiteX937" fmla="*/ 3023879 w 7467600"/>
              <a:gd name="connsiteY937" fmla="*/ 0 h 6858000"/>
              <a:gd name="connsiteX938" fmla="*/ 3105400 w 7467600"/>
              <a:gd name="connsiteY938" fmla="*/ 0 h 6858000"/>
              <a:gd name="connsiteX939" fmla="*/ 3094669 w 7467600"/>
              <a:gd name="connsiteY939" fmla="*/ 30308 h 6858000"/>
              <a:gd name="connsiteX940" fmla="*/ 2901945 w 7467600"/>
              <a:gd name="connsiteY940" fmla="*/ 466538 h 6858000"/>
              <a:gd name="connsiteX941" fmla="*/ 2815209 w 7467600"/>
              <a:gd name="connsiteY941" fmla="*/ 497361 h 6858000"/>
              <a:gd name="connsiteX942" fmla="*/ 2844845 w 7467600"/>
              <a:gd name="connsiteY942" fmla="*/ 127638 h 6858000"/>
              <a:gd name="connsiteX943" fmla="*/ 2867960 w 7467600"/>
              <a:gd name="connsiteY943" fmla="*/ 0 h 6858000"/>
              <a:gd name="connsiteX944" fmla="*/ 1057230 w 7467600"/>
              <a:gd name="connsiteY944" fmla="*/ 0 h 6858000"/>
              <a:gd name="connsiteX945" fmla="*/ 1111003 w 7467600"/>
              <a:gd name="connsiteY945" fmla="*/ 0 h 6858000"/>
              <a:gd name="connsiteX946" fmla="*/ 1125553 w 7467600"/>
              <a:gd name="connsiteY946" fmla="*/ 52588 h 6858000"/>
              <a:gd name="connsiteX947" fmla="*/ 1304276 w 7467600"/>
              <a:gd name="connsiteY947" fmla="*/ 476275 h 6858000"/>
              <a:gd name="connsiteX948" fmla="*/ 1492066 w 7467600"/>
              <a:gd name="connsiteY948" fmla="*/ 886333 h 6858000"/>
              <a:gd name="connsiteX949" fmla="*/ 1423698 w 7467600"/>
              <a:gd name="connsiteY949" fmla="*/ 710817 h 6858000"/>
              <a:gd name="connsiteX950" fmla="*/ 1357609 w 7467600"/>
              <a:gd name="connsiteY950" fmla="*/ 532892 h 6858000"/>
              <a:gd name="connsiteX951" fmla="*/ 1309550 w 7467600"/>
              <a:gd name="connsiteY951" fmla="*/ 374031 h 6858000"/>
              <a:gd name="connsiteX952" fmla="*/ 1193673 w 7467600"/>
              <a:gd name="connsiteY952" fmla="*/ 49533 h 6858000"/>
              <a:gd name="connsiteX953" fmla="*/ 1164391 w 7467600"/>
              <a:gd name="connsiteY953" fmla="*/ 0 h 6858000"/>
              <a:gd name="connsiteX954" fmla="*/ 1200666 w 7467600"/>
              <a:gd name="connsiteY954" fmla="*/ 0 h 6858000"/>
              <a:gd name="connsiteX955" fmla="*/ 1223408 w 7467600"/>
              <a:gd name="connsiteY955" fmla="*/ 38996 h 6858000"/>
              <a:gd name="connsiteX956" fmla="*/ 1339635 w 7467600"/>
              <a:gd name="connsiteY956" fmla="*/ 365517 h 6858000"/>
              <a:gd name="connsiteX957" fmla="*/ 1387469 w 7467600"/>
              <a:gd name="connsiteY957" fmla="*/ 523079 h 6858000"/>
              <a:gd name="connsiteX958" fmla="*/ 1452685 w 7467600"/>
              <a:gd name="connsiteY958" fmla="*/ 699806 h 6858000"/>
              <a:gd name="connsiteX959" fmla="*/ 1492092 w 7467600"/>
              <a:gd name="connsiteY959" fmla="*/ 800424 h 6858000"/>
              <a:gd name="connsiteX960" fmla="*/ 1455302 w 7467600"/>
              <a:gd name="connsiteY960" fmla="*/ 632913 h 6858000"/>
              <a:gd name="connsiteX961" fmla="*/ 1222336 w 7467600"/>
              <a:gd name="connsiteY961" fmla="*/ 9480 h 6858000"/>
              <a:gd name="connsiteX962" fmla="*/ 1214634 w 7467600"/>
              <a:gd name="connsiteY962" fmla="*/ 0 h 6858000"/>
              <a:gd name="connsiteX963" fmla="*/ 1289827 w 7467600"/>
              <a:gd name="connsiteY963" fmla="*/ 0 h 6858000"/>
              <a:gd name="connsiteX964" fmla="*/ 1321076 w 7467600"/>
              <a:gd name="connsiteY964" fmla="*/ 59722 h 6858000"/>
              <a:gd name="connsiteX965" fmla="*/ 1512579 w 7467600"/>
              <a:gd name="connsiteY965" fmla="*/ 626441 h 6858000"/>
              <a:gd name="connsiteX966" fmla="*/ 1506076 w 7467600"/>
              <a:gd name="connsiteY966" fmla="*/ 1089289 h 6858000"/>
              <a:gd name="connsiteX967" fmla="*/ 1486346 w 7467600"/>
              <a:gd name="connsiteY967" fmla="*/ 1079919 h 6858000"/>
              <a:gd name="connsiteX968" fmla="*/ 1070511 w 7467600"/>
              <a:gd name="connsiteY968" fmla="*/ 48609 h 6858000"/>
              <a:gd name="connsiteX969" fmla="*/ 1057230 w 7467600"/>
              <a:gd name="connsiteY969" fmla="*/ 0 h 6858000"/>
              <a:gd name="connsiteX970" fmla="*/ 43151 w 7467600"/>
              <a:gd name="connsiteY970" fmla="*/ 0 h 6858000"/>
              <a:gd name="connsiteX971" fmla="*/ 95283 w 7467600"/>
              <a:gd name="connsiteY971" fmla="*/ 0 h 6858000"/>
              <a:gd name="connsiteX972" fmla="*/ 300708 w 7467600"/>
              <a:gd name="connsiteY972" fmla="*/ 154571 h 6858000"/>
              <a:gd name="connsiteX973" fmla="*/ 530414 w 7467600"/>
              <a:gd name="connsiteY973" fmla="*/ 354673 h 6858000"/>
              <a:gd name="connsiteX974" fmla="*/ 333785 w 7467600"/>
              <a:gd name="connsiteY974" fmla="*/ 161564 h 6858000"/>
              <a:gd name="connsiteX975" fmla="*/ 147005 w 7467600"/>
              <a:gd name="connsiteY975" fmla="*/ 0 h 6858000"/>
              <a:gd name="connsiteX976" fmla="*/ 272509 w 7467600"/>
              <a:gd name="connsiteY976" fmla="*/ 0 h 6858000"/>
              <a:gd name="connsiteX977" fmla="*/ 326276 w 7467600"/>
              <a:gd name="connsiteY977" fmla="*/ 45847 h 6858000"/>
              <a:gd name="connsiteX978" fmla="*/ 823759 w 7467600"/>
              <a:gd name="connsiteY978" fmla="*/ 574145 h 6858000"/>
              <a:gd name="connsiteX979" fmla="*/ 811254 w 7467600"/>
              <a:gd name="connsiteY979" fmla="*/ 665546 h 6858000"/>
              <a:gd name="connsiteX980" fmla="*/ 154042 w 7467600"/>
              <a:gd name="connsiteY980" fmla="*/ 261522 h 6858000"/>
              <a:gd name="connsiteX981" fmla="*/ 13550 w 7467600"/>
              <a:gd name="connsiteY981" fmla="*/ 158423 h 6858000"/>
              <a:gd name="connsiteX982" fmla="*/ 0 w 7467600"/>
              <a:gd name="connsiteY982" fmla="*/ 146618 h 6858000"/>
              <a:gd name="connsiteX983" fmla="*/ 0 w 7467600"/>
              <a:gd name="connsiteY983" fmla="*/ 59161 h 6858000"/>
              <a:gd name="connsiteX984" fmla="*/ 45427 w 7467600"/>
              <a:gd name="connsiteY984" fmla="*/ 101078 h 6858000"/>
              <a:gd name="connsiteX985" fmla="*/ 630103 w 7467600"/>
              <a:gd name="connsiteY985" fmla="*/ 485885 h 6858000"/>
              <a:gd name="connsiteX986" fmla="*/ 532040 w 7467600"/>
              <a:gd name="connsiteY986" fmla="*/ 399359 h 6858000"/>
              <a:gd name="connsiteX987" fmla="*/ 517618 w 7467600"/>
              <a:gd name="connsiteY987" fmla="*/ 385726 h 6858000"/>
              <a:gd name="connsiteX988" fmla="*/ 285074 w 7467600"/>
              <a:gd name="connsiteY988" fmla="*/ 182755 h 6858000"/>
              <a:gd name="connsiteX989" fmla="*/ 43151 w 7467600"/>
              <a:gd name="connsiteY98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312201 w 7467600"/>
              <a:gd name="connsiteY132" fmla="*/ 5128278 h 6858000"/>
              <a:gd name="connsiteX133" fmla="*/ 1903353 w 7467600"/>
              <a:gd name="connsiteY133" fmla="*/ 5044827 h 6858000"/>
              <a:gd name="connsiteX134" fmla="*/ 1936931 w 7467600"/>
              <a:gd name="connsiteY134" fmla="*/ 5093954 h 6858000"/>
              <a:gd name="connsiteX135" fmla="*/ 2195868 w 7467600"/>
              <a:gd name="connsiteY135" fmla="*/ 5396574 h 6858000"/>
              <a:gd name="connsiteX136" fmla="*/ 2088852 w 7467600"/>
              <a:gd name="connsiteY136" fmla="*/ 5166123 h 6858000"/>
              <a:gd name="connsiteX137" fmla="*/ 1958241 w 7467600"/>
              <a:gd name="connsiteY137" fmla="*/ 5067955 h 6858000"/>
              <a:gd name="connsiteX138" fmla="*/ 1903353 w 7467600"/>
              <a:gd name="connsiteY138" fmla="*/ 5044827 h 6858000"/>
              <a:gd name="connsiteX139" fmla="*/ 1979378 w 7467600"/>
              <a:gd name="connsiteY139" fmla="*/ 4769504 h 6858000"/>
              <a:gd name="connsiteX140" fmla="*/ 2882120 w 7467600"/>
              <a:gd name="connsiteY140" fmla="*/ 5064547 h 6858000"/>
              <a:gd name="connsiteX141" fmla="*/ 2793103 w 7467600"/>
              <a:gd name="connsiteY141" fmla="*/ 5039699 h 6858000"/>
              <a:gd name="connsiteX142" fmla="*/ 2770041 w 7467600"/>
              <a:gd name="connsiteY142" fmla="*/ 5033634 h 6858000"/>
              <a:gd name="connsiteX143" fmla="*/ 1979378 w 7467600"/>
              <a:gd name="connsiteY143" fmla="*/ 4769504 h 6858000"/>
              <a:gd name="connsiteX144" fmla="*/ 1927410 w 7467600"/>
              <a:gd name="connsiteY144" fmla="*/ 4716164 h 6858000"/>
              <a:gd name="connsiteX145" fmla="*/ 1959587 w 7467600"/>
              <a:gd name="connsiteY145" fmla="*/ 4728849 h 6858000"/>
              <a:gd name="connsiteX146" fmla="*/ 2777707 w 7467600"/>
              <a:gd name="connsiteY146" fmla="*/ 5003991 h 6858000"/>
              <a:gd name="connsiteX147" fmla="*/ 2800768 w 7467600"/>
              <a:gd name="connsiteY147" fmla="*/ 5010056 h 6858000"/>
              <a:gd name="connsiteX148" fmla="*/ 2879408 w 7467600"/>
              <a:gd name="connsiteY148" fmla="*/ 5031590 h 6858000"/>
              <a:gd name="connsiteX149" fmla="*/ 2862295 w 7467600"/>
              <a:gd name="connsiteY149" fmla="*/ 5022958 h 6858000"/>
              <a:gd name="connsiteX150" fmla="*/ 2813343 w 7467600"/>
              <a:gd name="connsiteY150" fmla="*/ 4998369 h 6858000"/>
              <a:gd name="connsiteX151" fmla="*/ 2646245 w 7467600"/>
              <a:gd name="connsiteY151" fmla="*/ 4930999 h 6858000"/>
              <a:gd name="connsiteX152" fmla="*/ 1999243 w 7467600"/>
              <a:gd name="connsiteY152" fmla="*/ 4730524 h 6858000"/>
              <a:gd name="connsiteX153" fmla="*/ 1979527 w 7467600"/>
              <a:gd name="connsiteY153" fmla="*/ 4726651 h 6858000"/>
              <a:gd name="connsiteX154" fmla="*/ 1927410 w 7467600"/>
              <a:gd name="connsiteY154" fmla="*/ 4716164 h 6858000"/>
              <a:gd name="connsiteX155" fmla="*/ 1997014 w 7467600"/>
              <a:gd name="connsiteY155" fmla="*/ 4698007 h 6858000"/>
              <a:gd name="connsiteX156" fmla="*/ 2005458 w 7467600"/>
              <a:gd name="connsiteY156" fmla="*/ 4699540 h 6858000"/>
              <a:gd name="connsiteX157" fmla="*/ 2657186 w 7467600"/>
              <a:gd name="connsiteY157" fmla="*/ 4901687 h 6858000"/>
              <a:gd name="connsiteX158" fmla="*/ 2826662 w 7467600"/>
              <a:gd name="connsiteY158" fmla="*/ 4970362 h 6858000"/>
              <a:gd name="connsiteX159" fmla="*/ 2876100 w 7467600"/>
              <a:gd name="connsiteY159" fmla="*/ 4995397 h 6858000"/>
              <a:gd name="connsiteX160" fmla="*/ 3042600 w 7467600"/>
              <a:gd name="connsiteY160" fmla="*/ 5059532 h 6858000"/>
              <a:gd name="connsiteX161" fmla="*/ 1997014 w 7467600"/>
              <a:gd name="connsiteY161" fmla="*/ 4698007 h 6858000"/>
              <a:gd name="connsiteX162" fmla="*/ 2305292 w 7467600"/>
              <a:gd name="connsiteY162" fmla="*/ 4219492 h 6858000"/>
              <a:gd name="connsiteX163" fmla="*/ 3360922 w 7467600"/>
              <a:gd name="connsiteY163" fmla="*/ 4529373 h 6858000"/>
              <a:gd name="connsiteX164" fmla="*/ 3492420 w 7467600"/>
              <a:gd name="connsiteY164" fmla="*/ 4510145 h 6858000"/>
              <a:gd name="connsiteX165" fmla="*/ 3364086 w 7467600"/>
              <a:gd name="connsiteY165" fmla="*/ 4480340 h 6858000"/>
              <a:gd name="connsiteX166" fmla="*/ 3225818 w 7467600"/>
              <a:gd name="connsiteY166" fmla="*/ 4411822 h 6858000"/>
              <a:gd name="connsiteX167" fmla="*/ 3129696 w 7467600"/>
              <a:gd name="connsiteY167" fmla="*/ 4360704 h 6858000"/>
              <a:gd name="connsiteX168" fmla="*/ 2814545 w 7467600"/>
              <a:gd name="connsiteY168" fmla="*/ 4282955 h 6858000"/>
              <a:gd name="connsiteX169" fmla="*/ 2305292 w 7467600"/>
              <a:gd name="connsiteY169" fmla="*/ 4219492 h 6858000"/>
              <a:gd name="connsiteX170" fmla="*/ 2626982 w 7467600"/>
              <a:gd name="connsiteY170" fmla="*/ 4206450 h 6858000"/>
              <a:gd name="connsiteX171" fmla="*/ 2490617 w 7467600"/>
              <a:gd name="connsiteY171" fmla="*/ 4206951 h 6858000"/>
              <a:gd name="connsiteX172" fmla="*/ 2819869 w 7467600"/>
              <a:gd name="connsiteY172" fmla="*/ 4252936 h 6858000"/>
              <a:gd name="connsiteX173" fmla="*/ 3143018 w 7467600"/>
              <a:gd name="connsiteY173" fmla="*/ 4332698 h 6858000"/>
              <a:gd name="connsiteX174" fmla="*/ 3241520 w 7467600"/>
              <a:gd name="connsiteY174" fmla="*/ 4385112 h 6858000"/>
              <a:gd name="connsiteX175" fmla="*/ 3374575 w 7467600"/>
              <a:gd name="connsiteY175" fmla="*/ 4451517 h 6858000"/>
              <a:gd name="connsiteX176" fmla="*/ 3505221 w 7467600"/>
              <a:gd name="connsiteY176" fmla="*/ 4480757 h 6858000"/>
              <a:gd name="connsiteX177" fmla="*/ 2626982 w 7467600"/>
              <a:gd name="connsiteY177" fmla="*/ 4206450 h 6858000"/>
              <a:gd name="connsiteX178" fmla="*/ 1310106 w 7467600"/>
              <a:gd name="connsiteY178" fmla="*/ 3943217 h 6858000"/>
              <a:gd name="connsiteX179" fmla="*/ 854994 w 7467600"/>
              <a:gd name="connsiteY179" fmla="*/ 4399136 h 6858000"/>
              <a:gd name="connsiteX180" fmla="*/ 742462 w 7467600"/>
              <a:gd name="connsiteY180" fmla="*/ 4594648 h 6858000"/>
              <a:gd name="connsiteX181" fmla="*/ 820602 w 7467600"/>
              <a:gd name="connsiteY181" fmla="*/ 4485915 h 6858000"/>
              <a:gd name="connsiteX182" fmla="*/ 878295 w 7467600"/>
              <a:gd name="connsiteY182" fmla="*/ 4403594 h 6858000"/>
              <a:gd name="connsiteX183" fmla="*/ 1240607 w 7467600"/>
              <a:gd name="connsiteY183" fmla="*/ 4010401 h 6858000"/>
              <a:gd name="connsiteX184" fmla="*/ 1310106 w 7467600"/>
              <a:gd name="connsiteY184" fmla="*/ 3943217 h 6858000"/>
              <a:gd name="connsiteX185" fmla="*/ 1423113 w 7467600"/>
              <a:gd name="connsiteY185" fmla="*/ 3874565 h 6858000"/>
              <a:gd name="connsiteX186" fmla="*/ 1260565 w 7467600"/>
              <a:gd name="connsiteY186" fmla="*/ 4031982 h 6858000"/>
              <a:gd name="connsiteX187" fmla="*/ 901900 w 7467600"/>
              <a:gd name="connsiteY187" fmla="*/ 4421236 h 6858000"/>
              <a:gd name="connsiteX188" fmla="*/ 845044 w 7467600"/>
              <a:gd name="connsiteY188" fmla="*/ 4502436 h 6858000"/>
              <a:gd name="connsiteX189" fmla="*/ 685926 w 7467600"/>
              <a:gd name="connsiteY189" fmla="*/ 4703069 h 6858000"/>
              <a:gd name="connsiteX190" fmla="*/ 684248 w 7467600"/>
              <a:gd name="connsiteY190" fmla="*/ 4706721 h 6858000"/>
              <a:gd name="connsiteX191" fmla="*/ 1423113 w 7467600"/>
              <a:gd name="connsiteY191" fmla="*/ 3874565 h 6858000"/>
              <a:gd name="connsiteX192" fmla="*/ 3316479 w 7467600"/>
              <a:gd name="connsiteY192" fmla="*/ 3872136 h 6858000"/>
              <a:gd name="connsiteX193" fmla="*/ 3546806 w 7467600"/>
              <a:gd name="connsiteY193" fmla="*/ 4356139 h 6858000"/>
              <a:gd name="connsiteX194" fmla="*/ 3364433 w 7467600"/>
              <a:gd name="connsiteY194" fmla="*/ 3953121 h 6858000"/>
              <a:gd name="connsiteX195" fmla="*/ 3316479 w 7467600"/>
              <a:gd name="connsiteY195" fmla="*/ 3872136 h 6858000"/>
              <a:gd name="connsiteX196" fmla="*/ 3291335 w 7467600"/>
              <a:gd name="connsiteY196" fmla="*/ 3767420 h 6858000"/>
              <a:gd name="connsiteX197" fmla="*/ 3390805 w 7467600"/>
              <a:gd name="connsiteY197" fmla="*/ 3937163 h 6858000"/>
              <a:gd name="connsiteX198" fmla="*/ 3579062 w 7467600"/>
              <a:gd name="connsiteY198" fmla="*/ 4359040 h 6858000"/>
              <a:gd name="connsiteX199" fmla="*/ 3467355 w 7467600"/>
              <a:gd name="connsiteY199" fmla="*/ 3988130 h 6858000"/>
              <a:gd name="connsiteX200" fmla="*/ 3310753 w 7467600"/>
              <a:gd name="connsiteY200" fmla="*/ 3787140 h 6858000"/>
              <a:gd name="connsiteX201" fmla="*/ 3291335 w 7467600"/>
              <a:gd name="connsiteY201" fmla="*/ 3767420 h 6858000"/>
              <a:gd name="connsiteX202" fmla="*/ 1635889 w 7467600"/>
              <a:gd name="connsiteY202" fmla="*/ 3709494 h 6858000"/>
              <a:gd name="connsiteX203" fmla="*/ 1634800 w 7467600"/>
              <a:gd name="connsiteY203" fmla="*/ 3731111 h 6858000"/>
              <a:gd name="connsiteX204" fmla="*/ 1635889 w 7467600"/>
              <a:gd name="connsiteY204" fmla="*/ 3709494 h 6858000"/>
              <a:gd name="connsiteX205" fmla="*/ 1510397 w 7467600"/>
              <a:gd name="connsiteY205" fmla="*/ 3684705 h 6858000"/>
              <a:gd name="connsiteX206" fmla="*/ 1146550 w 7467600"/>
              <a:gd name="connsiteY206" fmla="*/ 3802012 h 6858000"/>
              <a:gd name="connsiteX207" fmla="*/ 698834 w 7467600"/>
              <a:gd name="connsiteY207" fmla="*/ 3952272 h 6858000"/>
              <a:gd name="connsiteX208" fmla="*/ 34256 w 7467600"/>
              <a:gd name="connsiteY208" fmla="*/ 4347603 h 6858000"/>
              <a:gd name="connsiteX209" fmla="*/ 527241 w 7467600"/>
              <a:gd name="connsiteY209" fmla="*/ 4065078 h 6858000"/>
              <a:gd name="connsiteX210" fmla="*/ 1510397 w 7467600"/>
              <a:gd name="connsiteY210" fmla="*/ 3684705 h 6858000"/>
              <a:gd name="connsiteX211" fmla="*/ 1313114 w 7467600"/>
              <a:gd name="connsiteY211" fmla="*/ 3655216 h 6858000"/>
              <a:gd name="connsiteX212" fmla="*/ 1109304 w 7467600"/>
              <a:gd name="connsiteY212" fmla="*/ 3669030 h 6858000"/>
              <a:gd name="connsiteX213" fmla="*/ 8129 w 7467600"/>
              <a:gd name="connsiteY213" fmla="*/ 4330519 h 6858000"/>
              <a:gd name="connsiteX214" fmla="*/ 687572 w 7467600"/>
              <a:gd name="connsiteY214" fmla="*/ 3925629 h 6858000"/>
              <a:gd name="connsiteX215" fmla="*/ 1138365 w 7467600"/>
              <a:gd name="connsiteY215" fmla="*/ 3774515 h 6858000"/>
              <a:gd name="connsiteX216" fmla="*/ 1505579 w 7467600"/>
              <a:gd name="connsiteY216" fmla="*/ 3655526 h 6858000"/>
              <a:gd name="connsiteX217" fmla="*/ 1313114 w 7467600"/>
              <a:gd name="connsiteY217" fmla="*/ 3655216 h 6858000"/>
              <a:gd name="connsiteX218" fmla="*/ 3655073 w 7467600"/>
              <a:gd name="connsiteY218" fmla="*/ 3650884 h 6858000"/>
              <a:gd name="connsiteX219" fmla="*/ 3989938 w 7467600"/>
              <a:gd name="connsiteY219" fmla="*/ 3991685 h 6858000"/>
              <a:gd name="connsiteX220" fmla="*/ 4393907 w 7467600"/>
              <a:gd name="connsiteY220" fmla="*/ 4261258 h 6858000"/>
              <a:gd name="connsiteX221" fmla="*/ 4648051 w 7467600"/>
              <a:gd name="connsiteY221" fmla="*/ 4374051 h 6858000"/>
              <a:gd name="connsiteX222" fmla="*/ 4383389 w 7467600"/>
              <a:gd name="connsiteY222" fmla="*/ 4184369 h 6858000"/>
              <a:gd name="connsiteX223" fmla="*/ 4165508 w 7467600"/>
              <a:gd name="connsiteY223" fmla="*/ 4035196 h 6858000"/>
              <a:gd name="connsiteX224" fmla="*/ 4068162 w 7467600"/>
              <a:gd name="connsiteY224" fmla="*/ 3953394 h 6858000"/>
              <a:gd name="connsiteX225" fmla="*/ 3981416 w 7467600"/>
              <a:gd name="connsiteY225" fmla="*/ 3880482 h 6858000"/>
              <a:gd name="connsiteX226" fmla="*/ 3800147 w 7467600"/>
              <a:gd name="connsiteY226" fmla="*/ 3749872 h 6858000"/>
              <a:gd name="connsiteX227" fmla="*/ 3655073 w 7467600"/>
              <a:gd name="connsiteY227" fmla="*/ 3650884 h 6858000"/>
              <a:gd name="connsiteX228" fmla="*/ 3670252 w 7467600"/>
              <a:gd name="connsiteY228" fmla="*/ 3622798 h 6858000"/>
              <a:gd name="connsiteX229" fmla="*/ 3817258 w 7467600"/>
              <a:gd name="connsiteY229" fmla="*/ 3723577 h 6858000"/>
              <a:gd name="connsiteX230" fmla="*/ 4000461 w 7467600"/>
              <a:gd name="connsiteY230" fmla="*/ 3855966 h 6858000"/>
              <a:gd name="connsiteX231" fmla="*/ 4088180 w 7467600"/>
              <a:gd name="connsiteY231" fmla="*/ 3929774 h 6858000"/>
              <a:gd name="connsiteX232" fmla="*/ 4184555 w 7467600"/>
              <a:gd name="connsiteY232" fmla="*/ 4010683 h 6858000"/>
              <a:gd name="connsiteX233" fmla="*/ 4399563 w 7467600"/>
              <a:gd name="connsiteY233" fmla="*/ 4158106 h 6858000"/>
              <a:gd name="connsiteX234" fmla="*/ 4684469 w 7467600"/>
              <a:gd name="connsiteY234" fmla="*/ 4364680 h 6858000"/>
              <a:gd name="connsiteX235" fmla="*/ 4690271 w 7467600"/>
              <a:gd name="connsiteY235" fmla="*/ 4370034 h 6858000"/>
              <a:gd name="connsiteX236" fmla="*/ 4136093 w 7467600"/>
              <a:gd name="connsiteY236" fmla="*/ 3858466 h 6858000"/>
              <a:gd name="connsiteX237" fmla="*/ 3670252 w 7467600"/>
              <a:gd name="connsiteY237" fmla="*/ 3622798 h 6858000"/>
              <a:gd name="connsiteX238" fmla="*/ 4440129 w 7467600"/>
              <a:gd name="connsiteY238" fmla="*/ 3448571 h 6858000"/>
              <a:gd name="connsiteX239" fmla="*/ 4856525 w 7467600"/>
              <a:gd name="connsiteY239" fmla="*/ 3915351 h 6858000"/>
              <a:gd name="connsiteX240" fmla="*/ 5059055 w 7467600"/>
              <a:gd name="connsiteY240" fmla="*/ 4108918 h 6858000"/>
              <a:gd name="connsiteX241" fmla="*/ 5290070 w 7467600"/>
              <a:gd name="connsiteY241" fmla="*/ 4263619 h 6858000"/>
              <a:gd name="connsiteX242" fmla="*/ 4834991 w 7467600"/>
              <a:gd name="connsiteY242" fmla="*/ 3830985 h 6858000"/>
              <a:gd name="connsiteX243" fmla="*/ 4440129 w 7467600"/>
              <a:gd name="connsiteY243" fmla="*/ 3448571 h 6858000"/>
              <a:gd name="connsiteX244" fmla="*/ 4441737 w 7467600"/>
              <a:gd name="connsiteY244" fmla="*/ 3399734 h 6858000"/>
              <a:gd name="connsiteX245" fmla="*/ 4431236 w 7467600"/>
              <a:gd name="connsiteY245" fmla="*/ 3400954 h 6858000"/>
              <a:gd name="connsiteX246" fmla="*/ 4557150 w 7467600"/>
              <a:gd name="connsiteY246" fmla="*/ 3510023 h 6858000"/>
              <a:gd name="connsiteX247" fmla="*/ 4856936 w 7467600"/>
              <a:gd name="connsiteY247" fmla="*/ 3809146 h 6858000"/>
              <a:gd name="connsiteX248" fmla="*/ 5111996 w 7467600"/>
              <a:gd name="connsiteY248" fmla="*/ 4065759 h 6858000"/>
              <a:gd name="connsiteX249" fmla="*/ 5388878 w 7467600"/>
              <a:gd name="connsiteY249" fmla="*/ 4300185 h 6858000"/>
              <a:gd name="connsiteX250" fmla="*/ 5425556 w 7467600"/>
              <a:gd name="connsiteY250" fmla="*/ 4308967 h 6858000"/>
              <a:gd name="connsiteX251" fmla="*/ 4943646 w 7467600"/>
              <a:gd name="connsiteY251" fmla="*/ 3822916 h 6858000"/>
              <a:gd name="connsiteX252" fmla="*/ 4594837 w 7467600"/>
              <a:gd name="connsiteY252" fmla="*/ 3532274 h 6858000"/>
              <a:gd name="connsiteX253" fmla="*/ 4441737 w 7467600"/>
              <a:gd name="connsiteY253" fmla="*/ 3399734 h 6858000"/>
              <a:gd name="connsiteX254" fmla="*/ 5425834 w 7467600"/>
              <a:gd name="connsiteY254" fmla="*/ 3162785 h 6858000"/>
              <a:gd name="connsiteX255" fmla="*/ 5401644 w 7467600"/>
              <a:gd name="connsiteY255" fmla="*/ 3617847 h 6858000"/>
              <a:gd name="connsiteX256" fmla="*/ 5467256 w 7467600"/>
              <a:gd name="connsiteY256" fmla="*/ 4175494 h 6858000"/>
              <a:gd name="connsiteX257" fmla="*/ 5448069 w 7467600"/>
              <a:gd name="connsiteY257" fmla="*/ 3567554 h 6858000"/>
              <a:gd name="connsiteX258" fmla="*/ 5425834 w 7467600"/>
              <a:gd name="connsiteY258" fmla="*/ 3162785 h 6858000"/>
              <a:gd name="connsiteX259" fmla="*/ 1318687 w 7467600"/>
              <a:gd name="connsiteY259" fmla="*/ 3113840 h 6858000"/>
              <a:gd name="connsiteX260" fmla="*/ 1066793 w 7467600"/>
              <a:gd name="connsiteY260" fmla="*/ 3212171 h 6858000"/>
              <a:gd name="connsiteX261" fmla="*/ 993319 w 7467600"/>
              <a:gd name="connsiteY261" fmla="*/ 3247648 h 6858000"/>
              <a:gd name="connsiteX262" fmla="*/ 853081 w 7467600"/>
              <a:gd name="connsiteY262" fmla="*/ 3312410 h 6858000"/>
              <a:gd name="connsiteX263" fmla="*/ 805957 w 7467600"/>
              <a:gd name="connsiteY263" fmla="*/ 3330443 h 6858000"/>
              <a:gd name="connsiteX264" fmla="*/ 1318687 w 7467600"/>
              <a:gd name="connsiteY264" fmla="*/ 3113840 h 6858000"/>
              <a:gd name="connsiteX265" fmla="*/ 5453702 w 7467600"/>
              <a:gd name="connsiteY265" fmla="*/ 3090882 h 6858000"/>
              <a:gd name="connsiteX266" fmla="*/ 5480135 w 7467600"/>
              <a:gd name="connsiteY266" fmla="*/ 3565802 h 6858000"/>
              <a:gd name="connsiteX267" fmla="*/ 5499023 w 7467600"/>
              <a:gd name="connsiteY267" fmla="*/ 4166310 h 6858000"/>
              <a:gd name="connsiteX268" fmla="*/ 5547022 w 7467600"/>
              <a:gd name="connsiteY268" fmla="*/ 3607838 h 6858000"/>
              <a:gd name="connsiteX269" fmla="*/ 5515964 w 7467600"/>
              <a:gd name="connsiteY269" fmla="*/ 3378541 h 6858000"/>
              <a:gd name="connsiteX270" fmla="*/ 5453702 w 7467600"/>
              <a:gd name="connsiteY270" fmla="*/ 3090882 h 6858000"/>
              <a:gd name="connsiteX271" fmla="*/ 1238695 w 7467600"/>
              <a:gd name="connsiteY271" fmla="*/ 3076820 h 6858000"/>
              <a:gd name="connsiteX272" fmla="*/ 716371 w 7467600"/>
              <a:gd name="connsiteY272" fmla="*/ 3293249 h 6858000"/>
              <a:gd name="connsiteX273" fmla="*/ 579522 w 7467600"/>
              <a:gd name="connsiteY273" fmla="*/ 3371759 h 6858000"/>
              <a:gd name="connsiteX274" fmla="*/ 600288 w 7467600"/>
              <a:gd name="connsiteY274" fmla="*/ 3365555 h 6858000"/>
              <a:gd name="connsiteX275" fmla="*/ 840692 w 7467600"/>
              <a:gd name="connsiteY275" fmla="*/ 3284921 h 6858000"/>
              <a:gd name="connsiteX276" fmla="*/ 979248 w 7467600"/>
              <a:gd name="connsiteY276" fmla="*/ 3221003 h 6858000"/>
              <a:gd name="connsiteX277" fmla="*/ 1053282 w 7467600"/>
              <a:gd name="connsiteY277" fmla="*/ 3185247 h 6858000"/>
              <a:gd name="connsiteX278" fmla="*/ 1320603 w 7467600"/>
              <a:gd name="connsiteY278" fmla="*/ 3081281 h 6858000"/>
              <a:gd name="connsiteX279" fmla="*/ 1238695 w 7467600"/>
              <a:gd name="connsiteY279" fmla="*/ 3076820 h 6858000"/>
              <a:gd name="connsiteX280" fmla="*/ 5425627 w 7467600"/>
              <a:gd name="connsiteY280" fmla="*/ 2954192 h 6858000"/>
              <a:gd name="connsiteX281" fmla="*/ 5470770 w 7467600"/>
              <a:gd name="connsiteY281" fmla="*/ 3005435 h 6858000"/>
              <a:gd name="connsiteX282" fmla="*/ 5519779 w 7467600"/>
              <a:gd name="connsiteY282" fmla="*/ 4359223 h 6858000"/>
              <a:gd name="connsiteX283" fmla="*/ 5520293 w 7467600"/>
              <a:gd name="connsiteY283" fmla="*/ 4360602 h 6858000"/>
              <a:gd name="connsiteX284" fmla="*/ 5767221 w 7467600"/>
              <a:gd name="connsiteY284" fmla="*/ 4665564 h 6858000"/>
              <a:gd name="connsiteX285" fmla="*/ 6937169 w 7467600"/>
              <a:gd name="connsiteY285" fmla="*/ 4815941 h 6858000"/>
              <a:gd name="connsiteX286" fmla="*/ 6953922 w 7467600"/>
              <a:gd name="connsiteY286" fmla="*/ 4890068 h 6858000"/>
              <a:gd name="connsiteX287" fmla="*/ 6071359 w 7467600"/>
              <a:gd name="connsiteY287" fmla="*/ 4770770 h 6858000"/>
              <a:gd name="connsiteX288" fmla="*/ 6038839 w 7467600"/>
              <a:gd name="connsiteY288" fmla="*/ 4764474 h 6858000"/>
              <a:gd name="connsiteX289" fmla="*/ 6038706 w 7467600"/>
              <a:gd name="connsiteY289" fmla="*/ 4763847 h 6858000"/>
              <a:gd name="connsiteX290" fmla="*/ 6037784 w 7467600"/>
              <a:gd name="connsiteY290" fmla="*/ 4764270 h 6858000"/>
              <a:gd name="connsiteX291" fmla="*/ 6038839 w 7467600"/>
              <a:gd name="connsiteY291" fmla="*/ 4764474 h 6858000"/>
              <a:gd name="connsiteX292" fmla="*/ 6040338 w 7467600"/>
              <a:gd name="connsiteY292" fmla="*/ 4771418 h 6858000"/>
              <a:gd name="connsiteX293" fmla="*/ 6024488 w 7467600"/>
              <a:gd name="connsiteY293" fmla="*/ 4809903 h 6858000"/>
              <a:gd name="connsiteX294" fmla="*/ 5599771 w 7467600"/>
              <a:gd name="connsiteY294" fmla="*/ 5509652 h 6858000"/>
              <a:gd name="connsiteX295" fmla="*/ 5548843 w 7467600"/>
              <a:gd name="connsiteY295" fmla="*/ 5563845 h 6858000"/>
              <a:gd name="connsiteX296" fmla="*/ 5940952 w 7467600"/>
              <a:gd name="connsiteY296" fmla="*/ 6250028 h 6858000"/>
              <a:gd name="connsiteX297" fmla="*/ 6043441 w 7467600"/>
              <a:gd name="connsiteY297" fmla="*/ 6665847 h 6858000"/>
              <a:gd name="connsiteX298" fmla="*/ 6093432 w 7467600"/>
              <a:gd name="connsiteY298" fmla="*/ 6858000 h 6858000"/>
              <a:gd name="connsiteX299" fmla="*/ 6034344 w 7467600"/>
              <a:gd name="connsiteY299" fmla="*/ 6858000 h 6858000"/>
              <a:gd name="connsiteX300" fmla="*/ 6026679 w 7467600"/>
              <a:gd name="connsiteY300" fmla="*/ 6836959 h 6858000"/>
              <a:gd name="connsiteX301" fmla="*/ 5800441 w 7467600"/>
              <a:gd name="connsiteY301" fmla="*/ 6335286 h 6858000"/>
              <a:gd name="connsiteX302" fmla="*/ 5526562 w 7467600"/>
              <a:gd name="connsiteY302" fmla="*/ 5705388 h 6858000"/>
              <a:gd name="connsiteX303" fmla="*/ 5519640 w 7467600"/>
              <a:gd name="connsiteY303" fmla="*/ 5683774 h 6858000"/>
              <a:gd name="connsiteX304" fmla="*/ 5844559 w 7467600"/>
              <a:gd name="connsiteY304" fmla="*/ 6553349 h 6858000"/>
              <a:gd name="connsiteX305" fmla="*/ 5975994 w 7467600"/>
              <a:gd name="connsiteY305" fmla="*/ 6858000 h 6858000"/>
              <a:gd name="connsiteX306" fmla="*/ 5898547 w 7467600"/>
              <a:gd name="connsiteY306" fmla="*/ 6858000 h 6858000"/>
              <a:gd name="connsiteX307" fmla="*/ 5682041 w 7467600"/>
              <a:gd name="connsiteY307" fmla="*/ 6355860 h 6858000"/>
              <a:gd name="connsiteX308" fmla="*/ 5461758 w 7467600"/>
              <a:gd name="connsiteY308" fmla="*/ 5820220 h 6858000"/>
              <a:gd name="connsiteX309" fmla="*/ 5237282 w 7467600"/>
              <a:gd name="connsiteY309" fmla="*/ 6579086 h 6858000"/>
              <a:gd name="connsiteX310" fmla="*/ 5115009 w 7467600"/>
              <a:gd name="connsiteY310" fmla="*/ 6858000 h 6858000"/>
              <a:gd name="connsiteX311" fmla="*/ 5028074 w 7467600"/>
              <a:gd name="connsiteY311" fmla="*/ 6858000 h 6858000"/>
              <a:gd name="connsiteX312" fmla="*/ 5079508 w 7467600"/>
              <a:gd name="connsiteY312" fmla="*/ 6749074 h 6858000"/>
              <a:gd name="connsiteX313" fmla="*/ 5371846 w 7467600"/>
              <a:gd name="connsiteY313" fmla="*/ 5924413 h 6858000"/>
              <a:gd name="connsiteX314" fmla="*/ 5270512 w 7467600"/>
              <a:gd name="connsiteY314" fmla="*/ 6138975 h 6858000"/>
              <a:gd name="connsiteX315" fmla="*/ 5062409 w 7467600"/>
              <a:gd name="connsiteY315" fmla="*/ 6653544 h 6858000"/>
              <a:gd name="connsiteX316" fmla="*/ 5036628 w 7467600"/>
              <a:gd name="connsiteY316" fmla="*/ 6754247 h 6858000"/>
              <a:gd name="connsiteX317" fmla="*/ 5009112 w 7467600"/>
              <a:gd name="connsiteY317" fmla="*/ 6858000 h 6858000"/>
              <a:gd name="connsiteX318" fmla="*/ 4976679 w 7467600"/>
              <a:gd name="connsiteY318" fmla="*/ 6858000 h 6858000"/>
              <a:gd name="connsiteX319" fmla="*/ 5006537 w 7467600"/>
              <a:gd name="connsiteY319" fmla="*/ 6747068 h 6858000"/>
              <a:gd name="connsiteX320" fmla="*/ 5032723 w 7467600"/>
              <a:gd name="connsiteY320" fmla="*/ 6644957 h 6858000"/>
              <a:gd name="connsiteX321" fmla="*/ 5242949 w 7467600"/>
              <a:gd name="connsiteY321" fmla="*/ 6125175 h 6858000"/>
              <a:gd name="connsiteX322" fmla="*/ 5286321 w 7467600"/>
              <a:gd name="connsiteY322" fmla="*/ 6033555 h 6858000"/>
              <a:gd name="connsiteX323" fmla="*/ 5008210 w 7467600"/>
              <a:gd name="connsiteY323" fmla="*/ 6649194 h 6858000"/>
              <a:gd name="connsiteX324" fmla="*/ 4986321 w 7467600"/>
              <a:gd name="connsiteY324" fmla="*/ 6765687 h 6858000"/>
              <a:gd name="connsiteX325" fmla="*/ 4973474 w 7467600"/>
              <a:gd name="connsiteY325" fmla="*/ 6858000 h 6858000"/>
              <a:gd name="connsiteX326" fmla="*/ 4907178 w 7467600"/>
              <a:gd name="connsiteY326" fmla="*/ 6858000 h 6858000"/>
              <a:gd name="connsiteX327" fmla="*/ 4910810 w 7467600"/>
              <a:gd name="connsiteY327" fmla="*/ 6829660 h 6858000"/>
              <a:gd name="connsiteX328" fmla="*/ 4987461 w 7467600"/>
              <a:gd name="connsiteY328" fmla="*/ 6432994 h 6858000"/>
              <a:gd name="connsiteX329" fmla="*/ 5179262 w 7467600"/>
              <a:gd name="connsiteY329" fmla="*/ 6035044 h 6858000"/>
              <a:gd name="connsiteX330" fmla="*/ 4689678 w 7467600"/>
              <a:gd name="connsiteY330" fmla="*/ 6440241 h 6858000"/>
              <a:gd name="connsiteX331" fmla="*/ 4477543 w 7467600"/>
              <a:gd name="connsiteY331" fmla="*/ 6674836 h 6858000"/>
              <a:gd name="connsiteX332" fmla="*/ 4329957 w 7467600"/>
              <a:gd name="connsiteY332" fmla="*/ 6858000 h 6858000"/>
              <a:gd name="connsiteX333" fmla="*/ 4218595 w 7467600"/>
              <a:gd name="connsiteY333" fmla="*/ 6858000 h 6858000"/>
              <a:gd name="connsiteX334" fmla="*/ 4368888 w 7467600"/>
              <a:gd name="connsiteY334" fmla="*/ 6668412 h 6858000"/>
              <a:gd name="connsiteX335" fmla="*/ 4563091 w 7467600"/>
              <a:gd name="connsiteY335" fmla="*/ 6442508 h 6858000"/>
              <a:gd name="connsiteX336" fmla="*/ 5387324 w 7467600"/>
              <a:gd name="connsiteY336" fmla="*/ 5705830 h 6858000"/>
              <a:gd name="connsiteX337" fmla="*/ 5073620 w 7467600"/>
              <a:gd name="connsiteY337" fmla="*/ 5955437 h 6858000"/>
              <a:gd name="connsiteX338" fmla="*/ 4689789 w 7467600"/>
              <a:gd name="connsiteY338" fmla="*/ 6268382 h 6858000"/>
              <a:gd name="connsiteX339" fmla="*/ 4418722 w 7467600"/>
              <a:gd name="connsiteY339" fmla="*/ 6570886 h 6858000"/>
              <a:gd name="connsiteX340" fmla="*/ 4214944 w 7467600"/>
              <a:gd name="connsiteY340" fmla="*/ 6858000 h 6858000"/>
              <a:gd name="connsiteX341" fmla="*/ 4177898 w 7467600"/>
              <a:gd name="connsiteY341" fmla="*/ 6858000 h 6858000"/>
              <a:gd name="connsiteX342" fmla="*/ 4391597 w 7467600"/>
              <a:gd name="connsiteY342" fmla="*/ 6556370 h 6858000"/>
              <a:gd name="connsiteX343" fmla="*/ 4668889 w 7467600"/>
              <a:gd name="connsiteY343" fmla="*/ 6246399 h 6858000"/>
              <a:gd name="connsiteX344" fmla="*/ 5055427 w 7467600"/>
              <a:gd name="connsiteY344" fmla="*/ 5931476 h 6858000"/>
              <a:gd name="connsiteX345" fmla="*/ 5371814 w 7467600"/>
              <a:gd name="connsiteY345" fmla="*/ 5678975 h 6858000"/>
              <a:gd name="connsiteX346" fmla="*/ 4987918 w 7467600"/>
              <a:gd name="connsiteY346" fmla="*/ 5838701 h 6858000"/>
              <a:gd name="connsiteX347" fmla="*/ 4317146 w 7467600"/>
              <a:gd name="connsiteY347" fmla="*/ 6587716 h 6858000"/>
              <a:gd name="connsiteX348" fmla="*/ 4171627 w 7467600"/>
              <a:gd name="connsiteY348" fmla="*/ 6858000 h 6858000"/>
              <a:gd name="connsiteX349" fmla="*/ 4081585 w 7467600"/>
              <a:gd name="connsiteY349" fmla="*/ 6858000 h 6858000"/>
              <a:gd name="connsiteX350" fmla="*/ 4238603 w 7467600"/>
              <a:gd name="connsiteY350" fmla="*/ 6559341 h 6858000"/>
              <a:gd name="connsiteX351" fmla="*/ 4778333 w 7467600"/>
              <a:gd name="connsiteY351" fmla="*/ 5873626 h 6858000"/>
              <a:gd name="connsiteX352" fmla="*/ 5414185 w 7467600"/>
              <a:gd name="connsiteY352" fmla="*/ 5573882 h 6858000"/>
              <a:gd name="connsiteX353" fmla="*/ 5959648 w 7467600"/>
              <a:gd name="connsiteY353" fmla="*/ 4760797 h 6858000"/>
              <a:gd name="connsiteX354" fmla="*/ 5355019 w 7467600"/>
              <a:gd name="connsiteY354" fmla="*/ 4734672 h 6858000"/>
              <a:gd name="connsiteX355" fmla="*/ 5083565 w 7467600"/>
              <a:gd name="connsiteY355" fmla="*/ 5179121 h 6858000"/>
              <a:gd name="connsiteX356" fmla="*/ 4713577 w 7467600"/>
              <a:gd name="connsiteY356" fmla="*/ 5616803 h 6858000"/>
              <a:gd name="connsiteX357" fmla="*/ 3989559 w 7467600"/>
              <a:gd name="connsiteY357" fmla="*/ 6145945 h 6858000"/>
              <a:gd name="connsiteX358" fmla="*/ 3939824 w 7467600"/>
              <a:gd name="connsiteY358" fmla="*/ 6066900 h 6858000"/>
              <a:gd name="connsiteX359" fmla="*/ 4584537 w 7467600"/>
              <a:gd name="connsiteY359" fmla="*/ 5324826 h 6858000"/>
              <a:gd name="connsiteX360" fmla="*/ 5037105 w 7467600"/>
              <a:gd name="connsiteY360" fmla="*/ 5088765 h 6858000"/>
              <a:gd name="connsiteX361" fmla="*/ 5039930 w 7467600"/>
              <a:gd name="connsiteY361" fmla="*/ 5089585 h 6858000"/>
              <a:gd name="connsiteX362" fmla="*/ 5263764 w 7467600"/>
              <a:gd name="connsiteY362" fmla="*/ 4735525 h 6858000"/>
              <a:gd name="connsiteX363" fmla="*/ 4086300 w 7467600"/>
              <a:gd name="connsiteY363" fmla="*/ 4884599 h 6858000"/>
              <a:gd name="connsiteX364" fmla="*/ 4085485 w 7467600"/>
              <a:gd name="connsiteY364" fmla="*/ 4899070 h 6858000"/>
              <a:gd name="connsiteX365" fmla="*/ 3871915 w 7467600"/>
              <a:gd name="connsiteY365" fmla="*/ 5253645 h 6858000"/>
              <a:gd name="connsiteX366" fmla="*/ 3799374 w 7467600"/>
              <a:gd name="connsiteY366" fmla="*/ 5466127 h 6858000"/>
              <a:gd name="connsiteX367" fmla="*/ 3498850 w 7467600"/>
              <a:gd name="connsiteY367" fmla="*/ 6661888 h 6858000"/>
              <a:gd name="connsiteX368" fmla="*/ 3399216 w 7467600"/>
              <a:gd name="connsiteY368" fmla="*/ 6858000 h 6858000"/>
              <a:gd name="connsiteX369" fmla="*/ 3303688 w 7467600"/>
              <a:gd name="connsiteY369" fmla="*/ 6858000 h 6858000"/>
              <a:gd name="connsiteX370" fmla="*/ 3391774 w 7467600"/>
              <a:gd name="connsiteY370" fmla="*/ 6697181 h 6858000"/>
              <a:gd name="connsiteX371" fmla="*/ 3735540 w 7467600"/>
              <a:gd name="connsiteY371" fmla="*/ 5546923 h 6858000"/>
              <a:gd name="connsiteX372" fmla="*/ 3729438 w 7467600"/>
              <a:gd name="connsiteY372" fmla="*/ 5569058 h 6858000"/>
              <a:gd name="connsiteX373" fmla="*/ 3707782 w 7467600"/>
              <a:gd name="connsiteY373" fmla="*/ 5644908 h 6858000"/>
              <a:gd name="connsiteX374" fmla="*/ 3583827 w 7467600"/>
              <a:gd name="connsiteY374" fmla="*/ 6039215 h 6858000"/>
              <a:gd name="connsiteX375" fmla="*/ 3547861 w 7467600"/>
              <a:gd name="connsiteY375" fmla="*/ 6129609 h 6858000"/>
              <a:gd name="connsiteX376" fmla="*/ 3490905 w 7467600"/>
              <a:gd name="connsiteY376" fmla="*/ 6277660 h 6858000"/>
              <a:gd name="connsiteX377" fmla="*/ 3455859 w 7467600"/>
              <a:gd name="connsiteY377" fmla="*/ 6391301 h 6858000"/>
              <a:gd name="connsiteX378" fmla="*/ 3429112 w 7467600"/>
              <a:gd name="connsiteY378" fmla="*/ 6479469 h 6858000"/>
              <a:gd name="connsiteX379" fmla="*/ 3304862 w 7467600"/>
              <a:gd name="connsiteY379" fmla="*/ 6796476 h 6858000"/>
              <a:gd name="connsiteX380" fmla="*/ 3276071 w 7467600"/>
              <a:gd name="connsiteY380" fmla="*/ 6858000 h 6858000"/>
              <a:gd name="connsiteX381" fmla="*/ 3240805 w 7467600"/>
              <a:gd name="connsiteY381" fmla="*/ 6858000 h 6858000"/>
              <a:gd name="connsiteX382" fmla="*/ 3275917 w 7467600"/>
              <a:gd name="connsiteY382" fmla="*/ 6783192 h 6858000"/>
              <a:gd name="connsiteX383" fmla="*/ 3399358 w 7467600"/>
              <a:gd name="connsiteY383" fmla="*/ 6469011 h 6858000"/>
              <a:gd name="connsiteX384" fmla="*/ 3425650 w 7467600"/>
              <a:gd name="connsiteY384" fmla="*/ 6381333 h 6858000"/>
              <a:gd name="connsiteX385" fmla="*/ 3460661 w 7467600"/>
              <a:gd name="connsiteY385" fmla="*/ 6266763 h 6858000"/>
              <a:gd name="connsiteX386" fmla="*/ 3518021 w 7467600"/>
              <a:gd name="connsiteY386" fmla="*/ 6117298 h 6858000"/>
              <a:gd name="connsiteX387" fmla="*/ 3554035 w 7467600"/>
              <a:gd name="connsiteY387" fmla="*/ 6027832 h 6858000"/>
              <a:gd name="connsiteX388" fmla="*/ 3677174 w 7467600"/>
              <a:gd name="connsiteY388" fmla="*/ 5636351 h 6858000"/>
              <a:gd name="connsiteX389" fmla="*/ 3698819 w 7467600"/>
              <a:gd name="connsiteY389" fmla="*/ 5560503 h 6858000"/>
              <a:gd name="connsiteX390" fmla="*/ 3702094 w 7467600"/>
              <a:gd name="connsiteY390" fmla="*/ 5549194 h 6858000"/>
              <a:gd name="connsiteX391" fmla="*/ 3398355 w 7467600"/>
              <a:gd name="connsiteY391" fmla="*/ 6094603 h 6858000"/>
              <a:gd name="connsiteX392" fmla="*/ 3193941 w 7467600"/>
              <a:gd name="connsiteY392" fmla="*/ 6798775 h 6858000"/>
              <a:gd name="connsiteX393" fmla="*/ 3184140 w 7467600"/>
              <a:gd name="connsiteY393" fmla="*/ 6858000 h 6858000"/>
              <a:gd name="connsiteX394" fmla="*/ 3099978 w 7467600"/>
              <a:gd name="connsiteY394" fmla="*/ 6858000 h 6858000"/>
              <a:gd name="connsiteX395" fmla="*/ 3101556 w 7467600"/>
              <a:gd name="connsiteY395" fmla="*/ 6843337 h 6858000"/>
              <a:gd name="connsiteX396" fmla="*/ 3370162 w 7467600"/>
              <a:gd name="connsiteY396" fmla="*/ 5785550 h 6858000"/>
              <a:gd name="connsiteX397" fmla="*/ 3746477 w 7467600"/>
              <a:gd name="connsiteY397" fmla="*/ 5377889 h 6858000"/>
              <a:gd name="connsiteX398" fmla="*/ 3863399 w 7467600"/>
              <a:gd name="connsiteY398" fmla="*/ 5087257 h 6858000"/>
              <a:gd name="connsiteX399" fmla="*/ 3968712 w 7467600"/>
              <a:gd name="connsiteY399" fmla="*/ 4913989 h 6858000"/>
              <a:gd name="connsiteX400" fmla="*/ 2792390 w 7467600"/>
              <a:gd name="connsiteY400" fmla="*/ 5382974 h 6858000"/>
              <a:gd name="connsiteX401" fmla="*/ 2714982 w 7467600"/>
              <a:gd name="connsiteY401" fmla="*/ 5427051 h 6858000"/>
              <a:gd name="connsiteX402" fmla="*/ 2813361 w 7467600"/>
              <a:gd name="connsiteY402" fmla="*/ 6023912 h 6858000"/>
              <a:gd name="connsiteX403" fmla="*/ 2688430 w 7467600"/>
              <a:gd name="connsiteY403" fmla="*/ 6801564 h 6858000"/>
              <a:gd name="connsiteX404" fmla="*/ 2629626 w 7467600"/>
              <a:gd name="connsiteY404" fmla="*/ 6763394 h 6858000"/>
              <a:gd name="connsiteX405" fmla="*/ 2565328 w 7467600"/>
              <a:gd name="connsiteY405" fmla="*/ 5516399 h 6858000"/>
              <a:gd name="connsiteX406" fmla="*/ 1922999 w 7467600"/>
              <a:gd name="connsiteY406" fmla="*/ 5980343 h 6858000"/>
              <a:gd name="connsiteX407" fmla="*/ 1950261 w 7467600"/>
              <a:gd name="connsiteY407" fmla="*/ 6405858 h 6858000"/>
              <a:gd name="connsiteX408" fmla="*/ 2365554 w 7467600"/>
              <a:gd name="connsiteY408" fmla="*/ 6759107 h 6858000"/>
              <a:gd name="connsiteX409" fmla="*/ 2424142 w 7467600"/>
              <a:gd name="connsiteY409" fmla="*/ 6858000 h 6858000"/>
              <a:gd name="connsiteX410" fmla="*/ 2395994 w 7467600"/>
              <a:gd name="connsiteY410" fmla="*/ 6858000 h 6858000"/>
              <a:gd name="connsiteX411" fmla="*/ 2392863 w 7467600"/>
              <a:gd name="connsiteY411" fmla="*/ 6852964 h 6858000"/>
              <a:gd name="connsiteX412" fmla="*/ 2017589 w 7467600"/>
              <a:gd name="connsiteY412" fmla="*/ 6493982 h 6858000"/>
              <a:gd name="connsiteX413" fmla="*/ 2147336 w 7467600"/>
              <a:gd name="connsiteY413" fmla="*/ 6594052 h 6858000"/>
              <a:gd name="connsiteX414" fmla="*/ 2207047 w 7467600"/>
              <a:gd name="connsiteY414" fmla="*/ 6654540 h 6858000"/>
              <a:gd name="connsiteX415" fmla="*/ 2299106 w 7467600"/>
              <a:gd name="connsiteY415" fmla="*/ 6778931 h 6858000"/>
              <a:gd name="connsiteX416" fmla="*/ 2314430 w 7467600"/>
              <a:gd name="connsiteY416" fmla="*/ 6801144 h 6858000"/>
              <a:gd name="connsiteX417" fmla="*/ 2352406 w 7467600"/>
              <a:gd name="connsiteY417" fmla="*/ 6858000 h 6858000"/>
              <a:gd name="connsiteX418" fmla="*/ 2314492 w 7467600"/>
              <a:gd name="connsiteY418" fmla="*/ 6858000 h 6858000"/>
              <a:gd name="connsiteX419" fmla="*/ 2288095 w 7467600"/>
              <a:gd name="connsiteY419" fmla="*/ 6818030 h 6858000"/>
              <a:gd name="connsiteX420" fmla="*/ 2272768 w 7467600"/>
              <a:gd name="connsiteY420" fmla="*/ 6795822 h 6858000"/>
              <a:gd name="connsiteX421" fmla="*/ 2182715 w 7467600"/>
              <a:gd name="connsiteY421" fmla="*/ 6675071 h 6858000"/>
              <a:gd name="connsiteX422" fmla="*/ 2032061 w 7467600"/>
              <a:gd name="connsiteY422" fmla="*/ 6541380 h 6858000"/>
              <a:gd name="connsiteX423" fmla="*/ 2257220 w 7467600"/>
              <a:gd name="connsiteY423" fmla="*/ 6826257 h 6858000"/>
              <a:gd name="connsiteX424" fmla="*/ 2281324 w 7467600"/>
              <a:gd name="connsiteY424" fmla="*/ 6858000 h 6858000"/>
              <a:gd name="connsiteX425" fmla="*/ 2242860 w 7467600"/>
              <a:gd name="connsiteY425" fmla="*/ 6858000 h 6858000"/>
              <a:gd name="connsiteX426" fmla="*/ 2232818 w 7467600"/>
              <a:gd name="connsiteY426" fmla="*/ 6844926 h 6858000"/>
              <a:gd name="connsiteX427" fmla="*/ 1990172 w 7467600"/>
              <a:gd name="connsiteY427" fmla="*/ 6542121 h 6858000"/>
              <a:gd name="connsiteX428" fmla="*/ 2124090 w 7467600"/>
              <a:gd name="connsiteY428" fmla="*/ 6761017 h 6858000"/>
              <a:gd name="connsiteX429" fmla="*/ 2200380 w 7467600"/>
              <a:gd name="connsiteY429" fmla="*/ 6858000 h 6858000"/>
              <a:gd name="connsiteX430" fmla="*/ 2147507 w 7467600"/>
              <a:gd name="connsiteY430" fmla="*/ 6858000 h 6858000"/>
              <a:gd name="connsiteX431" fmla="*/ 2070668 w 7467600"/>
              <a:gd name="connsiteY431" fmla="*/ 6761520 h 6858000"/>
              <a:gd name="connsiteX432" fmla="*/ 1975142 w 7467600"/>
              <a:gd name="connsiteY432" fmla="*/ 6585570 h 6858000"/>
              <a:gd name="connsiteX433" fmla="*/ 2050035 w 7467600"/>
              <a:gd name="connsiteY433" fmla="*/ 6813345 h 6858000"/>
              <a:gd name="connsiteX434" fmla="*/ 2063025 w 7467600"/>
              <a:gd name="connsiteY434" fmla="*/ 6858000 h 6858000"/>
              <a:gd name="connsiteX435" fmla="*/ 2021675 w 7467600"/>
              <a:gd name="connsiteY435" fmla="*/ 6858000 h 6858000"/>
              <a:gd name="connsiteX436" fmla="*/ 2019308 w 7467600"/>
              <a:gd name="connsiteY436" fmla="*/ 6847118 h 6858000"/>
              <a:gd name="connsiteX437" fmla="*/ 1938835 w 7467600"/>
              <a:gd name="connsiteY437" fmla="*/ 6551160 h 6858000"/>
              <a:gd name="connsiteX438" fmla="*/ 1953230 w 7467600"/>
              <a:gd name="connsiteY438" fmla="*/ 6759699 h 6858000"/>
              <a:gd name="connsiteX439" fmla="*/ 1956763 w 7467600"/>
              <a:gd name="connsiteY439" fmla="*/ 6778191 h 6858000"/>
              <a:gd name="connsiteX440" fmla="*/ 1967925 w 7467600"/>
              <a:gd name="connsiteY440" fmla="*/ 6858000 h 6858000"/>
              <a:gd name="connsiteX441" fmla="*/ 1936622 w 7467600"/>
              <a:gd name="connsiteY441" fmla="*/ 6858000 h 6858000"/>
              <a:gd name="connsiteX442" fmla="*/ 1926261 w 7467600"/>
              <a:gd name="connsiteY442" fmla="*/ 6784064 h 6858000"/>
              <a:gd name="connsiteX443" fmla="*/ 1922724 w 7467600"/>
              <a:gd name="connsiteY443" fmla="*/ 6765577 h 6858000"/>
              <a:gd name="connsiteX444" fmla="*/ 1904650 w 7467600"/>
              <a:gd name="connsiteY444" fmla="*/ 6639616 h 6858000"/>
              <a:gd name="connsiteX445" fmla="*/ 1885273 w 7467600"/>
              <a:gd name="connsiteY445" fmla="*/ 6858000 h 6858000"/>
              <a:gd name="connsiteX446" fmla="*/ 1854363 w 7467600"/>
              <a:gd name="connsiteY446" fmla="*/ 6858000 h 6858000"/>
              <a:gd name="connsiteX447" fmla="*/ 1880391 w 7467600"/>
              <a:gd name="connsiteY447" fmla="*/ 6603796 h 6858000"/>
              <a:gd name="connsiteX448" fmla="*/ 1818273 w 7467600"/>
              <a:gd name="connsiteY448" fmla="*/ 6715729 h 6858000"/>
              <a:gd name="connsiteX449" fmla="*/ 1794691 w 7467600"/>
              <a:gd name="connsiteY449" fmla="*/ 6843239 h 6858000"/>
              <a:gd name="connsiteX450" fmla="*/ 1794914 w 7467600"/>
              <a:gd name="connsiteY450" fmla="*/ 6858000 h 6858000"/>
              <a:gd name="connsiteX451" fmla="*/ 1746128 w 7467600"/>
              <a:gd name="connsiteY451" fmla="*/ 6858000 h 6858000"/>
              <a:gd name="connsiteX452" fmla="*/ 1753934 w 7467600"/>
              <a:gd name="connsiteY452" fmla="*/ 6724796 h 6858000"/>
              <a:gd name="connsiteX453" fmla="*/ 1792053 w 7467600"/>
              <a:gd name="connsiteY453" fmla="*/ 6572396 h 6858000"/>
              <a:gd name="connsiteX454" fmla="*/ 1862248 w 7467600"/>
              <a:gd name="connsiteY454" fmla="*/ 6266397 h 6858000"/>
              <a:gd name="connsiteX455" fmla="*/ 1862250 w 7467600"/>
              <a:gd name="connsiteY455" fmla="*/ 6033531 h 6858000"/>
              <a:gd name="connsiteX456" fmla="*/ 1211999 w 7467600"/>
              <a:gd name="connsiteY456" fmla="*/ 6683610 h 6858000"/>
              <a:gd name="connsiteX457" fmla="*/ 1213266 w 7467600"/>
              <a:gd name="connsiteY457" fmla="*/ 6691947 h 6858000"/>
              <a:gd name="connsiteX458" fmla="*/ 1203370 w 7467600"/>
              <a:gd name="connsiteY458" fmla="*/ 6850676 h 6858000"/>
              <a:gd name="connsiteX459" fmla="*/ 1203671 w 7467600"/>
              <a:gd name="connsiteY459" fmla="*/ 6858000 h 6858000"/>
              <a:gd name="connsiteX460" fmla="*/ 1143180 w 7467600"/>
              <a:gd name="connsiteY460" fmla="*/ 6858000 h 6858000"/>
              <a:gd name="connsiteX461" fmla="*/ 1142176 w 7467600"/>
              <a:gd name="connsiteY461" fmla="*/ 6766045 h 6858000"/>
              <a:gd name="connsiteX462" fmla="*/ 1067484 w 7467600"/>
              <a:gd name="connsiteY462" fmla="*/ 6858000 h 6858000"/>
              <a:gd name="connsiteX463" fmla="*/ 953928 w 7467600"/>
              <a:gd name="connsiteY463" fmla="*/ 6858000 h 6858000"/>
              <a:gd name="connsiteX464" fmla="*/ 959715 w 7467600"/>
              <a:gd name="connsiteY464" fmla="*/ 6850185 h 6858000"/>
              <a:gd name="connsiteX465" fmla="*/ 1483788 w 7467600"/>
              <a:gd name="connsiteY465" fmla="*/ 6259174 h 6858000"/>
              <a:gd name="connsiteX466" fmla="*/ 1100671 w 7467600"/>
              <a:gd name="connsiteY466" fmla="*/ 6252137 h 6858000"/>
              <a:gd name="connsiteX467" fmla="*/ 1090144 w 7467600"/>
              <a:gd name="connsiteY467" fmla="*/ 6256748 h 6858000"/>
              <a:gd name="connsiteX468" fmla="*/ 1095872 w 7467600"/>
              <a:gd name="connsiteY468" fmla="*/ 6271892 h 6858000"/>
              <a:gd name="connsiteX469" fmla="*/ 262785 w 7467600"/>
              <a:gd name="connsiteY469" fmla="*/ 6845450 h 6858000"/>
              <a:gd name="connsiteX470" fmla="*/ 209968 w 7467600"/>
              <a:gd name="connsiteY470" fmla="*/ 6770713 h 6858000"/>
              <a:gd name="connsiteX471" fmla="*/ 873460 w 7467600"/>
              <a:gd name="connsiteY471" fmla="*/ 6253768 h 6858000"/>
              <a:gd name="connsiteX472" fmla="*/ 192686 w 7467600"/>
              <a:gd name="connsiteY472" fmla="*/ 5849257 h 6858000"/>
              <a:gd name="connsiteX473" fmla="*/ 4696 w 7467600"/>
              <a:gd name="connsiteY473" fmla="*/ 5697668 h 6858000"/>
              <a:gd name="connsiteX474" fmla="*/ 0 w 7467600"/>
              <a:gd name="connsiteY474" fmla="*/ 5689984 h 6858000"/>
              <a:gd name="connsiteX475" fmla="*/ 0 w 7467600"/>
              <a:gd name="connsiteY475" fmla="*/ 5513472 h 6858000"/>
              <a:gd name="connsiteX476" fmla="*/ 174101 w 7467600"/>
              <a:gd name="connsiteY476" fmla="*/ 5620277 h 6858000"/>
              <a:gd name="connsiteX477" fmla="*/ 891800 w 7467600"/>
              <a:gd name="connsiteY477" fmla="*/ 6036935 h 6858000"/>
              <a:gd name="connsiteX478" fmla="*/ 1072219 w 7467600"/>
              <a:gd name="connsiteY478" fmla="*/ 6169443 h 6858000"/>
              <a:gd name="connsiteX479" fmla="*/ 1074117 w 7467600"/>
              <a:gd name="connsiteY479" fmla="*/ 6170301 h 6858000"/>
              <a:gd name="connsiteX480" fmla="*/ 1083114 w 7467600"/>
              <a:gd name="connsiteY480" fmla="*/ 6174131 h 6858000"/>
              <a:gd name="connsiteX481" fmla="*/ 1543010 w 7467600"/>
              <a:gd name="connsiteY481" fmla="*/ 6191140 h 6858000"/>
              <a:gd name="connsiteX482" fmla="*/ 1551080 w 7467600"/>
              <a:gd name="connsiteY482" fmla="*/ 6195006 h 6858000"/>
              <a:gd name="connsiteX483" fmla="*/ 2345443 w 7467600"/>
              <a:gd name="connsiteY483" fmla="*/ 5549882 h 6858000"/>
              <a:gd name="connsiteX484" fmla="*/ 1721499 w 7467600"/>
              <a:gd name="connsiteY484" fmla="*/ 5599969 h 6858000"/>
              <a:gd name="connsiteX485" fmla="*/ 767716 w 7467600"/>
              <a:gd name="connsiteY485" fmla="*/ 5472768 h 6858000"/>
              <a:gd name="connsiteX486" fmla="*/ 722147 w 7467600"/>
              <a:gd name="connsiteY486" fmla="*/ 5393091 h 6858000"/>
              <a:gd name="connsiteX487" fmla="*/ 1485552 w 7467600"/>
              <a:gd name="connsiteY487" fmla="*/ 5313202 h 6858000"/>
              <a:gd name="connsiteX488" fmla="*/ 2143004 w 7467600"/>
              <a:gd name="connsiteY488" fmla="*/ 5402420 h 6858000"/>
              <a:gd name="connsiteX489" fmla="*/ 1933391 w 7467600"/>
              <a:gd name="connsiteY489" fmla="*/ 5156971 h 6858000"/>
              <a:gd name="connsiteX490" fmla="*/ 1827118 w 7467600"/>
              <a:gd name="connsiteY490" fmla="*/ 4968410 h 6858000"/>
              <a:gd name="connsiteX491" fmla="*/ 1837349 w 7467600"/>
              <a:gd name="connsiteY491" fmla="*/ 4956357 h 6858000"/>
              <a:gd name="connsiteX492" fmla="*/ 2162835 w 7467600"/>
              <a:gd name="connsiteY492" fmla="*/ 5187853 h 6858000"/>
              <a:gd name="connsiteX493" fmla="*/ 2257167 w 7467600"/>
              <a:gd name="connsiteY493" fmla="*/ 5462123 h 6858000"/>
              <a:gd name="connsiteX494" fmla="*/ 2261598 w 7467600"/>
              <a:gd name="connsiteY494" fmla="*/ 5467998 h 6858000"/>
              <a:gd name="connsiteX495" fmla="*/ 2437177 w 7467600"/>
              <a:gd name="connsiteY495" fmla="*/ 5479608 h 6858000"/>
              <a:gd name="connsiteX496" fmla="*/ 2445247 w 7467600"/>
              <a:gd name="connsiteY496" fmla="*/ 5483476 h 6858000"/>
              <a:gd name="connsiteX497" fmla="*/ 2743626 w 7467600"/>
              <a:gd name="connsiteY497" fmla="*/ 5304819 h 6858000"/>
              <a:gd name="connsiteX498" fmla="*/ 3048102 w 7467600"/>
              <a:gd name="connsiteY498" fmla="*/ 5150595 h 6858000"/>
              <a:gd name="connsiteX499" fmla="*/ 1799414 w 7467600"/>
              <a:gd name="connsiteY499" fmla="*/ 4694732 h 6858000"/>
              <a:gd name="connsiteX500" fmla="*/ 1771735 w 7467600"/>
              <a:gd name="connsiteY500" fmla="*/ 4619929 h 6858000"/>
              <a:gd name="connsiteX501" fmla="*/ 3104273 w 7467600"/>
              <a:gd name="connsiteY501" fmla="*/ 5076159 h 6858000"/>
              <a:gd name="connsiteX502" fmla="*/ 3113245 w 7467600"/>
              <a:gd name="connsiteY502" fmla="*/ 5090705 h 6858000"/>
              <a:gd name="connsiteX503" fmla="*/ 3126294 w 7467600"/>
              <a:gd name="connsiteY503" fmla="*/ 5114400 h 6858000"/>
              <a:gd name="connsiteX504" fmla="*/ 3937433 w 7467600"/>
              <a:gd name="connsiteY504" fmla="*/ 4830473 h 6858000"/>
              <a:gd name="connsiteX505" fmla="*/ 3590475 w 7467600"/>
              <a:gd name="connsiteY505" fmla="*/ 4597974 h 6858000"/>
              <a:gd name="connsiteX506" fmla="*/ 3100264 w 7467600"/>
              <a:gd name="connsiteY506" fmla="*/ 4579845 h 6858000"/>
              <a:gd name="connsiteX507" fmla="*/ 2183576 w 7467600"/>
              <a:gd name="connsiteY507" fmla="*/ 4227150 h 6858000"/>
              <a:gd name="connsiteX508" fmla="*/ 2151029 w 7467600"/>
              <a:gd name="connsiteY508" fmla="*/ 4146947 h 6858000"/>
              <a:gd name="connsiteX509" fmla="*/ 3563434 w 7467600"/>
              <a:gd name="connsiteY509" fmla="*/ 4469115 h 6858000"/>
              <a:gd name="connsiteX510" fmla="*/ 3177952 w 7467600"/>
              <a:gd name="connsiteY510" fmla="*/ 3657386 h 6858000"/>
              <a:gd name="connsiteX511" fmla="*/ 3189263 w 7467600"/>
              <a:gd name="connsiteY511" fmla="*/ 3625726 h 6858000"/>
              <a:gd name="connsiteX512" fmla="*/ 3560912 w 7467600"/>
              <a:gd name="connsiteY512" fmla="*/ 4079863 h 6858000"/>
              <a:gd name="connsiteX513" fmla="*/ 3626636 w 7467600"/>
              <a:gd name="connsiteY513" fmla="*/ 4512230 h 6858000"/>
              <a:gd name="connsiteX514" fmla="*/ 3653088 w 7467600"/>
              <a:gd name="connsiteY514" fmla="*/ 4521417 h 6858000"/>
              <a:gd name="connsiteX515" fmla="*/ 3988128 w 7467600"/>
              <a:gd name="connsiteY515" fmla="*/ 4817267 h 6858000"/>
              <a:gd name="connsiteX516" fmla="*/ 4830582 w 7467600"/>
              <a:gd name="connsiteY516" fmla="*/ 4676000 h 6858000"/>
              <a:gd name="connsiteX517" fmla="*/ 4830100 w 7467600"/>
              <a:gd name="connsiteY517" fmla="*/ 4675554 h 6858000"/>
              <a:gd name="connsiteX518" fmla="*/ 4036318 w 7467600"/>
              <a:gd name="connsiteY518" fmla="*/ 4147013 h 6858000"/>
              <a:gd name="connsiteX519" fmla="*/ 3432098 w 7467600"/>
              <a:gd name="connsiteY519" fmla="*/ 3537312 h 6858000"/>
              <a:gd name="connsiteX520" fmla="*/ 3446761 w 7467600"/>
              <a:gd name="connsiteY520" fmla="*/ 3461278 h 6858000"/>
              <a:gd name="connsiteX521" fmla="*/ 4419733 w 7467600"/>
              <a:gd name="connsiteY521" fmla="*/ 3963555 h 6858000"/>
              <a:gd name="connsiteX522" fmla="*/ 4781371 w 7467600"/>
              <a:gd name="connsiteY522" fmla="*/ 4458604 h 6858000"/>
              <a:gd name="connsiteX523" fmla="*/ 4780440 w 7467600"/>
              <a:gd name="connsiteY523" fmla="*/ 4470290 h 6858000"/>
              <a:gd name="connsiteX524" fmla="*/ 4898954 w 7467600"/>
              <a:gd name="connsiteY524" fmla="*/ 4662092 h 6858000"/>
              <a:gd name="connsiteX525" fmla="*/ 4900699 w 7467600"/>
              <a:gd name="connsiteY525" fmla="*/ 4670867 h 6858000"/>
              <a:gd name="connsiteX526" fmla="*/ 5714511 w 7467600"/>
              <a:gd name="connsiteY526" fmla="*/ 4663483 h 6858000"/>
              <a:gd name="connsiteX527" fmla="*/ 5464793 w 7467600"/>
              <a:gd name="connsiteY527" fmla="*/ 4393556 h 6858000"/>
              <a:gd name="connsiteX528" fmla="*/ 5461897 w 7467600"/>
              <a:gd name="connsiteY528" fmla="*/ 4390879 h 6858000"/>
              <a:gd name="connsiteX529" fmla="*/ 4294126 w 7467600"/>
              <a:gd name="connsiteY529" fmla="*/ 3303048 h 6858000"/>
              <a:gd name="connsiteX530" fmla="*/ 4305321 w 7467600"/>
              <a:gd name="connsiteY530" fmla="*/ 3256953 h 6858000"/>
              <a:gd name="connsiteX531" fmla="*/ 4949299 w 7467600"/>
              <a:gd name="connsiteY531" fmla="*/ 3766336 h 6858000"/>
              <a:gd name="connsiteX532" fmla="*/ 5291452 w 7467600"/>
              <a:gd name="connsiteY532" fmla="*/ 4076801 h 6858000"/>
              <a:gd name="connsiteX533" fmla="*/ 5434998 w 7467600"/>
              <a:gd name="connsiteY533" fmla="*/ 4254100 h 6858000"/>
              <a:gd name="connsiteX534" fmla="*/ 5351015 w 7467600"/>
              <a:gd name="connsiteY534" fmla="*/ 3760989 h 6858000"/>
              <a:gd name="connsiteX535" fmla="*/ 5413780 w 7467600"/>
              <a:gd name="connsiteY535" fmla="*/ 2966265 h 6858000"/>
              <a:gd name="connsiteX536" fmla="*/ 5425627 w 7467600"/>
              <a:gd name="connsiteY536" fmla="*/ 2954192 h 6858000"/>
              <a:gd name="connsiteX537" fmla="*/ 6604735 w 7467600"/>
              <a:gd name="connsiteY537" fmla="*/ 2041381 h 6858000"/>
              <a:gd name="connsiteX538" fmla="*/ 7204487 w 7467600"/>
              <a:gd name="connsiteY538" fmla="*/ 2742112 h 6858000"/>
              <a:gd name="connsiteX539" fmla="*/ 7131592 w 7467600"/>
              <a:gd name="connsiteY539" fmla="*/ 2672096 h 6858000"/>
              <a:gd name="connsiteX540" fmla="*/ 6996344 w 7467600"/>
              <a:gd name="connsiteY540" fmla="*/ 2518310 h 6858000"/>
              <a:gd name="connsiteX541" fmla="*/ 6735495 w 7467600"/>
              <a:gd name="connsiteY541" fmla="*/ 2196890 h 6858000"/>
              <a:gd name="connsiteX542" fmla="*/ 6721901 w 7467600"/>
              <a:gd name="connsiteY542" fmla="*/ 2179274 h 6858000"/>
              <a:gd name="connsiteX543" fmla="*/ 6604735 w 7467600"/>
              <a:gd name="connsiteY543" fmla="*/ 2041381 h 6858000"/>
              <a:gd name="connsiteX544" fmla="*/ 6591670 w 7467600"/>
              <a:gd name="connsiteY544" fmla="*/ 1988277 h 6858000"/>
              <a:gd name="connsiteX545" fmla="*/ 6747349 w 7467600"/>
              <a:gd name="connsiteY545" fmla="*/ 2160069 h 6858000"/>
              <a:gd name="connsiteX546" fmla="*/ 6760943 w 7467600"/>
              <a:gd name="connsiteY546" fmla="*/ 2177686 h 6858000"/>
              <a:gd name="connsiteX547" fmla="*/ 7021065 w 7467600"/>
              <a:gd name="connsiteY547" fmla="*/ 2498102 h 6858000"/>
              <a:gd name="connsiteX548" fmla="*/ 7155223 w 7467600"/>
              <a:gd name="connsiteY548" fmla="*/ 2650386 h 6858000"/>
              <a:gd name="connsiteX549" fmla="*/ 7203167 w 7467600"/>
              <a:gd name="connsiteY549" fmla="*/ 2697288 h 6858000"/>
              <a:gd name="connsiteX550" fmla="*/ 6937703 w 7467600"/>
              <a:gd name="connsiteY550" fmla="*/ 2321981 h 6858000"/>
              <a:gd name="connsiteX551" fmla="*/ 6591670 w 7467600"/>
              <a:gd name="connsiteY551" fmla="*/ 1988277 h 6858000"/>
              <a:gd name="connsiteX552" fmla="*/ 5798671 w 7467600"/>
              <a:gd name="connsiteY552" fmla="*/ 1981601 h 6858000"/>
              <a:gd name="connsiteX553" fmla="*/ 5754709 w 7467600"/>
              <a:gd name="connsiteY553" fmla="*/ 2071454 h 6858000"/>
              <a:gd name="connsiteX554" fmla="*/ 5763044 w 7467600"/>
              <a:gd name="connsiteY554" fmla="*/ 2842206 h 6858000"/>
              <a:gd name="connsiteX555" fmla="*/ 5764974 w 7467600"/>
              <a:gd name="connsiteY555" fmla="*/ 2799609 h 6858000"/>
              <a:gd name="connsiteX556" fmla="*/ 5767665 w 7467600"/>
              <a:gd name="connsiteY556" fmla="*/ 2666409 h 6858000"/>
              <a:gd name="connsiteX557" fmla="*/ 5763055 w 7467600"/>
              <a:gd name="connsiteY557" fmla="*/ 2579705 h 6858000"/>
              <a:gd name="connsiteX558" fmla="*/ 5758079 w 7467600"/>
              <a:gd name="connsiteY558" fmla="*/ 2492508 h 6858000"/>
              <a:gd name="connsiteX559" fmla="*/ 5779325 w 7467600"/>
              <a:gd name="connsiteY559" fmla="*/ 2197069 h 6858000"/>
              <a:gd name="connsiteX560" fmla="*/ 5798671 w 7467600"/>
              <a:gd name="connsiteY560" fmla="*/ 1981601 h 6858000"/>
              <a:gd name="connsiteX561" fmla="*/ 5829202 w 7467600"/>
              <a:gd name="connsiteY561" fmla="*/ 1971679 h 6858000"/>
              <a:gd name="connsiteX562" fmla="*/ 5809558 w 7467600"/>
              <a:gd name="connsiteY562" fmla="*/ 2198043 h 6858000"/>
              <a:gd name="connsiteX563" fmla="*/ 5788653 w 7467600"/>
              <a:gd name="connsiteY563" fmla="*/ 2489430 h 6858000"/>
              <a:gd name="connsiteX564" fmla="*/ 5793439 w 7467600"/>
              <a:gd name="connsiteY564" fmla="*/ 2575235 h 6858000"/>
              <a:gd name="connsiteX565" fmla="*/ 5796837 w 7467600"/>
              <a:gd name="connsiteY565" fmla="*/ 2637633 h 6858000"/>
              <a:gd name="connsiteX566" fmla="*/ 5818614 w 7467600"/>
              <a:gd name="connsiteY566" fmla="*/ 2473055 h 6858000"/>
              <a:gd name="connsiteX567" fmla="*/ 5829202 w 7467600"/>
              <a:gd name="connsiteY567" fmla="*/ 1971679 h 6858000"/>
              <a:gd name="connsiteX568" fmla="*/ 5911389 w 7467600"/>
              <a:gd name="connsiteY568" fmla="*/ 1898371 h 6858000"/>
              <a:gd name="connsiteX569" fmla="*/ 6237627 w 7467600"/>
              <a:gd name="connsiteY569" fmla="*/ 2231921 h 6858000"/>
              <a:gd name="connsiteX570" fmla="*/ 5911389 w 7467600"/>
              <a:gd name="connsiteY570" fmla="*/ 1898371 h 6858000"/>
              <a:gd name="connsiteX571" fmla="*/ 6944437 w 7467600"/>
              <a:gd name="connsiteY571" fmla="*/ 1575402 h 6858000"/>
              <a:gd name="connsiteX572" fmla="*/ 6304730 w 7467600"/>
              <a:gd name="connsiteY572" fmla="*/ 1766654 h 6858000"/>
              <a:gd name="connsiteX573" fmla="*/ 6944437 w 7467600"/>
              <a:gd name="connsiteY573" fmla="*/ 1575402 h 6858000"/>
              <a:gd name="connsiteX574" fmla="*/ 7019523 w 7467600"/>
              <a:gd name="connsiteY574" fmla="*/ 1519450 h 6858000"/>
              <a:gd name="connsiteX575" fmla="*/ 6298091 w 7467600"/>
              <a:gd name="connsiteY575" fmla="*/ 1737122 h 6858000"/>
              <a:gd name="connsiteX576" fmla="*/ 7019523 w 7467600"/>
              <a:gd name="connsiteY576" fmla="*/ 1519450 h 6858000"/>
              <a:gd name="connsiteX577" fmla="*/ 2399523 w 7467600"/>
              <a:gd name="connsiteY577" fmla="*/ 1428234 h 6858000"/>
              <a:gd name="connsiteX578" fmla="*/ 2224982 w 7467600"/>
              <a:gd name="connsiteY578" fmla="*/ 1826201 h 6858000"/>
              <a:gd name="connsiteX579" fmla="*/ 2096099 w 7467600"/>
              <a:gd name="connsiteY579" fmla="*/ 2345900 h 6858000"/>
              <a:gd name="connsiteX580" fmla="*/ 2283317 w 7467600"/>
              <a:gd name="connsiteY580" fmla="*/ 1796925 h 6858000"/>
              <a:gd name="connsiteX581" fmla="*/ 2399523 w 7467600"/>
              <a:gd name="connsiteY581" fmla="*/ 1428234 h 6858000"/>
              <a:gd name="connsiteX582" fmla="*/ 2448558 w 7467600"/>
              <a:gd name="connsiteY582" fmla="*/ 1373435 h 6858000"/>
              <a:gd name="connsiteX583" fmla="*/ 2312521 w 7467600"/>
              <a:gd name="connsiteY583" fmla="*/ 1806140 h 6858000"/>
              <a:gd name="connsiteX584" fmla="*/ 2127533 w 7467600"/>
              <a:gd name="connsiteY584" fmla="*/ 2348380 h 6858000"/>
              <a:gd name="connsiteX585" fmla="*/ 2358080 w 7467600"/>
              <a:gd name="connsiteY585" fmla="*/ 1866134 h 6858000"/>
              <a:gd name="connsiteX586" fmla="*/ 2407436 w 7467600"/>
              <a:gd name="connsiteY586" fmla="*/ 1651070 h 6858000"/>
              <a:gd name="connsiteX587" fmla="*/ 2448558 w 7467600"/>
              <a:gd name="connsiteY587" fmla="*/ 1373435 h 6858000"/>
              <a:gd name="connsiteX588" fmla="*/ 278707 w 7467600"/>
              <a:gd name="connsiteY588" fmla="*/ 1352270 h 6858000"/>
              <a:gd name="connsiteX589" fmla="*/ 321570 w 7467600"/>
              <a:gd name="connsiteY589" fmla="*/ 1861610 h 6858000"/>
              <a:gd name="connsiteX590" fmla="*/ 294281 w 7467600"/>
              <a:gd name="connsiteY590" fmla="*/ 1440658 h 6858000"/>
              <a:gd name="connsiteX591" fmla="*/ 278707 w 7467600"/>
              <a:gd name="connsiteY591" fmla="*/ 1352270 h 6858000"/>
              <a:gd name="connsiteX592" fmla="*/ 1423821 w 7467600"/>
              <a:gd name="connsiteY592" fmla="*/ 1351958 h 6858000"/>
              <a:gd name="connsiteX593" fmla="*/ 1638521 w 7467600"/>
              <a:gd name="connsiteY593" fmla="*/ 1908470 h 6858000"/>
              <a:gd name="connsiteX594" fmla="*/ 1754199 w 7467600"/>
              <a:gd name="connsiteY594" fmla="*/ 2149284 h 6858000"/>
              <a:gd name="connsiteX595" fmla="*/ 1908359 w 7467600"/>
              <a:gd name="connsiteY595" fmla="*/ 2364988 h 6858000"/>
              <a:gd name="connsiteX596" fmla="*/ 1647661 w 7467600"/>
              <a:gd name="connsiteY596" fmla="*/ 1825945 h 6858000"/>
              <a:gd name="connsiteX597" fmla="*/ 1423821 w 7467600"/>
              <a:gd name="connsiteY597" fmla="*/ 1351958 h 6858000"/>
              <a:gd name="connsiteX598" fmla="*/ 1431890 w 7467600"/>
              <a:gd name="connsiteY598" fmla="*/ 1306475 h 6858000"/>
              <a:gd name="connsiteX599" fmla="*/ 1507597 w 7467600"/>
              <a:gd name="connsiteY599" fmla="*/ 1446132 h 6858000"/>
              <a:gd name="connsiteX600" fmla="*/ 1674586 w 7467600"/>
              <a:gd name="connsiteY600" fmla="*/ 1813832 h 6858000"/>
              <a:gd name="connsiteX601" fmla="*/ 1815950 w 7467600"/>
              <a:gd name="connsiteY601" fmla="*/ 2128564 h 6858000"/>
              <a:gd name="connsiteX602" fmla="*/ 1984242 w 7467600"/>
              <a:gd name="connsiteY602" fmla="*/ 2430829 h 6858000"/>
              <a:gd name="connsiteX603" fmla="*/ 2014023 w 7467600"/>
              <a:gd name="connsiteY603" fmla="*/ 2450995 h 6858000"/>
              <a:gd name="connsiteX604" fmla="*/ 1747337 w 7467600"/>
              <a:gd name="connsiteY604" fmla="*/ 1855264 h 6858000"/>
              <a:gd name="connsiteX605" fmla="*/ 1533749 w 7467600"/>
              <a:gd name="connsiteY605" fmla="*/ 1478656 h 6858000"/>
              <a:gd name="connsiteX606" fmla="*/ 1431890 w 7467600"/>
              <a:gd name="connsiteY606" fmla="*/ 1306475 h 6858000"/>
              <a:gd name="connsiteX607" fmla="*/ 5052692 w 7467600"/>
              <a:gd name="connsiteY607" fmla="*/ 1292994 h 6858000"/>
              <a:gd name="connsiteX608" fmla="*/ 5200661 w 7467600"/>
              <a:gd name="connsiteY608" fmla="*/ 1635186 h 6858000"/>
              <a:gd name="connsiteX609" fmla="*/ 5297138 w 7467600"/>
              <a:gd name="connsiteY609" fmla="*/ 1906351 h 6858000"/>
              <a:gd name="connsiteX610" fmla="*/ 5052692 w 7467600"/>
              <a:gd name="connsiteY610" fmla="*/ 1292994 h 6858000"/>
              <a:gd name="connsiteX611" fmla="*/ 5009948 w 7467600"/>
              <a:gd name="connsiteY611" fmla="*/ 1273619 h 6858000"/>
              <a:gd name="connsiteX612" fmla="*/ 5121777 w 7467600"/>
              <a:gd name="connsiteY612" fmla="*/ 1654213 h 6858000"/>
              <a:gd name="connsiteX613" fmla="*/ 5293545 w 7467600"/>
              <a:gd name="connsiteY613" fmla="*/ 2072247 h 6858000"/>
              <a:gd name="connsiteX614" fmla="*/ 5294042 w 7467600"/>
              <a:gd name="connsiteY614" fmla="*/ 2065019 h 6858000"/>
              <a:gd name="connsiteX615" fmla="*/ 5171936 w 7467600"/>
              <a:gd name="connsiteY615" fmla="*/ 1647613 h 6858000"/>
              <a:gd name="connsiteX616" fmla="*/ 5009948 w 7467600"/>
              <a:gd name="connsiteY616" fmla="*/ 1273619 h 6858000"/>
              <a:gd name="connsiteX617" fmla="*/ 655236 w 7467600"/>
              <a:gd name="connsiteY617" fmla="*/ 1268632 h 6858000"/>
              <a:gd name="connsiteX618" fmla="*/ 839521 w 7467600"/>
              <a:gd name="connsiteY618" fmla="*/ 1685315 h 6858000"/>
              <a:gd name="connsiteX619" fmla="*/ 1109416 w 7467600"/>
              <a:gd name="connsiteY619" fmla="*/ 2061663 h 6858000"/>
              <a:gd name="connsiteX620" fmla="*/ 1298300 w 7467600"/>
              <a:gd name="connsiteY620" fmla="*/ 2247742 h 6858000"/>
              <a:gd name="connsiteX621" fmla="*/ 1125871 w 7467600"/>
              <a:gd name="connsiteY621" fmla="*/ 1989513 h 6858000"/>
              <a:gd name="connsiteX622" fmla="*/ 981574 w 7467600"/>
              <a:gd name="connsiteY622" fmla="*/ 1783157 h 6858000"/>
              <a:gd name="connsiteX623" fmla="*/ 922198 w 7467600"/>
              <a:gd name="connsiteY623" fmla="*/ 1677437 h 6858000"/>
              <a:gd name="connsiteX624" fmla="*/ 869293 w 7467600"/>
              <a:gd name="connsiteY624" fmla="*/ 1583214 h 6858000"/>
              <a:gd name="connsiteX625" fmla="*/ 751431 w 7467600"/>
              <a:gd name="connsiteY625" fmla="*/ 1405731 h 6858000"/>
              <a:gd name="connsiteX626" fmla="*/ 655236 w 7467600"/>
              <a:gd name="connsiteY626" fmla="*/ 1268632 h 6858000"/>
              <a:gd name="connsiteX627" fmla="*/ 6516292 w 7467600"/>
              <a:gd name="connsiteY627" fmla="*/ 1263064 h 6858000"/>
              <a:gd name="connsiteX628" fmla="*/ 5736320 w 7467600"/>
              <a:gd name="connsiteY628" fmla="*/ 1501803 h 6858000"/>
              <a:gd name="connsiteX629" fmla="*/ 6516292 w 7467600"/>
              <a:gd name="connsiteY629" fmla="*/ 1263064 h 6858000"/>
              <a:gd name="connsiteX630" fmla="*/ 291466 w 7467600"/>
              <a:gd name="connsiteY630" fmla="*/ 1250369 h 6858000"/>
              <a:gd name="connsiteX631" fmla="*/ 323180 w 7467600"/>
              <a:gd name="connsiteY631" fmla="*/ 1435283 h 6858000"/>
              <a:gd name="connsiteX632" fmla="*/ 349381 w 7467600"/>
              <a:gd name="connsiteY632" fmla="*/ 1875041 h 6858000"/>
              <a:gd name="connsiteX633" fmla="*/ 374363 w 7467600"/>
              <a:gd name="connsiteY633" fmla="*/ 1506494 h 6858000"/>
              <a:gd name="connsiteX634" fmla="*/ 302168 w 7467600"/>
              <a:gd name="connsiteY634" fmla="*/ 1274495 h 6858000"/>
              <a:gd name="connsiteX635" fmla="*/ 291466 w 7467600"/>
              <a:gd name="connsiteY635" fmla="*/ 1250369 h 6858000"/>
              <a:gd name="connsiteX636" fmla="*/ 678222 w 7467600"/>
              <a:gd name="connsiteY636" fmla="*/ 1248670 h 6858000"/>
              <a:gd name="connsiteX637" fmla="*/ 775536 w 7467600"/>
              <a:gd name="connsiteY637" fmla="*/ 1388015 h 6858000"/>
              <a:gd name="connsiteX638" fmla="*/ 894529 w 7467600"/>
              <a:gd name="connsiteY638" fmla="*/ 1567739 h 6858000"/>
              <a:gd name="connsiteX639" fmla="*/ 948000 w 7467600"/>
              <a:gd name="connsiteY639" fmla="*/ 1663088 h 6858000"/>
              <a:gd name="connsiteX640" fmla="*/ 1006812 w 7467600"/>
              <a:gd name="connsiteY640" fmla="*/ 1767683 h 6858000"/>
              <a:gd name="connsiteX641" fmla="*/ 1149133 w 7467600"/>
              <a:gd name="connsiteY641" fmla="*/ 1971513 h 6858000"/>
              <a:gd name="connsiteX642" fmla="*/ 1333952 w 7467600"/>
              <a:gd name="connsiteY642" fmla="*/ 2251620 h 6858000"/>
              <a:gd name="connsiteX643" fmla="*/ 1337329 w 7467600"/>
              <a:gd name="connsiteY643" fmla="*/ 2258350 h 6858000"/>
              <a:gd name="connsiteX644" fmla="*/ 1014726 w 7467600"/>
              <a:gd name="connsiteY644" fmla="*/ 1615556 h 6858000"/>
              <a:gd name="connsiteX645" fmla="*/ 678222 w 7467600"/>
              <a:gd name="connsiteY645" fmla="*/ 1248670 h 6858000"/>
              <a:gd name="connsiteX646" fmla="*/ 6691602 w 7467600"/>
              <a:gd name="connsiteY646" fmla="*/ 1140573 h 6858000"/>
              <a:gd name="connsiteX647" fmla="*/ 6571100 w 7467600"/>
              <a:gd name="connsiteY647" fmla="*/ 1183662 h 6858000"/>
              <a:gd name="connsiteX648" fmla="*/ 6241687 w 7467600"/>
              <a:gd name="connsiteY648" fmla="*/ 1257600 h 6858000"/>
              <a:gd name="connsiteX649" fmla="*/ 5693009 w 7467600"/>
              <a:gd name="connsiteY649" fmla="*/ 1478256 h 6858000"/>
              <a:gd name="connsiteX650" fmla="*/ 6548420 w 7467600"/>
              <a:gd name="connsiteY650" fmla="*/ 1214599 h 6858000"/>
              <a:gd name="connsiteX651" fmla="*/ 6605473 w 7467600"/>
              <a:gd name="connsiteY651" fmla="*/ 1184686 h 6858000"/>
              <a:gd name="connsiteX652" fmla="*/ 6691602 w 7467600"/>
              <a:gd name="connsiteY652" fmla="*/ 1140573 h 6858000"/>
              <a:gd name="connsiteX653" fmla="*/ 4002475 w 7467600"/>
              <a:gd name="connsiteY653" fmla="*/ 1037802 h 6858000"/>
              <a:gd name="connsiteX654" fmla="*/ 4000324 w 7467600"/>
              <a:gd name="connsiteY654" fmla="*/ 1039362 h 6858000"/>
              <a:gd name="connsiteX655" fmla="*/ 4002862 w 7467600"/>
              <a:gd name="connsiteY655" fmla="*/ 1042866 h 6858000"/>
              <a:gd name="connsiteX656" fmla="*/ 4002475 w 7467600"/>
              <a:gd name="connsiteY656" fmla="*/ 1037802 h 6858000"/>
              <a:gd name="connsiteX657" fmla="*/ 506322 w 7467600"/>
              <a:gd name="connsiteY657" fmla="*/ 1020997 h 6858000"/>
              <a:gd name="connsiteX658" fmla="*/ 533068 w 7467600"/>
              <a:gd name="connsiteY658" fmla="*/ 1029409 h 6858000"/>
              <a:gd name="connsiteX659" fmla="*/ 1232525 w 7467600"/>
              <a:gd name="connsiteY659" fmla="*/ 1804675 h 6858000"/>
              <a:gd name="connsiteX660" fmla="*/ 1388858 w 7467600"/>
              <a:gd name="connsiteY660" fmla="*/ 2368011 h 6858000"/>
              <a:gd name="connsiteX661" fmla="*/ 1384098 w 7467600"/>
              <a:gd name="connsiteY661" fmla="*/ 2378125 h 6858000"/>
              <a:gd name="connsiteX662" fmla="*/ 1425393 w 7467600"/>
              <a:gd name="connsiteY662" fmla="*/ 2589124 h 6858000"/>
              <a:gd name="connsiteX663" fmla="*/ 1424001 w 7467600"/>
              <a:gd name="connsiteY663" fmla="*/ 2597541 h 6858000"/>
              <a:gd name="connsiteX664" fmla="*/ 2152729 w 7467600"/>
              <a:gd name="connsiteY664" fmla="*/ 2864487 h 6858000"/>
              <a:gd name="connsiteX665" fmla="*/ 2020609 w 7467600"/>
              <a:gd name="connsiteY665" fmla="*/ 2539671 h 6858000"/>
              <a:gd name="connsiteX666" fmla="*/ 2018920 w 7467600"/>
              <a:gd name="connsiteY666" fmla="*/ 2536309 h 6858000"/>
              <a:gd name="connsiteX667" fmla="*/ 1342441 w 7467600"/>
              <a:gd name="connsiteY667" fmla="*/ 1173017 h 6858000"/>
              <a:gd name="connsiteX668" fmla="*/ 1367925 w 7467600"/>
              <a:gd name="connsiteY668" fmla="*/ 1135648 h 6858000"/>
              <a:gd name="connsiteX669" fmla="*/ 1771401 w 7467600"/>
              <a:gd name="connsiteY669" fmla="*/ 1806673 h 6858000"/>
              <a:gd name="connsiteX670" fmla="*/ 1972385 w 7467600"/>
              <a:gd name="connsiteY670" fmla="*/ 2198735 h 6858000"/>
              <a:gd name="connsiteX671" fmla="*/ 2040892 w 7467600"/>
              <a:gd name="connsiteY671" fmla="*/ 2405205 h 6858000"/>
              <a:gd name="connsiteX672" fmla="*/ 2131689 w 7467600"/>
              <a:gd name="connsiteY672" fmla="*/ 1936926 h 6858000"/>
              <a:gd name="connsiteX673" fmla="*/ 2454820 w 7467600"/>
              <a:gd name="connsiteY673" fmla="*/ 1248808 h 6858000"/>
              <a:gd name="connsiteX674" fmla="*/ 2492512 w 7467600"/>
              <a:gd name="connsiteY674" fmla="*/ 1302920 h 6858000"/>
              <a:gd name="connsiteX675" fmla="*/ 2081216 w 7467600"/>
              <a:gd name="connsiteY675" fmla="*/ 2527513 h 6858000"/>
              <a:gd name="connsiteX676" fmla="*/ 2081211 w 7467600"/>
              <a:gd name="connsiteY676" fmla="*/ 2528916 h 6858000"/>
              <a:gd name="connsiteX677" fmla="*/ 2199067 w 7467600"/>
              <a:gd name="connsiteY677" fmla="*/ 2884061 h 6858000"/>
              <a:gd name="connsiteX678" fmla="*/ 3192586 w 7467600"/>
              <a:gd name="connsiteY678" fmla="*/ 3411496 h 6858000"/>
              <a:gd name="connsiteX679" fmla="*/ 3182620 w 7467600"/>
              <a:gd name="connsiteY679" fmla="*/ 3483279 h 6858000"/>
              <a:gd name="connsiteX680" fmla="*/ 2435119 w 7467600"/>
              <a:gd name="connsiteY680" fmla="*/ 3080173 h 6858000"/>
              <a:gd name="connsiteX681" fmla="*/ 2410152 w 7467600"/>
              <a:gd name="connsiteY681" fmla="*/ 3063751 h 6858000"/>
              <a:gd name="connsiteX682" fmla="*/ 2408099 w 7467600"/>
              <a:gd name="connsiteY682" fmla="*/ 3064403 h 6858000"/>
              <a:gd name="connsiteX683" fmla="*/ 2407218 w 7467600"/>
              <a:gd name="connsiteY683" fmla="*/ 3070324 h 6858000"/>
              <a:gd name="connsiteX684" fmla="*/ 2380138 w 7467600"/>
              <a:gd name="connsiteY684" fmla="*/ 3099341 h 6858000"/>
              <a:gd name="connsiteX685" fmla="*/ 1765923 w 7467600"/>
              <a:gd name="connsiteY685" fmla="*/ 3581043 h 6858000"/>
              <a:gd name="connsiteX686" fmla="*/ 1702258 w 7467600"/>
              <a:gd name="connsiteY686" fmla="*/ 3612286 h 6858000"/>
              <a:gd name="connsiteX687" fmla="*/ 1538370 w 7467600"/>
              <a:gd name="connsiteY687" fmla="*/ 3811804 h 6858000"/>
              <a:gd name="connsiteX688" fmla="*/ 542867 w 7467600"/>
              <a:gd name="connsiteY688" fmla="*/ 4944092 h 6858000"/>
              <a:gd name="connsiteX689" fmla="*/ 515800 w 7467600"/>
              <a:gd name="connsiteY689" fmla="*/ 4862180 h 6858000"/>
              <a:gd name="connsiteX690" fmla="*/ 909145 w 7467600"/>
              <a:gd name="connsiteY690" fmla="*/ 4199225 h 6858000"/>
              <a:gd name="connsiteX691" fmla="*/ 1214067 w 7467600"/>
              <a:gd name="connsiteY691" fmla="*/ 3908561 h 6858000"/>
              <a:gd name="connsiteX692" fmla="*/ 640967 w 7467600"/>
              <a:gd name="connsiteY692" fmla="*/ 4105601 h 6858000"/>
              <a:gd name="connsiteX693" fmla="*/ 112563 w 7467600"/>
              <a:gd name="connsiteY693" fmla="*/ 4396952 h 6858000"/>
              <a:gd name="connsiteX694" fmla="*/ 0 w 7467600"/>
              <a:gd name="connsiteY694" fmla="*/ 4466006 h 6858000"/>
              <a:gd name="connsiteX695" fmla="*/ 0 w 7467600"/>
              <a:gd name="connsiteY695" fmla="*/ 4233763 h 6858000"/>
              <a:gd name="connsiteX696" fmla="*/ 36881 w 7467600"/>
              <a:gd name="connsiteY696" fmla="*/ 4200118 h 6858000"/>
              <a:gd name="connsiteX697" fmla="*/ 910534 w 7467600"/>
              <a:gd name="connsiteY697" fmla="*/ 3629753 h 6858000"/>
              <a:gd name="connsiteX698" fmla="*/ 1578717 w 7467600"/>
              <a:gd name="connsiteY698" fmla="*/ 3575982 h 6858000"/>
              <a:gd name="connsiteX699" fmla="*/ 2338780 w 7467600"/>
              <a:gd name="connsiteY699" fmla="*/ 3033725 h 6858000"/>
              <a:gd name="connsiteX700" fmla="*/ 1807991 w 7467600"/>
              <a:gd name="connsiteY700" fmla="*/ 2807184 h 6858000"/>
              <a:gd name="connsiteX701" fmla="*/ 1416358 w 7467600"/>
              <a:gd name="connsiteY701" fmla="*/ 3112571 h 6858000"/>
              <a:gd name="connsiteX702" fmla="*/ 939066 w 7467600"/>
              <a:gd name="connsiteY702" fmla="*/ 3378798 h 6858000"/>
              <a:gd name="connsiteX703" fmla="*/ 115099 w 7467600"/>
              <a:gd name="connsiteY703" fmla="*/ 3607650 h 6858000"/>
              <a:gd name="connsiteX704" fmla="*/ 97284 w 7467600"/>
              <a:gd name="connsiteY704" fmla="*/ 3520393 h 6858000"/>
              <a:gd name="connsiteX705" fmla="*/ 922050 w 7467600"/>
              <a:gd name="connsiteY705" fmla="*/ 3074867 h 6858000"/>
              <a:gd name="connsiteX706" fmla="*/ 1405265 w 7467600"/>
              <a:gd name="connsiteY706" fmla="*/ 3016319 h 6858000"/>
              <a:gd name="connsiteX707" fmla="*/ 1407512 w 7467600"/>
              <a:gd name="connsiteY707" fmla="*/ 3018001 h 6858000"/>
              <a:gd name="connsiteX708" fmla="*/ 1726266 w 7467600"/>
              <a:gd name="connsiteY708" fmla="*/ 2777274 h 6858000"/>
              <a:gd name="connsiteX709" fmla="*/ 625390 w 7467600"/>
              <a:gd name="connsiteY709" fmla="*/ 2514541 h 6858000"/>
              <a:gd name="connsiteX710" fmla="*/ 619799 w 7467600"/>
              <a:gd name="connsiteY710" fmla="*/ 2527180 h 6858000"/>
              <a:gd name="connsiteX711" fmla="*/ 310030 w 7467600"/>
              <a:gd name="connsiteY711" fmla="*/ 2771818 h 6858000"/>
              <a:gd name="connsiteX712" fmla="*/ 173877 w 7467600"/>
              <a:gd name="connsiteY712" fmla="*/ 2937056 h 6858000"/>
              <a:gd name="connsiteX713" fmla="*/ 77889 w 7467600"/>
              <a:gd name="connsiteY713" fmla="*/ 3138440 h 6858000"/>
              <a:gd name="connsiteX714" fmla="*/ 0 w 7467600"/>
              <a:gd name="connsiteY714" fmla="*/ 3271395 h 6858000"/>
              <a:gd name="connsiteX715" fmla="*/ 0 w 7467600"/>
              <a:gd name="connsiteY715" fmla="*/ 3153002 h 6858000"/>
              <a:gd name="connsiteX716" fmla="*/ 2386 w 7467600"/>
              <a:gd name="connsiteY716" fmla="*/ 3149203 h 6858000"/>
              <a:gd name="connsiteX717" fmla="*/ 89753 w 7467600"/>
              <a:gd name="connsiteY717" fmla="*/ 2987702 h 6858000"/>
              <a:gd name="connsiteX718" fmla="*/ 76869 w 7467600"/>
              <a:gd name="connsiteY718" fmla="*/ 3005404 h 6858000"/>
              <a:gd name="connsiteX719" fmla="*/ 32049 w 7467600"/>
              <a:gd name="connsiteY719" fmla="*/ 3065814 h 6858000"/>
              <a:gd name="connsiteX720" fmla="*/ 0 w 7467600"/>
              <a:gd name="connsiteY720" fmla="*/ 3108744 h 6858000"/>
              <a:gd name="connsiteX721" fmla="*/ 0 w 7467600"/>
              <a:gd name="connsiteY721" fmla="*/ 3058059 h 6858000"/>
              <a:gd name="connsiteX722" fmla="*/ 7610 w 7467600"/>
              <a:gd name="connsiteY722" fmla="*/ 3047889 h 6858000"/>
              <a:gd name="connsiteX723" fmla="*/ 52419 w 7467600"/>
              <a:gd name="connsiteY723" fmla="*/ 2987479 h 6858000"/>
              <a:gd name="connsiteX724" fmla="*/ 59142 w 7467600"/>
              <a:gd name="connsiteY724" fmla="*/ 2978488 h 6858000"/>
              <a:gd name="connsiteX725" fmla="*/ 0 w 7467600"/>
              <a:gd name="connsiteY725" fmla="*/ 3015334 h 6858000"/>
              <a:gd name="connsiteX726" fmla="*/ 0 w 7467600"/>
              <a:gd name="connsiteY726" fmla="*/ 2914286 h 6858000"/>
              <a:gd name="connsiteX727" fmla="*/ 36383 w 7467600"/>
              <a:gd name="connsiteY727" fmla="*/ 2901128 h 6858000"/>
              <a:gd name="connsiteX728" fmla="*/ 156329 w 7467600"/>
              <a:gd name="connsiteY728" fmla="*/ 2840533 h 6858000"/>
              <a:gd name="connsiteX729" fmla="*/ 358355 w 7467600"/>
              <a:gd name="connsiteY729" fmla="*/ 2620471 h 6858000"/>
              <a:gd name="connsiteX730" fmla="*/ 510577 w 7467600"/>
              <a:gd name="connsiteY730" fmla="*/ 2501244 h 6858000"/>
              <a:gd name="connsiteX731" fmla="*/ 211967 w 7467600"/>
              <a:gd name="connsiteY731" fmla="*/ 2479171 h 6858000"/>
              <a:gd name="connsiteX732" fmla="*/ 0 w 7467600"/>
              <a:gd name="connsiteY732" fmla="*/ 2476398 h 6858000"/>
              <a:gd name="connsiteX733" fmla="*/ 0 w 7467600"/>
              <a:gd name="connsiteY733" fmla="*/ 2389189 h 6858000"/>
              <a:gd name="connsiteX734" fmla="*/ 103062 w 7467600"/>
              <a:gd name="connsiteY734" fmla="*/ 2389518 h 6858000"/>
              <a:gd name="connsiteX735" fmla="*/ 510734 w 7467600"/>
              <a:gd name="connsiteY735" fmla="*/ 2416201 h 6858000"/>
              <a:gd name="connsiteX736" fmla="*/ 279257 w 7467600"/>
              <a:gd name="connsiteY736" fmla="*/ 2092102 h 6858000"/>
              <a:gd name="connsiteX737" fmla="*/ 65265 w 7467600"/>
              <a:gd name="connsiteY737" fmla="*/ 2006049 h 6858000"/>
              <a:gd name="connsiteX738" fmla="*/ 0 w 7467600"/>
              <a:gd name="connsiteY738" fmla="*/ 1982532 h 6858000"/>
              <a:gd name="connsiteX739" fmla="*/ 0 w 7467600"/>
              <a:gd name="connsiteY739" fmla="*/ 1912789 h 6858000"/>
              <a:gd name="connsiteX740" fmla="*/ 97460 w 7467600"/>
              <a:gd name="connsiteY740" fmla="*/ 1953725 h 6858000"/>
              <a:gd name="connsiteX741" fmla="*/ 221272 w 7467600"/>
              <a:gd name="connsiteY741" fmla="*/ 1980766 h 6858000"/>
              <a:gd name="connsiteX742" fmla="*/ 116765 w 7467600"/>
              <a:gd name="connsiteY742" fmla="*/ 1911033 h 6858000"/>
              <a:gd name="connsiteX743" fmla="*/ 16405 w 7467600"/>
              <a:gd name="connsiteY743" fmla="*/ 1803412 h 6858000"/>
              <a:gd name="connsiteX744" fmla="*/ 0 w 7467600"/>
              <a:gd name="connsiteY744" fmla="*/ 1784777 h 6858000"/>
              <a:gd name="connsiteX745" fmla="*/ 0 w 7467600"/>
              <a:gd name="connsiteY745" fmla="*/ 1740082 h 6858000"/>
              <a:gd name="connsiteX746" fmla="*/ 39394 w 7467600"/>
              <a:gd name="connsiteY746" fmla="*/ 1784856 h 6858000"/>
              <a:gd name="connsiteX747" fmla="*/ 135813 w 7467600"/>
              <a:gd name="connsiteY747" fmla="*/ 1888838 h 6858000"/>
              <a:gd name="connsiteX748" fmla="*/ 242575 w 7467600"/>
              <a:gd name="connsiteY748" fmla="*/ 1958841 h 6858000"/>
              <a:gd name="connsiteX749" fmla="*/ 82197 w 7467600"/>
              <a:gd name="connsiteY749" fmla="*/ 1754826 h 6858000"/>
              <a:gd name="connsiteX750" fmla="*/ 0 w 7467600"/>
              <a:gd name="connsiteY750" fmla="*/ 1679650 h 6858000"/>
              <a:gd name="connsiteX751" fmla="*/ 0 w 7467600"/>
              <a:gd name="connsiteY751" fmla="*/ 1602463 h 6858000"/>
              <a:gd name="connsiteX752" fmla="*/ 84689 w 7467600"/>
              <a:gd name="connsiteY752" fmla="*/ 1677442 h 6858000"/>
              <a:gd name="connsiteX753" fmla="*/ 298437 w 7467600"/>
              <a:gd name="connsiteY753" fmla="*/ 1968019 h 6858000"/>
              <a:gd name="connsiteX754" fmla="*/ 227269 w 7467600"/>
              <a:gd name="connsiteY754" fmla="*/ 1114064 h 6858000"/>
              <a:gd name="connsiteX755" fmla="*/ 248003 w 7467600"/>
              <a:gd name="connsiteY755" fmla="*/ 1089613 h 6858000"/>
              <a:gd name="connsiteX756" fmla="*/ 427020 w 7467600"/>
              <a:gd name="connsiteY756" fmla="*/ 1619803 h 6858000"/>
              <a:gd name="connsiteX757" fmla="*/ 340345 w 7467600"/>
              <a:gd name="connsiteY757" fmla="*/ 2027739 h 6858000"/>
              <a:gd name="connsiteX758" fmla="*/ 360865 w 7467600"/>
              <a:gd name="connsiteY758" fmla="*/ 2044827 h 6858000"/>
              <a:gd name="connsiteX759" fmla="*/ 560414 w 7467600"/>
              <a:gd name="connsiteY759" fmla="*/ 2421457 h 6858000"/>
              <a:gd name="connsiteX760" fmla="*/ 1359703 w 7467600"/>
              <a:gd name="connsiteY760" fmla="*/ 2578554 h 6858000"/>
              <a:gd name="connsiteX761" fmla="*/ 1359422 w 7467600"/>
              <a:gd name="connsiteY761" fmla="*/ 2577994 h 6858000"/>
              <a:gd name="connsiteX762" fmla="*/ 828701 w 7467600"/>
              <a:gd name="connsiteY762" fmla="*/ 1839520 h 6858000"/>
              <a:gd name="connsiteX763" fmla="*/ 494427 w 7467600"/>
              <a:gd name="connsiteY763" fmla="*/ 1092333 h 6858000"/>
              <a:gd name="connsiteX764" fmla="*/ 506322 w 7467600"/>
              <a:gd name="connsiteY764" fmla="*/ 1020997 h 6858000"/>
              <a:gd name="connsiteX765" fmla="*/ 4570198 w 7467600"/>
              <a:gd name="connsiteY765" fmla="*/ 978081 h 6858000"/>
              <a:gd name="connsiteX766" fmla="*/ 4523691 w 7467600"/>
              <a:gd name="connsiteY766" fmla="*/ 1127776 h 6858000"/>
              <a:gd name="connsiteX767" fmla="*/ 4509875 w 7467600"/>
              <a:gd name="connsiteY767" fmla="*/ 1167552 h 6858000"/>
              <a:gd name="connsiteX768" fmla="*/ 4478168 w 7467600"/>
              <a:gd name="connsiteY768" fmla="*/ 1260735 h 6858000"/>
              <a:gd name="connsiteX769" fmla="*/ 4409309 w 7467600"/>
              <a:gd name="connsiteY769" fmla="*/ 1666996 h 6858000"/>
              <a:gd name="connsiteX770" fmla="*/ 4370031 w 7467600"/>
              <a:gd name="connsiteY770" fmla="*/ 1955666 h 6858000"/>
              <a:gd name="connsiteX771" fmla="*/ 4570198 w 7467600"/>
              <a:gd name="connsiteY771" fmla="*/ 978081 h 6858000"/>
              <a:gd name="connsiteX772" fmla="*/ 4557898 w 7467600"/>
              <a:gd name="connsiteY772" fmla="*/ 900011 h 6858000"/>
              <a:gd name="connsiteX773" fmla="*/ 4344840 w 7467600"/>
              <a:gd name="connsiteY773" fmla="*/ 1922038 h 6858000"/>
              <a:gd name="connsiteX774" fmla="*/ 4378710 w 7467600"/>
              <a:gd name="connsiteY774" fmla="*/ 1665516 h 6858000"/>
              <a:gd name="connsiteX775" fmla="*/ 4448798 w 7467600"/>
              <a:gd name="connsiteY775" fmla="*/ 1253024 h 6858000"/>
              <a:gd name="connsiteX776" fmla="*/ 4480315 w 7467600"/>
              <a:gd name="connsiteY776" fmla="*/ 1158454 h 6858000"/>
              <a:gd name="connsiteX777" fmla="*/ 4494133 w 7467600"/>
              <a:gd name="connsiteY777" fmla="*/ 1118676 h 6858000"/>
              <a:gd name="connsiteX778" fmla="*/ 4557898 w 7467600"/>
              <a:gd name="connsiteY778" fmla="*/ 900011 h 6858000"/>
              <a:gd name="connsiteX779" fmla="*/ 5870151 w 7467600"/>
              <a:gd name="connsiteY779" fmla="*/ 898890 h 6858000"/>
              <a:gd name="connsiteX780" fmla="*/ 5861335 w 7467600"/>
              <a:gd name="connsiteY780" fmla="*/ 899177 h 6858000"/>
              <a:gd name="connsiteX781" fmla="*/ 5843702 w 7467600"/>
              <a:gd name="connsiteY781" fmla="*/ 899748 h 6858000"/>
              <a:gd name="connsiteX782" fmla="*/ 5651107 w 7467600"/>
              <a:gd name="connsiteY782" fmla="*/ 920306 h 6858000"/>
              <a:gd name="connsiteX783" fmla="*/ 5459407 w 7467600"/>
              <a:gd name="connsiteY783" fmla="*/ 940975 h 6858000"/>
              <a:gd name="connsiteX784" fmla="*/ 5374846 w 7467600"/>
              <a:gd name="connsiteY784" fmla="*/ 941988 h 6858000"/>
              <a:gd name="connsiteX785" fmla="*/ 5256105 w 7467600"/>
              <a:gd name="connsiteY785" fmla="*/ 945632 h 6858000"/>
              <a:gd name="connsiteX786" fmla="*/ 5107071 w 7467600"/>
              <a:gd name="connsiteY786" fmla="*/ 969720 h 6858000"/>
              <a:gd name="connsiteX787" fmla="*/ 4998681 w 7467600"/>
              <a:gd name="connsiteY787" fmla="*/ 988771 h 6858000"/>
              <a:gd name="connsiteX788" fmla="*/ 5870151 w 7467600"/>
              <a:gd name="connsiteY788" fmla="*/ 898890 h 6858000"/>
              <a:gd name="connsiteX789" fmla="*/ 5504425 w 7467600"/>
              <a:gd name="connsiteY789" fmla="*/ 848067 h 6858000"/>
              <a:gd name="connsiteX790" fmla="*/ 4968849 w 7467600"/>
              <a:gd name="connsiteY790" fmla="*/ 962318 h 6858000"/>
              <a:gd name="connsiteX791" fmla="*/ 5104039 w 7467600"/>
              <a:gd name="connsiteY791" fmla="*/ 940634 h 6858000"/>
              <a:gd name="connsiteX792" fmla="*/ 5256311 w 7467600"/>
              <a:gd name="connsiteY792" fmla="*/ 916490 h 6858000"/>
              <a:gd name="connsiteX793" fmla="*/ 5377381 w 7467600"/>
              <a:gd name="connsiteY793" fmla="*/ 912671 h 6858000"/>
              <a:gd name="connsiteX794" fmla="*/ 5460148 w 7467600"/>
              <a:gd name="connsiteY794" fmla="*/ 911442 h 6858000"/>
              <a:gd name="connsiteX795" fmla="*/ 5648971 w 7467600"/>
              <a:gd name="connsiteY795" fmla="*/ 891331 h 6858000"/>
              <a:gd name="connsiteX796" fmla="*/ 5844807 w 7467600"/>
              <a:gd name="connsiteY796" fmla="*/ 870718 h 6858000"/>
              <a:gd name="connsiteX797" fmla="*/ 5862975 w 7467600"/>
              <a:gd name="connsiteY797" fmla="*/ 869756 h 6858000"/>
              <a:gd name="connsiteX798" fmla="*/ 5920887 w 7467600"/>
              <a:gd name="connsiteY798" fmla="*/ 865929 h 6858000"/>
              <a:gd name="connsiteX799" fmla="*/ 5504425 w 7467600"/>
              <a:gd name="connsiteY799" fmla="*/ 848067 h 6858000"/>
              <a:gd name="connsiteX800" fmla="*/ 3607114 w 7467600"/>
              <a:gd name="connsiteY800" fmla="*/ 467441 h 6858000"/>
              <a:gd name="connsiteX801" fmla="*/ 3296242 w 7467600"/>
              <a:gd name="connsiteY801" fmla="*/ 807991 h 6858000"/>
              <a:gd name="connsiteX802" fmla="*/ 3174674 w 7467600"/>
              <a:gd name="connsiteY802" fmla="*/ 919759 h 6858000"/>
              <a:gd name="connsiteX803" fmla="*/ 3042978 w 7467600"/>
              <a:gd name="connsiteY803" fmla="*/ 1054894 h 6858000"/>
              <a:gd name="connsiteX804" fmla="*/ 2968914 w 7467600"/>
              <a:gd name="connsiteY804" fmla="*/ 1133756 h 6858000"/>
              <a:gd name="connsiteX805" fmla="*/ 3103823 w 7467600"/>
              <a:gd name="connsiteY805" fmla="*/ 1026814 h 6858000"/>
              <a:gd name="connsiteX806" fmla="*/ 3607114 w 7467600"/>
              <a:gd name="connsiteY806" fmla="*/ 467441 h 6858000"/>
              <a:gd name="connsiteX807" fmla="*/ 3744487 w 7467600"/>
              <a:gd name="connsiteY807" fmla="*/ 383136 h 6858000"/>
              <a:gd name="connsiteX808" fmla="*/ 3970213 w 7467600"/>
              <a:gd name="connsiteY808" fmla="*/ 995559 h 6858000"/>
              <a:gd name="connsiteX809" fmla="*/ 3744487 w 7467600"/>
              <a:gd name="connsiteY809" fmla="*/ 383136 h 6858000"/>
              <a:gd name="connsiteX810" fmla="*/ 3624562 w 7467600"/>
              <a:gd name="connsiteY810" fmla="*/ 367041 h 6858000"/>
              <a:gd name="connsiteX811" fmla="*/ 3489712 w 7467600"/>
              <a:gd name="connsiteY811" fmla="*/ 485386 h 6858000"/>
              <a:gd name="connsiteX812" fmla="*/ 3182994 w 7467600"/>
              <a:gd name="connsiteY812" fmla="*/ 828265 h 6858000"/>
              <a:gd name="connsiteX813" fmla="*/ 2892114 w 7467600"/>
              <a:gd name="connsiteY813" fmla="*/ 1172635 h 6858000"/>
              <a:gd name="connsiteX814" fmla="*/ 3021459 w 7467600"/>
              <a:gd name="connsiteY814" fmla="*/ 1035385 h 6858000"/>
              <a:gd name="connsiteX815" fmla="*/ 3153873 w 7467600"/>
              <a:gd name="connsiteY815" fmla="*/ 898971 h 6858000"/>
              <a:gd name="connsiteX816" fmla="*/ 3276511 w 7467600"/>
              <a:gd name="connsiteY816" fmla="*/ 786423 h 6858000"/>
              <a:gd name="connsiteX817" fmla="*/ 3584154 w 7467600"/>
              <a:gd name="connsiteY817" fmla="*/ 448218 h 6858000"/>
              <a:gd name="connsiteX818" fmla="*/ 3624562 w 7467600"/>
              <a:gd name="connsiteY818" fmla="*/ 367041 h 6858000"/>
              <a:gd name="connsiteX819" fmla="*/ 3766672 w 7467600"/>
              <a:gd name="connsiteY819" fmla="*/ 359429 h 6858000"/>
              <a:gd name="connsiteX820" fmla="*/ 3996338 w 7467600"/>
              <a:gd name="connsiteY820" fmla="*/ 968237 h 6858000"/>
              <a:gd name="connsiteX821" fmla="*/ 3766672 w 7467600"/>
              <a:gd name="connsiteY821" fmla="*/ 359429 h 6858000"/>
              <a:gd name="connsiteX822" fmla="*/ 5805386 w 7467600"/>
              <a:gd name="connsiteY822" fmla="*/ 239240 h 6858000"/>
              <a:gd name="connsiteX823" fmla="*/ 5736947 w 7467600"/>
              <a:gd name="connsiteY823" fmla="*/ 261367 h 6858000"/>
              <a:gd name="connsiteX824" fmla="*/ 5427012 w 7467600"/>
              <a:gd name="connsiteY824" fmla="*/ 311272 h 6858000"/>
              <a:gd name="connsiteX825" fmla="*/ 5147818 w 7467600"/>
              <a:gd name="connsiteY825" fmla="*/ 322112 h 6858000"/>
              <a:gd name="connsiteX826" fmla="*/ 5060854 w 7467600"/>
              <a:gd name="connsiteY826" fmla="*/ 311882 h 6858000"/>
              <a:gd name="connsiteX827" fmla="*/ 4945989 w 7467600"/>
              <a:gd name="connsiteY827" fmla="*/ 300516 h 6858000"/>
              <a:gd name="connsiteX828" fmla="*/ 5410479 w 7467600"/>
              <a:gd name="connsiteY828" fmla="*/ 348434 h 6858000"/>
              <a:gd name="connsiteX829" fmla="*/ 5805386 w 7467600"/>
              <a:gd name="connsiteY829" fmla="*/ 239240 h 6858000"/>
              <a:gd name="connsiteX830" fmla="*/ 5905192 w 7467600"/>
              <a:gd name="connsiteY830" fmla="*/ 163079 h 6858000"/>
              <a:gd name="connsiteX831" fmla="*/ 5865655 w 7467600"/>
              <a:gd name="connsiteY831" fmla="*/ 171901 h 6858000"/>
              <a:gd name="connsiteX832" fmla="*/ 5259740 w 7467600"/>
              <a:gd name="connsiteY832" fmla="*/ 257013 h 6858000"/>
              <a:gd name="connsiteX833" fmla="*/ 5208466 w 7467600"/>
              <a:gd name="connsiteY833" fmla="*/ 257550 h 6858000"/>
              <a:gd name="connsiteX834" fmla="*/ 4980204 w 7467600"/>
              <a:gd name="connsiteY834" fmla="*/ 271903 h 6858000"/>
              <a:gd name="connsiteX835" fmla="*/ 5068068 w 7467600"/>
              <a:gd name="connsiteY835" fmla="*/ 282244 h 6858000"/>
              <a:gd name="connsiteX836" fmla="*/ 5153231 w 7467600"/>
              <a:gd name="connsiteY836" fmla="*/ 292240 h 6858000"/>
              <a:gd name="connsiteX837" fmla="*/ 5426491 w 7467600"/>
              <a:gd name="connsiteY837" fmla="*/ 281128 h 6858000"/>
              <a:gd name="connsiteX838" fmla="*/ 5731212 w 7467600"/>
              <a:gd name="connsiteY838" fmla="*/ 231951 h 6858000"/>
              <a:gd name="connsiteX839" fmla="*/ 5905192 w 7467600"/>
              <a:gd name="connsiteY839" fmla="*/ 163079 h 6858000"/>
              <a:gd name="connsiteX840" fmla="*/ 5944437 w 7467600"/>
              <a:gd name="connsiteY840" fmla="*/ 113829 h 6858000"/>
              <a:gd name="connsiteX841" fmla="*/ 5825032 w 7467600"/>
              <a:gd name="connsiteY841" fmla="*/ 146405 h 6858000"/>
              <a:gd name="connsiteX842" fmla="*/ 4955599 w 7467600"/>
              <a:gd name="connsiteY842" fmla="*/ 247008 h 6858000"/>
              <a:gd name="connsiteX843" fmla="*/ 5210104 w 7467600"/>
              <a:gd name="connsiteY843" fmla="*/ 228123 h 6858000"/>
              <a:gd name="connsiteX844" fmla="*/ 5261015 w 7467600"/>
              <a:gd name="connsiteY844" fmla="*/ 227087 h 6858000"/>
              <a:gd name="connsiteX845" fmla="*/ 5861181 w 7467600"/>
              <a:gd name="connsiteY845" fmla="*/ 143093 h 6858000"/>
              <a:gd name="connsiteX846" fmla="*/ 5961252 w 7467600"/>
              <a:gd name="connsiteY846" fmla="*/ 114820 h 6858000"/>
              <a:gd name="connsiteX847" fmla="*/ 5944437 w 7467600"/>
              <a:gd name="connsiteY847" fmla="*/ 113829 h 6858000"/>
              <a:gd name="connsiteX848" fmla="*/ 3882765 w 7467600"/>
              <a:gd name="connsiteY848" fmla="*/ 0 h 6858000"/>
              <a:gd name="connsiteX849" fmla="*/ 3995099 w 7467600"/>
              <a:gd name="connsiteY849" fmla="*/ 0 h 6858000"/>
              <a:gd name="connsiteX850" fmla="*/ 4163818 w 7467600"/>
              <a:gd name="connsiteY850" fmla="*/ 234104 h 6858000"/>
              <a:gd name="connsiteX851" fmla="*/ 4172099 w 7467600"/>
              <a:gd name="connsiteY851" fmla="*/ 234207 h 6858000"/>
              <a:gd name="connsiteX852" fmla="*/ 4784282 w 7467600"/>
              <a:gd name="connsiteY852" fmla="*/ 276561 h 6858000"/>
              <a:gd name="connsiteX853" fmla="*/ 4801687 w 7467600"/>
              <a:gd name="connsiteY853" fmla="*/ 267764 h 6858000"/>
              <a:gd name="connsiteX854" fmla="*/ 6082788 w 7467600"/>
              <a:gd name="connsiteY854" fmla="*/ 64119 h 6858000"/>
              <a:gd name="connsiteX855" fmla="*/ 6099442 w 7467600"/>
              <a:gd name="connsiteY855" fmla="*/ 82568 h 6858000"/>
              <a:gd name="connsiteX856" fmla="*/ 4804137 w 7467600"/>
              <a:gd name="connsiteY856" fmla="*/ 320931 h 6858000"/>
              <a:gd name="connsiteX857" fmla="*/ 4227047 w 7467600"/>
              <a:gd name="connsiteY857" fmla="*/ 313415 h 6858000"/>
              <a:gd name="connsiteX858" fmla="*/ 4346041 w 7467600"/>
              <a:gd name="connsiteY858" fmla="*/ 456086 h 6858000"/>
              <a:gd name="connsiteX859" fmla="*/ 4870967 w 7467600"/>
              <a:gd name="connsiteY859" fmla="*/ 963061 h 6858000"/>
              <a:gd name="connsiteX860" fmla="*/ 4889647 w 7467600"/>
              <a:gd name="connsiteY860" fmla="*/ 957147 h 6858000"/>
              <a:gd name="connsiteX861" fmla="*/ 5422504 w 7467600"/>
              <a:gd name="connsiteY861" fmla="*/ 805191 h 6858000"/>
              <a:gd name="connsiteX862" fmla="*/ 6087656 w 7467600"/>
              <a:gd name="connsiteY862" fmla="*/ 826703 h 6858000"/>
              <a:gd name="connsiteX863" fmla="*/ 6058717 w 7467600"/>
              <a:gd name="connsiteY863" fmla="*/ 865992 h 6858000"/>
              <a:gd name="connsiteX864" fmla="*/ 4974153 w 7467600"/>
              <a:gd name="connsiteY864" fmla="*/ 1045456 h 6858000"/>
              <a:gd name="connsiteX865" fmla="*/ 5627835 w 7467600"/>
              <a:gd name="connsiteY865" fmla="*/ 1472077 h 6858000"/>
              <a:gd name="connsiteX866" fmla="*/ 5629817 w 7467600"/>
              <a:gd name="connsiteY866" fmla="*/ 1471412 h 6858000"/>
              <a:gd name="connsiteX867" fmla="*/ 5634124 w 7467600"/>
              <a:gd name="connsiteY867" fmla="*/ 1470572 h 6858000"/>
              <a:gd name="connsiteX868" fmla="*/ 5755832 w 7467600"/>
              <a:gd name="connsiteY868" fmla="*/ 1383886 h 6858000"/>
              <a:gd name="connsiteX869" fmla="*/ 6014186 w 7467600"/>
              <a:gd name="connsiteY869" fmla="*/ 1279799 h 6858000"/>
              <a:gd name="connsiteX870" fmla="*/ 6901619 w 7467600"/>
              <a:gd name="connsiteY870" fmla="*/ 1047874 h 6858000"/>
              <a:gd name="connsiteX871" fmla="*/ 6931566 w 7467600"/>
              <a:gd name="connsiteY871" fmla="*/ 1062034 h 6858000"/>
              <a:gd name="connsiteX872" fmla="*/ 5790982 w 7467600"/>
              <a:gd name="connsiteY872" fmla="*/ 1561380 h 6858000"/>
              <a:gd name="connsiteX873" fmla="*/ 6188971 w 7467600"/>
              <a:gd name="connsiteY873" fmla="*/ 1755168 h 6858000"/>
              <a:gd name="connsiteX874" fmla="*/ 6202446 w 7467600"/>
              <a:gd name="connsiteY874" fmla="*/ 1752268 h 6858000"/>
              <a:gd name="connsiteX875" fmla="*/ 7179560 w 7467600"/>
              <a:gd name="connsiteY875" fmla="*/ 1467551 h 6858000"/>
              <a:gd name="connsiteX876" fmla="*/ 7158730 w 7467600"/>
              <a:gd name="connsiteY876" fmla="*/ 1507835 h 6858000"/>
              <a:gd name="connsiteX877" fmla="*/ 6326959 w 7467600"/>
              <a:gd name="connsiteY877" fmla="*/ 1817686 h 6858000"/>
              <a:gd name="connsiteX878" fmla="*/ 6537433 w 7467600"/>
              <a:gd name="connsiteY878" fmla="*/ 1907790 h 6858000"/>
              <a:gd name="connsiteX879" fmla="*/ 6550221 w 7467600"/>
              <a:gd name="connsiteY879" fmla="*/ 1910729 h 6858000"/>
              <a:gd name="connsiteX880" fmla="*/ 6964438 w 7467600"/>
              <a:gd name="connsiteY880" fmla="*/ 2209505 h 6858000"/>
              <a:gd name="connsiteX881" fmla="*/ 7367862 w 7467600"/>
              <a:gd name="connsiteY881" fmla="*/ 2806833 h 6858000"/>
              <a:gd name="connsiteX882" fmla="*/ 7364329 w 7467600"/>
              <a:gd name="connsiteY882" fmla="*/ 2826907 h 6858000"/>
              <a:gd name="connsiteX883" fmla="*/ 7290545 w 7467600"/>
              <a:gd name="connsiteY883" fmla="*/ 2850663 h 6858000"/>
              <a:gd name="connsiteX884" fmla="*/ 6472036 w 7467600"/>
              <a:gd name="connsiteY884" fmla="*/ 1959003 h 6858000"/>
              <a:gd name="connsiteX885" fmla="*/ 5792897 w 7467600"/>
              <a:gd name="connsiteY885" fmla="*/ 1647747 h 6858000"/>
              <a:gd name="connsiteX886" fmla="*/ 5842751 w 7467600"/>
              <a:gd name="connsiteY886" fmla="*/ 1816112 h 6858000"/>
              <a:gd name="connsiteX887" fmla="*/ 5847424 w 7467600"/>
              <a:gd name="connsiteY887" fmla="*/ 1815776 h 6858000"/>
              <a:gd name="connsiteX888" fmla="*/ 6399821 w 7467600"/>
              <a:gd name="connsiteY888" fmla="*/ 2344799 h 6858000"/>
              <a:gd name="connsiteX889" fmla="*/ 6323232 w 7467600"/>
              <a:gd name="connsiteY889" fmla="*/ 2389634 h 6858000"/>
              <a:gd name="connsiteX890" fmla="*/ 5942958 w 7467600"/>
              <a:gd name="connsiteY890" fmla="*/ 2077708 h 6858000"/>
              <a:gd name="connsiteX891" fmla="*/ 5921559 w 7467600"/>
              <a:gd name="connsiteY891" fmla="*/ 2378596 h 6858000"/>
              <a:gd name="connsiteX892" fmla="*/ 5817651 w 7467600"/>
              <a:gd name="connsiteY892" fmla="*/ 3023919 h 6858000"/>
              <a:gd name="connsiteX893" fmla="*/ 5729634 w 7467600"/>
              <a:gd name="connsiteY893" fmla="*/ 3051849 h 6858000"/>
              <a:gd name="connsiteX894" fmla="*/ 5611018 w 7467600"/>
              <a:gd name="connsiteY894" fmla="*/ 2316769 h 6858000"/>
              <a:gd name="connsiteX895" fmla="*/ 5687608 w 7467600"/>
              <a:gd name="connsiteY895" fmla="*/ 2039972 h 6858000"/>
              <a:gd name="connsiteX896" fmla="*/ 5657554 w 7467600"/>
              <a:gd name="connsiteY896" fmla="*/ 1576445 h 6858000"/>
              <a:gd name="connsiteX897" fmla="*/ 5150475 w 7467600"/>
              <a:gd name="connsiteY897" fmla="*/ 1274012 h 6858000"/>
              <a:gd name="connsiteX898" fmla="*/ 5349142 w 7467600"/>
              <a:gd name="connsiteY898" fmla="*/ 2204405 h 6858000"/>
              <a:gd name="connsiteX899" fmla="*/ 5262214 w 7467600"/>
              <a:gd name="connsiteY899" fmla="*/ 2233836 h 6858000"/>
              <a:gd name="connsiteX900" fmla="*/ 4981539 w 7467600"/>
              <a:gd name="connsiteY900" fmla="*/ 1542201 h 6858000"/>
              <a:gd name="connsiteX901" fmla="*/ 4958461 w 7467600"/>
              <a:gd name="connsiteY901" fmla="*/ 1136957 h 6858000"/>
              <a:gd name="connsiteX902" fmla="*/ 4655015 w 7467600"/>
              <a:gd name="connsiteY902" fmla="*/ 891426 h 6858000"/>
              <a:gd name="connsiteX903" fmla="*/ 4348002 w 7467600"/>
              <a:gd name="connsiteY903" fmla="*/ 2205895 h 6858000"/>
              <a:gd name="connsiteX904" fmla="*/ 4262250 w 7467600"/>
              <a:gd name="connsiteY904" fmla="*/ 2219972 h 6858000"/>
              <a:gd name="connsiteX905" fmla="*/ 4550611 w 7467600"/>
              <a:gd name="connsiteY905" fmla="*/ 817540 h 6858000"/>
              <a:gd name="connsiteX906" fmla="*/ 4564418 w 7467600"/>
              <a:gd name="connsiteY906" fmla="*/ 808293 h 6858000"/>
              <a:gd name="connsiteX907" fmla="*/ 4266388 w 7467600"/>
              <a:gd name="connsiteY907" fmla="*/ 500083 h 6858000"/>
              <a:gd name="connsiteX908" fmla="*/ 4032842 w 7467600"/>
              <a:gd name="connsiteY908" fmla="*/ 211809 h 6858000"/>
              <a:gd name="connsiteX909" fmla="*/ 3882765 w 7467600"/>
              <a:gd name="connsiteY909" fmla="*/ 0 h 6858000"/>
              <a:gd name="connsiteX910" fmla="*/ 3721337 w 7467600"/>
              <a:gd name="connsiteY910" fmla="*/ 0 h 6858000"/>
              <a:gd name="connsiteX911" fmla="*/ 3797544 w 7467600"/>
              <a:gd name="connsiteY911" fmla="*/ 0 h 6858000"/>
              <a:gd name="connsiteX912" fmla="*/ 3775734 w 7467600"/>
              <a:gd name="connsiteY912" fmla="*/ 95131 h 6858000"/>
              <a:gd name="connsiteX913" fmla="*/ 3724807 w 7467600"/>
              <a:gd name="connsiteY913" fmla="*/ 272257 h 6858000"/>
              <a:gd name="connsiteX914" fmla="*/ 3726844 w 7467600"/>
              <a:gd name="connsiteY914" fmla="*/ 282988 h 6858000"/>
              <a:gd name="connsiteX915" fmla="*/ 3742664 w 7467600"/>
              <a:gd name="connsiteY915" fmla="*/ 279918 h 6858000"/>
              <a:gd name="connsiteX916" fmla="*/ 4103910 w 7467600"/>
              <a:gd name="connsiteY916" fmla="*/ 1161917 h 6858000"/>
              <a:gd name="connsiteX917" fmla="*/ 4020269 w 7467600"/>
              <a:gd name="connsiteY917" fmla="*/ 1200406 h 6858000"/>
              <a:gd name="connsiteX918" fmla="*/ 3674882 w 7467600"/>
              <a:gd name="connsiteY918" fmla="*/ 488524 h 6858000"/>
              <a:gd name="connsiteX919" fmla="*/ 3132682 w 7467600"/>
              <a:gd name="connsiteY919" fmla="*/ 1072284 h 6858000"/>
              <a:gd name="connsiteX920" fmla="*/ 2716346 w 7467600"/>
              <a:gd name="connsiteY920" fmla="*/ 1276376 h 6858000"/>
              <a:gd name="connsiteX921" fmla="*/ 2716772 w 7467600"/>
              <a:gd name="connsiteY921" fmla="*/ 1255462 h 6858000"/>
              <a:gd name="connsiteX922" fmla="*/ 3471096 w 7467600"/>
              <a:gd name="connsiteY922" fmla="*/ 437072 h 6858000"/>
              <a:gd name="connsiteX923" fmla="*/ 3639057 w 7467600"/>
              <a:gd name="connsiteY923" fmla="*/ 286334 h 6858000"/>
              <a:gd name="connsiteX924" fmla="*/ 3640309 w 7467600"/>
              <a:gd name="connsiteY924" fmla="*/ 284664 h 6858000"/>
              <a:gd name="connsiteX925" fmla="*/ 3646022 w 7467600"/>
              <a:gd name="connsiteY925" fmla="*/ 276711 h 6858000"/>
              <a:gd name="connsiteX926" fmla="*/ 3707943 w 7467600"/>
              <a:gd name="connsiteY926" fmla="*/ 65958 h 6858000"/>
              <a:gd name="connsiteX927" fmla="*/ 3721337 w 7467600"/>
              <a:gd name="connsiteY927" fmla="*/ 0 h 6858000"/>
              <a:gd name="connsiteX928" fmla="*/ 2867960 w 7467600"/>
              <a:gd name="connsiteY928" fmla="*/ 0 h 6858000"/>
              <a:gd name="connsiteX929" fmla="*/ 2926351 w 7467600"/>
              <a:gd name="connsiteY929" fmla="*/ 0 h 6858000"/>
              <a:gd name="connsiteX930" fmla="*/ 2902823 w 7467600"/>
              <a:gd name="connsiteY930" fmla="*/ 262929 h 6858000"/>
              <a:gd name="connsiteX931" fmla="*/ 2940663 w 7467600"/>
              <a:gd name="connsiteY931" fmla="*/ 140884 h 6858000"/>
              <a:gd name="connsiteX932" fmla="*/ 2947039 w 7467600"/>
              <a:gd name="connsiteY932" fmla="*/ 122524 h 6858000"/>
              <a:gd name="connsiteX933" fmla="*/ 2984316 w 7467600"/>
              <a:gd name="connsiteY933" fmla="*/ 0 h 6858000"/>
              <a:gd name="connsiteX934" fmla="*/ 3016114 w 7467600"/>
              <a:gd name="connsiteY934" fmla="*/ 0 h 6858000"/>
              <a:gd name="connsiteX935" fmla="*/ 2979949 w 7467600"/>
              <a:gd name="connsiteY935" fmla="*/ 119274 h 6858000"/>
              <a:gd name="connsiteX936" fmla="*/ 3023879 w 7467600"/>
              <a:gd name="connsiteY936" fmla="*/ 0 h 6858000"/>
              <a:gd name="connsiteX937" fmla="*/ 3105400 w 7467600"/>
              <a:gd name="connsiteY937" fmla="*/ 0 h 6858000"/>
              <a:gd name="connsiteX938" fmla="*/ 3094669 w 7467600"/>
              <a:gd name="connsiteY938" fmla="*/ 30308 h 6858000"/>
              <a:gd name="connsiteX939" fmla="*/ 2901945 w 7467600"/>
              <a:gd name="connsiteY939" fmla="*/ 466538 h 6858000"/>
              <a:gd name="connsiteX940" fmla="*/ 2815209 w 7467600"/>
              <a:gd name="connsiteY940" fmla="*/ 497361 h 6858000"/>
              <a:gd name="connsiteX941" fmla="*/ 2844845 w 7467600"/>
              <a:gd name="connsiteY941" fmla="*/ 127638 h 6858000"/>
              <a:gd name="connsiteX942" fmla="*/ 2867960 w 7467600"/>
              <a:gd name="connsiteY942" fmla="*/ 0 h 6858000"/>
              <a:gd name="connsiteX943" fmla="*/ 1057230 w 7467600"/>
              <a:gd name="connsiteY943" fmla="*/ 0 h 6858000"/>
              <a:gd name="connsiteX944" fmla="*/ 1111003 w 7467600"/>
              <a:gd name="connsiteY944" fmla="*/ 0 h 6858000"/>
              <a:gd name="connsiteX945" fmla="*/ 1125553 w 7467600"/>
              <a:gd name="connsiteY945" fmla="*/ 52588 h 6858000"/>
              <a:gd name="connsiteX946" fmla="*/ 1304276 w 7467600"/>
              <a:gd name="connsiteY946" fmla="*/ 476275 h 6858000"/>
              <a:gd name="connsiteX947" fmla="*/ 1492066 w 7467600"/>
              <a:gd name="connsiteY947" fmla="*/ 886333 h 6858000"/>
              <a:gd name="connsiteX948" fmla="*/ 1423698 w 7467600"/>
              <a:gd name="connsiteY948" fmla="*/ 710817 h 6858000"/>
              <a:gd name="connsiteX949" fmla="*/ 1357609 w 7467600"/>
              <a:gd name="connsiteY949" fmla="*/ 532892 h 6858000"/>
              <a:gd name="connsiteX950" fmla="*/ 1309550 w 7467600"/>
              <a:gd name="connsiteY950" fmla="*/ 374031 h 6858000"/>
              <a:gd name="connsiteX951" fmla="*/ 1193673 w 7467600"/>
              <a:gd name="connsiteY951" fmla="*/ 49533 h 6858000"/>
              <a:gd name="connsiteX952" fmla="*/ 1164391 w 7467600"/>
              <a:gd name="connsiteY952" fmla="*/ 0 h 6858000"/>
              <a:gd name="connsiteX953" fmla="*/ 1200666 w 7467600"/>
              <a:gd name="connsiteY953" fmla="*/ 0 h 6858000"/>
              <a:gd name="connsiteX954" fmla="*/ 1223408 w 7467600"/>
              <a:gd name="connsiteY954" fmla="*/ 38996 h 6858000"/>
              <a:gd name="connsiteX955" fmla="*/ 1339635 w 7467600"/>
              <a:gd name="connsiteY955" fmla="*/ 365517 h 6858000"/>
              <a:gd name="connsiteX956" fmla="*/ 1387469 w 7467600"/>
              <a:gd name="connsiteY956" fmla="*/ 523079 h 6858000"/>
              <a:gd name="connsiteX957" fmla="*/ 1452685 w 7467600"/>
              <a:gd name="connsiteY957" fmla="*/ 699806 h 6858000"/>
              <a:gd name="connsiteX958" fmla="*/ 1492092 w 7467600"/>
              <a:gd name="connsiteY958" fmla="*/ 800424 h 6858000"/>
              <a:gd name="connsiteX959" fmla="*/ 1455302 w 7467600"/>
              <a:gd name="connsiteY959" fmla="*/ 632913 h 6858000"/>
              <a:gd name="connsiteX960" fmla="*/ 1222336 w 7467600"/>
              <a:gd name="connsiteY960" fmla="*/ 9480 h 6858000"/>
              <a:gd name="connsiteX961" fmla="*/ 1214634 w 7467600"/>
              <a:gd name="connsiteY961" fmla="*/ 0 h 6858000"/>
              <a:gd name="connsiteX962" fmla="*/ 1289827 w 7467600"/>
              <a:gd name="connsiteY962" fmla="*/ 0 h 6858000"/>
              <a:gd name="connsiteX963" fmla="*/ 1321076 w 7467600"/>
              <a:gd name="connsiteY963" fmla="*/ 59722 h 6858000"/>
              <a:gd name="connsiteX964" fmla="*/ 1512579 w 7467600"/>
              <a:gd name="connsiteY964" fmla="*/ 626441 h 6858000"/>
              <a:gd name="connsiteX965" fmla="*/ 1506076 w 7467600"/>
              <a:gd name="connsiteY965" fmla="*/ 1089289 h 6858000"/>
              <a:gd name="connsiteX966" fmla="*/ 1486346 w 7467600"/>
              <a:gd name="connsiteY966" fmla="*/ 1079919 h 6858000"/>
              <a:gd name="connsiteX967" fmla="*/ 1070511 w 7467600"/>
              <a:gd name="connsiteY967" fmla="*/ 48609 h 6858000"/>
              <a:gd name="connsiteX968" fmla="*/ 1057230 w 7467600"/>
              <a:gd name="connsiteY968" fmla="*/ 0 h 6858000"/>
              <a:gd name="connsiteX969" fmla="*/ 43151 w 7467600"/>
              <a:gd name="connsiteY969" fmla="*/ 0 h 6858000"/>
              <a:gd name="connsiteX970" fmla="*/ 95283 w 7467600"/>
              <a:gd name="connsiteY970" fmla="*/ 0 h 6858000"/>
              <a:gd name="connsiteX971" fmla="*/ 300708 w 7467600"/>
              <a:gd name="connsiteY971" fmla="*/ 154571 h 6858000"/>
              <a:gd name="connsiteX972" fmla="*/ 530414 w 7467600"/>
              <a:gd name="connsiteY972" fmla="*/ 354673 h 6858000"/>
              <a:gd name="connsiteX973" fmla="*/ 333785 w 7467600"/>
              <a:gd name="connsiteY973" fmla="*/ 161564 h 6858000"/>
              <a:gd name="connsiteX974" fmla="*/ 147005 w 7467600"/>
              <a:gd name="connsiteY974" fmla="*/ 0 h 6858000"/>
              <a:gd name="connsiteX975" fmla="*/ 272509 w 7467600"/>
              <a:gd name="connsiteY975" fmla="*/ 0 h 6858000"/>
              <a:gd name="connsiteX976" fmla="*/ 326276 w 7467600"/>
              <a:gd name="connsiteY976" fmla="*/ 45847 h 6858000"/>
              <a:gd name="connsiteX977" fmla="*/ 823759 w 7467600"/>
              <a:gd name="connsiteY977" fmla="*/ 574145 h 6858000"/>
              <a:gd name="connsiteX978" fmla="*/ 811254 w 7467600"/>
              <a:gd name="connsiteY978" fmla="*/ 665546 h 6858000"/>
              <a:gd name="connsiteX979" fmla="*/ 154042 w 7467600"/>
              <a:gd name="connsiteY979" fmla="*/ 261522 h 6858000"/>
              <a:gd name="connsiteX980" fmla="*/ 13550 w 7467600"/>
              <a:gd name="connsiteY980" fmla="*/ 158423 h 6858000"/>
              <a:gd name="connsiteX981" fmla="*/ 0 w 7467600"/>
              <a:gd name="connsiteY981" fmla="*/ 146618 h 6858000"/>
              <a:gd name="connsiteX982" fmla="*/ 0 w 7467600"/>
              <a:gd name="connsiteY982" fmla="*/ 59161 h 6858000"/>
              <a:gd name="connsiteX983" fmla="*/ 45427 w 7467600"/>
              <a:gd name="connsiteY983" fmla="*/ 101078 h 6858000"/>
              <a:gd name="connsiteX984" fmla="*/ 630103 w 7467600"/>
              <a:gd name="connsiteY984" fmla="*/ 485885 h 6858000"/>
              <a:gd name="connsiteX985" fmla="*/ 532040 w 7467600"/>
              <a:gd name="connsiteY985" fmla="*/ 399359 h 6858000"/>
              <a:gd name="connsiteX986" fmla="*/ 517618 w 7467600"/>
              <a:gd name="connsiteY986" fmla="*/ 385726 h 6858000"/>
              <a:gd name="connsiteX987" fmla="*/ 285074 w 7467600"/>
              <a:gd name="connsiteY987" fmla="*/ 182755 h 6858000"/>
              <a:gd name="connsiteX988" fmla="*/ 43151 w 7467600"/>
              <a:gd name="connsiteY98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312201 w 7467600"/>
              <a:gd name="connsiteY131" fmla="*/ 5128278 h 6858000"/>
              <a:gd name="connsiteX132" fmla="*/ 1903353 w 7467600"/>
              <a:gd name="connsiteY132" fmla="*/ 5044827 h 6858000"/>
              <a:gd name="connsiteX133" fmla="*/ 1936931 w 7467600"/>
              <a:gd name="connsiteY133" fmla="*/ 5093954 h 6858000"/>
              <a:gd name="connsiteX134" fmla="*/ 2195868 w 7467600"/>
              <a:gd name="connsiteY134" fmla="*/ 5396574 h 6858000"/>
              <a:gd name="connsiteX135" fmla="*/ 2088852 w 7467600"/>
              <a:gd name="connsiteY135" fmla="*/ 5166123 h 6858000"/>
              <a:gd name="connsiteX136" fmla="*/ 1958241 w 7467600"/>
              <a:gd name="connsiteY136" fmla="*/ 5067955 h 6858000"/>
              <a:gd name="connsiteX137" fmla="*/ 1903353 w 7467600"/>
              <a:gd name="connsiteY137" fmla="*/ 5044827 h 6858000"/>
              <a:gd name="connsiteX138" fmla="*/ 1979378 w 7467600"/>
              <a:gd name="connsiteY138" fmla="*/ 4769504 h 6858000"/>
              <a:gd name="connsiteX139" fmla="*/ 2882120 w 7467600"/>
              <a:gd name="connsiteY139" fmla="*/ 5064547 h 6858000"/>
              <a:gd name="connsiteX140" fmla="*/ 2793103 w 7467600"/>
              <a:gd name="connsiteY140" fmla="*/ 5039699 h 6858000"/>
              <a:gd name="connsiteX141" fmla="*/ 2770041 w 7467600"/>
              <a:gd name="connsiteY141" fmla="*/ 5033634 h 6858000"/>
              <a:gd name="connsiteX142" fmla="*/ 1979378 w 7467600"/>
              <a:gd name="connsiteY142" fmla="*/ 4769504 h 6858000"/>
              <a:gd name="connsiteX143" fmla="*/ 1927410 w 7467600"/>
              <a:gd name="connsiteY143" fmla="*/ 4716164 h 6858000"/>
              <a:gd name="connsiteX144" fmla="*/ 1959587 w 7467600"/>
              <a:gd name="connsiteY144" fmla="*/ 4728849 h 6858000"/>
              <a:gd name="connsiteX145" fmla="*/ 2777707 w 7467600"/>
              <a:gd name="connsiteY145" fmla="*/ 5003991 h 6858000"/>
              <a:gd name="connsiteX146" fmla="*/ 2800768 w 7467600"/>
              <a:gd name="connsiteY146" fmla="*/ 5010056 h 6858000"/>
              <a:gd name="connsiteX147" fmla="*/ 2879408 w 7467600"/>
              <a:gd name="connsiteY147" fmla="*/ 5031590 h 6858000"/>
              <a:gd name="connsiteX148" fmla="*/ 2862295 w 7467600"/>
              <a:gd name="connsiteY148" fmla="*/ 5022958 h 6858000"/>
              <a:gd name="connsiteX149" fmla="*/ 2813343 w 7467600"/>
              <a:gd name="connsiteY149" fmla="*/ 4998369 h 6858000"/>
              <a:gd name="connsiteX150" fmla="*/ 2646245 w 7467600"/>
              <a:gd name="connsiteY150" fmla="*/ 4930999 h 6858000"/>
              <a:gd name="connsiteX151" fmla="*/ 1999243 w 7467600"/>
              <a:gd name="connsiteY151" fmla="*/ 4730524 h 6858000"/>
              <a:gd name="connsiteX152" fmla="*/ 1979527 w 7467600"/>
              <a:gd name="connsiteY152" fmla="*/ 4726651 h 6858000"/>
              <a:gd name="connsiteX153" fmla="*/ 1927410 w 7467600"/>
              <a:gd name="connsiteY153" fmla="*/ 4716164 h 6858000"/>
              <a:gd name="connsiteX154" fmla="*/ 1997014 w 7467600"/>
              <a:gd name="connsiteY154" fmla="*/ 4698007 h 6858000"/>
              <a:gd name="connsiteX155" fmla="*/ 2005458 w 7467600"/>
              <a:gd name="connsiteY155" fmla="*/ 4699540 h 6858000"/>
              <a:gd name="connsiteX156" fmla="*/ 2657186 w 7467600"/>
              <a:gd name="connsiteY156" fmla="*/ 4901687 h 6858000"/>
              <a:gd name="connsiteX157" fmla="*/ 2826662 w 7467600"/>
              <a:gd name="connsiteY157" fmla="*/ 4970362 h 6858000"/>
              <a:gd name="connsiteX158" fmla="*/ 2876100 w 7467600"/>
              <a:gd name="connsiteY158" fmla="*/ 4995397 h 6858000"/>
              <a:gd name="connsiteX159" fmla="*/ 3042600 w 7467600"/>
              <a:gd name="connsiteY159" fmla="*/ 5059532 h 6858000"/>
              <a:gd name="connsiteX160" fmla="*/ 1997014 w 7467600"/>
              <a:gd name="connsiteY160" fmla="*/ 4698007 h 6858000"/>
              <a:gd name="connsiteX161" fmla="*/ 2305292 w 7467600"/>
              <a:gd name="connsiteY161" fmla="*/ 4219492 h 6858000"/>
              <a:gd name="connsiteX162" fmla="*/ 3360922 w 7467600"/>
              <a:gd name="connsiteY162" fmla="*/ 4529373 h 6858000"/>
              <a:gd name="connsiteX163" fmla="*/ 3492420 w 7467600"/>
              <a:gd name="connsiteY163" fmla="*/ 4510145 h 6858000"/>
              <a:gd name="connsiteX164" fmla="*/ 3364086 w 7467600"/>
              <a:gd name="connsiteY164" fmla="*/ 4480340 h 6858000"/>
              <a:gd name="connsiteX165" fmla="*/ 3225818 w 7467600"/>
              <a:gd name="connsiteY165" fmla="*/ 4411822 h 6858000"/>
              <a:gd name="connsiteX166" fmla="*/ 3129696 w 7467600"/>
              <a:gd name="connsiteY166" fmla="*/ 4360704 h 6858000"/>
              <a:gd name="connsiteX167" fmla="*/ 2814545 w 7467600"/>
              <a:gd name="connsiteY167" fmla="*/ 4282955 h 6858000"/>
              <a:gd name="connsiteX168" fmla="*/ 2305292 w 7467600"/>
              <a:gd name="connsiteY168" fmla="*/ 4219492 h 6858000"/>
              <a:gd name="connsiteX169" fmla="*/ 2626982 w 7467600"/>
              <a:gd name="connsiteY169" fmla="*/ 4206450 h 6858000"/>
              <a:gd name="connsiteX170" fmla="*/ 2490617 w 7467600"/>
              <a:gd name="connsiteY170" fmla="*/ 4206951 h 6858000"/>
              <a:gd name="connsiteX171" fmla="*/ 2819869 w 7467600"/>
              <a:gd name="connsiteY171" fmla="*/ 4252936 h 6858000"/>
              <a:gd name="connsiteX172" fmla="*/ 3143018 w 7467600"/>
              <a:gd name="connsiteY172" fmla="*/ 4332698 h 6858000"/>
              <a:gd name="connsiteX173" fmla="*/ 3241520 w 7467600"/>
              <a:gd name="connsiteY173" fmla="*/ 4385112 h 6858000"/>
              <a:gd name="connsiteX174" fmla="*/ 3374575 w 7467600"/>
              <a:gd name="connsiteY174" fmla="*/ 4451517 h 6858000"/>
              <a:gd name="connsiteX175" fmla="*/ 3505221 w 7467600"/>
              <a:gd name="connsiteY175" fmla="*/ 4480757 h 6858000"/>
              <a:gd name="connsiteX176" fmla="*/ 2626982 w 7467600"/>
              <a:gd name="connsiteY176" fmla="*/ 4206450 h 6858000"/>
              <a:gd name="connsiteX177" fmla="*/ 1310106 w 7467600"/>
              <a:gd name="connsiteY177" fmla="*/ 3943217 h 6858000"/>
              <a:gd name="connsiteX178" fmla="*/ 854994 w 7467600"/>
              <a:gd name="connsiteY178" fmla="*/ 4399136 h 6858000"/>
              <a:gd name="connsiteX179" fmla="*/ 742462 w 7467600"/>
              <a:gd name="connsiteY179" fmla="*/ 4594648 h 6858000"/>
              <a:gd name="connsiteX180" fmla="*/ 820602 w 7467600"/>
              <a:gd name="connsiteY180" fmla="*/ 4485915 h 6858000"/>
              <a:gd name="connsiteX181" fmla="*/ 878295 w 7467600"/>
              <a:gd name="connsiteY181" fmla="*/ 4403594 h 6858000"/>
              <a:gd name="connsiteX182" fmla="*/ 1240607 w 7467600"/>
              <a:gd name="connsiteY182" fmla="*/ 4010401 h 6858000"/>
              <a:gd name="connsiteX183" fmla="*/ 1310106 w 7467600"/>
              <a:gd name="connsiteY183" fmla="*/ 3943217 h 6858000"/>
              <a:gd name="connsiteX184" fmla="*/ 1423113 w 7467600"/>
              <a:gd name="connsiteY184" fmla="*/ 3874565 h 6858000"/>
              <a:gd name="connsiteX185" fmla="*/ 1260565 w 7467600"/>
              <a:gd name="connsiteY185" fmla="*/ 4031982 h 6858000"/>
              <a:gd name="connsiteX186" fmla="*/ 901900 w 7467600"/>
              <a:gd name="connsiteY186" fmla="*/ 4421236 h 6858000"/>
              <a:gd name="connsiteX187" fmla="*/ 845044 w 7467600"/>
              <a:gd name="connsiteY187" fmla="*/ 4502436 h 6858000"/>
              <a:gd name="connsiteX188" fmla="*/ 685926 w 7467600"/>
              <a:gd name="connsiteY188" fmla="*/ 4703069 h 6858000"/>
              <a:gd name="connsiteX189" fmla="*/ 684248 w 7467600"/>
              <a:gd name="connsiteY189" fmla="*/ 4706721 h 6858000"/>
              <a:gd name="connsiteX190" fmla="*/ 1423113 w 7467600"/>
              <a:gd name="connsiteY190" fmla="*/ 3874565 h 6858000"/>
              <a:gd name="connsiteX191" fmla="*/ 3316479 w 7467600"/>
              <a:gd name="connsiteY191" fmla="*/ 3872136 h 6858000"/>
              <a:gd name="connsiteX192" fmla="*/ 3546806 w 7467600"/>
              <a:gd name="connsiteY192" fmla="*/ 4356139 h 6858000"/>
              <a:gd name="connsiteX193" fmla="*/ 3364433 w 7467600"/>
              <a:gd name="connsiteY193" fmla="*/ 3953121 h 6858000"/>
              <a:gd name="connsiteX194" fmla="*/ 3316479 w 7467600"/>
              <a:gd name="connsiteY194" fmla="*/ 3872136 h 6858000"/>
              <a:gd name="connsiteX195" fmla="*/ 3291335 w 7467600"/>
              <a:gd name="connsiteY195" fmla="*/ 3767420 h 6858000"/>
              <a:gd name="connsiteX196" fmla="*/ 3390805 w 7467600"/>
              <a:gd name="connsiteY196" fmla="*/ 3937163 h 6858000"/>
              <a:gd name="connsiteX197" fmla="*/ 3579062 w 7467600"/>
              <a:gd name="connsiteY197" fmla="*/ 4359040 h 6858000"/>
              <a:gd name="connsiteX198" fmla="*/ 3467355 w 7467600"/>
              <a:gd name="connsiteY198" fmla="*/ 3988130 h 6858000"/>
              <a:gd name="connsiteX199" fmla="*/ 3310753 w 7467600"/>
              <a:gd name="connsiteY199" fmla="*/ 3787140 h 6858000"/>
              <a:gd name="connsiteX200" fmla="*/ 3291335 w 7467600"/>
              <a:gd name="connsiteY200" fmla="*/ 3767420 h 6858000"/>
              <a:gd name="connsiteX201" fmla="*/ 1635889 w 7467600"/>
              <a:gd name="connsiteY201" fmla="*/ 3709494 h 6858000"/>
              <a:gd name="connsiteX202" fmla="*/ 1634800 w 7467600"/>
              <a:gd name="connsiteY202" fmla="*/ 3731111 h 6858000"/>
              <a:gd name="connsiteX203" fmla="*/ 1635889 w 7467600"/>
              <a:gd name="connsiteY203" fmla="*/ 3709494 h 6858000"/>
              <a:gd name="connsiteX204" fmla="*/ 1510397 w 7467600"/>
              <a:gd name="connsiteY204" fmla="*/ 3684705 h 6858000"/>
              <a:gd name="connsiteX205" fmla="*/ 1146550 w 7467600"/>
              <a:gd name="connsiteY205" fmla="*/ 3802012 h 6858000"/>
              <a:gd name="connsiteX206" fmla="*/ 698834 w 7467600"/>
              <a:gd name="connsiteY206" fmla="*/ 3952272 h 6858000"/>
              <a:gd name="connsiteX207" fmla="*/ 34256 w 7467600"/>
              <a:gd name="connsiteY207" fmla="*/ 4347603 h 6858000"/>
              <a:gd name="connsiteX208" fmla="*/ 527241 w 7467600"/>
              <a:gd name="connsiteY208" fmla="*/ 4065078 h 6858000"/>
              <a:gd name="connsiteX209" fmla="*/ 1510397 w 7467600"/>
              <a:gd name="connsiteY209" fmla="*/ 3684705 h 6858000"/>
              <a:gd name="connsiteX210" fmla="*/ 1313114 w 7467600"/>
              <a:gd name="connsiteY210" fmla="*/ 3655216 h 6858000"/>
              <a:gd name="connsiteX211" fmla="*/ 1109304 w 7467600"/>
              <a:gd name="connsiteY211" fmla="*/ 3669030 h 6858000"/>
              <a:gd name="connsiteX212" fmla="*/ 8129 w 7467600"/>
              <a:gd name="connsiteY212" fmla="*/ 4330519 h 6858000"/>
              <a:gd name="connsiteX213" fmla="*/ 687572 w 7467600"/>
              <a:gd name="connsiteY213" fmla="*/ 3925629 h 6858000"/>
              <a:gd name="connsiteX214" fmla="*/ 1138365 w 7467600"/>
              <a:gd name="connsiteY214" fmla="*/ 3774515 h 6858000"/>
              <a:gd name="connsiteX215" fmla="*/ 1505579 w 7467600"/>
              <a:gd name="connsiteY215" fmla="*/ 3655526 h 6858000"/>
              <a:gd name="connsiteX216" fmla="*/ 1313114 w 7467600"/>
              <a:gd name="connsiteY216" fmla="*/ 3655216 h 6858000"/>
              <a:gd name="connsiteX217" fmla="*/ 3655073 w 7467600"/>
              <a:gd name="connsiteY217" fmla="*/ 3650884 h 6858000"/>
              <a:gd name="connsiteX218" fmla="*/ 3989938 w 7467600"/>
              <a:gd name="connsiteY218" fmla="*/ 3991685 h 6858000"/>
              <a:gd name="connsiteX219" fmla="*/ 4393907 w 7467600"/>
              <a:gd name="connsiteY219" fmla="*/ 4261258 h 6858000"/>
              <a:gd name="connsiteX220" fmla="*/ 4648051 w 7467600"/>
              <a:gd name="connsiteY220" fmla="*/ 4374051 h 6858000"/>
              <a:gd name="connsiteX221" fmla="*/ 4383389 w 7467600"/>
              <a:gd name="connsiteY221" fmla="*/ 4184369 h 6858000"/>
              <a:gd name="connsiteX222" fmla="*/ 4165508 w 7467600"/>
              <a:gd name="connsiteY222" fmla="*/ 4035196 h 6858000"/>
              <a:gd name="connsiteX223" fmla="*/ 4068162 w 7467600"/>
              <a:gd name="connsiteY223" fmla="*/ 3953394 h 6858000"/>
              <a:gd name="connsiteX224" fmla="*/ 3981416 w 7467600"/>
              <a:gd name="connsiteY224" fmla="*/ 3880482 h 6858000"/>
              <a:gd name="connsiteX225" fmla="*/ 3800147 w 7467600"/>
              <a:gd name="connsiteY225" fmla="*/ 3749872 h 6858000"/>
              <a:gd name="connsiteX226" fmla="*/ 3655073 w 7467600"/>
              <a:gd name="connsiteY226" fmla="*/ 3650884 h 6858000"/>
              <a:gd name="connsiteX227" fmla="*/ 3670252 w 7467600"/>
              <a:gd name="connsiteY227" fmla="*/ 3622798 h 6858000"/>
              <a:gd name="connsiteX228" fmla="*/ 3817258 w 7467600"/>
              <a:gd name="connsiteY228" fmla="*/ 3723577 h 6858000"/>
              <a:gd name="connsiteX229" fmla="*/ 4000461 w 7467600"/>
              <a:gd name="connsiteY229" fmla="*/ 3855966 h 6858000"/>
              <a:gd name="connsiteX230" fmla="*/ 4088180 w 7467600"/>
              <a:gd name="connsiteY230" fmla="*/ 3929774 h 6858000"/>
              <a:gd name="connsiteX231" fmla="*/ 4184555 w 7467600"/>
              <a:gd name="connsiteY231" fmla="*/ 4010683 h 6858000"/>
              <a:gd name="connsiteX232" fmla="*/ 4399563 w 7467600"/>
              <a:gd name="connsiteY232" fmla="*/ 4158106 h 6858000"/>
              <a:gd name="connsiteX233" fmla="*/ 4684469 w 7467600"/>
              <a:gd name="connsiteY233" fmla="*/ 4364680 h 6858000"/>
              <a:gd name="connsiteX234" fmla="*/ 4690271 w 7467600"/>
              <a:gd name="connsiteY234" fmla="*/ 4370034 h 6858000"/>
              <a:gd name="connsiteX235" fmla="*/ 4136093 w 7467600"/>
              <a:gd name="connsiteY235" fmla="*/ 3858466 h 6858000"/>
              <a:gd name="connsiteX236" fmla="*/ 3670252 w 7467600"/>
              <a:gd name="connsiteY236" fmla="*/ 3622798 h 6858000"/>
              <a:gd name="connsiteX237" fmla="*/ 4440129 w 7467600"/>
              <a:gd name="connsiteY237" fmla="*/ 3448571 h 6858000"/>
              <a:gd name="connsiteX238" fmla="*/ 4856525 w 7467600"/>
              <a:gd name="connsiteY238" fmla="*/ 3915351 h 6858000"/>
              <a:gd name="connsiteX239" fmla="*/ 5059055 w 7467600"/>
              <a:gd name="connsiteY239" fmla="*/ 4108918 h 6858000"/>
              <a:gd name="connsiteX240" fmla="*/ 5290070 w 7467600"/>
              <a:gd name="connsiteY240" fmla="*/ 4263619 h 6858000"/>
              <a:gd name="connsiteX241" fmla="*/ 4834991 w 7467600"/>
              <a:gd name="connsiteY241" fmla="*/ 3830985 h 6858000"/>
              <a:gd name="connsiteX242" fmla="*/ 4440129 w 7467600"/>
              <a:gd name="connsiteY242" fmla="*/ 3448571 h 6858000"/>
              <a:gd name="connsiteX243" fmla="*/ 4441737 w 7467600"/>
              <a:gd name="connsiteY243" fmla="*/ 3399734 h 6858000"/>
              <a:gd name="connsiteX244" fmla="*/ 4431236 w 7467600"/>
              <a:gd name="connsiteY244" fmla="*/ 3400954 h 6858000"/>
              <a:gd name="connsiteX245" fmla="*/ 4557150 w 7467600"/>
              <a:gd name="connsiteY245" fmla="*/ 3510023 h 6858000"/>
              <a:gd name="connsiteX246" fmla="*/ 4856936 w 7467600"/>
              <a:gd name="connsiteY246" fmla="*/ 3809146 h 6858000"/>
              <a:gd name="connsiteX247" fmla="*/ 5111996 w 7467600"/>
              <a:gd name="connsiteY247" fmla="*/ 4065759 h 6858000"/>
              <a:gd name="connsiteX248" fmla="*/ 5388878 w 7467600"/>
              <a:gd name="connsiteY248" fmla="*/ 4300185 h 6858000"/>
              <a:gd name="connsiteX249" fmla="*/ 5425556 w 7467600"/>
              <a:gd name="connsiteY249" fmla="*/ 4308967 h 6858000"/>
              <a:gd name="connsiteX250" fmla="*/ 4943646 w 7467600"/>
              <a:gd name="connsiteY250" fmla="*/ 3822916 h 6858000"/>
              <a:gd name="connsiteX251" fmla="*/ 4594837 w 7467600"/>
              <a:gd name="connsiteY251" fmla="*/ 3532274 h 6858000"/>
              <a:gd name="connsiteX252" fmla="*/ 4441737 w 7467600"/>
              <a:gd name="connsiteY252" fmla="*/ 3399734 h 6858000"/>
              <a:gd name="connsiteX253" fmla="*/ 5425834 w 7467600"/>
              <a:gd name="connsiteY253" fmla="*/ 3162785 h 6858000"/>
              <a:gd name="connsiteX254" fmla="*/ 5401644 w 7467600"/>
              <a:gd name="connsiteY254" fmla="*/ 3617847 h 6858000"/>
              <a:gd name="connsiteX255" fmla="*/ 5467256 w 7467600"/>
              <a:gd name="connsiteY255" fmla="*/ 4175494 h 6858000"/>
              <a:gd name="connsiteX256" fmla="*/ 5448069 w 7467600"/>
              <a:gd name="connsiteY256" fmla="*/ 3567554 h 6858000"/>
              <a:gd name="connsiteX257" fmla="*/ 5425834 w 7467600"/>
              <a:gd name="connsiteY257" fmla="*/ 3162785 h 6858000"/>
              <a:gd name="connsiteX258" fmla="*/ 1318687 w 7467600"/>
              <a:gd name="connsiteY258" fmla="*/ 3113840 h 6858000"/>
              <a:gd name="connsiteX259" fmla="*/ 1066793 w 7467600"/>
              <a:gd name="connsiteY259" fmla="*/ 3212171 h 6858000"/>
              <a:gd name="connsiteX260" fmla="*/ 993319 w 7467600"/>
              <a:gd name="connsiteY260" fmla="*/ 3247648 h 6858000"/>
              <a:gd name="connsiteX261" fmla="*/ 853081 w 7467600"/>
              <a:gd name="connsiteY261" fmla="*/ 3312410 h 6858000"/>
              <a:gd name="connsiteX262" fmla="*/ 805957 w 7467600"/>
              <a:gd name="connsiteY262" fmla="*/ 3330443 h 6858000"/>
              <a:gd name="connsiteX263" fmla="*/ 1318687 w 7467600"/>
              <a:gd name="connsiteY263" fmla="*/ 3113840 h 6858000"/>
              <a:gd name="connsiteX264" fmla="*/ 5453702 w 7467600"/>
              <a:gd name="connsiteY264" fmla="*/ 3090882 h 6858000"/>
              <a:gd name="connsiteX265" fmla="*/ 5480135 w 7467600"/>
              <a:gd name="connsiteY265" fmla="*/ 3565802 h 6858000"/>
              <a:gd name="connsiteX266" fmla="*/ 5499023 w 7467600"/>
              <a:gd name="connsiteY266" fmla="*/ 4166310 h 6858000"/>
              <a:gd name="connsiteX267" fmla="*/ 5547022 w 7467600"/>
              <a:gd name="connsiteY267" fmla="*/ 3607838 h 6858000"/>
              <a:gd name="connsiteX268" fmla="*/ 5515964 w 7467600"/>
              <a:gd name="connsiteY268" fmla="*/ 3378541 h 6858000"/>
              <a:gd name="connsiteX269" fmla="*/ 5453702 w 7467600"/>
              <a:gd name="connsiteY269" fmla="*/ 3090882 h 6858000"/>
              <a:gd name="connsiteX270" fmla="*/ 1238695 w 7467600"/>
              <a:gd name="connsiteY270" fmla="*/ 3076820 h 6858000"/>
              <a:gd name="connsiteX271" fmla="*/ 716371 w 7467600"/>
              <a:gd name="connsiteY271" fmla="*/ 3293249 h 6858000"/>
              <a:gd name="connsiteX272" fmla="*/ 579522 w 7467600"/>
              <a:gd name="connsiteY272" fmla="*/ 3371759 h 6858000"/>
              <a:gd name="connsiteX273" fmla="*/ 600288 w 7467600"/>
              <a:gd name="connsiteY273" fmla="*/ 3365555 h 6858000"/>
              <a:gd name="connsiteX274" fmla="*/ 840692 w 7467600"/>
              <a:gd name="connsiteY274" fmla="*/ 3284921 h 6858000"/>
              <a:gd name="connsiteX275" fmla="*/ 979248 w 7467600"/>
              <a:gd name="connsiteY275" fmla="*/ 3221003 h 6858000"/>
              <a:gd name="connsiteX276" fmla="*/ 1053282 w 7467600"/>
              <a:gd name="connsiteY276" fmla="*/ 3185247 h 6858000"/>
              <a:gd name="connsiteX277" fmla="*/ 1320603 w 7467600"/>
              <a:gd name="connsiteY277" fmla="*/ 3081281 h 6858000"/>
              <a:gd name="connsiteX278" fmla="*/ 1238695 w 7467600"/>
              <a:gd name="connsiteY278" fmla="*/ 3076820 h 6858000"/>
              <a:gd name="connsiteX279" fmla="*/ 5425627 w 7467600"/>
              <a:gd name="connsiteY279" fmla="*/ 2954192 h 6858000"/>
              <a:gd name="connsiteX280" fmla="*/ 5470770 w 7467600"/>
              <a:gd name="connsiteY280" fmla="*/ 3005435 h 6858000"/>
              <a:gd name="connsiteX281" fmla="*/ 5519779 w 7467600"/>
              <a:gd name="connsiteY281" fmla="*/ 4359223 h 6858000"/>
              <a:gd name="connsiteX282" fmla="*/ 5520293 w 7467600"/>
              <a:gd name="connsiteY282" fmla="*/ 4360602 h 6858000"/>
              <a:gd name="connsiteX283" fmla="*/ 5767221 w 7467600"/>
              <a:gd name="connsiteY283" fmla="*/ 4665564 h 6858000"/>
              <a:gd name="connsiteX284" fmla="*/ 6937169 w 7467600"/>
              <a:gd name="connsiteY284" fmla="*/ 4815941 h 6858000"/>
              <a:gd name="connsiteX285" fmla="*/ 6953922 w 7467600"/>
              <a:gd name="connsiteY285" fmla="*/ 4890068 h 6858000"/>
              <a:gd name="connsiteX286" fmla="*/ 6071359 w 7467600"/>
              <a:gd name="connsiteY286" fmla="*/ 4770770 h 6858000"/>
              <a:gd name="connsiteX287" fmla="*/ 6038839 w 7467600"/>
              <a:gd name="connsiteY287" fmla="*/ 4764474 h 6858000"/>
              <a:gd name="connsiteX288" fmla="*/ 6038706 w 7467600"/>
              <a:gd name="connsiteY288" fmla="*/ 4763847 h 6858000"/>
              <a:gd name="connsiteX289" fmla="*/ 6037784 w 7467600"/>
              <a:gd name="connsiteY289" fmla="*/ 4764270 h 6858000"/>
              <a:gd name="connsiteX290" fmla="*/ 6038839 w 7467600"/>
              <a:gd name="connsiteY290" fmla="*/ 4764474 h 6858000"/>
              <a:gd name="connsiteX291" fmla="*/ 6040338 w 7467600"/>
              <a:gd name="connsiteY291" fmla="*/ 4771418 h 6858000"/>
              <a:gd name="connsiteX292" fmla="*/ 6024488 w 7467600"/>
              <a:gd name="connsiteY292" fmla="*/ 4809903 h 6858000"/>
              <a:gd name="connsiteX293" fmla="*/ 5599771 w 7467600"/>
              <a:gd name="connsiteY293" fmla="*/ 5509652 h 6858000"/>
              <a:gd name="connsiteX294" fmla="*/ 5548843 w 7467600"/>
              <a:gd name="connsiteY294" fmla="*/ 5563845 h 6858000"/>
              <a:gd name="connsiteX295" fmla="*/ 5940952 w 7467600"/>
              <a:gd name="connsiteY295" fmla="*/ 6250028 h 6858000"/>
              <a:gd name="connsiteX296" fmla="*/ 6043441 w 7467600"/>
              <a:gd name="connsiteY296" fmla="*/ 6665847 h 6858000"/>
              <a:gd name="connsiteX297" fmla="*/ 6093432 w 7467600"/>
              <a:gd name="connsiteY297" fmla="*/ 6858000 h 6858000"/>
              <a:gd name="connsiteX298" fmla="*/ 6034344 w 7467600"/>
              <a:gd name="connsiteY298" fmla="*/ 6858000 h 6858000"/>
              <a:gd name="connsiteX299" fmla="*/ 6026679 w 7467600"/>
              <a:gd name="connsiteY299" fmla="*/ 6836959 h 6858000"/>
              <a:gd name="connsiteX300" fmla="*/ 5800441 w 7467600"/>
              <a:gd name="connsiteY300" fmla="*/ 6335286 h 6858000"/>
              <a:gd name="connsiteX301" fmla="*/ 5526562 w 7467600"/>
              <a:gd name="connsiteY301" fmla="*/ 5705388 h 6858000"/>
              <a:gd name="connsiteX302" fmla="*/ 5519640 w 7467600"/>
              <a:gd name="connsiteY302" fmla="*/ 5683774 h 6858000"/>
              <a:gd name="connsiteX303" fmla="*/ 5844559 w 7467600"/>
              <a:gd name="connsiteY303" fmla="*/ 6553349 h 6858000"/>
              <a:gd name="connsiteX304" fmla="*/ 5975994 w 7467600"/>
              <a:gd name="connsiteY304" fmla="*/ 6858000 h 6858000"/>
              <a:gd name="connsiteX305" fmla="*/ 5898547 w 7467600"/>
              <a:gd name="connsiteY305" fmla="*/ 6858000 h 6858000"/>
              <a:gd name="connsiteX306" fmla="*/ 5682041 w 7467600"/>
              <a:gd name="connsiteY306" fmla="*/ 6355860 h 6858000"/>
              <a:gd name="connsiteX307" fmla="*/ 5461758 w 7467600"/>
              <a:gd name="connsiteY307" fmla="*/ 5820220 h 6858000"/>
              <a:gd name="connsiteX308" fmla="*/ 5237282 w 7467600"/>
              <a:gd name="connsiteY308" fmla="*/ 6579086 h 6858000"/>
              <a:gd name="connsiteX309" fmla="*/ 5115009 w 7467600"/>
              <a:gd name="connsiteY309" fmla="*/ 6858000 h 6858000"/>
              <a:gd name="connsiteX310" fmla="*/ 5028074 w 7467600"/>
              <a:gd name="connsiteY310" fmla="*/ 6858000 h 6858000"/>
              <a:gd name="connsiteX311" fmla="*/ 5079508 w 7467600"/>
              <a:gd name="connsiteY311" fmla="*/ 6749074 h 6858000"/>
              <a:gd name="connsiteX312" fmla="*/ 5371846 w 7467600"/>
              <a:gd name="connsiteY312" fmla="*/ 5924413 h 6858000"/>
              <a:gd name="connsiteX313" fmla="*/ 5270512 w 7467600"/>
              <a:gd name="connsiteY313" fmla="*/ 6138975 h 6858000"/>
              <a:gd name="connsiteX314" fmla="*/ 5062409 w 7467600"/>
              <a:gd name="connsiteY314" fmla="*/ 6653544 h 6858000"/>
              <a:gd name="connsiteX315" fmla="*/ 5036628 w 7467600"/>
              <a:gd name="connsiteY315" fmla="*/ 6754247 h 6858000"/>
              <a:gd name="connsiteX316" fmla="*/ 5009112 w 7467600"/>
              <a:gd name="connsiteY316" fmla="*/ 6858000 h 6858000"/>
              <a:gd name="connsiteX317" fmla="*/ 4976679 w 7467600"/>
              <a:gd name="connsiteY317" fmla="*/ 6858000 h 6858000"/>
              <a:gd name="connsiteX318" fmla="*/ 5006537 w 7467600"/>
              <a:gd name="connsiteY318" fmla="*/ 6747068 h 6858000"/>
              <a:gd name="connsiteX319" fmla="*/ 5032723 w 7467600"/>
              <a:gd name="connsiteY319" fmla="*/ 6644957 h 6858000"/>
              <a:gd name="connsiteX320" fmla="*/ 5242949 w 7467600"/>
              <a:gd name="connsiteY320" fmla="*/ 6125175 h 6858000"/>
              <a:gd name="connsiteX321" fmla="*/ 5286321 w 7467600"/>
              <a:gd name="connsiteY321" fmla="*/ 6033555 h 6858000"/>
              <a:gd name="connsiteX322" fmla="*/ 5008210 w 7467600"/>
              <a:gd name="connsiteY322" fmla="*/ 6649194 h 6858000"/>
              <a:gd name="connsiteX323" fmla="*/ 4986321 w 7467600"/>
              <a:gd name="connsiteY323" fmla="*/ 6765687 h 6858000"/>
              <a:gd name="connsiteX324" fmla="*/ 4973474 w 7467600"/>
              <a:gd name="connsiteY324" fmla="*/ 6858000 h 6858000"/>
              <a:gd name="connsiteX325" fmla="*/ 4907178 w 7467600"/>
              <a:gd name="connsiteY325" fmla="*/ 6858000 h 6858000"/>
              <a:gd name="connsiteX326" fmla="*/ 4910810 w 7467600"/>
              <a:gd name="connsiteY326" fmla="*/ 6829660 h 6858000"/>
              <a:gd name="connsiteX327" fmla="*/ 4987461 w 7467600"/>
              <a:gd name="connsiteY327" fmla="*/ 6432994 h 6858000"/>
              <a:gd name="connsiteX328" fmla="*/ 5179262 w 7467600"/>
              <a:gd name="connsiteY328" fmla="*/ 6035044 h 6858000"/>
              <a:gd name="connsiteX329" fmla="*/ 4689678 w 7467600"/>
              <a:gd name="connsiteY329" fmla="*/ 6440241 h 6858000"/>
              <a:gd name="connsiteX330" fmla="*/ 4477543 w 7467600"/>
              <a:gd name="connsiteY330" fmla="*/ 6674836 h 6858000"/>
              <a:gd name="connsiteX331" fmla="*/ 4329957 w 7467600"/>
              <a:gd name="connsiteY331" fmla="*/ 6858000 h 6858000"/>
              <a:gd name="connsiteX332" fmla="*/ 4218595 w 7467600"/>
              <a:gd name="connsiteY332" fmla="*/ 6858000 h 6858000"/>
              <a:gd name="connsiteX333" fmla="*/ 4368888 w 7467600"/>
              <a:gd name="connsiteY333" fmla="*/ 6668412 h 6858000"/>
              <a:gd name="connsiteX334" fmla="*/ 4563091 w 7467600"/>
              <a:gd name="connsiteY334" fmla="*/ 6442508 h 6858000"/>
              <a:gd name="connsiteX335" fmla="*/ 5387324 w 7467600"/>
              <a:gd name="connsiteY335" fmla="*/ 5705830 h 6858000"/>
              <a:gd name="connsiteX336" fmla="*/ 5073620 w 7467600"/>
              <a:gd name="connsiteY336" fmla="*/ 5955437 h 6858000"/>
              <a:gd name="connsiteX337" fmla="*/ 4689789 w 7467600"/>
              <a:gd name="connsiteY337" fmla="*/ 6268382 h 6858000"/>
              <a:gd name="connsiteX338" fmla="*/ 4418722 w 7467600"/>
              <a:gd name="connsiteY338" fmla="*/ 6570886 h 6858000"/>
              <a:gd name="connsiteX339" fmla="*/ 4214944 w 7467600"/>
              <a:gd name="connsiteY339" fmla="*/ 6858000 h 6858000"/>
              <a:gd name="connsiteX340" fmla="*/ 4177898 w 7467600"/>
              <a:gd name="connsiteY340" fmla="*/ 6858000 h 6858000"/>
              <a:gd name="connsiteX341" fmla="*/ 4391597 w 7467600"/>
              <a:gd name="connsiteY341" fmla="*/ 6556370 h 6858000"/>
              <a:gd name="connsiteX342" fmla="*/ 4668889 w 7467600"/>
              <a:gd name="connsiteY342" fmla="*/ 6246399 h 6858000"/>
              <a:gd name="connsiteX343" fmla="*/ 5055427 w 7467600"/>
              <a:gd name="connsiteY343" fmla="*/ 5931476 h 6858000"/>
              <a:gd name="connsiteX344" fmla="*/ 5371814 w 7467600"/>
              <a:gd name="connsiteY344" fmla="*/ 5678975 h 6858000"/>
              <a:gd name="connsiteX345" fmla="*/ 4987918 w 7467600"/>
              <a:gd name="connsiteY345" fmla="*/ 5838701 h 6858000"/>
              <a:gd name="connsiteX346" fmla="*/ 4317146 w 7467600"/>
              <a:gd name="connsiteY346" fmla="*/ 6587716 h 6858000"/>
              <a:gd name="connsiteX347" fmla="*/ 4171627 w 7467600"/>
              <a:gd name="connsiteY347" fmla="*/ 6858000 h 6858000"/>
              <a:gd name="connsiteX348" fmla="*/ 4081585 w 7467600"/>
              <a:gd name="connsiteY348" fmla="*/ 6858000 h 6858000"/>
              <a:gd name="connsiteX349" fmla="*/ 4238603 w 7467600"/>
              <a:gd name="connsiteY349" fmla="*/ 6559341 h 6858000"/>
              <a:gd name="connsiteX350" fmla="*/ 4778333 w 7467600"/>
              <a:gd name="connsiteY350" fmla="*/ 5873626 h 6858000"/>
              <a:gd name="connsiteX351" fmla="*/ 5414185 w 7467600"/>
              <a:gd name="connsiteY351" fmla="*/ 5573882 h 6858000"/>
              <a:gd name="connsiteX352" fmla="*/ 5959648 w 7467600"/>
              <a:gd name="connsiteY352" fmla="*/ 4760797 h 6858000"/>
              <a:gd name="connsiteX353" fmla="*/ 5355019 w 7467600"/>
              <a:gd name="connsiteY353" fmla="*/ 4734672 h 6858000"/>
              <a:gd name="connsiteX354" fmla="*/ 5083565 w 7467600"/>
              <a:gd name="connsiteY354" fmla="*/ 5179121 h 6858000"/>
              <a:gd name="connsiteX355" fmla="*/ 4713577 w 7467600"/>
              <a:gd name="connsiteY355" fmla="*/ 5616803 h 6858000"/>
              <a:gd name="connsiteX356" fmla="*/ 3989559 w 7467600"/>
              <a:gd name="connsiteY356" fmla="*/ 6145945 h 6858000"/>
              <a:gd name="connsiteX357" fmla="*/ 3939824 w 7467600"/>
              <a:gd name="connsiteY357" fmla="*/ 6066900 h 6858000"/>
              <a:gd name="connsiteX358" fmla="*/ 4584537 w 7467600"/>
              <a:gd name="connsiteY358" fmla="*/ 5324826 h 6858000"/>
              <a:gd name="connsiteX359" fmla="*/ 5037105 w 7467600"/>
              <a:gd name="connsiteY359" fmla="*/ 5088765 h 6858000"/>
              <a:gd name="connsiteX360" fmla="*/ 5039930 w 7467600"/>
              <a:gd name="connsiteY360" fmla="*/ 5089585 h 6858000"/>
              <a:gd name="connsiteX361" fmla="*/ 5263764 w 7467600"/>
              <a:gd name="connsiteY361" fmla="*/ 4735525 h 6858000"/>
              <a:gd name="connsiteX362" fmla="*/ 4086300 w 7467600"/>
              <a:gd name="connsiteY362" fmla="*/ 4884599 h 6858000"/>
              <a:gd name="connsiteX363" fmla="*/ 4085485 w 7467600"/>
              <a:gd name="connsiteY363" fmla="*/ 4899070 h 6858000"/>
              <a:gd name="connsiteX364" fmla="*/ 3871915 w 7467600"/>
              <a:gd name="connsiteY364" fmla="*/ 5253645 h 6858000"/>
              <a:gd name="connsiteX365" fmla="*/ 3799374 w 7467600"/>
              <a:gd name="connsiteY365" fmla="*/ 5466127 h 6858000"/>
              <a:gd name="connsiteX366" fmla="*/ 3498850 w 7467600"/>
              <a:gd name="connsiteY366" fmla="*/ 6661888 h 6858000"/>
              <a:gd name="connsiteX367" fmla="*/ 3399216 w 7467600"/>
              <a:gd name="connsiteY367" fmla="*/ 6858000 h 6858000"/>
              <a:gd name="connsiteX368" fmla="*/ 3303688 w 7467600"/>
              <a:gd name="connsiteY368" fmla="*/ 6858000 h 6858000"/>
              <a:gd name="connsiteX369" fmla="*/ 3391774 w 7467600"/>
              <a:gd name="connsiteY369" fmla="*/ 6697181 h 6858000"/>
              <a:gd name="connsiteX370" fmla="*/ 3735540 w 7467600"/>
              <a:gd name="connsiteY370" fmla="*/ 5546923 h 6858000"/>
              <a:gd name="connsiteX371" fmla="*/ 3729438 w 7467600"/>
              <a:gd name="connsiteY371" fmla="*/ 5569058 h 6858000"/>
              <a:gd name="connsiteX372" fmla="*/ 3707782 w 7467600"/>
              <a:gd name="connsiteY372" fmla="*/ 5644908 h 6858000"/>
              <a:gd name="connsiteX373" fmla="*/ 3583827 w 7467600"/>
              <a:gd name="connsiteY373" fmla="*/ 6039215 h 6858000"/>
              <a:gd name="connsiteX374" fmla="*/ 3547861 w 7467600"/>
              <a:gd name="connsiteY374" fmla="*/ 6129609 h 6858000"/>
              <a:gd name="connsiteX375" fmla="*/ 3490905 w 7467600"/>
              <a:gd name="connsiteY375" fmla="*/ 6277660 h 6858000"/>
              <a:gd name="connsiteX376" fmla="*/ 3455859 w 7467600"/>
              <a:gd name="connsiteY376" fmla="*/ 6391301 h 6858000"/>
              <a:gd name="connsiteX377" fmla="*/ 3429112 w 7467600"/>
              <a:gd name="connsiteY377" fmla="*/ 6479469 h 6858000"/>
              <a:gd name="connsiteX378" fmla="*/ 3304862 w 7467600"/>
              <a:gd name="connsiteY378" fmla="*/ 6796476 h 6858000"/>
              <a:gd name="connsiteX379" fmla="*/ 3276071 w 7467600"/>
              <a:gd name="connsiteY379" fmla="*/ 6858000 h 6858000"/>
              <a:gd name="connsiteX380" fmla="*/ 3240805 w 7467600"/>
              <a:gd name="connsiteY380" fmla="*/ 6858000 h 6858000"/>
              <a:gd name="connsiteX381" fmla="*/ 3275917 w 7467600"/>
              <a:gd name="connsiteY381" fmla="*/ 6783192 h 6858000"/>
              <a:gd name="connsiteX382" fmla="*/ 3399358 w 7467600"/>
              <a:gd name="connsiteY382" fmla="*/ 6469011 h 6858000"/>
              <a:gd name="connsiteX383" fmla="*/ 3425650 w 7467600"/>
              <a:gd name="connsiteY383" fmla="*/ 6381333 h 6858000"/>
              <a:gd name="connsiteX384" fmla="*/ 3460661 w 7467600"/>
              <a:gd name="connsiteY384" fmla="*/ 6266763 h 6858000"/>
              <a:gd name="connsiteX385" fmla="*/ 3518021 w 7467600"/>
              <a:gd name="connsiteY385" fmla="*/ 6117298 h 6858000"/>
              <a:gd name="connsiteX386" fmla="*/ 3554035 w 7467600"/>
              <a:gd name="connsiteY386" fmla="*/ 6027832 h 6858000"/>
              <a:gd name="connsiteX387" fmla="*/ 3677174 w 7467600"/>
              <a:gd name="connsiteY387" fmla="*/ 5636351 h 6858000"/>
              <a:gd name="connsiteX388" fmla="*/ 3698819 w 7467600"/>
              <a:gd name="connsiteY388" fmla="*/ 5560503 h 6858000"/>
              <a:gd name="connsiteX389" fmla="*/ 3702094 w 7467600"/>
              <a:gd name="connsiteY389" fmla="*/ 5549194 h 6858000"/>
              <a:gd name="connsiteX390" fmla="*/ 3398355 w 7467600"/>
              <a:gd name="connsiteY390" fmla="*/ 6094603 h 6858000"/>
              <a:gd name="connsiteX391" fmla="*/ 3193941 w 7467600"/>
              <a:gd name="connsiteY391" fmla="*/ 6798775 h 6858000"/>
              <a:gd name="connsiteX392" fmla="*/ 3184140 w 7467600"/>
              <a:gd name="connsiteY392" fmla="*/ 6858000 h 6858000"/>
              <a:gd name="connsiteX393" fmla="*/ 3099978 w 7467600"/>
              <a:gd name="connsiteY393" fmla="*/ 6858000 h 6858000"/>
              <a:gd name="connsiteX394" fmla="*/ 3101556 w 7467600"/>
              <a:gd name="connsiteY394" fmla="*/ 6843337 h 6858000"/>
              <a:gd name="connsiteX395" fmla="*/ 3370162 w 7467600"/>
              <a:gd name="connsiteY395" fmla="*/ 5785550 h 6858000"/>
              <a:gd name="connsiteX396" fmla="*/ 3746477 w 7467600"/>
              <a:gd name="connsiteY396" fmla="*/ 5377889 h 6858000"/>
              <a:gd name="connsiteX397" fmla="*/ 3863399 w 7467600"/>
              <a:gd name="connsiteY397" fmla="*/ 5087257 h 6858000"/>
              <a:gd name="connsiteX398" fmla="*/ 3968712 w 7467600"/>
              <a:gd name="connsiteY398" fmla="*/ 4913989 h 6858000"/>
              <a:gd name="connsiteX399" fmla="*/ 2792390 w 7467600"/>
              <a:gd name="connsiteY399" fmla="*/ 5382974 h 6858000"/>
              <a:gd name="connsiteX400" fmla="*/ 2714982 w 7467600"/>
              <a:gd name="connsiteY400" fmla="*/ 5427051 h 6858000"/>
              <a:gd name="connsiteX401" fmla="*/ 2813361 w 7467600"/>
              <a:gd name="connsiteY401" fmla="*/ 6023912 h 6858000"/>
              <a:gd name="connsiteX402" fmla="*/ 2688430 w 7467600"/>
              <a:gd name="connsiteY402" fmla="*/ 6801564 h 6858000"/>
              <a:gd name="connsiteX403" fmla="*/ 2629626 w 7467600"/>
              <a:gd name="connsiteY403" fmla="*/ 6763394 h 6858000"/>
              <a:gd name="connsiteX404" fmla="*/ 2565328 w 7467600"/>
              <a:gd name="connsiteY404" fmla="*/ 5516399 h 6858000"/>
              <a:gd name="connsiteX405" fmla="*/ 1922999 w 7467600"/>
              <a:gd name="connsiteY405" fmla="*/ 5980343 h 6858000"/>
              <a:gd name="connsiteX406" fmla="*/ 1950261 w 7467600"/>
              <a:gd name="connsiteY406" fmla="*/ 6405858 h 6858000"/>
              <a:gd name="connsiteX407" fmla="*/ 2365554 w 7467600"/>
              <a:gd name="connsiteY407" fmla="*/ 6759107 h 6858000"/>
              <a:gd name="connsiteX408" fmla="*/ 2424142 w 7467600"/>
              <a:gd name="connsiteY408" fmla="*/ 6858000 h 6858000"/>
              <a:gd name="connsiteX409" fmla="*/ 2395994 w 7467600"/>
              <a:gd name="connsiteY409" fmla="*/ 6858000 h 6858000"/>
              <a:gd name="connsiteX410" fmla="*/ 2392863 w 7467600"/>
              <a:gd name="connsiteY410" fmla="*/ 6852964 h 6858000"/>
              <a:gd name="connsiteX411" fmla="*/ 2017589 w 7467600"/>
              <a:gd name="connsiteY411" fmla="*/ 6493982 h 6858000"/>
              <a:gd name="connsiteX412" fmla="*/ 2147336 w 7467600"/>
              <a:gd name="connsiteY412" fmla="*/ 6594052 h 6858000"/>
              <a:gd name="connsiteX413" fmla="*/ 2207047 w 7467600"/>
              <a:gd name="connsiteY413" fmla="*/ 6654540 h 6858000"/>
              <a:gd name="connsiteX414" fmla="*/ 2299106 w 7467600"/>
              <a:gd name="connsiteY414" fmla="*/ 6778931 h 6858000"/>
              <a:gd name="connsiteX415" fmla="*/ 2314430 w 7467600"/>
              <a:gd name="connsiteY415" fmla="*/ 6801144 h 6858000"/>
              <a:gd name="connsiteX416" fmla="*/ 2352406 w 7467600"/>
              <a:gd name="connsiteY416" fmla="*/ 6858000 h 6858000"/>
              <a:gd name="connsiteX417" fmla="*/ 2314492 w 7467600"/>
              <a:gd name="connsiteY417" fmla="*/ 6858000 h 6858000"/>
              <a:gd name="connsiteX418" fmla="*/ 2288095 w 7467600"/>
              <a:gd name="connsiteY418" fmla="*/ 6818030 h 6858000"/>
              <a:gd name="connsiteX419" fmla="*/ 2272768 w 7467600"/>
              <a:gd name="connsiteY419" fmla="*/ 6795822 h 6858000"/>
              <a:gd name="connsiteX420" fmla="*/ 2182715 w 7467600"/>
              <a:gd name="connsiteY420" fmla="*/ 6675071 h 6858000"/>
              <a:gd name="connsiteX421" fmla="*/ 2032061 w 7467600"/>
              <a:gd name="connsiteY421" fmla="*/ 6541380 h 6858000"/>
              <a:gd name="connsiteX422" fmla="*/ 2257220 w 7467600"/>
              <a:gd name="connsiteY422" fmla="*/ 6826257 h 6858000"/>
              <a:gd name="connsiteX423" fmla="*/ 2281324 w 7467600"/>
              <a:gd name="connsiteY423" fmla="*/ 6858000 h 6858000"/>
              <a:gd name="connsiteX424" fmla="*/ 2242860 w 7467600"/>
              <a:gd name="connsiteY424" fmla="*/ 6858000 h 6858000"/>
              <a:gd name="connsiteX425" fmla="*/ 2232818 w 7467600"/>
              <a:gd name="connsiteY425" fmla="*/ 6844926 h 6858000"/>
              <a:gd name="connsiteX426" fmla="*/ 1990172 w 7467600"/>
              <a:gd name="connsiteY426" fmla="*/ 6542121 h 6858000"/>
              <a:gd name="connsiteX427" fmla="*/ 2124090 w 7467600"/>
              <a:gd name="connsiteY427" fmla="*/ 6761017 h 6858000"/>
              <a:gd name="connsiteX428" fmla="*/ 2200380 w 7467600"/>
              <a:gd name="connsiteY428" fmla="*/ 6858000 h 6858000"/>
              <a:gd name="connsiteX429" fmla="*/ 2147507 w 7467600"/>
              <a:gd name="connsiteY429" fmla="*/ 6858000 h 6858000"/>
              <a:gd name="connsiteX430" fmla="*/ 2070668 w 7467600"/>
              <a:gd name="connsiteY430" fmla="*/ 6761520 h 6858000"/>
              <a:gd name="connsiteX431" fmla="*/ 1975142 w 7467600"/>
              <a:gd name="connsiteY431" fmla="*/ 6585570 h 6858000"/>
              <a:gd name="connsiteX432" fmla="*/ 2050035 w 7467600"/>
              <a:gd name="connsiteY432" fmla="*/ 6813345 h 6858000"/>
              <a:gd name="connsiteX433" fmla="*/ 2063025 w 7467600"/>
              <a:gd name="connsiteY433" fmla="*/ 6858000 h 6858000"/>
              <a:gd name="connsiteX434" fmla="*/ 2021675 w 7467600"/>
              <a:gd name="connsiteY434" fmla="*/ 6858000 h 6858000"/>
              <a:gd name="connsiteX435" fmla="*/ 2019308 w 7467600"/>
              <a:gd name="connsiteY435" fmla="*/ 6847118 h 6858000"/>
              <a:gd name="connsiteX436" fmla="*/ 1938835 w 7467600"/>
              <a:gd name="connsiteY436" fmla="*/ 6551160 h 6858000"/>
              <a:gd name="connsiteX437" fmla="*/ 1953230 w 7467600"/>
              <a:gd name="connsiteY437" fmla="*/ 6759699 h 6858000"/>
              <a:gd name="connsiteX438" fmla="*/ 1956763 w 7467600"/>
              <a:gd name="connsiteY438" fmla="*/ 6778191 h 6858000"/>
              <a:gd name="connsiteX439" fmla="*/ 1967925 w 7467600"/>
              <a:gd name="connsiteY439" fmla="*/ 6858000 h 6858000"/>
              <a:gd name="connsiteX440" fmla="*/ 1936622 w 7467600"/>
              <a:gd name="connsiteY440" fmla="*/ 6858000 h 6858000"/>
              <a:gd name="connsiteX441" fmla="*/ 1926261 w 7467600"/>
              <a:gd name="connsiteY441" fmla="*/ 6784064 h 6858000"/>
              <a:gd name="connsiteX442" fmla="*/ 1922724 w 7467600"/>
              <a:gd name="connsiteY442" fmla="*/ 6765577 h 6858000"/>
              <a:gd name="connsiteX443" fmla="*/ 1904650 w 7467600"/>
              <a:gd name="connsiteY443" fmla="*/ 6639616 h 6858000"/>
              <a:gd name="connsiteX444" fmla="*/ 1885273 w 7467600"/>
              <a:gd name="connsiteY444" fmla="*/ 6858000 h 6858000"/>
              <a:gd name="connsiteX445" fmla="*/ 1854363 w 7467600"/>
              <a:gd name="connsiteY445" fmla="*/ 6858000 h 6858000"/>
              <a:gd name="connsiteX446" fmla="*/ 1880391 w 7467600"/>
              <a:gd name="connsiteY446" fmla="*/ 6603796 h 6858000"/>
              <a:gd name="connsiteX447" fmla="*/ 1818273 w 7467600"/>
              <a:gd name="connsiteY447" fmla="*/ 6715729 h 6858000"/>
              <a:gd name="connsiteX448" fmla="*/ 1794691 w 7467600"/>
              <a:gd name="connsiteY448" fmla="*/ 6843239 h 6858000"/>
              <a:gd name="connsiteX449" fmla="*/ 1794914 w 7467600"/>
              <a:gd name="connsiteY449" fmla="*/ 6858000 h 6858000"/>
              <a:gd name="connsiteX450" fmla="*/ 1746128 w 7467600"/>
              <a:gd name="connsiteY450" fmla="*/ 6858000 h 6858000"/>
              <a:gd name="connsiteX451" fmla="*/ 1753934 w 7467600"/>
              <a:gd name="connsiteY451" fmla="*/ 6724796 h 6858000"/>
              <a:gd name="connsiteX452" fmla="*/ 1792053 w 7467600"/>
              <a:gd name="connsiteY452" fmla="*/ 6572396 h 6858000"/>
              <a:gd name="connsiteX453" fmla="*/ 1862248 w 7467600"/>
              <a:gd name="connsiteY453" fmla="*/ 6266397 h 6858000"/>
              <a:gd name="connsiteX454" fmla="*/ 1862250 w 7467600"/>
              <a:gd name="connsiteY454" fmla="*/ 6033531 h 6858000"/>
              <a:gd name="connsiteX455" fmla="*/ 1211999 w 7467600"/>
              <a:gd name="connsiteY455" fmla="*/ 6683610 h 6858000"/>
              <a:gd name="connsiteX456" fmla="*/ 1213266 w 7467600"/>
              <a:gd name="connsiteY456" fmla="*/ 6691947 h 6858000"/>
              <a:gd name="connsiteX457" fmla="*/ 1203370 w 7467600"/>
              <a:gd name="connsiteY457" fmla="*/ 6850676 h 6858000"/>
              <a:gd name="connsiteX458" fmla="*/ 1203671 w 7467600"/>
              <a:gd name="connsiteY458" fmla="*/ 6858000 h 6858000"/>
              <a:gd name="connsiteX459" fmla="*/ 1143180 w 7467600"/>
              <a:gd name="connsiteY459" fmla="*/ 6858000 h 6858000"/>
              <a:gd name="connsiteX460" fmla="*/ 1142176 w 7467600"/>
              <a:gd name="connsiteY460" fmla="*/ 6766045 h 6858000"/>
              <a:gd name="connsiteX461" fmla="*/ 1067484 w 7467600"/>
              <a:gd name="connsiteY461" fmla="*/ 6858000 h 6858000"/>
              <a:gd name="connsiteX462" fmla="*/ 953928 w 7467600"/>
              <a:gd name="connsiteY462" fmla="*/ 6858000 h 6858000"/>
              <a:gd name="connsiteX463" fmla="*/ 959715 w 7467600"/>
              <a:gd name="connsiteY463" fmla="*/ 6850185 h 6858000"/>
              <a:gd name="connsiteX464" fmla="*/ 1483788 w 7467600"/>
              <a:gd name="connsiteY464" fmla="*/ 6259174 h 6858000"/>
              <a:gd name="connsiteX465" fmla="*/ 1100671 w 7467600"/>
              <a:gd name="connsiteY465" fmla="*/ 6252137 h 6858000"/>
              <a:gd name="connsiteX466" fmla="*/ 1090144 w 7467600"/>
              <a:gd name="connsiteY466" fmla="*/ 6256748 h 6858000"/>
              <a:gd name="connsiteX467" fmla="*/ 1095872 w 7467600"/>
              <a:gd name="connsiteY467" fmla="*/ 6271892 h 6858000"/>
              <a:gd name="connsiteX468" fmla="*/ 262785 w 7467600"/>
              <a:gd name="connsiteY468" fmla="*/ 6845450 h 6858000"/>
              <a:gd name="connsiteX469" fmla="*/ 209968 w 7467600"/>
              <a:gd name="connsiteY469" fmla="*/ 6770713 h 6858000"/>
              <a:gd name="connsiteX470" fmla="*/ 873460 w 7467600"/>
              <a:gd name="connsiteY470" fmla="*/ 6253768 h 6858000"/>
              <a:gd name="connsiteX471" fmla="*/ 192686 w 7467600"/>
              <a:gd name="connsiteY471" fmla="*/ 5849257 h 6858000"/>
              <a:gd name="connsiteX472" fmla="*/ 4696 w 7467600"/>
              <a:gd name="connsiteY472" fmla="*/ 5697668 h 6858000"/>
              <a:gd name="connsiteX473" fmla="*/ 0 w 7467600"/>
              <a:gd name="connsiteY473" fmla="*/ 5689984 h 6858000"/>
              <a:gd name="connsiteX474" fmla="*/ 0 w 7467600"/>
              <a:gd name="connsiteY474" fmla="*/ 5513472 h 6858000"/>
              <a:gd name="connsiteX475" fmla="*/ 174101 w 7467600"/>
              <a:gd name="connsiteY475" fmla="*/ 5620277 h 6858000"/>
              <a:gd name="connsiteX476" fmla="*/ 891800 w 7467600"/>
              <a:gd name="connsiteY476" fmla="*/ 6036935 h 6858000"/>
              <a:gd name="connsiteX477" fmla="*/ 1072219 w 7467600"/>
              <a:gd name="connsiteY477" fmla="*/ 6169443 h 6858000"/>
              <a:gd name="connsiteX478" fmla="*/ 1074117 w 7467600"/>
              <a:gd name="connsiteY478" fmla="*/ 6170301 h 6858000"/>
              <a:gd name="connsiteX479" fmla="*/ 1083114 w 7467600"/>
              <a:gd name="connsiteY479" fmla="*/ 6174131 h 6858000"/>
              <a:gd name="connsiteX480" fmla="*/ 1543010 w 7467600"/>
              <a:gd name="connsiteY480" fmla="*/ 6191140 h 6858000"/>
              <a:gd name="connsiteX481" fmla="*/ 1551080 w 7467600"/>
              <a:gd name="connsiteY481" fmla="*/ 6195006 h 6858000"/>
              <a:gd name="connsiteX482" fmla="*/ 2345443 w 7467600"/>
              <a:gd name="connsiteY482" fmla="*/ 5549882 h 6858000"/>
              <a:gd name="connsiteX483" fmla="*/ 1721499 w 7467600"/>
              <a:gd name="connsiteY483" fmla="*/ 5599969 h 6858000"/>
              <a:gd name="connsiteX484" fmla="*/ 767716 w 7467600"/>
              <a:gd name="connsiteY484" fmla="*/ 5472768 h 6858000"/>
              <a:gd name="connsiteX485" fmla="*/ 722147 w 7467600"/>
              <a:gd name="connsiteY485" fmla="*/ 5393091 h 6858000"/>
              <a:gd name="connsiteX486" fmla="*/ 1485552 w 7467600"/>
              <a:gd name="connsiteY486" fmla="*/ 5313202 h 6858000"/>
              <a:gd name="connsiteX487" fmla="*/ 2143004 w 7467600"/>
              <a:gd name="connsiteY487" fmla="*/ 5402420 h 6858000"/>
              <a:gd name="connsiteX488" fmla="*/ 1933391 w 7467600"/>
              <a:gd name="connsiteY488" fmla="*/ 5156971 h 6858000"/>
              <a:gd name="connsiteX489" fmla="*/ 1827118 w 7467600"/>
              <a:gd name="connsiteY489" fmla="*/ 4968410 h 6858000"/>
              <a:gd name="connsiteX490" fmla="*/ 1837349 w 7467600"/>
              <a:gd name="connsiteY490" fmla="*/ 4956357 h 6858000"/>
              <a:gd name="connsiteX491" fmla="*/ 2162835 w 7467600"/>
              <a:gd name="connsiteY491" fmla="*/ 5187853 h 6858000"/>
              <a:gd name="connsiteX492" fmla="*/ 2257167 w 7467600"/>
              <a:gd name="connsiteY492" fmla="*/ 5462123 h 6858000"/>
              <a:gd name="connsiteX493" fmla="*/ 2261598 w 7467600"/>
              <a:gd name="connsiteY493" fmla="*/ 5467998 h 6858000"/>
              <a:gd name="connsiteX494" fmla="*/ 2437177 w 7467600"/>
              <a:gd name="connsiteY494" fmla="*/ 5479608 h 6858000"/>
              <a:gd name="connsiteX495" fmla="*/ 2445247 w 7467600"/>
              <a:gd name="connsiteY495" fmla="*/ 5483476 h 6858000"/>
              <a:gd name="connsiteX496" fmla="*/ 2743626 w 7467600"/>
              <a:gd name="connsiteY496" fmla="*/ 5304819 h 6858000"/>
              <a:gd name="connsiteX497" fmla="*/ 3048102 w 7467600"/>
              <a:gd name="connsiteY497" fmla="*/ 5150595 h 6858000"/>
              <a:gd name="connsiteX498" fmla="*/ 1799414 w 7467600"/>
              <a:gd name="connsiteY498" fmla="*/ 4694732 h 6858000"/>
              <a:gd name="connsiteX499" fmla="*/ 1771735 w 7467600"/>
              <a:gd name="connsiteY499" fmla="*/ 4619929 h 6858000"/>
              <a:gd name="connsiteX500" fmla="*/ 3104273 w 7467600"/>
              <a:gd name="connsiteY500" fmla="*/ 5076159 h 6858000"/>
              <a:gd name="connsiteX501" fmla="*/ 3113245 w 7467600"/>
              <a:gd name="connsiteY501" fmla="*/ 5090705 h 6858000"/>
              <a:gd name="connsiteX502" fmla="*/ 3126294 w 7467600"/>
              <a:gd name="connsiteY502" fmla="*/ 5114400 h 6858000"/>
              <a:gd name="connsiteX503" fmla="*/ 3937433 w 7467600"/>
              <a:gd name="connsiteY503" fmla="*/ 4830473 h 6858000"/>
              <a:gd name="connsiteX504" fmla="*/ 3590475 w 7467600"/>
              <a:gd name="connsiteY504" fmla="*/ 4597974 h 6858000"/>
              <a:gd name="connsiteX505" fmla="*/ 3100264 w 7467600"/>
              <a:gd name="connsiteY505" fmla="*/ 4579845 h 6858000"/>
              <a:gd name="connsiteX506" fmla="*/ 2183576 w 7467600"/>
              <a:gd name="connsiteY506" fmla="*/ 4227150 h 6858000"/>
              <a:gd name="connsiteX507" fmla="*/ 2151029 w 7467600"/>
              <a:gd name="connsiteY507" fmla="*/ 4146947 h 6858000"/>
              <a:gd name="connsiteX508" fmla="*/ 3563434 w 7467600"/>
              <a:gd name="connsiteY508" fmla="*/ 4469115 h 6858000"/>
              <a:gd name="connsiteX509" fmla="*/ 3177952 w 7467600"/>
              <a:gd name="connsiteY509" fmla="*/ 3657386 h 6858000"/>
              <a:gd name="connsiteX510" fmla="*/ 3189263 w 7467600"/>
              <a:gd name="connsiteY510" fmla="*/ 3625726 h 6858000"/>
              <a:gd name="connsiteX511" fmla="*/ 3560912 w 7467600"/>
              <a:gd name="connsiteY511" fmla="*/ 4079863 h 6858000"/>
              <a:gd name="connsiteX512" fmla="*/ 3626636 w 7467600"/>
              <a:gd name="connsiteY512" fmla="*/ 4512230 h 6858000"/>
              <a:gd name="connsiteX513" fmla="*/ 3653088 w 7467600"/>
              <a:gd name="connsiteY513" fmla="*/ 4521417 h 6858000"/>
              <a:gd name="connsiteX514" fmla="*/ 3988128 w 7467600"/>
              <a:gd name="connsiteY514" fmla="*/ 4817267 h 6858000"/>
              <a:gd name="connsiteX515" fmla="*/ 4830582 w 7467600"/>
              <a:gd name="connsiteY515" fmla="*/ 4676000 h 6858000"/>
              <a:gd name="connsiteX516" fmla="*/ 4830100 w 7467600"/>
              <a:gd name="connsiteY516" fmla="*/ 4675554 h 6858000"/>
              <a:gd name="connsiteX517" fmla="*/ 4036318 w 7467600"/>
              <a:gd name="connsiteY517" fmla="*/ 4147013 h 6858000"/>
              <a:gd name="connsiteX518" fmla="*/ 3432098 w 7467600"/>
              <a:gd name="connsiteY518" fmla="*/ 3537312 h 6858000"/>
              <a:gd name="connsiteX519" fmla="*/ 3446761 w 7467600"/>
              <a:gd name="connsiteY519" fmla="*/ 3461278 h 6858000"/>
              <a:gd name="connsiteX520" fmla="*/ 4419733 w 7467600"/>
              <a:gd name="connsiteY520" fmla="*/ 3963555 h 6858000"/>
              <a:gd name="connsiteX521" fmla="*/ 4781371 w 7467600"/>
              <a:gd name="connsiteY521" fmla="*/ 4458604 h 6858000"/>
              <a:gd name="connsiteX522" fmla="*/ 4780440 w 7467600"/>
              <a:gd name="connsiteY522" fmla="*/ 4470290 h 6858000"/>
              <a:gd name="connsiteX523" fmla="*/ 4898954 w 7467600"/>
              <a:gd name="connsiteY523" fmla="*/ 4662092 h 6858000"/>
              <a:gd name="connsiteX524" fmla="*/ 4900699 w 7467600"/>
              <a:gd name="connsiteY524" fmla="*/ 4670867 h 6858000"/>
              <a:gd name="connsiteX525" fmla="*/ 5714511 w 7467600"/>
              <a:gd name="connsiteY525" fmla="*/ 4663483 h 6858000"/>
              <a:gd name="connsiteX526" fmla="*/ 5464793 w 7467600"/>
              <a:gd name="connsiteY526" fmla="*/ 4393556 h 6858000"/>
              <a:gd name="connsiteX527" fmla="*/ 5461897 w 7467600"/>
              <a:gd name="connsiteY527" fmla="*/ 4390879 h 6858000"/>
              <a:gd name="connsiteX528" fmla="*/ 4294126 w 7467600"/>
              <a:gd name="connsiteY528" fmla="*/ 3303048 h 6858000"/>
              <a:gd name="connsiteX529" fmla="*/ 4305321 w 7467600"/>
              <a:gd name="connsiteY529" fmla="*/ 3256953 h 6858000"/>
              <a:gd name="connsiteX530" fmla="*/ 4949299 w 7467600"/>
              <a:gd name="connsiteY530" fmla="*/ 3766336 h 6858000"/>
              <a:gd name="connsiteX531" fmla="*/ 5291452 w 7467600"/>
              <a:gd name="connsiteY531" fmla="*/ 4076801 h 6858000"/>
              <a:gd name="connsiteX532" fmla="*/ 5434998 w 7467600"/>
              <a:gd name="connsiteY532" fmla="*/ 4254100 h 6858000"/>
              <a:gd name="connsiteX533" fmla="*/ 5351015 w 7467600"/>
              <a:gd name="connsiteY533" fmla="*/ 3760989 h 6858000"/>
              <a:gd name="connsiteX534" fmla="*/ 5413780 w 7467600"/>
              <a:gd name="connsiteY534" fmla="*/ 2966265 h 6858000"/>
              <a:gd name="connsiteX535" fmla="*/ 5425627 w 7467600"/>
              <a:gd name="connsiteY535" fmla="*/ 2954192 h 6858000"/>
              <a:gd name="connsiteX536" fmla="*/ 6604735 w 7467600"/>
              <a:gd name="connsiteY536" fmla="*/ 2041381 h 6858000"/>
              <a:gd name="connsiteX537" fmla="*/ 7204487 w 7467600"/>
              <a:gd name="connsiteY537" fmla="*/ 2742112 h 6858000"/>
              <a:gd name="connsiteX538" fmla="*/ 7131592 w 7467600"/>
              <a:gd name="connsiteY538" fmla="*/ 2672096 h 6858000"/>
              <a:gd name="connsiteX539" fmla="*/ 6996344 w 7467600"/>
              <a:gd name="connsiteY539" fmla="*/ 2518310 h 6858000"/>
              <a:gd name="connsiteX540" fmla="*/ 6735495 w 7467600"/>
              <a:gd name="connsiteY540" fmla="*/ 2196890 h 6858000"/>
              <a:gd name="connsiteX541" fmla="*/ 6721901 w 7467600"/>
              <a:gd name="connsiteY541" fmla="*/ 2179274 h 6858000"/>
              <a:gd name="connsiteX542" fmla="*/ 6604735 w 7467600"/>
              <a:gd name="connsiteY542" fmla="*/ 2041381 h 6858000"/>
              <a:gd name="connsiteX543" fmla="*/ 6591670 w 7467600"/>
              <a:gd name="connsiteY543" fmla="*/ 1988277 h 6858000"/>
              <a:gd name="connsiteX544" fmla="*/ 6747349 w 7467600"/>
              <a:gd name="connsiteY544" fmla="*/ 2160069 h 6858000"/>
              <a:gd name="connsiteX545" fmla="*/ 6760943 w 7467600"/>
              <a:gd name="connsiteY545" fmla="*/ 2177686 h 6858000"/>
              <a:gd name="connsiteX546" fmla="*/ 7021065 w 7467600"/>
              <a:gd name="connsiteY546" fmla="*/ 2498102 h 6858000"/>
              <a:gd name="connsiteX547" fmla="*/ 7155223 w 7467600"/>
              <a:gd name="connsiteY547" fmla="*/ 2650386 h 6858000"/>
              <a:gd name="connsiteX548" fmla="*/ 7203167 w 7467600"/>
              <a:gd name="connsiteY548" fmla="*/ 2697288 h 6858000"/>
              <a:gd name="connsiteX549" fmla="*/ 6937703 w 7467600"/>
              <a:gd name="connsiteY549" fmla="*/ 2321981 h 6858000"/>
              <a:gd name="connsiteX550" fmla="*/ 6591670 w 7467600"/>
              <a:gd name="connsiteY550" fmla="*/ 1988277 h 6858000"/>
              <a:gd name="connsiteX551" fmla="*/ 5798671 w 7467600"/>
              <a:gd name="connsiteY551" fmla="*/ 1981601 h 6858000"/>
              <a:gd name="connsiteX552" fmla="*/ 5754709 w 7467600"/>
              <a:gd name="connsiteY552" fmla="*/ 2071454 h 6858000"/>
              <a:gd name="connsiteX553" fmla="*/ 5763044 w 7467600"/>
              <a:gd name="connsiteY553" fmla="*/ 2842206 h 6858000"/>
              <a:gd name="connsiteX554" fmla="*/ 5764974 w 7467600"/>
              <a:gd name="connsiteY554" fmla="*/ 2799609 h 6858000"/>
              <a:gd name="connsiteX555" fmla="*/ 5767665 w 7467600"/>
              <a:gd name="connsiteY555" fmla="*/ 2666409 h 6858000"/>
              <a:gd name="connsiteX556" fmla="*/ 5763055 w 7467600"/>
              <a:gd name="connsiteY556" fmla="*/ 2579705 h 6858000"/>
              <a:gd name="connsiteX557" fmla="*/ 5758079 w 7467600"/>
              <a:gd name="connsiteY557" fmla="*/ 2492508 h 6858000"/>
              <a:gd name="connsiteX558" fmla="*/ 5779325 w 7467600"/>
              <a:gd name="connsiteY558" fmla="*/ 2197069 h 6858000"/>
              <a:gd name="connsiteX559" fmla="*/ 5798671 w 7467600"/>
              <a:gd name="connsiteY559" fmla="*/ 1981601 h 6858000"/>
              <a:gd name="connsiteX560" fmla="*/ 5829202 w 7467600"/>
              <a:gd name="connsiteY560" fmla="*/ 1971679 h 6858000"/>
              <a:gd name="connsiteX561" fmla="*/ 5809558 w 7467600"/>
              <a:gd name="connsiteY561" fmla="*/ 2198043 h 6858000"/>
              <a:gd name="connsiteX562" fmla="*/ 5788653 w 7467600"/>
              <a:gd name="connsiteY562" fmla="*/ 2489430 h 6858000"/>
              <a:gd name="connsiteX563" fmla="*/ 5793439 w 7467600"/>
              <a:gd name="connsiteY563" fmla="*/ 2575235 h 6858000"/>
              <a:gd name="connsiteX564" fmla="*/ 5796837 w 7467600"/>
              <a:gd name="connsiteY564" fmla="*/ 2637633 h 6858000"/>
              <a:gd name="connsiteX565" fmla="*/ 5818614 w 7467600"/>
              <a:gd name="connsiteY565" fmla="*/ 2473055 h 6858000"/>
              <a:gd name="connsiteX566" fmla="*/ 5829202 w 7467600"/>
              <a:gd name="connsiteY566" fmla="*/ 1971679 h 6858000"/>
              <a:gd name="connsiteX567" fmla="*/ 5911389 w 7467600"/>
              <a:gd name="connsiteY567" fmla="*/ 1898371 h 6858000"/>
              <a:gd name="connsiteX568" fmla="*/ 6237627 w 7467600"/>
              <a:gd name="connsiteY568" fmla="*/ 2231921 h 6858000"/>
              <a:gd name="connsiteX569" fmla="*/ 5911389 w 7467600"/>
              <a:gd name="connsiteY569" fmla="*/ 1898371 h 6858000"/>
              <a:gd name="connsiteX570" fmla="*/ 6944437 w 7467600"/>
              <a:gd name="connsiteY570" fmla="*/ 1575402 h 6858000"/>
              <a:gd name="connsiteX571" fmla="*/ 6304730 w 7467600"/>
              <a:gd name="connsiteY571" fmla="*/ 1766654 h 6858000"/>
              <a:gd name="connsiteX572" fmla="*/ 6944437 w 7467600"/>
              <a:gd name="connsiteY572" fmla="*/ 1575402 h 6858000"/>
              <a:gd name="connsiteX573" fmla="*/ 7019523 w 7467600"/>
              <a:gd name="connsiteY573" fmla="*/ 1519450 h 6858000"/>
              <a:gd name="connsiteX574" fmla="*/ 6298091 w 7467600"/>
              <a:gd name="connsiteY574" fmla="*/ 1737122 h 6858000"/>
              <a:gd name="connsiteX575" fmla="*/ 7019523 w 7467600"/>
              <a:gd name="connsiteY575" fmla="*/ 1519450 h 6858000"/>
              <a:gd name="connsiteX576" fmla="*/ 2399523 w 7467600"/>
              <a:gd name="connsiteY576" fmla="*/ 1428234 h 6858000"/>
              <a:gd name="connsiteX577" fmla="*/ 2224982 w 7467600"/>
              <a:gd name="connsiteY577" fmla="*/ 1826201 h 6858000"/>
              <a:gd name="connsiteX578" fmla="*/ 2096099 w 7467600"/>
              <a:gd name="connsiteY578" fmla="*/ 2345900 h 6858000"/>
              <a:gd name="connsiteX579" fmla="*/ 2283317 w 7467600"/>
              <a:gd name="connsiteY579" fmla="*/ 1796925 h 6858000"/>
              <a:gd name="connsiteX580" fmla="*/ 2399523 w 7467600"/>
              <a:gd name="connsiteY580" fmla="*/ 1428234 h 6858000"/>
              <a:gd name="connsiteX581" fmla="*/ 2448558 w 7467600"/>
              <a:gd name="connsiteY581" fmla="*/ 1373435 h 6858000"/>
              <a:gd name="connsiteX582" fmla="*/ 2312521 w 7467600"/>
              <a:gd name="connsiteY582" fmla="*/ 1806140 h 6858000"/>
              <a:gd name="connsiteX583" fmla="*/ 2127533 w 7467600"/>
              <a:gd name="connsiteY583" fmla="*/ 2348380 h 6858000"/>
              <a:gd name="connsiteX584" fmla="*/ 2358080 w 7467600"/>
              <a:gd name="connsiteY584" fmla="*/ 1866134 h 6858000"/>
              <a:gd name="connsiteX585" fmla="*/ 2407436 w 7467600"/>
              <a:gd name="connsiteY585" fmla="*/ 1651070 h 6858000"/>
              <a:gd name="connsiteX586" fmla="*/ 2448558 w 7467600"/>
              <a:gd name="connsiteY586" fmla="*/ 1373435 h 6858000"/>
              <a:gd name="connsiteX587" fmla="*/ 278707 w 7467600"/>
              <a:gd name="connsiteY587" fmla="*/ 1352270 h 6858000"/>
              <a:gd name="connsiteX588" fmla="*/ 321570 w 7467600"/>
              <a:gd name="connsiteY588" fmla="*/ 1861610 h 6858000"/>
              <a:gd name="connsiteX589" fmla="*/ 294281 w 7467600"/>
              <a:gd name="connsiteY589" fmla="*/ 1440658 h 6858000"/>
              <a:gd name="connsiteX590" fmla="*/ 278707 w 7467600"/>
              <a:gd name="connsiteY590" fmla="*/ 1352270 h 6858000"/>
              <a:gd name="connsiteX591" fmla="*/ 1423821 w 7467600"/>
              <a:gd name="connsiteY591" fmla="*/ 1351958 h 6858000"/>
              <a:gd name="connsiteX592" fmla="*/ 1638521 w 7467600"/>
              <a:gd name="connsiteY592" fmla="*/ 1908470 h 6858000"/>
              <a:gd name="connsiteX593" fmla="*/ 1754199 w 7467600"/>
              <a:gd name="connsiteY593" fmla="*/ 2149284 h 6858000"/>
              <a:gd name="connsiteX594" fmla="*/ 1908359 w 7467600"/>
              <a:gd name="connsiteY594" fmla="*/ 2364988 h 6858000"/>
              <a:gd name="connsiteX595" fmla="*/ 1647661 w 7467600"/>
              <a:gd name="connsiteY595" fmla="*/ 1825945 h 6858000"/>
              <a:gd name="connsiteX596" fmla="*/ 1423821 w 7467600"/>
              <a:gd name="connsiteY596" fmla="*/ 1351958 h 6858000"/>
              <a:gd name="connsiteX597" fmla="*/ 1431890 w 7467600"/>
              <a:gd name="connsiteY597" fmla="*/ 1306475 h 6858000"/>
              <a:gd name="connsiteX598" fmla="*/ 1507597 w 7467600"/>
              <a:gd name="connsiteY598" fmla="*/ 1446132 h 6858000"/>
              <a:gd name="connsiteX599" fmla="*/ 1674586 w 7467600"/>
              <a:gd name="connsiteY599" fmla="*/ 1813832 h 6858000"/>
              <a:gd name="connsiteX600" fmla="*/ 1815950 w 7467600"/>
              <a:gd name="connsiteY600" fmla="*/ 2128564 h 6858000"/>
              <a:gd name="connsiteX601" fmla="*/ 1984242 w 7467600"/>
              <a:gd name="connsiteY601" fmla="*/ 2430829 h 6858000"/>
              <a:gd name="connsiteX602" fmla="*/ 2014023 w 7467600"/>
              <a:gd name="connsiteY602" fmla="*/ 2450995 h 6858000"/>
              <a:gd name="connsiteX603" fmla="*/ 1747337 w 7467600"/>
              <a:gd name="connsiteY603" fmla="*/ 1855264 h 6858000"/>
              <a:gd name="connsiteX604" fmla="*/ 1533749 w 7467600"/>
              <a:gd name="connsiteY604" fmla="*/ 1478656 h 6858000"/>
              <a:gd name="connsiteX605" fmla="*/ 1431890 w 7467600"/>
              <a:gd name="connsiteY605" fmla="*/ 1306475 h 6858000"/>
              <a:gd name="connsiteX606" fmla="*/ 5052692 w 7467600"/>
              <a:gd name="connsiteY606" fmla="*/ 1292994 h 6858000"/>
              <a:gd name="connsiteX607" fmla="*/ 5200661 w 7467600"/>
              <a:gd name="connsiteY607" fmla="*/ 1635186 h 6858000"/>
              <a:gd name="connsiteX608" fmla="*/ 5297138 w 7467600"/>
              <a:gd name="connsiteY608" fmla="*/ 1906351 h 6858000"/>
              <a:gd name="connsiteX609" fmla="*/ 5052692 w 7467600"/>
              <a:gd name="connsiteY609" fmla="*/ 1292994 h 6858000"/>
              <a:gd name="connsiteX610" fmla="*/ 5009948 w 7467600"/>
              <a:gd name="connsiteY610" fmla="*/ 1273619 h 6858000"/>
              <a:gd name="connsiteX611" fmla="*/ 5121777 w 7467600"/>
              <a:gd name="connsiteY611" fmla="*/ 1654213 h 6858000"/>
              <a:gd name="connsiteX612" fmla="*/ 5293545 w 7467600"/>
              <a:gd name="connsiteY612" fmla="*/ 2072247 h 6858000"/>
              <a:gd name="connsiteX613" fmla="*/ 5294042 w 7467600"/>
              <a:gd name="connsiteY613" fmla="*/ 2065019 h 6858000"/>
              <a:gd name="connsiteX614" fmla="*/ 5171936 w 7467600"/>
              <a:gd name="connsiteY614" fmla="*/ 1647613 h 6858000"/>
              <a:gd name="connsiteX615" fmla="*/ 5009948 w 7467600"/>
              <a:gd name="connsiteY615" fmla="*/ 1273619 h 6858000"/>
              <a:gd name="connsiteX616" fmla="*/ 655236 w 7467600"/>
              <a:gd name="connsiteY616" fmla="*/ 1268632 h 6858000"/>
              <a:gd name="connsiteX617" fmla="*/ 839521 w 7467600"/>
              <a:gd name="connsiteY617" fmla="*/ 1685315 h 6858000"/>
              <a:gd name="connsiteX618" fmla="*/ 1109416 w 7467600"/>
              <a:gd name="connsiteY618" fmla="*/ 2061663 h 6858000"/>
              <a:gd name="connsiteX619" fmla="*/ 1298300 w 7467600"/>
              <a:gd name="connsiteY619" fmla="*/ 2247742 h 6858000"/>
              <a:gd name="connsiteX620" fmla="*/ 1125871 w 7467600"/>
              <a:gd name="connsiteY620" fmla="*/ 1989513 h 6858000"/>
              <a:gd name="connsiteX621" fmla="*/ 981574 w 7467600"/>
              <a:gd name="connsiteY621" fmla="*/ 1783157 h 6858000"/>
              <a:gd name="connsiteX622" fmla="*/ 922198 w 7467600"/>
              <a:gd name="connsiteY622" fmla="*/ 1677437 h 6858000"/>
              <a:gd name="connsiteX623" fmla="*/ 869293 w 7467600"/>
              <a:gd name="connsiteY623" fmla="*/ 1583214 h 6858000"/>
              <a:gd name="connsiteX624" fmla="*/ 751431 w 7467600"/>
              <a:gd name="connsiteY624" fmla="*/ 1405731 h 6858000"/>
              <a:gd name="connsiteX625" fmla="*/ 655236 w 7467600"/>
              <a:gd name="connsiteY625" fmla="*/ 1268632 h 6858000"/>
              <a:gd name="connsiteX626" fmla="*/ 6516292 w 7467600"/>
              <a:gd name="connsiteY626" fmla="*/ 1263064 h 6858000"/>
              <a:gd name="connsiteX627" fmla="*/ 5736320 w 7467600"/>
              <a:gd name="connsiteY627" fmla="*/ 1501803 h 6858000"/>
              <a:gd name="connsiteX628" fmla="*/ 6516292 w 7467600"/>
              <a:gd name="connsiteY628" fmla="*/ 1263064 h 6858000"/>
              <a:gd name="connsiteX629" fmla="*/ 291466 w 7467600"/>
              <a:gd name="connsiteY629" fmla="*/ 1250369 h 6858000"/>
              <a:gd name="connsiteX630" fmla="*/ 323180 w 7467600"/>
              <a:gd name="connsiteY630" fmla="*/ 1435283 h 6858000"/>
              <a:gd name="connsiteX631" fmla="*/ 349381 w 7467600"/>
              <a:gd name="connsiteY631" fmla="*/ 1875041 h 6858000"/>
              <a:gd name="connsiteX632" fmla="*/ 374363 w 7467600"/>
              <a:gd name="connsiteY632" fmla="*/ 1506494 h 6858000"/>
              <a:gd name="connsiteX633" fmla="*/ 302168 w 7467600"/>
              <a:gd name="connsiteY633" fmla="*/ 1274495 h 6858000"/>
              <a:gd name="connsiteX634" fmla="*/ 291466 w 7467600"/>
              <a:gd name="connsiteY634" fmla="*/ 1250369 h 6858000"/>
              <a:gd name="connsiteX635" fmla="*/ 678222 w 7467600"/>
              <a:gd name="connsiteY635" fmla="*/ 1248670 h 6858000"/>
              <a:gd name="connsiteX636" fmla="*/ 775536 w 7467600"/>
              <a:gd name="connsiteY636" fmla="*/ 1388015 h 6858000"/>
              <a:gd name="connsiteX637" fmla="*/ 894529 w 7467600"/>
              <a:gd name="connsiteY637" fmla="*/ 1567739 h 6858000"/>
              <a:gd name="connsiteX638" fmla="*/ 948000 w 7467600"/>
              <a:gd name="connsiteY638" fmla="*/ 1663088 h 6858000"/>
              <a:gd name="connsiteX639" fmla="*/ 1006812 w 7467600"/>
              <a:gd name="connsiteY639" fmla="*/ 1767683 h 6858000"/>
              <a:gd name="connsiteX640" fmla="*/ 1149133 w 7467600"/>
              <a:gd name="connsiteY640" fmla="*/ 1971513 h 6858000"/>
              <a:gd name="connsiteX641" fmla="*/ 1333952 w 7467600"/>
              <a:gd name="connsiteY641" fmla="*/ 2251620 h 6858000"/>
              <a:gd name="connsiteX642" fmla="*/ 1337329 w 7467600"/>
              <a:gd name="connsiteY642" fmla="*/ 2258350 h 6858000"/>
              <a:gd name="connsiteX643" fmla="*/ 1014726 w 7467600"/>
              <a:gd name="connsiteY643" fmla="*/ 1615556 h 6858000"/>
              <a:gd name="connsiteX644" fmla="*/ 678222 w 7467600"/>
              <a:gd name="connsiteY644" fmla="*/ 1248670 h 6858000"/>
              <a:gd name="connsiteX645" fmla="*/ 6691602 w 7467600"/>
              <a:gd name="connsiteY645" fmla="*/ 1140573 h 6858000"/>
              <a:gd name="connsiteX646" fmla="*/ 6571100 w 7467600"/>
              <a:gd name="connsiteY646" fmla="*/ 1183662 h 6858000"/>
              <a:gd name="connsiteX647" fmla="*/ 6241687 w 7467600"/>
              <a:gd name="connsiteY647" fmla="*/ 1257600 h 6858000"/>
              <a:gd name="connsiteX648" fmla="*/ 5693009 w 7467600"/>
              <a:gd name="connsiteY648" fmla="*/ 1478256 h 6858000"/>
              <a:gd name="connsiteX649" fmla="*/ 6548420 w 7467600"/>
              <a:gd name="connsiteY649" fmla="*/ 1214599 h 6858000"/>
              <a:gd name="connsiteX650" fmla="*/ 6605473 w 7467600"/>
              <a:gd name="connsiteY650" fmla="*/ 1184686 h 6858000"/>
              <a:gd name="connsiteX651" fmla="*/ 6691602 w 7467600"/>
              <a:gd name="connsiteY651" fmla="*/ 1140573 h 6858000"/>
              <a:gd name="connsiteX652" fmla="*/ 4002475 w 7467600"/>
              <a:gd name="connsiteY652" fmla="*/ 1037802 h 6858000"/>
              <a:gd name="connsiteX653" fmla="*/ 4000324 w 7467600"/>
              <a:gd name="connsiteY653" fmla="*/ 1039362 h 6858000"/>
              <a:gd name="connsiteX654" fmla="*/ 4002862 w 7467600"/>
              <a:gd name="connsiteY654" fmla="*/ 1042866 h 6858000"/>
              <a:gd name="connsiteX655" fmla="*/ 4002475 w 7467600"/>
              <a:gd name="connsiteY655" fmla="*/ 1037802 h 6858000"/>
              <a:gd name="connsiteX656" fmla="*/ 506322 w 7467600"/>
              <a:gd name="connsiteY656" fmla="*/ 1020997 h 6858000"/>
              <a:gd name="connsiteX657" fmla="*/ 533068 w 7467600"/>
              <a:gd name="connsiteY657" fmla="*/ 1029409 h 6858000"/>
              <a:gd name="connsiteX658" fmla="*/ 1232525 w 7467600"/>
              <a:gd name="connsiteY658" fmla="*/ 1804675 h 6858000"/>
              <a:gd name="connsiteX659" fmla="*/ 1388858 w 7467600"/>
              <a:gd name="connsiteY659" fmla="*/ 2368011 h 6858000"/>
              <a:gd name="connsiteX660" fmla="*/ 1384098 w 7467600"/>
              <a:gd name="connsiteY660" fmla="*/ 2378125 h 6858000"/>
              <a:gd name="connsiteX661" fmla="*/ 1425393 w 7467600"/>
              <a:gd name="connsiteY661" fmla="*/ 2589124 h 6858000"/>
              <a:gd name="connsiteX662" fmla="*/ 1424001 w 7467600"/>
              <a:gd name="connsiteY662" fmla="*/ 2597541 h 6858000"/>
              <a:gd name="connsiteX663" fmla="*/ 2152729 w 7467600"/>
              <a:gd name="connsiteY663" fmla="*/ 2864487 h 6858000"/>
              <a:gd name="connsiteX664" fmla="*/ 2020609 w 7467600"/>
              <a:gd name="connsiteY664" fmla="*/ 2539671 h 6858000"/>
              <a:gd name="connsiteX665" fmla="*/ 2018920 w 7467600"/>
              <a:gd name="connsiteY665" fmla="*/ 2536309 h 6858000"/>
              <a:gd name="connsiteX666" fmla="*/ 1342441 w 7467600"/>
              <a:gd name="connsiteY666" fmla="*/ 1173017 h 6858000"/>
              <a:gd name="connsiteX667" fmla="*/ 1367925 w 7467600"/>
              <a:gd name="connsiteY667" fmla="*/ 1135648 h 6858000"/>
              <a:gd name="connsiteX668" fmla="*/ 1771401 w 7467600"/>
              <a:gd name="connsiteY668" fmla="*/ 1806673 h 6858000"/>
              <a:gd name="connsiteX669" fmla="*/ 1972385 w 7467600"/>
              <a:gd name="connsiteY669" fmla="*/ 2198735 h 6858000"/>
              <a:gd name="connsiteX670" fmla="*/ 2040892 w 7467600"/>
              <a:gd name="connsiteY670" fmla="*/ 2405205 h 6858000"/>
              <a:gd name="connsiteX671" fmla="*/ 2131689 w 7467600"/>
              <a:gd name="connsiteY671" fmla="*/ 1936926 h 6858000"/>
              <a:gd name="connsiteX672" fmla="*/ 2454820 w 7467600"/>
              <a:gd name="connsiteY672" fmla="*/ 1248808 h 6858000"/>
              <a:gd name="connsiteX673" fmla="*/ 2492512 w 7467600"/>
              <a:gd name="connsiteY673" fmla="*/ 1302920 h 6858000"/>
              <a:gd name="connsiteX674" fmla="*/ 2081216 w 7467600"/>
              <a:gd name="connsiteY674" fmla="*/ 2527513 h 6858000"/>
              <a:gd name="connsiteX675" fmla="*/ 2081211 w 7467600"/>
              <a:gd name="connsiteY675" fmla="*/ 2528916 h 6858000"/>
              <a:gd name="connsiteX676" fmla="*/ 2199067 w 7467600"/>
              <a:gd name="connsiteY676" fmla="*/ 2884061 h 6858000"/>
              <a:gd name="connsiteX677" fmla="*/ 3192586 w 7467600"/>
              <a:gd name="connsiteY677" fmla="*/ 3411496 h 6858000"/>
              <a:gd name="connsiteX678" fmla="*/ 3182620 w 7467600"/>
              <a:gd name="connsiteY678" fmla="*/ 3483279 h 6858000"/>
              <a:gd name="connsiteX679" fmla="*/ 2435119 w 7467600"/>
              <a:gd name="connsiteY679" fmla="*/ 3080173 h 6858000"/>
              <a:gd name="connsiteX680" fmla="*/ 2410152 w 7467600"/>
              <a:gd name="connsiteY680" fmla="*/ 3063751 h 6858000"/>
              <a:gd name="connsiteX681" fmla="*/ 2408099 w 7467600"/>
              <a:gd name="connsiteY681" fmla="*/ 3064403 h 6858000"/>
              <a:gd name="connsiteX682" fmla="*/ 2407218 w 7467600"/>
              <a:gd name="connsiteY682" fmla="*/ 3070324 h 6858000"/>
              <a:gd name="connsiteX683" fmla="*/ 2380138 w 7467600"/>
              <a:gd name="connsiteY683" fmla="*/ 3099341 h 6858000"/>
              <a:gd name="connsiteX684" fmla="*/ 1765923 w 7467600"/>
              <a:gd name="connsiteY684" fmla="*/ 3581043 h 6858000"/>
              <a:gd name="connsiteX685" fmla="*/ 1702258 w 7467600"/>
              <a:gd name="connsiteY685" fmla="*/ 3612286 h 6858000"/>
              <a:gd name="connsiteX686" fmla="*/ 1538370 w 7467600"/>
              <a:gd name="connsiteY686" fmla="*/ 3811804 h 6858000"/>
              <a:gd name="connsiteX687" fmla="*/ 542867 w 7467600"/>
              <a:gd name="connsiteY687" fmla="*/ 4944092 h 6858000"/>
              <a:gd name="connsiteX688" fmla="*/ 515800 w 7467600"/>
              <a:gd name="connsiteY688" fmla="*/ 4862180 h 6858000"/>
              <a:gd name="connsiteX689" fmla="*/ 909145 w 7467600"/>
              <a:gd name="connsiteY689" fmla="*/ 4199225 h 6858000"/>
              <a:gd name="connsiteX690" fmla="*/ 1214067 w 7467600"/>
              <a:gd name="connsiteY690" fmla="*/ 3908561 h 6858000"/>
              <a:gd name="connsiteX691" fmla="*/ 640967 w 7467600"/>
              <a:gd name="connsiteY691" fmla="*/ 4105601 h 6858000"/>
              <a:gd name="connsiteX692" fmla="*/ 112563 w 7467600"/>
              <a:gd name="connsiteY692" fmla="*/ 4396952 h 6858000"/>
              <a:gd name="connsiteX693" fmla="*/ 0 w 7467600"/>
              <a:gd name="connsiteY693" fmla="*/ 4466006 h 6858000"/>
              <a:gd name="connsiteX694" fmla="*/ 0 w 7467600"/>
              <a:gd name="connsiteY694" fmla="*/ 4233763 h 6858000"/>
              <a:gd name="connsiteX695" fmla="*/ 36881 w 7467600"/>
              <a:gd name="connsiteY695" fmla="*/ 4200118 h 6858000"/>
              <a:gd name="connsiteX696" fmla="*/ 910534 w 7467600"/>
              <a:gd name="connsiteY696" fmla="*/ 3629753 h 6858000"/>
              <a:gd name="connsiteX697" fmla="*/ 1578717 w 7467600"/>
              <a:gd name="connsiteY697" fmla="*/ 3575982 h 6858000"/>
              <a:gd name="connsiteX698" fmla="*/ 2338780 w 7467600"/>
              <a:gd name="connsiteY698" fmla="*/ 3033725 h 6858000"/>
              <a:gd name="connsiteX699" fmla="*/ 1807991 w 7467600"/>
              <a:gd name="connsiteY699" fmla="*/ 2807184 h 6858000"/>
              <a:gd name="connsiteX700" fmla="*/ 1416358 w 7467600"/>
              <a:gd name="connsiteY700" fmla="*/ 3112571 h 6858000"/>
              <a:gd name="connsiteX701" fmla="*/ 939066 w 7467600"/>
              <a:gd name="connsiteY701" fmla="*/ 3378798 h 6858000"/>
              <a:gd name="connsiteX702" fmla="*/ 115099 w 7467600"/>
              <a:gd name="connsiteY702" fmla="*/ 3607650 h 6858000"/>
              <a:gd name="connsiteX703" fmla="*/ 97284 w 7467600"/>
              <a:gd name="connsiteY703" fmla="*/ 3520393 h 6858000"/>
              <a:gd name="connsiteX704" fmla="*/ 922050 w 7467600"/>
              <a:gd name="connsiteY704" fmla="*/ 3074867 h 6858000"/>
              <a:gd name="connsiteX705" fmla="*/ 1405265 w 7467600"/>
              <a:gd name="connsiteY705" fmla="*/ 3016319 h 6858000"/>
              <a:gd name="connsiteX706" fmla="*/ 1407512 w 7467600"/>
              <a:gd name="connsiteY706" fmla="*/ 3018001 h 6858000"/>
              <a:gd name="connsiteX707" fmla="*/ 1726266 w 7467600"/>
              <a:gd name="connsiteY707" fmla="*/ 2777274 h 6858000"/>
              <a:gd name="connsiteX708" fmla="*/ 625390 w 7467600"/>
              <a:gd name="connsiteY708" fmla="*/ 2514541 h 6858000"/>
              <a:gd name="connsiteX709" fmla="*/ 619799 w 7467600"/>
              <a:gd name="connsiteY709" fmla="*/ 2527180 h 6858000"/>
              <a:gd name="connsiteX710" fmla="*/ 310030 w 7467600"/>
              <a:gd name="connsiteY710" fmla="*/ 2771818 h 6858000"/>
              <a:gd name="connsiteX711" fmla="*/ 173877 w 7467600"/>
              <a:gd name="connsiteY711" fmla="*/ 2937056 h 6858000"/>
              <a:gd name="connsiteX712" fmla="*/ 77889 w 7467600"/>
              <a:gd name="connsiteY712" fmla="*/ 3138440 h 6858000"/>
              <a:gd name="connsiteX713" fmla="*/ 0 w 7467600"/>
              <a:gd name="connsiteY713" fmla="*/ 3271395 h 6858000"/>
              <a:gd name="connsiteX714" fmla="*/ 0 w 7467600"/>
              <a:gd name="connsiteY714" fmla="*/ 3153002 h 6858000"/>
              <a:gd name="connsiteX715" fmla="*/ 2386 w 7467600"/>
              <a:gd name="connsiteY715" fmla="*/ 3149203 h 6858000"/>
              <a:gd name="connsiteX716" fmla="*/ 89753 w 7467600"/>
              <a:gd name="connsiteY716" fmla="*/ 2987702 h 6858000"/>
              <a:gd name="connsiteX717" fmla="*/ 76869 w 7467600"/>
              <a:gd name="connsiteY717" fmla="*/ 3005404 h 6858000"/>
              <a:gd name="connsiteX718" fmla="*/ 32049 w 7467600"/>
              <a:gd name="connsiteY718" fmla="*/ 3065814 h 6858000"/>
              <a:gd name="connsiteX719" fmla="*/ 0 w 7467600"/>
              <a:gd name="connsiteY719" fmla="*/ 3108744 h 6858000"/>
              <a:gd name="connsiteX720" fmla="*/ 0 w 7467600"/>
              <a:gd name="connsiteY720" fmla="*/ 3058059 h 6858000"/>
              <a:gd name="connsiteX721" fmla="*/ 7610 w 7467600"/>
              <a:gd name="connsiteY721" fmla="*/ 3047889 h 6858000"/>
              <a:gd name="connsiteX722" fmla="*/ 52419 w 7467600"/>
              <a:gd name="connsiteY722" fmla="*/ 2987479 h 6858000"/>
              <a:gd name="connsiteX723" fmla="*/ 59142 w 7467600"/>
              <a:gd name="connsiteY723" fmla="*/ 2978488 h 6858000"/>
              <a:gd name="connsiteX724" fmla="*/ 0 w 7467600"/>
              <a:gd name="connsiteY724" fmla="*/ 3015334 h 6858000"/>
              <a:gd name="connsiteX725" fmla="*/ 0 w 7467600"/>
              <a:gd name="connsiteY725" fmla="*/ 2914286 h 6858000"/>
              <a:gd name="connsiteX726" fmla="*/ 36383 w 7467600"/>
              <a:gd name="connsiteY726" fmla="*/ 2901128 h 6858000"/>
              <a:gd name="connsiteX727" fmla="*/ 156329 w 7467600"/>
              <a:gd name="connsiteY727" fmla="*/ 2840533 h 6858000"/>
              <a:gd name="connsiteX728" fmla="*/ 358355 w 7467600"/>
              <a:gd name="connsiteY728" fmla="*/ 2620471 h 6858000"/>
              <a:gd name="connsiteX729" fmla="*/ 510577 w 7467600"/>
              <a:gd name="connsiteY729" fmla="*/ 2501244 h 6858000"/>
              <a:gd name="connsiteX730" fmla="*/ 211967 w 7467600"/>
              <a:gd name="connsiteY730" fmla="*/ 2479171 h 6858000"/>
              <a:gd name="connsiteX731" fmla="*/ 0 w 7467600"/>
              <a:gd name="connsiteY731" fmla="*/ 2476398 h 6858000"/>
              <a:gd name="connsiteX732" fmla="*/ 0 w 7467600"/>
              <a:gd name="connsiteY732" fmla="*/ 2389189 h 6858000"/>
              <a:gd name="connsiteX733" fmla="*/ 103062 w 7467600"/>
              <a:gd name="connsiteY733" fmla="*/ 2389518 h 6858000"/>
              <a:gd name="connsiteX734" fmla="*/ 510734 w 7467600"/>
              <a:gd name="connsiteY734" fmla="*/ 2416201 h 6858000"/>
              <a:gd name="connsiteX735" fmla="*/ 279257 w 7467600"/>
              <a:gd name="connsiteY735" fmla="*/ 2092102 h 6858000"/>
              <a:gd name="connsiteX736" fmla="*/ 65265 w 7467600"/>
              <a:gd name="connsiteY736" fmla="*/ 2006049 h 6858000"/>
              <a:gd name="connsiteX737" fmla="*/ 0 w 7467600"/>
              <a:gd name="connsiteY737" fmla="*/ 1982532 h 6858000"/>
              <a:gd name="connsiteX738" fmla="*/ 0 w 7467600"/>
              <a:gd name="connsiteY738" fmla="*/ 1912789 h 6858000"/>
              <a:gd name="connsiteX739" fmla="*/ 97460 w 7467600"/>
              <a:gd name="connsiteY739" fmla="*/ 1953725 h 6858000"/>
              <a:gd name="connsiteX740" fmla="*/ 221272 w 7467600"/>
              <a:gd name="connsiteY740" fmla="*/ 1980766 h 6858000"/>
              <a:gd name="connsiteX741" fmla="*/ 116765 w 7467600"/>
              <a:gd name="connsiteY741" fmla="*/ 1911033 h 6858000"/>
              <a:gd name="connsiteX742" fmla="*/ 16405 w 7467600"/>
              <a:gd name="connsiteY742" fmla="*/ 1803412 h 6858000"/>
              <a:gd name="connsiteX743" fmla="*/ 0 w 7467600"/>
              <a:gd name="connsiteY743" fmla="*/ 1784777 h 6858000"/>
              <a:gd name="connsiteX744" fmla="*/ 0 w 7467600"/>
              <a:gd name="connsiteY744" fmla="*/ 1740082 h 6858000"/>
              <a:gd name="connsiteX745" fmla="*/ 39394 w 7467600"/>
              <a:gd name="connsiteY745" fmla="*/ 1784856 h 6858000"/>
              <a:gd name="connsiteX746" fmla="*/ 135813 w 7467600"/>
              <a:gd name="connsiteY746" fmla="*/ 1888838 h 6858000"/>
              <a:gd name="connsiteX747" fmla="*/ 242575 w 7467600"/>
              <a:gd name="connsiteY747" fmla="*/ 1958841 h 6858000"/>
              <a:gd name="connsiteX748" fmla="*/ 82197 w 7467600"/>
              <a:gd name="connsiteY748" fmla="*/ 1754826 h 6858000"/>
              <a:gd name="connsiteX749" fmla="*/ 0 w 7467600"/>
              <a:gd name="connsiteY749" fmla="*/ 1679650 h 6858000"/>
              <a:gd name="connsiteX750" fmla="*/ 0 w 7467600"/>
              <a:gd name="connsiteY750" fmla="*/ 1602463 h 6858000"/>
              <a:gd name="connsiteX751" fmla="*/ 84689 w 7467600"/>
              <a:gd name="connsiteY751" fmla="*/ 1677442 h 6858000"/>
              <a:gd name="connsiteX752" fmla="*/ 298437 w 7467600"/>
              <a:gd name="connsiteY752" fmla="*/ 1968019 h 6858000"/>
              <a:gd name="connsiteX753" fmla="*/ 227269 w 7467600"/>
              <a:gd name="connsiteY753" fmla="*/ 1114064 h 6858000"/>
              <a:gd name="connsiteX754" fmla="*/ 248003 w 7467600"/>
              <a:gd name="connsiteY754" fmla="*/ 1089613 h 6858000"/>
              <a:gd name="connsiteX755" fmla="*/ 427020 w 7467600"/>
              <a:gd name="connsiteY755" fmla="*/ 1619803 h 6858000"/>
              <a:gd name="connsiteX756" fmla="*/ 340345 w 7467600"/>
              <a:gd name="connsiteY756" fmla="*/ 2027739 h 6858000"/>
              <a:gd name="connsiteX757" fmla="*/ 360865 w 7467600"/>
              <a:gd name="connsiteY757" fmla="*/ 2044827 h 6858000"/>
              <a:gd name="connsiteX758" fmla="*/ 560414 w 7467600"/>
              <a:gd name="connsiteY758" fmla="*/ 2421457 h 6858000"/>
              <a:gd name="connsiteX759" fmla="*/ 1359703 w 7467600"/>
              <a:gd name="connsiteY759" fmla="*/ 2578554 h 6858000"/>
              <a:gd name="connsiteX760" fmla="*/ 1359422 w 7467600"/>
              <a:gd name="connsiteY760" fmla="*/ 2577994 h 6858000"/>
              <a:gd name="connsiteX761" fmla="*/ 828701 w 7467600"/>
              <a:gd name="connsiteY761" fmla="*/ 1839520 h 6858000"/>
              <a:gd name="connsiteX762" fmla="*/ 494427 w 7467600"/>
              <a:gd name="connsiteY762" fmla="*/ 1092333 h 6858000"/>
              <a:gd name="connsiteX763" fmla="*/ 506322 w 7467600"/>
              <a:gd name="connsiteY763" fmla="*/ 1020997 h 6858000"/>
              <a:gd name="connsiteX764" fmla="*/ 4570198 w 7467600"/>
              <a:gd name="connsiteY764" fmla="*/ 978081 h 6858000"/>
              <a:gd name="connsiteX765" fmla="*/ 4523691 w 7467600"/>
              <a:gd name="connsiteY765" fmla="*/ 1127776 h 6858000"/>
              <a:gd name="connsiteX766" fmla="*/ 4509875 w 7467600"/>
              <a:gd name="connsiteY766" fmla="*/ 1167552 h 6858000"/>
              <a:gd name="connsiteX767" fmla="*/ 4478168 w 7467600"/>
              <a:gd name="connsiteY767" fmla="*/ 1260735 h 6858000"/>
              <a:gd name="connsiteX768" fmla="*/ 4409309 w 7467600"/>
              <a:gd name="connsiteY768" fmla="*/ 1666996 h 6858000"/>
              <a:gd name="connsiteX769" fmla="*/ 4370031 w 7467600"/>
              <a:gd name="connsiteY769" fmla="*/ 1955666 h 6858000"/>
              <a:gd name="connsiteX770" fmla="*/ 4570198 w 7467600"/>
              <a:gd name="connsiteY770" fmla="*/ 978081 h 6858000"/>
              <a:gd name="connsiteX771" fmla="*/ 4557898 w 7467600"/>
              <a:gd name="connsiteY771" fmla="*/ 900011 h 6858000"/>
              <a:gd name="connsiteX772" fmla="*/ 4344840 w 7467600"/>
              <a:gd name="connsiteY772" fmla="*/ 1922038 h 6858000"/>
              <a:gd name="connsiteX773" fmla="*/ 4378710 w 7467600"/>
              <a:gd name="connsiteY773" fmla="*/ 1665516 h 6858000"/>
              <a:gd name="connsiteX774" fmla="*/ 4448798 w 7467600"/>
              <a:gd name="connsiteY774" fmla="*/ 1253024 h 6858000"/>
              <a:gd name="connsiteX775" fmla="*/ 4480315 w 7467600"/>
              <a:gd name="connsiteY775" fmla="*/ 1158454 h 6858000"/>
              <a:gd name="connsiteX776" fmla="*/ 4494133 w 7467600"/>
              <a:gd name="connsiteY776" fmla="*/ 1118676 h 6858000"/>
              <a:gd name="connsiteX777" fmla="*/ 4557898 w 7467600"/>
              <a:gd name="connsiteY777" fmla="*/ 900011 h 6858000"/>
              <a:gd name="connsiteX778" fmla="*/ 5870151 w 7467600"/>
              <a:gd name="connsiteY778" fmla="*/ 898890 h 6858000"/>
              <a:gd name="connsiteX779" fmla="*/ 5861335 w 7467600"/>
              <a:gd name="connsiteY779" fmla="*/ 899177 h 6858000"/>
              <a:gd name="connsiteX780" fmla="*/ 5843702 w 7467600"/>
              <a:gd name="connsiteY780" fmla="*/ 899748 h 6858000"/>
              <a:gd name="connsiteX781" fmla="*/ 5651107 w 7467600"/>
              <a:gd name="connsiteY781" fmla="*/ 920306 h 6858000"/>
              <a:gd name="connsiteX782" fmla="*/ 5459407 w 7467600"/>
              <a:gd name="connsiteY782" fmla="*/ 940975 h 6858000"/>
              <a:gd name="connsiteX783" fmla="*/ 5374846 w 7467600"/>
              <a:gd name="connsiteY783" fmla="*/ 941988 h 6858000"/>
              <a:gd name="connsiteX784" fmla="*/ 5256105 w 7467600"/>
              <a:gd name="connsiteY784" fmla="*/ 945632 h 6858000"/>
              <a:gd name="connsiteX785" fmla="*/ 5107071 w 7467600"/>
              <a:gd name="connsiteY785" fmla="*/ 969720 h 6858000"/>
              <a:gd name="connsiteX786" fmla="*/ 4998681 w 7467600"/>
              <a:gd name="connsiteY786" fmla="*/ 988771 h 6858000"/>
              <a:gd name="connsiteX787" fmla="*/ 5870151 w 7467600"/>
              <a:gd name="connsiteY787" fmla="*/ 898890 h 6858000"/>
              <a:gd name="connsiteX788" fmla="*/ 5504425 w 7467600"/>
              <a:gd name="connsiteY788" fmla="*/ 848067 h 6858000"/>
              <a:gd name="connsiteX789" fmla="*/ 4968849 w 7467600"/>
              <a:gd name="connsiteY789" fmla="*/ 962318 h 6858000"/>
              <a:gd name="connsiteX790" fmla="*/ 5104039 w 7467600"/>
              <a:gd name="connsiteY790" fmla="*/ 940634 h 6858000"/>
              <a:gd name="connsiteX791" fmla="*/ 5256311 w 7467600"/>
              <a:gd name="connsiteY791" fmla="*/ 916490 h 6858000"/>
              <a:gd name="connsiteX792" fmla="*/ 5377381 w 7467600"/>
              <a:gd name="connsiteY792" fmla="*/ 912671 h 6858000"/>
              <a:gd name="connsiteX793" fmla="*/ 5460148 w 7467600"/>
              <a:gd name="connsiteY793" fmla="*/ 911442 h 6858000"/>
              <a:gd name="connsiteX794" fmla="*/ 5648971 w 7467600"/>
              <a:gd name="connsiteY794" fmla="*/ 891331 h 6858000"/>
              <a:gd name="connsiteX795" fmla="*/ 5844807 w 7467600"/>
              <a:gd name="connsiteY795" fmla="*/ 870718 h 6858000"/>
              <a:gd name="connsiteX796" fmla="*/ 5862975 w 7467600"/>
              <a:gd name="connsiteY796" fmla="*/ 869756 h 6858000"/>
              <a:gd name="connsiteX797" fmla="*/ 5920887 w 7467600"/>
              <a:gd name="connsiteY797" fmla="*/ 865929 h 6858000"/>
              <a:gd name="connsiteX798" fmla="*/ 5504425 w 7467600"/>
              <a:gd name="connsiteY798" fmla="*/ 848067 h 6858000"/>
              <a:gd name="connsiteX799" fmla="*/ 3607114 w 7467600"/>
              <a:gd name="connsiteY799" fmla="*/ 467441 h 6858000"/>
              <a:gd name="connsiteX800" fmla="*/ 3296242 w 7467600"/>
              <a:gd name="connsiteY800" fmla="*/ 807991 h 6858000"/>
              <a:gd name="connsiteX801" fmla="*/ 3174674 w 7467600"/>
              <a:gd name="connsiteY801" fmla="*/ 919759 h 6858000"/>
              <a:gd name="connsiteX802" fmla="*/ 3042978 w 7467600"/>
              <a:gd name="connsiteY802" fmla="*/ 1054894 h 6858000"/>
              <a:gd name="connsiteX803" fmla="*/ 2968914 w 7467600"/>
              <a:gd name="connsiteY803" fmla="*/ 1133756 h 6858000"/>
              <a:gd name="connsiteX804" fmla="*/ 3103823 w 7467600"/>
              <a:gd name="connsiteY804" fmla="*/ 1026814 h 6858000"/>
              <a:gd name="connsiteX805" fmla="*/ 3607114 w 7467600"/>
              <a:gd name="connsiteY805" fmla="*/ 467441 h 6858000"/>
              <a:gd name="connsiteX806" fmla="*/ 3744487 w 7467600"/>
              <a:gd name="connsiteY806" fmla="*/ 383136 h 6858000"/>
              <a:gd name="connsiteX807" fmla="*/ 3970213 w 7467600"/>
              <a:gd name="connsiteY807" fmla="*/ 995559 h 6858000"/>
              <a:gd name="connsiteX808" fmla="*/ 3744487 w 7467600"/>
              <a:gd name="connsiteY808" fmla="*/ 383136 h 6858000"/>
              <a:gd name="connsiteX809" fmla="*/ 3624562 w 7467600"/>
              <a:gd name="connsiteY809" fmla="*/ 367041 h 6858000"/>
              <a:gd name="connsiteX810" fmla="*/ 3489712 w 7467600"/>
              <a:gd name="connsiteY810" fmla="*/ 485386 h 6858000"/>
              <a:gd name="connsiteX811" fmla="*/ 3182994 w 7467600"/>
              <a:gd name="connsiteY811" fmla="*/ 828265 h 6858000"/>
              <a:gd name="connsiteX812" fmla="*/ 2892114 w 7467600"/>
              <a:gd name="connsiteY812" fmla="*/ 1172635 h 6858000"/>
              <a:gd name="connsiteX813" fmla="*/ 3021459 w 7467600"/>
              <a:gd name="connsiteY813" fmla="*/ 1035385 h 6858000"/>
              <a:gd name="connsiteX814" fmla="*/ 3153873 w 7467600"/>
              <a:gd name="connsiteY814" fmla="*/ 898971 h 6858000"/>
              <a:gd name="connsiteX815" fmla="*/ 3276511 w 7467600"/>
              <a:gd name="connsiteY815" fmla="*/ 786423 h 6858000"/>
              <a:gd name="connsiteX816" fmla="*/ 3584154 w 7467600"/>
              <a:gd name="connsiteY816" fmla="*/ 448218 h 6858000"/>
              <a:gd name="connsiteX817" fmla="*/ 3624562 w 7467600"/>
              <a:gd name="connsiteY817" fmla="*/ 367041 h 6858000"/>
              <a:gd name="connsiteX818" fmla="*/ 3766672 w 7467600"/>
              <a:gd name="connsiteY818" fmla="*/ 359429 h 6858000"/>
              <a:gd name="connsiteX819" fmla="*/ 3996338 w 7467600"/>
              <a:gd name="connsiteY819" fmla="*/ 968237 h 6858000"/>
              <a:gd name="connsiteX820" fmla="*/ 3766672 w 7467600"/>
              <a:gd name="connsiteY820" fmla="*/ 359429 h 6858000"/>
              <a:gd name="connsiteX821" fmla="*/ 5805386 w 7467600"/>
              <a:gd name="connsiteY821" fmla="*/ 239240 h 6858000"/>
              <a:gd name="connsiteX822" fmla="*/ 5736947 w 7467600"/>
              <a:gd name="connsiteY822" fmla="*/ 261367 h 6858000"/>
              <a:gd name="connsiteX823" fmla="*/ 5427012 w 7467600"/>
              <a:gd name="connsiteY823" fmla="*/ 311272 h 6858000"/>
              <a:gd name="connsiteX824" fmla="*/ 5147818 w 7467600"/>
              <a:gd name="connsiteY824" fmla="*/ 322112 h 6858000"/>
              <a:gd name="connsiteX825" fmla="*/ 5060854 w 7467600"/>
              <a:gd name="connsiteY825" fmla="*/ 311882 h 6858000"/>
              <a:gd name="connsiteX826" fmla="*/ 4945989 w 7467600"/>
              <a:gd name="connsiteY826" fmla="*/ 300516 h 6858000"/>
              <a:gd name="connsiteX827" fmla="*/ 5410479 w 7467600"/>
              <a:gd name="connsiteY827" fmla="*/ 348434 h 6858000"/>
              <a:gd name="connsiteX828" fmla="*/ 5805386 w 7467600"/>
              <a:gd name="connsiteY828" fmla="*/ 239240 h 6858000"/>
              <a:gd name="connsiteX829" fmla="*/ 5905192 w 7467600"/>
              <a:gd name="connsiteY829" fmla="*/ 163079 h 6858000"/>
              <a:gd name="connsiteX830" fmla="*/ 5865655 w 7467600"/>
              <a:gd name="connsiteY830" fmla="*/ 171901 h 6858000"/>
              <a:gd name="connsiteX831" fmla="*/ 5259740 w 7467600"/>
              <a:gd name="connsiteY831" fmla="*/ 257013 h 6858000"/>
              <a:gd name="connsiteX832" fmla="*/ 5208466 w 7467600"/>
              <a:gd name="connsiteY832" fmla="*/ 257550 h 6858000"/>
              <a:gd name="connsiteX833" fmla="*/ 4980204 w 7467600"/>
              <a:gd name="connsiteY833" fmla="*/ 271903 h 6858000"/>
              <a:gd name="connsiteX834" fmla="*/ 5068068 w 7467600"/>
              <a:gd name="connsiteY834" fmla="*/ 282244 h 6858000"/>
              <a:gd name="connsiteX835" fmla="*/ 5153231 w 7467600"/>
              <a:gd name="connsiteY835" fmla="*/ 292240 h 6858000"/>
              <a:gd name="connsiteX836" fmla="*/ 5426491 w 7467600"/>
              <a:gd name="connsiteY836" fmla="*/ 281128 h 6858000"/>
              <a:gd name="connsiteX837" fmla="*/ 5731212 w 7467600"/>
              <a:gd name="connsiteY837" fmla="*/ 231951 h 6858000"/>
              <a:gd name="connsiteX838" fmla="*/ 5905192 w 7467600"/>
              <a:gd name="connsiteY838" fmla="*/ 163079 h 6858000"/>
              <a:gd name="connsiteX839" fmla="*/ 5944437 w 7467600"/>
              <a:gd name="connsiteY839" fmla="*/ 113829 h 6858000"/>
              <a:gd name="connsiteX840" fmla="*/ 5825032 w 7467600"/>
              <a:gd name="connsiteY840" fmla="*/ 146405 h 6858000"/>
              <a:gd name="connsiteX841" fmla="*/ 4955599 w 7467600"/>
              <a:gd name="connsiteY841" fmla="*/ 247008 h 6858000"/>
              <a:gd name="connsiteX842" fmla="*/ 5210104 w 7467600"/>
              <a:gd name="connsiteY842" fmla="*/ 228123 h 6858000"/>
              <a:gd name="connsiteX843" fmla="*/ 5261015 w 7467600"/>
              <a:gd name="connsiteY843" fmla="*/ 227087 h 6858000"/>
              <a:gd name="connsiteX844" fmla="*/ 5861181 w 7467600"/>
              <a:gd name="connsiteY844" fmla="*/ 143093 h 6858000"/>
              <a:gd name="connsiteX845" fmla="*/ 5961252 w 7467600"/>
              <a:gd name="connsiteY845" fmla="*/ 114820 h 6858000"/>
              <a:gd name="connsiteX846" fmla="*/ 5944437 w 7467600"/>
              <a:gd name="connsiteY846" fmla="*/ 113829 h 6858000"/>
              <a:gd name="connsiteX847" fmla="*/ 3882765 w 7467600"/>
              <a:gd name="connsiteY847" fmla="*/ 0 h 6858000"/>
              <a:gd name="connsiteX848" fmla="*/ 3995099 w 7467600"/>
              <a:gd name="connsiteY848" fmla="*/ 0 h 6858000"/>
              <a:gd name="connsiteX849" fmla="*/ 4163818 w 7467600"/>
              <a:gd name="connsiteY849" fmla="*/ 234104 h 6858000"/>
              <a:gd name="connsiteX850" fmla="*/ 4172099 w 7467600"/>
              <a:gd name="connsiteY850" fmla="*/ 234207 h 6858000"/>
              <a:gd name="connsiteX851" fmla="*/ 4784282 w 7467600"/>
              <a:gd name="connsiteY851" fmla="*/ 276561 h 6858000"/>
              <a:gd name="connsiteX852" fmla="*/ 4801687 w 7467600"/>
              <a:gd name="connsiteY852" fmla="*/ 267764 h 6858000"/>
              <a:gd name="connsiteX853" fmla="*/ 6082788 w 7467600"/>
              <a:gd name="connsiteY853" fmla="*/ 64119 h 6858000"/>
              <a:gd name="connsiteX854" fmla="*/ 6099442 w 7467600"/>
              <a:gd name="connsiteY854" fmla="*/ 82568 h 6858000"/>
              <a:gd name="connsiteX855" fmla="*/ 4804137 w 7467600"/>
              <a:gd name="connsiteY855" fmla="*/ 320931 h 6858000"/>
              <a:gd name="connsiteX856" fmla="*/ 4227047 w 7467600"/>
              <a:gd name="connsiteY856" fmla="*/ 313415 h 6858000"/>
              <a:gd name="connsiteX857" fmla="*/ 4346041 w 7467600"/>
              <a:gd name="connsiteY857" fmla="*/ 456086 h 6858000"/>
              <a:gd name="connsiteX858" fmla="*/ 4870967 w 7467600"/>
              <a:gd name="connsiteY858" fmla="*/ 963061 h 6858000"/>
              <a:gd name="connsiteX859" fmla="*/ 4889647 w 7467600"/>
              <a:gd name="connsiteY859" fmla="*/ 957147 h 6858000"/>
              <a:gd name="connsiteX860" fmla="*/ 5422504 w 7467600"/>
              <a:gd name="connsiteY860" fmla="*/ 805191 h 6858000"/>
              <a:gd name="connsiteX861" fmla="*/ 6087656 w 7467600"/>
              <a:gd name="connsiteY861" fmla="*/ 826703 h 6858000"/>
              <a:gd name="connsiteX862" fmla="*/ 6058717 w 7467600"/>
              <a:gd name="connsiteY862" fmla="*/ 865992 h 6858000"/>
              <a:gd name="connsiteX863" fmla="*/ 4974153 w 7467600"/>
              <a:gd name="connsiteY863" fmla="*/ 1045456 h 6858000"/>
              <a:gd name="connsiteX864" fmla="*/ 5627835 w 7467600"/>
              <a:gd name="connsiteY864" fmla="*/ 1472077 h 6858000"/>
              <a:gd name="connsiteX865" fmla="*/ 5629817 w 7467600"/>
              <a:gd name="connsiteY865" fmla="*/ 1471412 h 6858000"/>
              <a:gd name="connsiteX866" fmla="*/ 5634124 w 7467600"/>
              <a:gd name="connsiteY866" fmla="*/ 1470572 h 6858000"/>
              <a:gd name="connsiteX867" fmla="*/ 5755832 w 7467600"/>
              <a:gd name="connsiteY867" fmla="*/ 1383886 h 6858000"/>
              <a:gd name="connsiteX868" fmla="*/ 6014186 w 7467600"/>
              <a:gd name="connsiteY868" fmla="*/ 1279799 h 6858000"/>
              <a:gd name="connsiteX869" fmla="*/ 6901619 w 7467600"/>
              <a:gd name="connsiteY869" fmla="*/ 1047874 h 6858000"/>
              <a:gd name="connsiteX870" fmla="*/ 6931566 w 7467600"/>
              <a:gd name="connsiteY870" fmla="*/ 1062034 h 6858000"/>
              <a:gd name="connsiteX871" fmla="*/ 5790982 w 7467600"/>
              <a:gd name="connsiteY871" fmla="*/ 1561380 h 6858000"/>
              <a:gd name="connsiteX872" fmla="*/ 6188971 w 7467600"/>
              <a:gd name="connsiteY872" fmla="*/ 1755168 h 6858000"/>
              <a:gd name="connsiteX873" fmla="*/ 6202446 w 7467600"/>
              <a:gd name="connsiteY873" fmla="*/ 1752268 h 6858000"/>
              <a:gd name="connsiteX874" fmla="*/ 7179560 w 7467600"/>
              <a:gd name="connsiteY874" fmla="*/ 1467551 h 6858000"/>
              <a:gd name="connsiteX875" fmla="*/ 7158730 w 7467600"/>
              <a:gd name="connsiteY875" fmla="*/ 1507835 h 6858000"/>
              <a:gd name="connsiteX876" fmla="*/ 6326959 w 7467600"/>
              <a:gd name="connsiteY876" fmla="*/ 1817686 h 6858000"/>
              <a:gd name="connsiteX877" fmla="*/ 6537433 w 7467600"/>
              <a:gd name="connsiteY877" fmla="*/ 1907790 h 6858000"/>
              <a:gd name="connsiteX878" fmla="*/ 6550221 w 7467600"/>
              <a:gd name="connsiteY878" fmla="*/ 1910729 h 6858000"/>
              <a:gd name="connsiteX879" fmla="*/ 6964438 w 7467600"/>
              <a:gd name="connsiteY879" fmla="*/ 2209505 h 6858000"/>
              <a:gd name="connsiteX880" fmla="*/ 7367862 w 7467600"/>
              <a:gd name="connsiteY880" fmla="*/ 2806833 h 6858000"/>
              <a:gd name="connsiteX881" fmla="*/ 7364329 w 7467600"/>
              <a:gd name="connsiteY881" fmla="*/ 2826907 h 6858000"/>
              <a:gd name="connsiteX882" fmla="*/ 7290545 w 7467600"/>
              <a:gd name="connsiteY882" fmla="*/ 2850663 h 6858000"/>
              <a:gd name="connsiteX883" fmla="*/ 6472036 w 7467600"/>
              <a:gd name="connsiteY883" fmla="*/ 1959003 h 6858000"/>
              <a:gd name="connsiteX884" fmla="*/ 5792897 w 7467600"/>
              <a:gd name="connsiteY884" fmla="*/ 1647747 h 6858000"/>
              <a:gd name="connsiteX885" fmla="*/ 5842751 w 7467600"/>
              <a:gd name="connsiteY885" fmla="*/ 1816112 h 6858000"/>
              <a:gd name="connsiteX886" fmla="*/ 5847424 w 7467600"/>
              <a:gd name="connsiteY886" fmla="*/ 1815776 h 6858000"/>
              <a:gd name="connsiteX887" fmla="*/ 6399821 w 7467600"/>
              <a:gd name="connsiteY887" fmla="*/ 2344799 h 6858000"/>
              <a:gd name="connsiteX888" fmla="*/ 6323232 w 7467600"/>
              <a:gd name="connsiteY888" fmla="*/ 2389634 h 6858000"/>
              <a:gd name="connsiteX889" fmla="*/ 5942958 w 7467600"/>
              <a:gd name="connsiteY889" fmla="*/ 2077708 h 6858000"/>
              <a:gd name="connsiteX890" fmla="*/ 5921559 w 7467600"/>
              <a:gd name="connsiteY890" fmla="*/ 2378596 h 6858000"/>
              <a:gd name="connsiteX891" fmla="*/ 5817651 w 7467600"/>
              <a:gd name="connsiteY891" fmla="*/ 3023919 h 6858000"/>
              <a:gd name="connsiteX892" fmla="*/ 5729634 w 7467600"/>
              <a:gd name="connsiteY892" fmla="*/ 3051849 h 6858000"/>
              <a:gd name="connsiteX893" fmla="*/ 5611018 w 7467600"/>
              <a:gd name="connsiteY893" fmla="*/ 2316769 h 6858000"/>
              <a:gd name="connsiteX894" fmla="*/ 5687608 w 7467600"/>
              <a:gd name="connsiteY894" fmla="*/ 2039972 h 6858000"/>
              <a:gd name="connsiteX895" fmla="*/ 5657554 w 7467600"/>
              <a:gd name="connsiteY895" fmla="*/ 1576445 h 6858000"/>
              <a:gd name="connsiteX896" fmla="*/ 5150475 w 7467600"/>
              <a:gd name="connsiteY896" fmla="*/ 1274012 h 6858000"/>
              <a:gd name="connsiteX897" fmla="*/ 5349142 w 7467600"/>
              <a:gd name="connsiteY897" fmla="*/ 2204405 h 6858000"/>
              <a:gd name="connsiteX898" fmla="*/ 5262214 w 7467600"/>
              <a:gd name="connsiteY898" fmla="*/ 2233836 h 6858000"/>
              <a:gd name="connsiteX899" fmla="*/ 4981539 w 7467600"/>
              <a:gd name="connsiteY899" fmla="*/ 1542201 h 6858000"/>
              <a:gd name="connsiteX900" fmla="*/ 4958461 w 7467600"/>
              <a:gd name="connsiteY900" fmla="*/ 1136957 h 6858000"/>
              <a:gd name="connsiteX901" fmla="*/ 4655015 w 7467600"/>
              <a:gd name="connsiteY901" fmla="*/ 891426 h 6858000"/>
              <a:gd name="connsiteX902" fmla="*/ 4348002 w 7467600"/>
              <a:gd name="connsiteY902" fmla="*/ 2205895 h 6858000"/>
              <a:gd name="connsiteX903" fmla="*/ 4262250 w 7467600"/>
              <a:gd name="connsiteY903" fmla="*/ 2219972 h 6858000"/>
              <a:gd name="connsiteX904" fmla="*/ 4550611 w 7467600"/>
              <a:gd name="connsiteY904" fmla="*/ 817540 h 6858000"/>
              <a:gd name="connsiteX905" fmla="*/ 4564418 w 7467600"/>
              <a:gd name="connsiteY905" fmla="*/ 808293 h 6858000"/>
              <a:gd name="connsiteX906" fmla="*/ 4266388 w 7467600"/>
              <a:gd name="connsiteY906" fmla="*/ 500083 h 6858000"/>
              <a:gd name="connsiteX907" fmla="*/ 4032842 w 7467600"/>
              <a:gd name="connsiteY907" fmla="*/ 211809 h 6858000"/>
              <a:gd name="connsiteX908" fmla="*/ 3882765 w 7467600"/>
              <a:gd name="connsiteY908" fmla="*/ 0 h 6858000"/>
              <a:gd name="connsiteX909" fmla="*/ 3721337 w 7467600"/>
              <a:gd name="connsiteY909" fmla="*/ 0 h 6858000"/>
              <a:gd name="connsiteX910" fmla="*/ 3797544 w 7467600"/>
              <a:gd name="connsiteY910" fmla="*/ 0 h 6858000"/>
              <a:gd name="connsiteX911" fmla="*/ 3775734 w 7467600"/>
              <a:gd name="connsiteY911" fmla="*/ 95131 h 6858000"/>
              <a:gd name="connsiteX912" fmla="*/ 3724807 w 7467600"/>
              <a:gd name="connsiteY912" fmla="*/ 272257 h 6858000"/>
              <a:gd name="connsiteX913" fmla="*/ 3726844 w 7467600"/>
              <a:gd name="connsiteY913" fmla="*/ 282988 h 6858000"/>
              <a:gd name="connsiteX914" fmla="*/ 3742664 w 7467600"/>
              <a:gd name="connsiteY914" fmla="*/ 279918 h 6858000"/>
              <a:gd name="connsiteX915" fmla="*/ 4103910 w 7467600"/>
              <a:gd name="connsiteY915" fmla="*/ 1161917 h 6858000"/>
              <a:gd name="connsiteX916" fmla="*/ 4020269 w 7467600"/>
              <a:gd name="connsiteY916" fmla="*/ 1200406 h 6858000"/>
              <a:gd name="connsiteX917" fmla="*/ 3674882 w 7467600"/>
              <a:gd name="connsiteY917" fmla="*/ 488524 h 6858000"/>
              <a:gd name="connsiteX918" fmla="*/ 3132682 w 7467600"/>
              <a:gd name="connsiteY918" fmla="*/ 1072284 h 6858000"/>
              <a:gd name="connsiteX919" fmla="*/ 2716346 w 7467600"/>
              <a:gd name="connsiteY919" fmla="*/ 1276376 h 6858000"/>
              <a:gd name="connsiteX920" fmla="*/ 2716772 w 7467600"/>
              <a:gd name="connsiteY920" fmla="*/ 1255462 h 6858000"/>
              <a:gd name="connsiteX921" fmla="*/ 3471096 w 7467600"/>
              <a:gd name="connsiteY921" fmla="*/ 437072 h 6858000"/>
              <a:gd name="connsiteX922" fmla="*/ 3639057 w 7467600"/>
              <a:gd name="connsiteY922" fmla="*/ 286334 h 6858000"/>
              <a:gd name="connsiteX923" fmla="*/ 3640309 w 7467600"/>
              <a:gd name="connsiteY923" fmla="*/ 284664 h 6858000"/>
              <a:gd name="connsiteX924" fmla="*/ 3646022 w 7467600"/>
              <a:gd name="connsiteY924" fmla="*/ 276711 h 6858000"/>
              <a:gd name="connsiteX925" fmla="*/ 3707943 w 7467600"/>
              <a:gd name="connsiteY925" fmla="*/ 65958 h 6858000"/>
              <a:gd name="connsiteX926" fmla="*/ 3721337 w 7467600"/>
              <a:gd name="connsiteY926" fmla="*/ 0 h 6858000"/>
              <a:gd name="connsiteX927" fmla="*/ 2867960 w 7467600"/>
              <a:gd name="connsiteY927" fmla="*/ 0 h 6858000"/>
              <a:gd name="connsiteX928" fmla="*/ 2926351 w 7467600"/>
              <a:gd name="connsiteY928" fmla="*/ 0 h 6858000"/>
              <a:gd name="connsiteX929" fmla="*/ 2902823 w 7467600"/>
              <a:gd name="connsiteY929" fmla="*/ 262929 h 6858000"/>
              <a:gd name="connsiteX930" fmla="*/ 2940663 w 7467600"/>
              <a:gd name="connsiteY930" fmla="*/ 140884 h 6858000"/>
              <a:gd name="connsiteX931" fmla="*/ 2947039 w 7467600"/>
              <a:gd name="connsiteY931" fmla="*/ 122524 h 6858000"/>
              <a:gd name="connsiteX932" fmla="*/ 2984316 w 7467600"/>
              <a:gd name="connsiteY932" fmla="*/ 0 h 6858000"/>
              <a:gd name="connsiteX933" fmla="*/ 3016114 w 7467600"/>
              <a:gd name="connsiteY933" fmla="*/ 0 h 6858000"/>
              <a:gd name="connsiteX934" fmla="*/ 2979949 w 7467600"/>
              <a:gd name="connsiteY934" fmla="*/ 119274 h 6858000"/>
              <a:gd name="connsiteX935" fmla="*/ 3023879 w 7467600"/>
              <a:gd name="connsiteY935" fmla="*/ 0 h 6858000"/>
              <a:gd name="connsiteX936" fmla="*/ 3105400 w 7467600"/>
              <a:gd name="connsiteY936" fmla="*/ 0 h 6858000"/>
              <a:gd name="connsiteX937" fmla="*/ 3094669 w 7467600"/>
              <a:gd name="connsiteY937" fmla="*/ 30308 h 6858000"/>
              <a:gd name="connsiteX938" fmla="*/ 2901945 w 7467600"/>
              <a:gd name="connsiteY938" fmla="*/ 466538 h 6858000"/>
              <a:gd name="connsiteX939" fmla="*/ 2815209 w 7467600"/>
              <a:gd name="connsiteY939" fmla="*/ 497361 h 6858000"/>
              <a:gd name="connsiteX940" fmla="*/ 2844845 w 7467600"/>
              <a:gd name="connsiteY940" fmla="*/ 127638 h 6858000"/>
              <a:gd name="connsiteX941" fmla="*/ 2867960 w 7467600"/>
              <a:gd name="connsiteY941" fmla="*/ 0 h 6858000"/>
              <a:gd name="connsiteX942" fmla="*/ 1057230 w 7467600"/>
              <a:gd name="connsiteY942" fmla="*/ 0 h 6858000"/>
              <a:gd name="connsiteX943" fmla="*/ 1111003 w 7467600"/>
              <a:gd name="connsiteY943" fmla="*/ 0 h 6858000"/>
              <a:gd name="connsiteX944" fmla="*/ 1125553 w 7467600"/>
              <a:gd name="connsiteY944" fmla="*/ 52588 h 6858000"/>
              <a:gd name="connsiteX945" fmla="*/ 1304276 w 7467600"/>
              <a:gd name="connsiteY945" fmla="*/ 476275 h 6858000"/>
              <a:gd name="connsiteX946" fmla="*/ 1492066 w 7467600"/>
              <a:gd name="connsiteY946" fmla="*/ 886333 h 6858000"/>
              <a:gd name="connsiteX947" fmla="*/ 1423698 w 7467600"/>
              <a:gd name="connsiteY947" fmla="*/ 710817 h 6858000"/>
              <a:gd name="connsiteX948" fmla="*/ 1357609 w 7467600"/>
              <a:gd name="connsiteY948" fmla="*/ 532892 h 6858000"/>
              <a:gd name="connsiteX949" fmla="*/ 1309550 w 7467600"/>
              <a:gd name="connsiteY949" fmla="*/ 374031 h 6858000"/>
              <a:gd name="connsiteX950" fmla="*/ 1193673 w 7467600"/>
              <a:gd name="connsiteY950" fmla="*/ 49533 h 6858000"/>
              <a:gd name="connsiteX951" fmla="*/ 1164391 w 7467600"/>
              <a:gd name="connsiteY951" fmla="*/ 0 h 6858000"/>
              <a:gd name="connsiteX952" fmla="*/ 1200666 w 7467600"/>
              <a:gd name="connsiteY952" fmla="*/ 0 h 6858000"/>
              <a:gd name="connsiteX953" fmla="*/ 1223408 w 7467600"/>
              <a:gd name="connsiteY953" fmla="*/ 38996 h 6858000"/>
              <a:gd name="connsiteX954" fmla="*/ 1339635 w 7467600"/>
              <a:gd name="connsiteY954" fmla="*/ 365517 h 6858000"/>
              <a:gd name="connsiteX955" fmla="*/ 1387469 w 7467600"/>
              <a:gd name="connsiteY955" fmla="*/ 523079 h 6858000"/>
              <a:gd name="connsiteX956" fmla="*/ 1452685 w 7467600"/>
              <a:gd name="connsiteY956" fmla="*/ 699806 h 6858000"/>
              <a:gd name="connsiteX957" fmla="*/ 1492092 w 7467600"/>
              <a:gd name="connsiteY957" fmla="*/ 800424 h 6858000"/>
              <a:gd name="connsiteX958" fmla="*/ 1455302 w 7467600"/>
              <a:gd name="connsiteY958" fmla="*/ 632913 h 6858000"/>
              <a:gd name="connsiteX959" fmla="*/ 1222336 w 7467600"/>
              <a:gd name="connsiteY959" fmla="*/ 9480 h 6858000"/>
              <a:gd name="connsiteX960" fmla="*/ 1214634 w 7467600"/>
              <a:gd name="connsiteY960" fmla="*/ 0 h 6858000"/>
              <a:gd name="connsiteX961" fmla="*/ 1289827 w 7467600"/>
              <a:gd name="connsiteY961" fmla="*/ 0 h 6858000"/>
              <a:gd name="connsiteX962" fmla="*/ 1321076 w 7467600"/>
              <a:gd name="connsiteY962" fmla="*/ 59722 h 6858000"/>
              <a:gd name="connsiteX963" fmla="*/ 1512579 w 7467600"/>
              <a:gd name="connsiteY963" fmla="*/ 626441 h 6858000"/>
              <a:gd name="connsiteX964" fmla="*/ 1506076 w 7467600"/>
              <a:gd name="connsiteY964" fmla="*/ 1089289 h 6858000"/>
              <a:gd name="connsiteX965" fmla="*/ 1486346 w 7467600"/>
              <a:gd name="connsiteY965" fmla="*/ 1079919 h 6858000"/>
              <a:gd name="connsiteX966" fmla="*/ 1070511 w 7467600"/>
              <a:gd name="connsiteY966" fmla="*/ 48609 h 6858000"/>
              <a:gd name="connsiteX967" fmla="*/ 1057230 w 7467600"/>
              <a:gd name="connsiteY967" fmla="*/ 0 h 6858000"/>
              <a:gd name="connsiteX968" fmla="*/ 43151 w 7467600"/>
              <a:gd name="connsiteY968" fmla="*/ 0 h 6858000"/>
              <a:gd name="connsiteX969" fmla="*/ 95283 w 7467600"/>
              <a:gd name="connsiteY969" fmla="*/ 0 h 6858000"/>
              <a:gd name="connsiteX970" fmla="*/ 300708 w 7467600"/>
              <a:gd name="connsiteY970" fmla="*/ 154571 h 6858000"/>
              <a:gd name="connsiteX971" fmla="*/ 530414 w 7467600"/>
              <a:gd name="connsiteY971" fmla="*/ 354673 h 6858000"/>
              <a:gd name="connsiteX972" fmla="*/ 333785 w 7467600"/>
              <a:gd name="connsiteY972" fmla="*/ 161564 h 6858000"/>
              <a:gd name="connsiteX973" fmla="*/ 147005 w 7467600"/>
              <a:gd name="connsiteY973" fmla="*/ 0 h 6858000"/>
              <a:gd name="connsiteX974" fmla="*/ 272509 w 7467600"/>
              <a:gd name="connsiteY974" fmla="*/ 0 h 6858000"/>
              <a:gd name="connsiteX975" fmla="*/ 326276 w 7467600"/>
              <a:gd name="connsiteY975" fmla="*/ 45847 h 6858000"/>
              <a:gd name="connsiteX976" fmla="*/ 823759 w 7467600"/>
              <a:gd name="connsiteY976" fmla="*/ 574145 h 6858000"/>
              <a:gd name="connsiteX977" fmla="*/ 811254 w 7467600"/>
              <a:gd name="connsiteY977" fmla="*/ 665546 h 6858000"/>
              <a:gd name="connsiteX978" fmla="*/ 154042 w 7467600"/>
              <a:gd name="connsiteY978" fmla="*/ 261522 h 6858000"/>
              <a:gd name="connsiteX979" fmla="*/ 13550 w 7467600"/>
              <a:gd name="connsiteY979" fmla="*/ 158423 h 6858000"/>
              <a:gd name="connsiteX980" fmla="*/ 0 w 7467600"/>
              <a:gd name="connsiteY980" fmla="*/ 146618 h 6858000"/>
              <a:gd name="connsiteX981" fmla="*/ 0 w 7467600"/>
              <a:gd name="connsiteY981" fmla="*/ 59161 h 6858000"/>
              <a:gd name="connsiteX982" fmla="*/ 45427 w 7467600"/>
              <a:gd name="connsiteY982" fmla="*/ 101078 h 6858000"/>
              <a:gd name="connsiteX983" fmla="*/ 630103 w 7467600"/>
              <a:gd name="connsiteY983" fmla="*/ 485885 h 6858000"/>
              <a:gd name="connsiteX984" fmla="*/ 532040 w 7467600"/>
              <a:gd name="connsiteY984" fmla="*/ 399359 h 6858000"/>
              <a:gd name="connsiteX985" fmla="*/ 517618 w 7467600"/>
              <a:gd name="connsiteY985" fmla="*/ 385726 h 6858000"/>
              <a:gd name="connsiteX986" fmla="*/ 285074 w 7467600"/>
              <a:gd name="connsiteY986" fmla="*/ 182755 h 6858000"/>
              <a:gd name="connsiteX987" fmla="*/ 43151 w 7467600"/>
              <a:gd name="connsiteY98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312201 w 7467600"/>
              <a:gd name="connsiteY130" fmla="*/ 5128278 h 6858000"/>
              <a:gd name="connsiteX131" fmla="*/ 1903353 w 7467600"/>
              <a:gd name="connsiteY131" fmla="*/ 5044827 h 6858000"/>
              <a:gd name="connsiteX132" fmla="*/ 1936931 w 7467600"/>
              <a:gd name="connsiteY132" fmla="*/ 5093954 h 6858000"/>
              <a:gd name="connsiteX133" fmla="*/ 2195868 w 7467600"/>
              <a:gd name="connsiteY133" fmla="*/ 5396574 h 6858000"/>
              <a:gd name="connsiteX134" fmla="*/ 2088852 w 7467600"/>
              <a:gd name="connsiteY134" fmla="*/ 5166123 h 6858000"/>
              <a:gd name="connsiteX135" fmla="*/ 1958241 w 7467600"/>
              <a:gd name="connsiteY135" fmla="*/ 5067955 h 6858000"/>
              <a:gd name="connsiteX136" fmla="*/ 1903353 w 7467600"/>
              <a:gd name="connsiteY136" fmla="*/ 5044827 h 6858000"/>
              <a:gd name="connsiteX137" fmla="*/ 1979378 w 7467600"/>
              <a:gd name="connsiteY137" fmla="*/ 4769504 h 6858000"/>
              <a:gd name="connsiteX138" fmla="*/ 2882120 w 7467600"/>
              <a:gd name="connsiteY138" fmla="*/ 5064547 h 6858000"/>
              <a:gd name="connsiteX139" fmla="*/ 2793103 w 7467600"/>
              <a:gd name="connsiteY139" fmla="*/ 5039699 h 6858000"/>
              <a:gd name="connsiteX140" fmla="*/ 2770041 w 7467600"/>
              <a:gd name="connsiteY140" fmla="*/ 5033634 h 6858000"/>
              <a:gd name="connsiteX141" fmla="*/ 1979378 w 7467600"/>
              <a:gd name="connsiteY141" fmla="*/ 4769504 h 6858000"/>
              <a:gd name="connsiteX142" fmla="*/ 1927410 w 7467600"/>
              <a:gd name="connsiteY142" fmla="*/ 4716164 h 6858000"/>
              <a:gd name="connsiteX143" fmla="*/ 1959587 w 7467600"/>
              <a:gd name="connsiteY143" fmla="*/ 4728849 h 6858000"/>
              <a:gd name="connsiteX144" fmla="*/ 2777707 w 7467600"/>
              <a:gd name="connsiteY144" fmla="*/ 5003991 h 6858000"/>
              <a:gd name="connsiteX145" fmla="*/ 2800768 w 7467600"/>
              <a:gd name="connsiteY145" fmla="*/ 5010056 h 6858000"/>
              <a:gd name="connsiteX146" fmla="*/ 2879408 w 7467600"/>
              <a:gd name="connsiteY146" fmla="*/ 5031590 h 6858000"/>
              <a:gd name="connsiteX147" fmla="*/ 2862295 w 7467600"/>
              <a:gd name="connsiteY147" fmla="*/ 5022958 h 6858000"/>
              <a:gd name="connsiteX148" fmla="*/ 2813343 w 7467600"/>
              <a:gd name="connsiteY148" fmla="*/ 4998369 h 6858000"/>
              <a:gd name="connsiteX149" fmla="*/ 2646245 w 7467600"/>
              <a:gd name="connsiteY149" fmla="*/ 4930999 h 6858000"/>
              <a:gd name="connsiteX150" fmla="*/ 1999243 w 7467600"/>
              <a:gd name="connsiteY150" fmla="*/ 4730524 h 6858000"/>
              <a:gd name="connsiteX151" fmla="*/ 1979527 w 7467600"/>
              <a:gd name="connsiteY151" fmla="*/ 4726651 h 6858000"/>
              <a:gd name="connsiteX152" fmla="*/ 1927410 w 7467600"/>
              <a:gd name="connsiteY152" fmla="*/ 4716164 h 6858000"/>
              <a:gd name="connsiteX153" fmla="*/ 1997014 w 7467600"/>
              <a:gd name="connsiteY153" fmla="*/ 4698007 h 6858000"/>
              <a:gd name="connsiteX154" fmla="*/ 2005458 w 7467600"/>
              <a:gd name="connsiteY154" fmla="*/ 4699540 h 6858000"/>
              <a:gd name="connsiteX155" fmla="*/ 2657186 w 7467600"/>
              <a:gd name="connsiteY155" fmla="*/ 4901687 h 6858000"/>
              <a:gd name="connsiteX156" fmla="*/ 2826662 w 7467600"/>
              <a:gd name="connsiteY156" fmla="*/ 4970362 h 6858000"/>
              <a:gd name="connsiteX157" fmla="*/ 2876100 w 7467600"/>
              <a:gd name="connsiteY157" fmla="*/ 4995397 h 6858000"/>
              <a:gd name="connsiteX158" fmla="*/ 3042600 w 7467600"/>
              <a:gd name="connsiteY158" fmla="*/ 5059532 h 6858000"/>
              <a:gd name="connsiteX159" fmla="*/ 1997014 w 7467600"/>
              <a:gd name="connsiteY159" fmla="*/ 4698007 h 6858000"/>
              <a:gd name="connsiteX160" fmla="*/ 2305292 w 7467600"/>
              <a:gd name="connsiteY160" fmla="*/ 4219492 h 6858000"/>
              <a:gd name="connsiteX161" fmla="*/ 3360922 w 7467600"/>
              <a:gd name="connsiteY161" fmla="*/ 4529373 h 6858000"/>
              <a:gd name="connsiteX162" fmla="*/ 3492420 w 7467600"/>
              <a:gd name="connsiteY162" fmla="*/ 4510145 h 6858000"/>
              <a:gd name="connsiteX163" fmla="*/ 3364086 w 7467600"/>
              <a:gd name="connsiteY163" fmla="*/ 4480340 h 6858000"/>
              <a:gd name="connsiteX164" fmla="*/ 3225818 w 7467600"/>
              <a:gd name="connsiteY164" fmla="*/ 4411822 h 6858000"/>
              <a:gd name="connsiteX165" fmla="*/ 3129696 w 7467600"/>
              <a:gd name="connsiteY165" fmla="*/ 4360704 h 6858000"/>
              <a:gd name="connsiteX166" fmla="*/ 2814545 w 7467600"/>
              <a:gd name="connsiteY166" fmla="*/ 4282955 h 6858000"/>
              <a:gd name="connsiteX167" fmla="*/ 2305292 w 7467600"/>
              <a:gd name="connsiteY167" fmla="*/ 4219492 h 6858000"/>
              <a:gd name="connsiteX168" fmla="*/ 2626982 w 7467600"/>
              <a:gd name="connsiteY168" fmla="*/ 4206450 h 6858000"/>
              <a:gd name="connsiteX169" fmla="*/ 2490617 w 7467600"/>
              <a:gd name="connsiteY169" fmla="*/ 4206951 h 6858000"/>
              <a:gd name="connsiteX170" fmla="*/ 2819869 w 7467600"/>
              <a:gd name="connsiteY170" fmla="*/ 4252936 h 6858000"/>
              <a:gd name="connsiteX171" fmla="*/ 3143018 w 7467600"/>
              <a:gd name="connsiteY171" fmla="*/ 4332698 h 6858000"/>
              <a:gd name="connsiteX172" fmla="*/ 3241520 w 7467600"/>
              <a:gd name="connsiteY172" fmla="*/ 4385112 h 6858000"/>
              <a:gd name="connsiteX173" fmla="*/ 3374575 w 7467600"/>
              <a:gd name="connsiteY173" fmla="*/ 4451517 h 6858000"/>
              <a:gd name="connsiteX174" fmla="*/ 3505221 w 7467600"/>
              <a:gd name="connsiteY174" fmla="*/ 4480757 h 6858000"/>
              <a:gd name="connsiteX175" fmla="*/ 2626982 w 7467600"/>
              <a:gd name="connsiteY175" fmla="*/ 4206450 h 6858000"/>
              <a:gd name="connsiteX176" fmla="*/ 1310106 w 7467600"/>
              <a:gd name="connsiteY176" fmla="*/ 3943217 h 6858000"/>
              <a:gd name="connsiteX177" fmla="*/ 854994 w 7467600"/>
              <a:gd name="connsiteY177" fmla="*/ 4399136 h 6858000"/>
              <a:gd name="connsiteX178" fmla="*/ 742462 w 7467600"/>
              <a:gd name="connsiteY178" fmla="*/ 4594648 h 6858000"/>
              <a:gd name="connsiteX179" fmla="*/ 820602 w 7467600"/>
              <a:gd name="connsiteY179" fmla="*/ 4485915 h 6858000"/>
              <a:gd name="connsiteX180" fmla="*/ 878295 w 7467600"/>
              <a:gd name="connsiteY180" fmla="*/ 4403594 h 6858000"/>
              <a:gd name="connsiteX181" fmla="*/ 1240607 w 7467600"/>
              <a:gd name="connsiteY181" fmla="*/ 4010401 h 6858000"/>
              <a:gd name="connsiteX182" fmla="*/ 1310106 w 7467600"/>
              <a:gd name="connsiteY182" fmla="*/ 3943217 h 6858000"/>
              <a:gd name="connsiteX183" fmla="*/ 1423113 w 7467600"/>
              <a:gd name="connsiteY183" fmla="*/ 3874565 h 6858000"/>
              <a:gd name="connsiteX184" fmla="*/ 1260565 w 7467600"/>
              <a:gd name="connsiteY184" fmla="*/ 4031982 h 6858000"/>
              <a:gd name="connsiteX185" fmla="*/ 901900 w 7467600"/>
              <a:gd name="connsiteY185" fmla="*/ 4421236 h 6858000"/>
              <a:gd name="connsiteX186" fmla="*/ 845044 w 7467600"/>
              <a:gd name="connsiteY186" fmla="*/ 4502436 h 6858000"/>
              <a:gd name="connsiteX187" fmla="*/ 685926 w 7467600"/>
              <a:gd name="connsiteY187" fmla="*/ 4703069 h 6858000"/>
              <a:gd name="connsiteX188" fmla="*/ 684248 w 7467600"/>
              <a:gd name="connsiteY188" fmla="*/ 4706721 h 6858000"/>
              <a:gd name="connsiteX189" fmla="*/ 1423113 w 7467600"/>
              <a:gd name="connsiteY189" fmla="*/ 3874565 h 6858000"/>
              <a:gd name="connsiteX190" fmla="*/ 3316479 w 7467600"/>
              <a:gd name="connsiteY190" fmla="*/ 3872136 h 6858000"/>
              <a:gd name="connsiteX191" fmla="*/ 3546806 w 7467600"/>
              <a:gd name="connsiteY191" fmla="*/ 4356139 h 6858000"/>
              <a:gd name="connsiteX192" fmla="*/ 3364433 w 7467600"/>
              <a:gd name="connsiteY192" fmla="*/ 3953121 h 6858000"/>
              <a:gd name="connsiteX193" fmla="*/ 3316479 w 7467600"/>
              <a:gd name="connsiteY193" fmla="*/ 3872136 h 6858000"/>
              <a:gd name="connsiteX194" fmla="*/ 3291335 w 7467600"/>
              <a:gd name="connsiteY194" fmla="*/ 3767420 h 6858000"/>
              <a:gd name="connsiteX195" fmla="*/ 3390805 w 7467600"/>
              <a:gd name="connsiteY195" fmla="*/ 3937163 h 6858000"/>
              <a:gd name="connsiteX196" fmla="*/ 3579062 w 7467600"/>
              <a:gd name="connsiteY196" fmla="*/ 4359040 h 6858000"/>
              <a:gd name="connsiteX197" fmla="*/ 3467355 w 7467600"/>
              <a:gd name="connsiteY197" fmla="*/ 3988130 h 6858000"/>
              <a:gd name="connsiteX198" fmla="*/ 3310753 w 7467600"/>
              <a:gd name="connsiteY198" fmla="*/ 3787140 h 6858000"/>
              <a:gd name="connsiteX199" fmla="*/ 3291335 w 7467600"/>
              <a:gd name="connsiteY199" fmla="*/ 3767420 h 6858000"/>
              <a:gd name="connsiteX200" fmla="*/ 1635889 w 7467600"/>
              <a:gd name="connsiteY200" fmla="*/ 3709494 h 6858000"/>
              <a:gd name="connsiteX201" fmla="*/ 1634800 w 7467600"/>
              <a:gd name="connsiteY201" fmla="*/ 3731111 h 6858000"/>
              <a:gd name="connsiteX202" fmla="*/ 1635889 w 7467600"/>
              <a:gd name="connsiteY202" fmla="*/ 3709494 h 6858000"/>
              <a:gd name="connsiteX203" fmla="*/ 1510397 w 7467600"/>
              <a:gd name="connsiteY203" fmla="*/ 3684705 h 6858000"/>
              <a:gd name="connsiteX204" fmla="*/ 1146550 w 7467600"/>
              <a:gd name="connsiteY204" fmla="*/ 3802012 h 6858000"/>
              <a:gd name="connsiteX205" fmla="*/ 698834 w 7467600"/>
              <a:gd name="connsiteY205" fmla="*/ 3952272 h 6858000"/>
              <a:gd name="connsiteX206" fmla="*/ 34256 w 7467600"/>
              <a:gd name="connsiteY206" fmla="*/ 4347603 h 6858000"/>
              <a:gd name="connsiteX207" fmla="*/ 527241 w 7467600"/>
              <a:gd name="connsiteY207" fmla="*/ 4065078 h 6858000"/>
              <a:gd name="connsiteX208" fmla="*/ 1510397 w 7467600"/>
              <a:gd name="connsiteY208" fmla="*/ 3684705 h 6858000"/>
              <a:gd name="connsiteX209" fmla="*/ 1313114 w 7467600"/>
              <a:gd name="connsiteY209" fmla="*/ 3655216 h 6858000"/>
              <a:gd name="connsiteX210" fmla="*/ 1109304 w 7467600"/>
              <a:gd name="connsiteY210" fmla="*/ 3669030 h 6858000"/>
              <a:gd name="connsiteX211" fmla="*/ 8129 w 7467600"/>
              <a:gd name="connsiteY211" fmla="*/ 4330519 h 6858000"/>
              <a:gd name="connsiteX212" fmla="*/ 687572 w 7467600"/>
              <a:gd name="connsiteY212" fmla="*/ 3925629 h 6858000"/>
              <a:gd name="connsiteX213" fmla="*/ 1138365 w 7467600"/>
              <a:gd name="connsiteY213" fmla="*/ 3774515 h 6858000"/>
              <a:gd name="connsiteX214" fmla="*/ 1505579 w 7467600"/>
              <a:gd name="connsiteY214" fmla="*/ 3655526 h 6858000"/>
              <a:gd name="connsiteX215" fmla="*/ 1313114 w 7467600"/>
              <a:gd name="connsiteY215" fmla="*/ 3655216 h 6858000"/>
              <a:gd name="connsiteX216" fmla="*/ 3655073 w 7467600"/>
              <a:gd name="connsiteY216" fmla="*/ 3650884 h 6858000"/>
              <a:gd name="connsiteX217" fmla="*/ 3989938 w 7467600"/>
              <a:gd name="connsiteY217" fmla="*/ 3991685 h 6858000"/>
              <a:gd name="connsiteX218" fmla="*/ 4393907 w 7467600"/>
              <a:gd name="connsiteY218" fmla="*/ 4261258 h 6858000"/>
              <a:gd name="connsiteX219" fmla="*/ 4648051 w 7467600"/>
              <a:gd name="connsiteY219" fmla="*/ 4374051 h 6858000"/>
              <a:gd name="connsiteX220" fmla="*/ 4383389 w 7467600"/>
              <a:gd name="connsiteY220" fmla="*/ 4184369 h 6858000"/>
              <a:gd name="connsiteX221" fmla="*/ 4165508 w 7467600"/>
              <a:gd name="connsiteY221" fmla="*/ 4035196 h 6858000"/>
              <a:gd name="connsiteX222" fmla="*/ 4068162 w 7467600"/>
              <a:gd name="connsiteY222" fmla="*/ 3953394 h 6858000"/>
              <a:gd name="connsiteX223" fmla="*/ 3981416 w 7467600"/>
              <a:gd name="connsiteY223" fmla="*/ 3880482 h 6858000"/>
              <a:gd name="connsiteX224" fmla="*/ 3800147 w 7467600"/>
              <a:gd name="connsiteY224" fmla="*/ 3749872 h 6858000"/>
              <a:gd name="connsiteX225" fmla="*/ 3655073 w 7467600"/>
              <a:gd name="connsiteY225" fmla="*/ 3650884 h 6858000"/>
              <a:gd name="connsiteX226" fmla="*/ 3670252 w 7467600"/>
              <a:gd name="connsiteY226" fmla="*/ 3622798 h 6858000"/>
              <a:gd name="connsiteX227" fmla="*/ 3817258 w 7467600"/>
              <a:gd name="connsiteY227" fmla="*/ 3723577 h 6858000"/>
              <a:gd name="connsiteX228" fmla="*/ 4000461 w 7467600"/>
              <a:gd name="connsiteY228" fmla="*/ 3855966 h 6858000"/>
              <a:gd name="connsiteX229" fmla="*/ 4088180 w 7467600"/>
              <a:gd name="connsiteY229" fmla="*/ 3929774 h 6858000"/>
              <a:gd name="connsiteX230" fmla="*/ 4184555 w 7467600"/>
              <a:gd name="connsiteY230" fmla="*/ 4010683 h 6858000"/>
              <a:gd name="connsiteX231" fmla="*/ 4399563 w 7467600"/>
              <a:gd name="connsiteY231" fmla="*/ 4158106 h 6858000"/>
              <a:gd name="connsiteX232" fmla="*/ 4684469 w 7467600"/>
              <a:gd name="connsiteY232" fmla="*/ 4364680 h 6858000"/>
              <a:gd name="connsiteX233" fmla="*/ 4690271 w 7467600"/>
              <a:gd name="connsiteY233" fmla="*/ 4370034 h 6858000"/>
              <a:gd name="connsiteX234" fmla="*/ 4136093 w 7467600"/>
              <a:gd name="connsiteY234" fmla="*/ 3858466 h 6858000"/>
              <a:gd name="connsiteX235" fmla="*/ 3670252 w 7467600"/>
              <a:gd name="connsiteY235" fmla="*/ 3622798 h 6858000"/>
              <a:gd name="connsiteX236" fmla="*/ 4440129 w 7467600"/>
              <a:gd name="connsiteY236" fmla="*/ 3448571 h 6858000"/>
              <a:gd name="connsiteX237" fmla="*/ 4856525 w 7467600"/>
              <a:gd name="connsiteY237" fmla="*/ 3915351 h 6858000"/>
              <a:gd name="connsiteX238" fmla="*/ 5059055 w 7467600"/>
              <a:gd name="connsiteY238" fmla="*/ 4108918 h 6858000"/>
              <a:gd name="connsiteX239" fmla="*/ 5290070 w 7467600"/>
              <a:gd name="connsiteY239" fmla="*/ 4263619 h 6858000"/>
              <a:gd name="connsiteX240" fmla="*/ 4834991 w 7467600"/>
              <a:gd name="connsiteY240" fmla="*/ 3830985 h 6858000"/>
              <a:gd name="connsiteX241" fmla="*/ 4440129 w 7467600"/>
              <a:gd name="connsiteY241" fmla="*/ 3448571 h 6858000"/>
              <a:gd name="connsiteX242" fmla="*/ 4441737 w 7467600"/>
              <a:gd name="connsiteY242" fmla="*/ 3399734 h 6858000"/>
              <a:gd name="connsiteX243" fmla="*/ 4431236 w 7467600"/>
              <a:gd name="connsiteY243" fmla="*/ 3400954 h 6858000"/>
              <a:gd name="connsiteX244" fmla="*/ 4557150 w 7467600"/>
              <a:gd name="connsiteY244" fmla="*/ 3510023 h 6858000"/>
              <a:gd name="connsiteX245" fmla="*/ 4856936 w 7467600"/>
              <a:gd name="connsiteY245" fmla="*/ 3809146 h 6858000"/>
              <a:gd name="connsiteX246" fmla="*/ 5111996 w 7467600"/>
              <a:gd name="connsiteY246" fmla="*/ 4065759 h 6858000"/>
              <a:gd name="connsiteX247" fmla="*/ 5388878 w 7467600"/>
              <a:gd name="connsiteY247" fmla="*/ 4300185 h 6858000"/>
              <a:gd name="connsiteX248" fmla="*/ 5425556 w 7467600"/>
              <a:gd name="connsiteY248" fmla="*/ 4308967 h 6858000"/>
              <a:gd name="connsiteX249" fmla="*/ 4943646 w 7467600"/>
              <a:gd name="connsiteY249" fmla="*/ 3822916 h 6858000"/>
              <a:gd name="connsiteX250" fmla="*/ 4594837 w 7467600"/>
              <a:gd name="connsiteY250" fmla="*/ 3532274 h 6858000"/>
              <a:gd name="connsiteX251" fmla="*/ 4441737 w 7467600"/>
              <a:gd name="connsiteY251" fmla="*/ 3399734 h 6858000"/>
              <a:gd name="connsiteX252" fmla="*/ 5425834 w 7467600"/>
              <a:gd name="connsiteY252" fmla="*/ 3162785 h 6858000"/>
              <a:gd name="connsiteX253" fmla="*/ 5401644 w 7467600"/>
              <a:gd name="connsiteY253" fmla="*/ 3617847 h 6858000"/>
              <a:gd name="connsiteX254" fmla="*/ 5467256 w 7467600"/>
              <a:gd name="connsiteY254" fmla="*/ 4175494 h 6858000"/>
              <a:gd name="connsiteX255" fmla="*/ 5448069 w 7467600"/>
              <a:gd name="connsiteY255" fmla="*/ 3567554 h 6858000"/>
              <a:gd name="connsiteX256" fmla="*/ 5425834 w 7467600"/>
              <a:gd name="connsiteY256" fmla="*/ 3162785 h 6858000"/>
              <a:gd name="connsiteX257" fmla="*/ 1318687 w 7467600"/>
              <a:gd name="connsiteY257" fmla="*/ 3113840 h 6858000"/>
              <a:gd name="connsiteX258" fmla="*/ 1066793 w 7467600"/>
              <a:gd name="connsiteY258" fmla="*/ 3212171 h 6858000"/>
              <a:gd name="connsiteX259" fmla="*/ 993319 w 7467600"/>
              <a:gd name="connsiteY259" fmla="*/ 3247648 h 6858000"/>
              <a:gd name="connsiteX260" fmla="*/ 853081 w 7467600"/>
              <a:gd name="connsiteY260" fmla="*/ 3312410 h 6858000"/>
              <a:gd name="connsiteX261" fmla="*/ 805957 w 7467600"/>
              <a:gd name="connsiteY261" fmla="*/ 3330443 h 6858000"/>
              <a:gd name="connsiteX262" fmla="*/ 1318687 w 7467600"/>
              <a:gd name="connsiteY262" fmla="*/ 3113840 h 6858000"/>
              <a:gd name="connsiteX263" fmla="*/ 5453702 w 7467600"/>
              <a:gd name="connsiteY263" fmla="*/ 3090882 h 6858000"/>
              <a:gd name="connsiteX264" fmla="*/ 5480135 w 7467600"/>
              <a:gd name="connsiteY264" fmla="*/ 3565802 h 6858000"/>
              <a:gd name="connsiteX265" fmla="*/ 5499023 w 7467600"/>
              <a:gd name="connsiteY265" fmla="*/ 4166310 h 6858000"/>
              <a:gd name="connsiteX266" fmla="*/ 5547022 w 7467600"/>
              <a:gd name="connsiteY266" fmla="*/ 3607838 h 6858000"/>
              <a:gd name="connsiteX267" fmla="*/ 5515964 w 7467600"/>
              <a:gd name="connsiteY267" fmla="*/ 3378541 h 6858000"/>
              <a:gd name="connsiteX268" fmla="*/ 5453702 w 7467600"/>
              <a:gd name="connsiteY268" fmla="*/ 3090882 h 6858000"/>
              <a:gd name="connsiteX269" fmla="*/ 1238695 w 7467600"/>
              <a:gd name="connsiteY269" fmla="*/ 3076820 h 6858000"/>
              <a:gd name="connsiteX270" fmla="*/ 716371 w 7467600"/>
              <a:gd name="connsiteY270" fmla="*/ 3293249 h 6858000"/>
              <a:gd name="connsiteX271" fmla="*/ 579522 w 7467600"/>
              <a:gd name="connsiteY271" fmla="*/ 3371759 h 6858000"/>
              <a:gd name="connsiteX272" fmla="*/ 600288 w 7467600"/>
              <a:gd name="connsiteY272" fmla="*/ 3365555 h 6858000"/>
              <a:gd name="connsiteX273" fmla="*/ 840692 w 7467600"/>
              <a:gd name="connsiteY273" fmla="*/ 3284921 h 6858000"/>
              <a:gd name="connsiteX274" fmla="*/ 979248 w 7467600"/>
              <a:gd name="connsiteY274" fmla="*/ 3221003 h 6858000"/>
              <a:gd name="connsiteX275" fmla="*/ 1053282 w 7467600"/>
              <a:gd name="connsiteY275" fmla="*/ 3185247 h 6858000"/>
              <a:gd name="connsiteX276" fmla="*/ 1320603 w 7467600"/>
              <a:gd name="connsiteY276" fmla="*/ 3081281 h 6858000"/>
              <a:gd name="connsiteX277" fmla="*/ 1238695 w 7467600"/>
              <a:gd name="connsiteY277" fmla="*/ 3076820 h 6858000"/>
              <a:gd name="connsiteX278" fmla="*/ 5425627 w 7467600"/>
              <a:gd name="connsiteY278" fmla="*/ 2954192 h 6858000"/>
              <a:gd name="connsiteX279" fmla="*/ 5470770 w 7467600"/>
              <a:gd name="connsiteY279" fmla="*/ 3005435 h 6858000"/>
              <a:gd name="connsiteX280" fmla="*/ 5519779 w 7467600"/>
              <a:gd name="connsiteY280" fmla="*/ 4359223 h 6858000"/>
              <a:gd name="connsiteX281" fmla="*/ 5520293 w 7467600"/>
              <a:gd name="connsiteY281" fmla="*/ 4360602 h 6858000"/>
              <a:gd name="connsiteX282" fmla="*/ 5767221 w 7467600"/>
              <a:gd name="connsiteY282" fmla="*/ 4665564 h 6858000"/>
              <a:gd name="connsiteX283" fmla="*/ 6937169 w 7467600"/>
              <a:gd name="connsiteY283" fmla="*/ 4815941 h 6858000"/>
              <a:gd name="connsiteX284" fmla="*/ 6953922 w 7467600"/>
              <a:gd name="connsiteY284" fmla="*/ 4890068 h 6858000"/>
              <a:gd name="connsiteX285" fmla="*/ 6071359 w 7467600"/>
              <a:gd name="connsiteY285" fmla="*/ 4770770 h 6858000"/>
              <a:gd name="connsiteX286" fmla="*/ 6038839 w 7467600"/>
              <a:gd name="connsiteY286" fmla="*/ 4764474 h 6858000"/>
              <a:gd name="connsiteX287" fmla="*/ 6038706 w 7467600"/>
              <a:gd name="connsiteY287" fmla="*/ 4763847 h 6858000"/>
              <a:gd name="connsiteX288" fmla="*/ 6037784 w 7467600"/>
              <a:gd name="connsiteY288" fmla="*/ 4764270 h 6858000"/>
              <a:gd name="connsiteX289" fmla="*/ 6038839 w 7467600"/>
              <a:gd name="connsiteY289" fmla="*/ 4764474 h 6858000"/>
              <a:gd name="connsiteX290" fmla="*/ 6040338 w 7467600"/>
              <a:gd name="connsiteY290" fmla="*/ 4771418 h 6858000"/>
              <a:gd name="connsiteX291" fmla="*/ 6024488 w 7467600"/>
              <a:gd name="connsiteY291" fmla="*/ 4809903 h 6858000"/>
              <a:gd name="connsiteX292" fmla="*/ 5599771 w 7467600"/>
              <a:gd name="connsiteY292" fmla="*/ 5509652 h 6858000"/>
              <a:gd name="connsiteX293" fmla="*/ 5548843 w 7467600"/>
              <a:gd name="connsiteY293" fmla="*/ 5563845 h 6858000"/>
              <a:gd name="connsiteX294" fmla="*/ 5940952 w 7467600"/>
              <a:gd name="connsiteY294" fmla="*/ 6250028 h 6858000"/>
              <a:gd name="connsiteX295" fmla="*/ 6043441 w 7467600"/>
              <a:gd name="connsiteY295" fmla="*/ 6665847 h 6858000"/>
              <a:gd name="connsiteX296" fmla="*/ 6093432 w 7467600"/>
              <a:gd name="connsiteY296" fmla="*/ 6858000 h 6858000"/>
              <a:gd name="connsiteX297" fmla="*/ 6034344 w 7467600"/>
              <a:gd name="connsiteY297" fmla="*/ 6858000 h 6858000"/>
              <a:gd name="connsiteX298" fmla="*/ 6026679 w 7467600"/>
              <a:gd name="connsiteY298" fmla="*/ 6836959 h 6858000"/>
              <a:gd name="connsiteX299" fmla="*/ 5800441 w 7467600"/>
              <a:gd name="connsiteY299" fmla="*/ 6335286 h 6858000"/>
              <a:gd name="connsiteX300" fmla="*/ 5526562 w 7467600"/>
              <a:gd name="connsiteY300" fmla="*/ 5705388 h 6858000"/>
              <a:gd name="connsiteX301" fmla="*/ 5519640 w 7467600"/>
              <a:gd name="connsiteY301" fmla="*/ 5683774 h 6858000"/>
              <a:gd name="connsiteX302" fmla="*/ 5844559 w 7467600"/>
              <a:gd name="connsiteY302" fmla="*/ 6553349 h 6858000"/>
              <a:gd name="connsiteX303" fmla="*/ 5975994 w 7467600"/>
              <a:gd name="connsiteY303" fmla="*/ 6858000 h 6858000"/>
              <a:gd name="connsiteX304" fmla="*/ 5898547 w 7467600"/>
              <a:gd name="connsiteY304" fmla="*/ 6858000 h 6858000"/>
              <a:gd name="connsiteX305" fmla="*/ 5682041 w 7467600"/>
              <a:gd name="connsiteY305" fmla="*/ 6355860 h 6858000"/>
              <a:gd name="connsiteX306" fmla="*/ 5461758 w 7467600"/>
              <a:gd name="connsiteY306" fmla="*/ 5820220 h 6858000"/>
              <a:gd name="connsiteX307" fmla="*/ 5237282 w 7467600"/>
              <a:gd name="connsiteY307" fmla="*/ 6579086 h 6858000"/>
              <a:gd name="connsiteX308" fmla="*/ 5115009 w 7467600"/>
              <a:gd name="connsiteY308" fmla="*/ 6858000 h 6858000"/>
              <a:gd name="connsiteX309" fmla="*/ 5028074 w 7467600"/>
              <a:gd name="connsiteY309" fmla="*/ 6858000 h 6858000"/>
              <a:gd name="connsiteX310" fmla="*/ 5079508 w 7467600"/>
              <a:gd name="connsiteY310" fmla="*/ 6749074 h 6858000"/>
              <a:gd name="connsiteX311" fmla="*/ 5371846 w 7467600"/>
              <a:gd name="connsiteY311" fmla="*/ 5924413 h 6858000"/>
              <a:gd name="connsiteX312" fmla="*/ 5270512 w 7467600"/>
              <a:gd name="connsiteY312" fmla="*/ 6138975 h 6858000"/>
              <a:gd name="connsiteX313" fmla="*/ 5062409 w 7467600"/>
              <a:gd name="connsiteY313" fmla="*/ 6653544 h 6858000"/>
              <a:gd name="connsiteX314" fmla="*/ 5036628 w 7467600"/>
              <a:gd name="connsiteY314" fmla="*/ 6754247 h 6858000"/>
              <a:gd name="connsiteX315" fmla="*/ 5009112 w 7467600"/>
              <a:gd name="connsiteY315" fmla="*/ 6858000 h 6858000"/>
              <a:gd name="connsiteX316" fmla="*/ 4976679 w 7467600"/>
              <a:gd name="connsiteY316" fmla="*/ 6858000 h 6858000"/>
              <a:gd name="connsiteX317" fmla="*/ 5006537 w 7467600"/>
              <a:gd name="connsiteY317" fmla="*/ 6747068 h 6858000"/>
              <a:gd name="connsiteX318" fmla="*/ 5032723 w 7467600"/>
              <a:gd name="connsiteY318" fmla="*/ 6644957 h 6858000"/>
              <a:gd name="connsiteX319" fmla="*/ 5242949 w 7467600"/>
              <a:gd name="connsiteY319" fmla="*/ 6125175 h 6858000"/>
              <a:gd name="connsiteX320" fmla="*/ 5286321 w 7467600"/>
              <a:gd name="connsiteY320" fmla="*/ 6033555 h 6858000"/>
              <a:gd name="connsiteX321" fmla="*/ 5008210 w 7467600"/>
              <a:gd name="connsiteY321" fmla="*/ 6649194 h 6858000"/>
              <a:gd name="connsiteX322" fmla="*/ 4986321 w 7467600"/>
              <a:gd name="connsiteY322" fmla="*/ 6765687 h 6858000"/>
              <a:gd name="connsiteX323" fmla="*/ 4973474 w 7467600"/>
              <a:gd name="connsiteY323" fmla="*/ 6858000 h 6858000"/>
              <a:gd name="connsiteX324" fmla="*/ 4907178 w 7467600"/>
              <a:gd name="connsiteY324" fmla="*/ 6858000 h 6858000"/>
              <a:gd name="connsiteX325" fmla="*/ 4910810 w 7467600"/>
              <a:gd name="connsiteY325" fmla="*/ 6829660 h 6858000"/>
              <a:gd name="connsiteX326" fmla="*/ 4987461 w 7467600"/>
              <a:gd name="connsiteY326" fmla="*/ 6432994 h 6858000"/>
              <a:gd name="connsiteX327" fmla="*/ 5179262 w 7467600"/>
              <a:gd name="connsiteY327" fmla="*/ 6035044 h 6858000"/>
              <a:gd name="connsiteX328" fmla="*/ 4689678 w 7467600"/>
              <a:gd name="connsiteY328" fmla="*/ 6440241 h 6858000"/>
              <a:gd name="connsiteX329" fmla="*/ 4477543 w 7467600"/>
              <a:gd name="connsiteY329" fmla="*/ 6674836 h 6858000"/>
              <a:gd name="connsiteX330" fmla="*/ 4329957 w 7467600"/>
              <a:gd name="connsiteY330" fmla="*/ 6858000 h 6858000"/>
              <a:gd name="connsiteX331" fmla="*/ 4218595 w 7467600"/>
              <a:gd name="connsiteY331" fmla="*/ 6858000 h 6858000"/>
              <a:gd name="connsiteX332" fmla="*/ 4368888 w 7467600"/>
              <a:gd name="connsiteY332" fmla="*/ 6668412 h 6858000"/>
              <a:gd name="connsiteX333" fmla="*/ 4563091 w 7467600"/>
              <a:gd name="connsiteY333" fmla="*/ 6442508 h 6858000"/>
              <a:gd name="connsiteX334" fmla="*/ 5387324 w 7467600"/>
              <a:gd name="connsiteY334" fmla="*/ 5705830 h 6858000"/>
              <a:gd name="connsiteX335" fmla="*/ 5073620 w 7467600"/>
              <a:gd name="connsiteY335" fmla="*/ 5955437 h 6858000"/>
              <a:gd name="connsiteX336" fmla="*/ 4689789 w 7467600"/>
              <a:gd name="connsiteY336" fmla="*/ 6268382 h 6858000"/>
              <a:gd name="connsiteX337" fmla="*/ 4418722 w 7467600"/>
              <a:gd name="connsiteY337" fmla="*/ 6570886 h 6858000"/>
              <a:gd name="connsiteX338" fmla="*/ 4214944 w 7467600"/>
              <a:gd name="connsiteY338" fmla="*/ 6858000 h 6858000"/>
              <a:gd name="connsiteX339" fmla="*/ 4177898 w 7467600"/>
              <a:gd name="connsiteY339" fmla="*/ 6858000 h 6858000"/>
              <a:gd name="connsiteX340" fmla="*/ 4391597 w 7467600"/>
              <a:gd name="connsiteY340" fmla="*/ 6556370 h 6858000"/>
              <a:gd name="connsiteX341" fmla="*/ 4668889 w 7467600"/>
              <a:gd name="connsiteY341" fmla="*/ 6246399 h 6858000"/>
              <a:gd name="connsiteX342" fmla="*/ 5055427 w 7467600"/>
              <a:gd name="connsiteY342" fmla="*/ 5931476 h 6858000"/>
              <a:gd name="connsiteX343" fmla="*/ 5371814 w 7467600"/>
              <a:gd name="connsiteY343" fmla="*/ 5678975 h 6858000"/>
              <a:gd name="connsiteX344" fmla="*/ 4987918 w 7467600"/>
              <a:gd name="connsiteY344" fmla="*/ 5838701 h 6858000"/>
              <a:gd name="connsiteX345" fmla="*/ 4317146 w 7467600"/>
              <a:gd name="connsiteY345" fmla="*/ 6587716 h 6858000"/>
              <a:gd name="connsiteX346" fmla="*/ 4171627 w 7467600"/>
              <a:gd name="connsiteY346" fmla="*/ 6858000 h 6858000"/>
              <a:gd name="connsiteX347" fmla="*/ 4081585 w 7467600"/>
              <a:gd name="connsiteY347" fmla="*/ 6858000 h 6858000"/>
              <a:gd name="connsiteX348" fmla="*/ 4238603 w 7467600"/>
              <a:gd name="connsiteY348" fmla="*/ 6559341 h 6858000"/>
              <a:gd name="connsiteX349" fmla="*/ 4778333 w 7467600"/>
              <a:gd name="connsiteY349" fmla="*/ 5873626 h 6858000"/>
              <a:gd name="connsiteX350" fmla="*/ 5414185 w 7467600"/>
              <a:gd name="connsiteY350" fmla="*/ 5573882 h 6858000"/>
              <a:gd name="connsiteX351" fmla="*/ 5959648 w 7467600"/>
              <a:gd name="connsiteY351" fmla="*/ 4760797 h 6858000"/>
              <a:gd name="connsiteX352" fmla="*/ 5355019 w 7467600"/>
              <a:gd name="connsiteY352" fmla="*/ 4734672 h 6858000"/>
              <a:gd name="connsiteX353" fmla="*/ 5083565 w 7467600"/>
              <a:gd name="connsiteY353" fmla="*/ 5179121 h 6858000"/>
              <a:gd name="connsiteX354" fmla="*/ 4713577 w 7467600"/>
              <a:gd name="connsiteY354" fmla="*/ 5616803 h 6858000"/>
              <a:gd name="connsiteX355" fmla="*/ 3989559 w 7467600"/>
              <a:gd name="connsiteY355" fmla="*/ 6145945 h 6858000"/>
              <a:gd name="connsiteX356" fmla="*/ 3939824 w 7467600"/>
              <a:gd name="connsiteY356" fmla="*/ 6066900 h 6858000"/>
              <a:gd name="connsiteX357" fmla="*/ 4584537 w 7467600"/>
              <a:gd name="connsiteY357" fmla="*/ 5324826 h 6858000"/>
              <a:gd name="connsiteX358" fmla="*/ 5037105 w 7467600"/>
              <a:gd name="connsiteY358" fmla="*/ 5088765 h 6858000"/>
              <a:gd name="connsiteX359" fmla="*/ 5039930 w 7467600"/>
              <a:gd name="connsiteY359" fmla="*/ 5089585 h 6858000"/>
              <a:gd name="connsiteX360" fmla="*/ 5263764 w 7467600"/>
              <a:gd name="connsiteY360" fmla="*/ 4735525 h 6858000"/>
              <a:gd name="connsiteX361" fmla="*/ 4086300 w 7467600"/>
              <a:gd name="connsiteY361" fmla="*/ 4884599 h 6858000"/>
              <a:gd name="connsiteX362" fmla="*/ 4085485 w 7467600"/>
              <a:gd name="connsiteY362" fmla="*/ 4899070 h 6858000"/>
              <a:gd name="connsiteX363" fmla="*/ 3871915 w 7467600"/>
              <a:gd name="connsiteY363" fmla="*/ 5253645 h 6858000"/>
              <a:gd name="connsiteX364" fmla="*/ 3799374 w 7467600"/>
              <a:gd name="connsiteY364" fmla="*/ 5466127 h 6858000"/>
              <a:gd name="connsiteX365" fmla="*/ 3498850 w 7467600"/>
              <a:gd name="connsiteY365" fmla="*/ 6661888 h 6858000"/>
              <a:gd name="connsiteX366" fmla="*/ 3399216 w 7467600"/>
              <a:gd name="connsiteY366" fmla="*/ 6858000 h 6858000"/>
              <a:gd name="connsiteX367" fmla="*/ 3303688 w 7467600"/>
              <a:gd name="connsiteY367" fmla="*/ 6858000 h 6858000"/>
              <a:gd name="connsiteX368" fmla="*/ 3391774 w 7467600"/>
              <a:gd name="connsiteY368" fmla="*/ 6697181 h 6858000"/>
              <a:gd name="connsiteX369" fmla="*/ 3735540 w 7467600"/>
              <a:gd name="connsiteY369" fmla="*/ 5546923 h 6858000"/>
              <a:gd name="connsiteX370" fmla="*/ 3729438 w 7467600"/>
              <a:gd name="connsiteY370" fmla="*/ 5569058 h 6858000"/>
              <a:gd name="connsiteX371" fmla="*/ 3707782 w 7467600"/>
              <a:gd name="connsiteY371" fmla="*/ 5644908 h 6858000"/>
              <a:gd name="connsiteX372" fmla="*/ 3583827 w 7467600"/>
              <a:gd name="connsiteY372" fmla="*/ 6039215 h 6858000"/>
              <a:gd name="connsiteX373" fmla="*/ 3547861 w 7467600"/>
              <a:gd name="connsiteY373" fmla="*/ 6129609 h 6858000"/>
              <a:gd name="connsiteX374" fmla="*/ 3490905 w 7467600"/>
              <a:gd name="connsiteY374" fmla="*/ 6277660 h 6858000"/>
              <a:gd name="connsiteX375" fmla="*/ 3455859 w 7467600"/>
              <a:gd name="connsiteY375" fmla="*/ 6391301 h 6858000"/>
              <a:gd name="connsiteX376" fmla="*/ 3429112 w 7467600"/>
              <a:gd name="connsiteY376" fmla="*/ 6479469 h 6858000"/>
              <a:gd name="connsiteX377" fmla="*/ 3304862 w 7467600"/>
              <a:gd name="connsiteY377" fmla="*/ 6796476 h 6858000"/>
              <a:gd name="connsiteX378" fmla="*/ 3276071 w 7467600"/>
              <a:gd name="connsiteY378" fmla="*/ 6858000 h 6858000"/>
              <a:gd name="connsiteX379" fmla="*/ 3240805 w 7467600"/>
              <a:gd name="connsiteY379" fmla="*/ 6858000 h 6858000"/>
              <a:gd name="connsiteX380" fmla="*/ 3275917 w 7467600"/>
              <a:gd name="connsiteY380" fmla="*/ 6783192 h 6858000"/>
              <a:gd name="connsiteX381" fmla="*/ 3399358 w 7467600"/>
              <a:gd name="connsiteY381" fmla="*/ 6469011 h 6858000"/>
              <a:gd name="connsiteX382" fmla="*/ 3425650 w 7467600"/>
              <a:gd name="connsiteY382" fmla="*/ 6381333 h 6858000"/>
              <a:gd name="connsiteX383" fmla="*/ 3460661 w 7467600"/>
              <a:gd name="connsiteY383" fmla="*/ 6266763 h 6858000"/>
              <a:gd name="connsiteX384" fmla="*/ 3518021 w 7467600"/>
              <a:gd name="connsiteY384" fmla="*/ 6117298 h 6858000"/>
              <a:gd name="connsiteX385" fmla="*/ 3554035 w 7467600"/>
              <a:gd name="connsiteY385" fmla="*/ 6027832 h 6858000"/>
              <a:gd name="connsiteX386" fmla="*/ 3677174 w 7467600"/>
              <a:gd name="connsiteY386" fmla="*/ 5636351 h 6858000"/>
              <a:gd name="connsiteX387" fmla="*/ 3698819 w 7467600"/>
              <a:gd name="connsiteY387" fmla="*/ 5560503 h 6858000"/>
              <a:gd name="connsiteX388" fmla="*/ 3702094 w 7467600"/>
              <a:gd name="connsiteY388" fmla="*/ 5549194 h 6858000"/>
              <a:gd name="connsiteX389" fmla="*/ 3398355 w 7467600"/>
              <a:gd name="connsiteY389" fmla="*/ 6094603 h 6858000"/>
              <a:gd name="connsiteX390" fmla="*/ 3193941 w 7467600"/>
              <a:gd name="connsiteY390" fmla="*/ 6798775 h 6858000"/>
              <a:gd name="connsiteX391" fmla="*/ 3184140 w 7467600"/>
              <a:gd name="connsiteY391" fmla="*/ 6858000 h 6858000"/>
              <a:gd name="connsiteX392" fmla="*/ 3099978 w 7467600"/>
              <a:gd name="connsiteY392" fmla="*/ 6858000 h 6858000"/>
              <a:gd name="connsiteX393" fmla="*/ 3101556 w 7467600"/>
              <a:gd name="connsiteY393" fmla="*/ 6843337 h 6858000"/>
              <a:gd name="connsiteX394" fmla="*/ 3370162 w 7467600"/>
              <a:gd name="connsiteY394" fmla="*/ 5785550 h 6858000"/>
              <a:gd name="connsiteX395" fmla="*/ 3746477 w 7467600"/>
              <a:gd name="connsiteY395" fmla="*/ 5377889 h 6858000"/>
              <a:gd name="connsiteX396" fmla="*/ 3863399 w 7467600"/>
              <a:gd name="connsiteY396" fmla="*/ 5087257 h 6858000"/>
              <a:gd name="connsiteX397" fmla="*/ 3968712 w 7467600"/>
              <a:gd name="connsiteY397" fmla="*/ 4913989 h 6858000"/>
              <a:gd name="connsiteX398" fmla="*/ 2792390 w 7467600"/>
              <a:gd name="connsiteY398" fmla="*/ 5382974 h 6858000"/>
              <a:gd name="connsiteX399" fmla="*/ 2714982 w 7467600"/>
              <a:gd name="connsiteY399" fmla="*/ 5427051 h 6858000"/>
              <a:gd name="connsiteX400" fmla="*/ 2813361 w 7467600"/>
              <a:gd name="connsiteY400" fmla="*/ 6023912 h 6858000"/>
              <a:gd name="connsiteX401" fmla="*/ 2688430 w 7467600"/>
              <a:gd name="connsiteY401" fmla="*/ 6801564 h 6858000"/>
              <a:gd name="connsiteX402" fmla="*/ 2629626 w 7467600"/>
              <a:gd name="connsiteY402" fmla="*/ 6763394 h 6858000"/>
              <a:gd name="connsiteX403" fmla="*/ 2565328 w 7467600"/>
              <a:gd name="connsiteY403" fmla="*/ 5516399 h 6858000"/>
              <a:gd name="connsiteX404" fmla="*/ 1922999 w 7467600"/>
              <a:gd name="connsiteY404" fmla="*/ 5980343 h 6858000"/>
              <a:gd name="connsiteX405" fmla="*/ 1950261 w 7467600"/>
              <a:gd name="connsiteY405" fmla="*/ 6405858 h 6858000"/>
              <a:gd name="connsiteX406" fmla="*/ 2365554 w 7467600"/>
              <a:gd name="connsiteY406" fmla="*/ 6759107 h 6858000"/>
              <a:gd name="connsiteX407" fmla="*/ 2424142 w 7467600"/>
              <a:gd name="connsiteY407" fmla="*/ 6858000 h 6858000"/>
              <a:gd name="connsiteX408" fmla="*/ 2395994 w 7467600"/>
              <a:gd name="connsiteY408" fmla="*/ 6858000 h 6858000"/>
              <a:gd name="connsiteX409" fmla="*/ 2392863 w 7467600"/>
              <a:gd name="connsiteY409" fmla="*/ 6852964 h 6858000"/>
              <a:gd name="connsiteX410" fmla="*/ 2017589 w 7467600"/>
              <a:gd name="connsiteY410" fmla="*/ 6493982 h 6858000"/>
              <a:gd name="connsiteX411" fmla="*/ 2147336 w 7467600"/>
              <a:gd name="connsiteY411" fmla="*/ 6594052 h 6858000"/>
              <a:gd name="connsiteX412" fmla="*/ 2207047 w 7467600"/>
              <a:gd name="connsiteY412" fmla="*/ 6654540 h 6858000"/>
              <a:gd name="connsiteX413" fmla="*/ 2299106 w 7467600"/>
              <a:gd name="connsiteY413" fmla="*/ 6778931 h 6858000"/>
              <a:gd name="connsiteX414" fmla="*/ 2314430 w 7467600"/>
              <a:gd name="connsiteY414" fmla="*/ 6801144 h 6858000"/>
              <a:gd name="connsiteX415" fmla="*/ 2352406 w 7467600"/>
              <a:gd name="connsiteY415" fmla="*/ 6858000 h 6858000"/>
              <a:gd name="connsiteX416" fmla="*/ 2314492 w 7467600"/>
              <a:gd name="connsiteY416" fmla="*/ 6858000 h 6858000"/>
              <a:gd name="connsiteX417" fmla="*/ 2288095 w 7467600"/>
              <a:gd name="connsiteY417" fmla="*/ 6818030 h 6858000"/>
              <a:gd name="connsiteX418" fmla="*/ 2272768 w 7467600"/>
              <a:gd name="connsiteY418" fmla="*/ 6795822 h 6858000"/>
              <a:gd name="connsiteX419" fmla="*/ 2182715 w 7467600"/>
              <a:gd name="connsiteY419" fmla="*/ 6675071 h 6858000"/>
              <a:gd name="connsiteX420" fmla="*/ 2032061 w 7467600"/>
              <a:gd name="connsiteY420" fmla="*/ 6541380 h 6858000"/>
              <a:gd name="connsiteX421" fmla="*/ 2257220 w 7467600"/>
              <a:gd name="connsiteY421" fmla="*/ 6826257 h 6858000"/>
              <a:gd name="connsiteX422" fmla="*/ 2281324 w 7467600"/>
              <a:gd name="connsiteY422" fmla="*/ 6858000 h 6858000"/>
              <a:gd name="connsiteX423" fmla="*/ 2242860 w 7467600"/>
              <a:gd name="connsiteY423" fmla="*/ 6858000 h 6858000"/>
              <a:gd name="connsiteX424" fmla="*/ 2232818 w 7467600"/>
              <a:gd name="connsiteY424" fmla="*/ 6844926 h 6858000"/>
              <a:gd name="connsiteX425" fmla="*/ 1990172 w 7467600"/>
              <a:gd name="connsiteY425" fmla="*/ 6542121 h 6858000"/>
              <a:gd name="connsiteX426" fmla="*/ 2124090 w 7467600"/>
              <a:gd name="connsiteY426" fmla="*/ 6761017 h 6858000"/>
              <a:gd name="connsiteX427" fmla="*/ 2200380 w 7467600"/>
              <a:gd name="connsiteY427" fmla="*/ 6858000 h 6858000"/>
              <a:gd name="connsiteX428" fmla="*/ 2147507 w 7467600"/>
              <a:gd name="connsiteY428" fmla="*/ 6858000 h 6858000"/>
              <a:gd name="connsiteX429" fmla="*/ 2070668 w 7467600"/>
              <a:gd name="connsiteY429" fmla="*/ 6761520 h 6858000"/>
              <a:gd name="connsiteX430" fmla="*/ 1975142 w 7467600"/>
              <a:gd name="connsiteY430" fmla="*/ 6585570 h 6858000"/>
              <a:gd name="connsiteX431" fmla="*/ 2050035 w 7467600"/>
              <a:gd name="connsiteY431" fmla="*/ 6813345 h 6858000"/>
              <a:gd name="connsiteX432" fmla="*/ 2063025 w 7467600"/>
              <a:gd name="connsiteY432" fmla="*/ 6858000 h 6858000"/>
              <a:gd name="connsiteX433" fmla="*/ 2021675 w 7467600"/>
              <a:gd name="connsiteY433" fmla="*/ 6858000 h 6858000"/>
              <a:gd name="connsiteX434" fmla="*/ 2019308 w 7467600"/>
              <a:gd name="connsiteY434" fmla="*/ 6847118 h 6858000"/>
              <a:gd name="connsiteX435" fmla="*/ 1938835 w 7467600"/>
              <a:gd name="connsiteY435" fmla="*/ 6551160 h 6858000"/>
              <a:gd name="connsiteX436" fmla="*/ 1953230 w 7467600"/>
              <a:gd name="connsiteY436" fmla="*/ 6759699 h 6858000"/>
              <a:gd name="connsiteX437" fmla="*/ 1956763 w 7467600"/>
              <a:gd name="connsiteY437" fmla="*/ 6778191 h 6858000"/>
              <a:gd name="connsiteX438" fmla="*/ 1967925 w 7467600"/>
              <a:gd name="connsiteY438" fmla="*/ 6858000 h 6858000"/>
              <a:gd name="connsiteX439" fmla="*/ 1936622 w 7467600"/>
              <a:gd name="connsiteY439" fmla="*/ 6858000 h 6858000"/>
              <a:gd name="connsiteX440" fmla="*/ 1926261 w 7467600"/>
              <a:gd name="connsiteY440" fmla="*/ 6784064 h 6858000"/>
              <a:gd name="connsiteX441" fmla="*/ 1922724 w 7467600"/>
              <a:gd name="connsiteY441" fmla="*/ 6765577 h 6858000"/>
              <a:gd name="connsiteX442" fmla="*/ 1904650 w 7467600"/>
              <a:gd name="connsiteY442" fmla="*/ 6639616 h 6858000"/>
              <a:gd name="connsiteX443" fmla="*/ 1885273 w 7467600"/>
              <a:gd name="connsiteY443" fmla="*/ 6858000 h 6858000"/>
              <a:gd name="connsiteX444" fmla="*/ 1854363 w 7467600"/>
              <a:gd name="connsiteY444" fmla="*/ 6858000 h 6858000"/>
              <a:gd name="connsiteX445" fmla="*/ 1880391 w 7467600"/>
              <a:gd name="connsiteY445" fmla="*/ 6603796 h 6858000"/>
              <a:gd name="connsiteX446" fmla="*/ 1818273 w 7467600"/>
              <a:gd name="connsiteY446" fmla="*/ 6715729 h 6858000"/>
              <a:gd name="connsiteX447" fmla="*/ 1794691 w 7467600"/>
              <a:gd name="connsiteY447" fmla="*/ 6843239 h 6858000"/>
              <a:gd name="connsiteX448" fmla="*/ 1794914 w 7467600"/>
              <a:gd name="connsiteY448" fmla="*/ 6858000 h 6858000"/>
              <a:gd name="connsiteX449" fmla="*/ 1746128 w 7467600"/>
              <a:gd name="connsiteY449" fmla="*/ 6858000 h 6858000"/>
              <a:gd name="connsiteX450" fmla="*/ 1753934 w 7467600"/>
              <a:gd name="connsiteY450" fmla="*/ 6724796 h 6858000"/>
              <a:gd name="connsiteX451" fmla="*/ 1792053 w 7467600"/>
              <a:gd name="connsiteY451" fmla="*/ 6572396 h 6858000"/>
              <a:gd name="connsiteX452" fmla="*/ 1862248 w 7467600"/>
              <a:gd name="connsiteY452" fmla="*/ 6266397 h 6858000"/>
              <a:gd name="connsiteX453" fmla="*/ 1862250 w 7467600"/>
              <a:gd name="connsiteY453" fmla="*/ 6033531 h 6858000"/>
              <a:gd name="connsiteX454" fmla="*/ 1211999 w 7467600"/>
              <a:gd name="connsiteY454" fmla="*/ 6683610 h 6858000"/>
              <a:gd name="connsiteX455" fmla="*/ 1213266 w 7467600"/>
              <a:gd name="connsiteY455" fmla="*/ 6691947 h 6858000"/>
              <a:gd name="connsiteX456" fmla="*/ 1203370 w 7467600"/>
              <a:gd name="connsiteY456" fmla="*/ 6850676 h 6858000"/>
              <a:gd name="connsiteX457" fmla="*/ 1203671 w 7467600"/>
              <a:gd name="connsiteY457" fmla="*/ 6858000 h 6858000"/>
              <a:gd name="connsiteX458" fmla="*/ 1143180 w 7467600"/>
              <a:gd name="connsiteY458" fmla="*/ 6858000 h 6858000"/>
              <a:gd name="connsiteX459" fmla="*/ 1142176 w 7467600"/>
              <a:gd name="connsiteY459" fmla="*/ 6766045 h 6858000"/>
              <a:gd name="connsiteX460" fmla="*/ 1067484 w 7467600"/>
              <a:gd name="connsiteY460" fmla="*/ 6858000 h 6858000"/>
              <a:gd name="connsiteX461" fmla="*/ 953928 w 7467600"/>
              <a:gd name="connsiteY461" fmla="*/ 6858000 h 6858000"/>
              <a:gd name="connsiteX462" fmla="*/ 959715 w 7467600"/>
              <a:gd name="connsiteY462" fmla="*/ 6850185 h 6858000"/>
              <a:gd name="connsiteX463" fmla="*/ 1483788 w 7467600"/>
              <a:gd name="connsiteY463" fmla="*/ 6259174 h 6858000"/>
              <a:gd name="connsiteX464" fmla="*/ 1100671 w 7467600"/>
              <a:gd name="connsiteY464" fmla="*/ 6252137 h 6858000"/>
              <a:gd name="connsiteX465" fmla="*/ 1090144 w 7467600"/>
              <a:gd name="connsiteY465" fmla="*/ 6256748 h 6858000"/>
              <a:gd name="connsiteX466" fmla="*/ 1095872 w 7467600"/>
              <a:gd name="connsiteY466" fmla="*/ 6271892 h 6858000"/>
              <a:gd name="connsiteX467" fmla="*/ 262785 w 7467600"/>
              <a:gd name="connsiteY467" fmla="*/ 6845450 h 6858000"/>
              <a:gd name="connsiteX468" fmla="*/ 209968 w 7467600"/>
              <a:gd name="connsiteY468" fmla="*/ 6770713 h 6858000"/>
              <a:gd name="connsiteX469" fmla="*/ 873460 w 7467600"/>
              <a:gd name="connsiteY469" fmla="*/ 6253768 h 6858000"/>
              <a:gd name="connsiteX470" fmla="*/ 192686 w 7467600"/>
              <a:gd name="connsiteY470" fmla="*/ 5849257 h 6858000"/>
              <a:gd name="connsiteX471" fmla="*/ 4696 w 7467600"/>
              <a:gd name="connsiteY471" fmla="*/ 5697668 h 6858000"/>
              <a:gd name="connsiteX472" fmla="*/ 0 w 7467600"/>
              <a:gd name="connsiteY472" fmla="*/ 5689984 h 6858000"/>
              <a:gd name="connsiteX473" fmla="*/ 0 w 7467600"/>
              <a:gd name="connsiteY473" fmla="*/ 5513472 h 6858000"/>
              <a:gd name="connsiteX474" fmla="*/ 174101 w 7467600"/>
              <a:gd name="connsiteY474" fmla="*/ 5620277 h 6858000"/>
              <a:gd name="connsiteX475" fmla="*/ 891800 w 7467600"/>
              <a:gd name="connsiteY475" fmla="*/ 6036935 h 6858000"/>
              <a:gd name="connsiteX476" fmla="*/ 1072219 w 7467600"/>
              <a:gd name="connsiteY476" fmla="*/ 6169443 h 6858000"/>
              <a:gd name="connsiteX477" fmla="*/ 1074117 w 7467600"/>
              <a:gd name="connsiteY477" fmla="*/ 6170301 h 6858000"/>
              <a:gd name="connsiteX478" fmla="*/ 1083114 w 7467600"/>
              <a:gd name="connsiteY478" fmla="*/ 6174131 h 6858000"/>
              <a:gd name="connsiteX479" fmla="*/ 1543010 w 7467600"/>
              <a:gd name="connsiteY479" fmla="*/ 6191140 h 6858000"/>
              <a:gd name="connsiteX480" fmla="*/ 1551080 w 7467600"/>
              <a:gd name="connsiteY480" fmla="*/ 6195006 h 6858000"/>
              <a:gd name="connsiteX481" fmla="*/ 2345443 w 7467600"/>
              <a:gd name="connsiteY481" fmla="*/ 5549882 h 6858000"/>
              <a:gd name="connsiteX482" fmla="*/ 1721499 w 7467600"/>
              <a:gd name="connsiteY482" fmla="*/ 5599969 h 6858000"/>
              <a:gd name="connsiteX483" fmla="*/ 767716 w 7467600"/>
              <a:gd name="connsiteY483" fmla="*/ 5472768 h 6858000"/>
              <a:gd name="connsiteX484" fmla="*/ 722147 w 7467600"/>
              <a:gd name="connsiteY484" fmla="*/ 5393091 h 6858000"/>
              <a:gd name="connsiteX485" fmla="*/ 1485552 w 7467600"/>
              <a:gd name="connsiteY485" fmla="*/ 5313202 h 6858000"/>
              <a:gd name="connsiteX486" fmla="*/ 2143004 w 7467600"/>
              <a:gd name="connsiteY486" fmla="*/ 5402420 h 6858000"/>
              <a:gd name="connsiteX487" fmla="*/ 1933391 w 7467600"/>
              <a:gd name="connsiteY487" fmla="*/ 5156971 h 6858000"/>
              <a:gd name="connsiteX488" fmla="*/ 1827118 w 7467600"/>
              <a:gd name="connsiteY488" fmla="*/ 4968410 h 6858000"/>
              <a:gd name="connsiteX489" fmla="*/ 1837349 w 7467600"/>
              <a:gd name="connsiteY489" fmla="*/ 4956357 h 6858000"/>
              <a:gd name="connsiteX490" fmla="*/ 2162835 w 7467600"/>
              <a:gd name="connsiteY490" fmla="*/ 5187853 h 6858000"/>
              <a:gd name="connsiteX491" fmla="*/ 2257167 w 7467600"/>
              <a:gd name="connsiteY491" fmla="*/ 5462123 h 6858000"/>
              <a:gd name="connsiteX492" fmla="*/ 2261598 w 7467600"/>
              <a:gd name="connsiteY492" fmla="*/ 5467998 h 6858000"/>
              <a:gd name="connsiteX493" fmla="*/ 2437177 w 7467600"/>
              <a:gd name="connsiteY493" fmla="*/ 5479608 h 6858000"/>
              <a:gd name="connsiteX494" fmla="*/ 2445247 w 7467600"/>
              <a:gd name="connsiteY494" fmla="*/ 5483476 h 6858000"/>
              <a:gd name="connsiteX495" fmla="*/ 2743626 w 7467600"/>
              <a:gd name="connsiteY495" fmla="*/ 5304819 h 6858000"/>
              <a:gd name="connsiteX496" fmla="*/ 3048102 w 7467600"/>
              <a:gd name="connsiteY496" fmla="*/ 5150595 h 6858000"/>
              <a:gd name="connsiteX497" fmla="*/ 1799414 w 7467600"/>
              <a:gd name="connsiteY497" fmla="*/ 4694732 h 6858000"/>
              <a:gd name="connsiteX498" fmla="*/ 1771735 w 7467600"/>
              <a:gd name="connsiteY498" fmla="*/ 4619929 h 6858000"/>
              <a:gd name="connsiteX499" fmla="*/ 3104273 w 7467600"/>
              <a:gd name="connsiteY499" fmla="*/ 5076159 h 6858000"/>
              <a:gd name="connsiteX500" fmla="*/ 3113245 w 7467600"/>
              <a:gd name="connsiteY500" fmla="*/ 5090705 h 6858000"/>
              <a:gd name="connsiteX501" fmla="*/ 3126294 w 7467600"/>
              <a:gd name="connsiteY501" fmla="*/ 5114400 h 6858000"/>
              <a:gd name="connsiteX502" fmla="*/ 3937433 w 7467600"/>
              <a:gd name="connsiteY502" fmla="*/ 4830473 h 6858000"/>
              <a:gd name="connsiteX503" fmla="*/ 3590475 w 7467600"/>
              <a:gd name="connsiteY503" fmla="*/ 4597974 h 6858000"/>
              <a:gd name="connsiteX504" fmla="*/ 3100264 w 7467600"/>
              <a:gd name="connsiteY504" fmla="*/ 4579845 h 6858000"/>
              <a:gd name="connsiteX505" fmla="*/ 2183576 w 7467600"/>
              <a:gd name="connsiteY505" fmla="*/ 4227150 h 6858000"/>
              <a:gd name="connsiteX506" fmla="*/ 2151029 w 7467600"/>
              <a:gd name="connsiteY506" fmla="*/ 4146947 h 6858000"/>
              <a:gd name="connsiteX507" fmla="*/ 3563434 w 7467600"/>
              <a:gd name="connsiteY507" fmla="*/ 4469115 h 6858000"/>
              <a:gd name="connsiteX508" fmla="*/ 3177952 w 7467600"/>
              <a:gd name="connsiteY508" fmla="*/ 3657386 h 6858000"/>
              <a:gd name="connsiteX509" fmla="*/ 3189263 w 7467600"/>
              <a:gd name="connsiteY509" fmla="*/ 3625726 h 6858000"/>
              <a:gd name="connsiteX510" fmla="*/ 3560912 w 7467600"/>
              <a:gd name="connsiteY510" fmla="*/ 4079863 h 6858000"/>
              <a:gd name="connsiteX511" fmla="*/ 3626636 w 7467600"/>
              <a:gd name="connsiteY511" fmla="*/ 4512230 h 6858000"/>
              <a:gd name="connsiteX512" fmla="*/ 3653088 w 7467600"/>
              <a:gd name="connsiteY512" fmla="*/ 4521417 h 6858000"/>
              <a:gd name="connsiteX513" fmla="*/ 3988128 w 7467600"/>
              <a:gd name="connsiteY513" fmla="*/ 4817267 h 6858000"/>
              <a:gd name="connsiteX514" fmla="*/ 4830582 w 7467600"/>
              <a:gd name="connsiteY514" fmla="*/ 4676000 h 6858000"/>
              <a:gd name="connsiteX515" fmla="*/ 4830100 w 7467600"/>
              <a:gd name="connsiteY515" fmla="*/ 4675554 h 6858000"/>
              <a:gd name="connsiteX516" fmla="*/ 4036318 w 7467600"/>
              <a:gd name="connsiteY516" fmla="*/ 4147013 h 6858000"/>
              <a:gd name="connsiteX517" fmla="*/ 3432098 w 7467600"/>
              <a:gd name="connsiteY517" fmla="*/ 3537312 h 6858000"/>
              <a:gd name="connsiteX518" fmla="*/ 3446761 w 7467600"/>
              <a:gd name="connsiteY518" fmla="*/ 3461278 h 6858000"/>
              <a:gd name="connsiteX519" fmla="*/ 4419733 w 7467600"/>
              <a:gd name="connsiteY519" fmla="*/ 3963555 h 6858000"/>
              <a:gd name="connsiteX520" fmla="*/ 4781371 w 7467600"/>
              <a:gd name="connsiteY520" fmla="*/ 4458604 h 6858000"/>
              <a:gd name="connsiteX521" fmla="*/ 4780440 w 7467600"/>
              <a:gd name="connsiteY521" fmla="*/ 4470290 h 6858000"/>
              <a:gd name="connsiteX522" fmla="*/ 4898954 w 7467600"/>
              <a:gd name="connsiteY522" fmla="*/ 4662092 h 6858000"/>
              <a:gd name="connsiteX523" fmla="*/ 4900699 w 7467600"/>
              <a:gd name="connsiteY523" fmla="*/ 4670867 h 6858000"/>
              <a:gd name="connsiteX524" fmla="*/ 5714511 w 7467600"/>
              <a:gd name="connsiteY524" fmla="*/ 4663483 h 6858000"/>
              <a:gd name="connsiteX525" fmla="*/ 5464793 w 7467600"/>
              <a:gd name="connsiteY525" fmla="*/ 4393556 h 6858000"/>
              <a:gd name="connsiteX526" fmla="*/ 5461897 w 7467600"/>
              <a:gd name="connsiteY526" fmla="*/ 4390879 h 6858000"/>
              <a:gd name="connsiteX527" fmla="*/ 4294126 w 7467600"/>
              <a:gd name="connsiteY527" fmla="*/ 3303048 h 6858000"/>
              <a:gd name="connsiteX528" fmla="*/ 4305321 w 7467600"/>
              <a:gd name="connsiteY528" fmla="*/ 3256953 h 6858000"/>
              <a:gd name="connsiteX529" fmla="*/ 4949299 w 7467600"/>
              <a:gd name="connsiteY529" fmla="*/ 3766336 h 6858000"/>
              <a:gd name="connsiteX530" fmla="*/ 5291452 w 7467600"/>
              <a:gd name="connsiteY530" fmla="*/ 4076801 h 6858000"/>
              <a:gd name="connsiteX531" fmla="*/ 5434998 w 7467600"/>
              <a:gd name="connsiteY531" fmla="*/ 4254100 h 6858000"/>
              <a:gd name="connsiteX532" fmla="*/ 5351015 w 7467600"/>
              <a:gd name="connsiteY532" fmla="*/ 3760989 h 6858000"/>
              <a:gd name="connsiteX533" fmla="*/ 5413780 w 7467600"/>
              <a:gd name="connsiteY533" fmla="*/ 2966265 h 6858000"/>
              <a:gd name="connsiteX534" fmla="*/ 5425627 w 7467600"/>
              <a:gd name="connsiteY534" fmla="*/ 2954192 h 6858000"/>
              <a:gd name="connsiteX535" fmla="*/ 6604735 w 7467600"/>
              <a:gd name="connsiteY535" fmla="*/ 2041381 h 6858000"/>
              <a:gd name="connsiteX536" fmla="*/ 7204487 w 7467600"/>
              <a:gd name="connsiteY536" fmla="*/ 2742112 h 6858000"/>
              <a:gd name="connsiteX537" fmla="*/ 7131592 w 7467600"/>
              <a:gd name="connsiteY537" fmla="*/ 2672096 h 6858000"/>
              <a:gd name="connsiteX538" fmla="*/ 6996344 w 7467600"/>
              <a:gd name="connsiteY538" fmla="*/ 2518310 h 6858000"/>
              <a:gd name="connsiteX539" fmla="*/ 6735495 w 7467600"/>
              <a:gd name="connsiteY539" fmla="*/ 2196890 h 6858000"/>
              <a:gd name="connsiteX540" fmla="*/ 6721901 w 7467600"/>
              <a:gd name="connsiteY540" fmla="*/ 2179274 h 6858000"/>
              <a:gd name="connsiteX541" fmla="*/ 6604735 w 7467600"/>
              <a:gd name="connsiteY541" fmla="*/ 2041381 h 6858000"/>
              <a:gd name="connsiteX542" fmla="*/ 6591670 w 7467600"/>
              <a:gd name="connsiteY542" fmla="*/ 1988277 h 6858000"/>
              <a:gd name="connsiteX543" fmla="*/ 6747349 w 7467600"/>
              <a:gd name="connsiteY543" fmla="*/ 2160069 h 6858000"/>
              <a:gd name="connsiteX544" fmla="*/ 6760943 w 7467600"/>
              <a:gd name="connsiteY544" fmla="*/ 2177686 h 6858000"/>
              <a:gd name="connsiteX545" fmla="*/ 7021065 w 7467600"/>
              <a:gd name="connsiteY545" fmla="*/ 2498102 h 6858000"/>
              <a:gd name="connsiteX546" fmla="*/ 7155223 w 7467600"/>
              <a:gd name="connsiteY546" fmla="*/ 2650386 h 6858000"/>
              <a:gd name="connsiteX547" fmla="*/ 7203167 w 7467600"/>
              <a:gd name="connsiteY547" fmla="*/ 2697288 h 6858000"/>
              <a:gd name="connsiteX548" fmla="*/ 6937703 w 7467600"/>
              <a:gd name="connsiteY548" fmla="*/ 2321981 h 6858000"/>
              <a:gd name="connsiteX549" fmla="*/ 6591670 w 7467600"/>
              <a:gd name="connsiteY549" fmla="*/ 1988277 h 6858000"/>
              <a:gd name="connsiteX550" fmla="*/ 5798671 w 7467600"/>
              <a:gd name="connsiteY550" fmla="*/ 1981601 h 6858000"/>
              <a:gd name="connsiteX551" fmla="*/ 5754709 w 7467600"/>
              <a:gd name="connsiteY551" fmla="*/ 2071454 h 6858000"/>
              <a:gd name="connsiteX552" fmla="*/ 5763044 w 7467600"/>
              <a:gd name="connsiteY552" fmla="*/ 2842206 h 6858000"/>
              <a:gd name="connsiteX553" fmla="*/ 5764974 w 7467600"/>
              <a:gd name="connsiteY553" fmla="*/ 2799609 h 6858000"/>
              <a:gd name="connsiteX554" fmla="*/ 5767665 w 7467600"/>
              <a:gd name="connsiteY554" fmla="*/ 2666409 h 6858000"/>
              <a:gd name="connsiteX555" fmla="*/ 5763055 w 7467600"/>
              <a:gd name="connsiteY555" fmla="*/ 2579705 h 6858000"/>
              <a:gd name="connsiteX556" fmla="*/ 5758079 w 7467600"/>
              <a:gd name="connsiteY556" fmla="*/ 2492508 h 6858000"/>
              <a:gd name="connsiteX557" fmla="*/ 5779325 w 7467600"/>
              <a:gd name="connsiteY557" fmla="*/ 2197069 h 6858000"/>
              <a:gd name="connsiteX558" fmla="*/ 5798671 w 7467600"/>
              <a:gd name="connsiteY558" fmla="*/ 1981601 h 6858000"/>
              <a:gd name="connsiteX559" fmla="*/ 5829202 w 7467600"/>
              <a:gd name="connsiteY559" fmla="*/ 1971679 h 6858000"/>
              <a:gd name="connsiteX560" fmla="*/ 5809558 w 7467600"/>
              <a:gd name="connsiteY560" fmla="*/ 2198043 h 6858000"/>
              <a:gd name="connsiteX561" fmla="*/ 5788653 w 7467600"/>
              <a:gd name="connsiteY561" fmla="*/ 2489430 h 6858000"/>
              <a:gd name="connsiteX562" fmla="*/ 5793439 w 7467600"/>
              <a:gd name="connsiteY562" fmla="*/ 2575235 h 6858000"/>
              <a:gd name="connsiteX563" fmla="*/ 5796837 w 7467600"/>
              <a:gd name="connsiteY563" fmla="*/ 2637633 h 6858000"/>
              <a:gd name="connsiteX564" fmla="*/ 5818614 w 7467600"/>
              <a:gd name="connsiteY564" fmla="*/ 2473055 h 6858000"/>
              <a:gd name="connsiteX565" fmla="*/ 5829202 w 7467600"/>
              <a:gd name="connsiteY565" fmla="*/ 1971679 h 6858000"/>
              <a:gd name="connsiteX566" fmla="*/ 5911389 w 7467600"/>
              <a:gd name="connsiteY566" fmla="*/ 1898371 h 6858000"/>
              <a:gd name="connsiteX567" fmla="*/ 6237627 w 7467600"/>
              <a:gd name="connsiteY567" fmla="*/ 2231921 h 6858000"/>
              <a:gd name="connsiteX568" fmla="*/ 5911389 w 7467600"/>
              <a:gd name="connsiteY568" fmla="*/ 1898371 h 6858000"/>
              <a:gd name="connsiteX569" fmla="*/ 6944437 w 7467600"/>
              <a:gd name="connsiteY569" fmla="*/ 1575402 h 6858000"/>
              <a:gd name="connsiteX570" fmla="*/ 6304730 w 7467600"/>
              <a:gd name="connsiteY570" fmla="*/ 1766654 h 6858000"/>
              <a:gd name="connsiteX571" fmla="*/ 6944437 w 7467600"/>
              <a:gd name="connsiteY571" fmla="*/ 1575402 h 6858000"/>
              <a:gd name="connsiteX572" fmla="*/ 7019523 w 7467600"/>
              <a:gd name="connsiteY572" fmla="*/ 1519450 h 6858000"/>
              <a:gd name="connsiteX573" fmla="*/ 6298091 w 7467600"/>
              <a:gd name="connsiteY573" fmla="*/ 1737122 h 6858000"/>
              <a:gd name="connsiteX574" fmla="*/ 7019523 w 7467600"/>
              <a:gd name="connsiteY574" fmla="*/ 1519450 h 6858000"/>
              <a:gd name="connsiteX575" fmla="*/ 2399523 w 7467600"/>
              <a:gd name="connsiteY575" fmla="*/ 1428234 h 6858000"/>
              <a:gd name="connsiteX576" fmla="*/ 2224982 w 7467600"/>
              <a:gd name="connsiteY576" fmla="*/ 1826201 h 6858000"/>
              <a:gd name="connsiteX577" fmla="*/ 2096099 w 7467600"/>
              <a:gd name="connsiteY577" fmla="*/ 2345900 h 6858000"/>
              <a:gd name="connsiteX578" fmla="*/ 2283317 w 7467600"/>
              <a:gd name="connsiteY578" fmla="*/ 1796925 h 6858000"/>
              <a:gd name="connsiteX579" fmla="*/ 2399523 w 7467600"/>
              <a:gd name="connsiteY579" fmla="*/ 1428234 h 6858000"/>
              <a:gd name="connsiteX580" fmla="*/ 2448558 w 7467600"/>
              <a:gd name="connsiteY580" fmla="*/ 1373435 h 6858000"/>
              <a:gd name="connsiteX581" fmla="*/ 2312521 w 7467600"/>
              <a:gd name="connsiteY581" fmla="*/ 1806140 h 6858000"/>
              <a:gd name="connsiteX582" fmla="*/ 2127533 w 7467600"/>
              <a:gd name="connsiteY582" fmla="*/ 2348380 h 6858000"/>
              <a:gd name="connsiteX583" fmla="*/ 2358080 w 7467600"/>
              <a:gd name="connsiteY583" fmla="*/ 1866134 h 6858000"/>
              <a:gd name="connsiteX584" fmla="*/ 2407436 w 7467600"/>
              <a:gd name="connsiteY584" fmla="*/ 1651070 h 6858000"/>
              <a:gd name="connsiteX585" fmla="*/ 2448558 w 7467600"/>
              <a:gd name="connsiteY585" fmla="*/ 1373435 h 6858000"/>
              <a:gd name="connsiteX586" fmla="*/ 278707 w 7467600"/>
              <a:gd name="connsiteY586" fmla="*/ 1352270 h 6858000"/>
              <a:gd name="connsiteX587" fmla="*/ 321570 w 7467600"/>
              <a:gd name="connsiteY587" fmla="*/ 1861610 h 6858000"/>
              <a:gd name="connsiteX588" fmla="*/ 294281 w 7467600"/>
              <a:gd name="connsiteY588" fmla="*/ 1440658 h 6858000"/>
              <a:gd name="connsiteX589" fmla="*/ 278707 w 7467600"/>
              <a:gd name="connsiteY589" fmla="*/ 1352270 h 6858000"/>
              <a:gd name="connsiteX590" fmla="*/ 1423821 w 7467600"/>
              <a:gd name="connsiteY590" fmla="*/ 1351958 h 6858000"/>
              <a:gd name="connsiteX591" fmla="*/ 1638521 w 7467600"/>
              <a:gd name="connsiteY591" fmla="*/ 1908470 h 6858000"/>
              <a:gd name="connsiteX592" fmla="*/ 1754199 w 7467600"/>
              <a:gd name="connsiteY592" fmla="*/ 2149284 h 6858000"/>
              <a:gd name="connsiteX593" fmla="*/ 1908359 w 7467600"/>
              <a:gd name="connsiteY593" fmla="*/ 2364988 h 6858000"/>
              <a:gd name="connsiteX594" fmla="*/ 1647661 w 7467600"/>
              <a:gd name="connsiteY594" fmla="*/ 1825945 h 6858000"/>
              <a:gd name="connsiteX595" fmla="*/ 1423821 w 7467600"/>
              <a:gd name="connsiteY595" fmla="*/ 1351958 h 6858000"/>
              <a:gd name="connsiteX596" fmla="*/ 1431890 w 7467600"/>
              <a:gd name="connsiteY596" fmla="*/ 1306475 h 6858000"/>
              <a:gd name="connsiteX597" fmla="*/ 1507597 w 7467600"/>
              <a:gd name="connsiteY597" fmla="*/ 1446132 h 6858000"/>
              <a:gd name="connsiteX598" fmla="*/ 1674586 w 7467600"/>
              <a:gd name="connsiteY598" fmla="*/ 1813832 h 6858000"/>
              <a:gd name="connsiteX599" fmla="*/ 1815950 w 7467600"/>
              <a:gd name="connsiteY599" fmla="*/ 2128564 h 6858000"/>
              <a:gd name="connsiteX600" fmla="*/ 1984242 w 7467600"/>
              <a:gd name="connsiteY600" fmla="*/ 2430829 h 6858000"/>
              <a:gd name="connsiteX601" fmla="*/ 2014023 w 7467600"/>
              <a:gd name="connsiteY601" fmla="*/ 2450995 h 6858000"/>
              <a:gd name="connsiteX602" fmla="*/ 1747337 w 7467600"/>
              <a:gd name="connsiteY602" fmla="*/ 1855264 h 6858000"/>
              <a:gd name="connsiteX603" fmla="*/ 1533749 w 7467600"/>
              <a:gd name="connsiteY603" fmla="*/ 1478656 h 6858000"/>
              <a:gd name="connsiteX604" fmla="*/ 1431890 w 7467600"/>
              <a:gd name="connsiteY604" fmla="*/ 1306475 h 6858000"/>
              <a:gd name="connsiteX605" fmla="*/ 5052692 w 7467600"/>
              <a:gd name="connsiteY605" fmla="*/ 1292994 h 6858000"/>
              <a:gd name="connsiteX606" fmla="*/ 5200661 w 7467600"/>
              <a:gd name="connsiteY606" fmla="*/ 1635186 h 6858000"/>
              <a:gd name="connsiteX607" fmla="*/ 5297138 w 7467600"/>
              <a:gd name="connsiteY607" fmla="*/ 1906351 h 6858000"/>
              <a:gd name="connsiteX608" fmla="*/ 5052692 w 7467600"/>
              <a:gd name="connsiteY608" fmla="*/ 1292994 h 6858000"/>
              <a:gd name="connsiteX609" fmla="*/ 5009948 w 7467600"/>
              <a:gd name="connsiteY609" fmla="*/ 1273619 h 6858000"/>
              <a:gd name="connsiteX610" fmla="*/ 5121777 w 7467600"/>
              <a:gd name="connsiteY610" fmla="*/ 1654213 h 6858000"/>
              <a:gd name="connsiteX611" fmla="*/ 5293545 w 7467600"/>
              <a:gd name="connsiteY611" fmla="*/ 2072247 h 6858000"/>
              <a:gd name="connsiteX612" fmla="*/ 5294042 w 7467600"/>
              <a:gd name="connsiteY612" fmla="*/ 2065019 h 6858000"/>
              <a:gd name="connsiteX613" fmla="*/ 5171936 w 7467600"/>
              <a:gd name="connsiteY613" fmla="*/ 1647613 h 6858000"/>
              <a:gd name="connsiteX614" fmla="*/ 5009948 w 7467600"/>
              <a:gd name="connsiteY614" fmla="*/ 1273619 h 6858000"/>
              <a:gd name="connsiteX615" fmla="*/ 655236 w 7467600"/>
              <a:gd name="connsiteY615" fmla="*/ 1268632 h 6858000"/>
              <a:gd name="connsiteX616" fmla="*/ 839521 w 7467600"/>
              <a:gd name="connsiteY616" fmla="*/ 1685315 h 6858000"/>
              <a:gd name="connsiteX617" fmla="*/ 1109416 w 7467600"/>
              <a:gd name="connsiteY617" fmla="*/ 2061663 h 6858000"/>
              <a:gd name="connsiteX618" fmla="*/ 1298300 w 7467600"/>
              <a:gd name="connsiteY618" fmla="*/ 2247742 h 6858000"/>
              <a:gd name="connsiteX619" fmla="*/ 1125871 w 7467600"/>
              <a:gd name="connsiteY619" fmla="*/ 1989513 h 6858000"/>
              <a:gd name="connsiteX620" fmla="*/ 981574 w 7467600"/>
              <a:gd name="connsiteY620" fmla="*/ 1783157 h 6858000"/>
              <a:gd name="connsiteX621" fmla="*/ 922198 w 7467600"/>
              <a:gd name="connsiteY621" fmla="*/ 1677437 h 6858000"/>
              <a:gd name="connsiteX622" fmla="*/ 869293 w 7467600"/>
              <a:gd name="connsiteY622" fmla="*/ 1583214 h 6858000"/>
              <a:gd name="connsiteX623" fmla="*/ 751431 w 7467600"/>
              <a:gd name="connsiteY623" fmla="*/ 1405731 h 6858000"/>
              <a:gd name="connsiteX624" fmla="*/ 655236 w 7467600"/>
              <a:gd name="connsiteY624" fmla="*/ 1268632 h 6858000"/>
              <a:gd name="connsiteX625" fmla="*/ 6516292 w 7467600"/>
              <a:gd name="connsiteY625" fmla="*/ 1263064 h 6858000"/>
              <a:gd name="connsiteX626" fmla="*/ 5736320 w 7467600"/>
              <a:gd name="connsiteY626" fmla="*/ 1501803 h 6858000"/>
              <a:gd name="connsiteX627" fmla="*/ 6516292 w 7467600"/>
              <a:gd name="connsiteY627" fmla="*/ 1263064 h 6858000"/>
              <a:gd name="connsiteX628" fmla="*/ 291466 w 7467600"/>
              <a:gd name="connsiteY628" fmla="*/ 1250369 h 6858000"/>
              <a:gd name="connsiteX629" fmla="*/ 323180 w 7467600"/>
              <a:gd name="connsiteY629" fmla="*/ 1435283 h 6858000"/>
              <a:gd name="connsiteX630" fmla="*/ 349381 w 7467600"/>
              <a:gd name="connsiteY630" fmla="*/ 1875041 h 6858000"/>
              <a:gd name="connsiteX631" fmla="*/ 374363 w 7467600"/>
              <a:gd name="connsiteY631" fmla="*/ 1506494 h 6858000"/>
              <a:gd name="connsiteX632" fmla="*/ 302168 w 7467600"/>
              <a:gd name="connsiteY632" fmla="*/ 1274495 h 6858000"/>
              <a:gd name="connsiteX633" fmla="*/ 291466 w 7467600"/>
              <a:gd name="connsiteY633" fmla="*/ 1250369 h 6858000"/>
              <a:gd name="connsiteX634" fmla="*/ 678222 w 7467600"/>
              <a:gd name="connsiteY634" fmla="*/ 1248670 h 6858000"/>
              <a:gd name="connsiteX635" fmla="*/ 775536 w 7467600"/>
              <a:gd name="connsiteY635" fmla="*/ 1388015 h 6858000"/>
              <a:gd name="connsiteX636" fmla="*/ 894529 w 7467600"/>
              <a:gd name="connsiteY636" fmla="*/ 1567739 h 6858000"/>
              <a:gd name="connsiteX637" fmla="*/ 948000 w 7467600"/>
              <a:gd name="connsiteY637" fmla="*/ 1663088 h 6858000"/>
              <a:gd name="connsiteX638" fmla="*/ 1006812 w 7467600"/>
              <a:gd name="connsiteY638" fmla="*/ 1767683 h 6858000"/>
              <a:gd name="connsiteX639" fmla="*/ 1149133 w 7467600"/>
              <a:gd name="connsiteY639" fmla="*/ 1971513 h 6858000"/>
              <a:gd name="connsiteX640" fmla="*/ 1333952 w 7467600"/>
              <a:gd name="connsiteY640" fmla="*/ 2251620 h 6858000"/>
              <a:gd name="connsiteX641" fmla="*/ 1337329 w 7467600"/>
              <a:gd name="connsiteY641" fmla="*/ 2258350 h 6858000"/>
              <a:gd name="connsiteX642" fmla="*/ 1014726 w 7467600"/>
              <a:gd name="connsiteY642" fmla="*/ 1615556 h 6858000"/>
              <a:gd name="connsiteX643" fmla="*/ 678222 w 7467600"/>
              <a:gd name="connsiteY643" fmla="*/ 1248670 h 6858000"/>
              <a:gd name="connsiteX644" fmla="*/ 6691602 w 7467600"/>
              <a:gd name="connsiteY644" fmla="*/ 1140573 h 6858000"/>
              <a:gd name="connsiteX645" fmla="*/ 6571100 w 7467600"/>
              <a:gd name="connsiteY645" fmla="*/ 1183662 h 6858000"/>
              <a:gd name="connsiteX646" fmla="*/ 6241687 w 7467600"/>
              <a:gd name="connsiteY646" fmla="*/ 1257600 h 6858000"/>
              <a:gd name="connsiteX647" fmla="*/ 5693009 w 7467600"/>
              <a:gd name="connsiteY647" fmla="*/ 1478256 h 6858000"/>
              <a:gd name="connsiteX648" fmla="*/ 6548420 w 7467600"/>
              <a:gd name="connsiteY648" fmla="*/ 1214599 h 6858000"/>
              <a:gd name="connsiteX649" fmla="*/ 6605473 w 7467600"/>
              <a:gd name="connsiteY649" fmla="*/ 1184686 h 6858000"/>
              <a:gd name="connsiteX650" fmla="*/ 6691602 w 7467600"/>
              <a:gd name="connsiteY650" fmla="*/ 1140573 h 6858000"/>
              <a:gd name="connsiteX651" fmla="*/ 4002475 w 7467600"/>
              <a:gd name="connsiteY651" fmla="*/ 1037802 h 6858000"/>
              <a:gd name="connsiteX652" fmla="*/ 4000324 w 7467600"/>
              <a:gd name="connsiteY652" fmla="*/ 1039362 h 6858000"/>
              <a:gd name="connsiteX653" fmla="*/ 4002862 w 7467600"/>
              <a:gd name="connsiteY653" fmla="*/ 1042866 h 6858000"/>
              <a:gd name="connsiteX654" fmla="*/ 4002475 w 7467600"/>
              <a:gd name="connsiteY654" fmla="*/ 1037802 h 6858000"/>
              <a:gd name="connsiteX655" fmla="*/ 506322 w 7467600"/>
              <a:gd name="connsiteY655" fmla="*/ 1020997 h 6858000"/>
              <a:gd name="connsiteX656" fmla="*/ 533068 w 7467600"/>
              <a:gd name="connsiteY656" fmla="*/ 1029409 h 6858000"/>
              <a:gd name="connsiteX657" fmla="*/ 1232525 w 7467600"/>
              <a:gd name="connsiteY657" fmla="*/ 1804675 h 6858000"/>
              <a:gd name="connsiteX658" fmla="*/ 1388858 w 7467600"/>
              <a:gd name="connsiteY658" fmla="*/ 2368011 h 6858000"/>
              <a:gd name="connsiteX659" fmla="*/ 1384098 w 7467600"/>
              <a:gd name="connsiteY659" fmla="*/ 2378125 h 6858000"/>
              <a:gd name="connsiteX660" fmla="*/ 1425393 w 7467600"/>
              <a:gd name="connsiteY660" fmla="*/ 2589124 h 6858000"/>
              <a:gd name="connsiteX661" fmla="*/ 1424001 w 7467600"/>
              <a:gd name="connsiteY661" fmla="*/ 2597541 h 6858000"/>
              <a:gd name="connsiteX662" fmla="*/ 2152729 w 7467600"/>
              <a:gd name="connsiteY662" fmla="*/ 2864487 h 6858000"/>
              <a:gd name="connsiteX663" fmla="*/ 2020609 w 7467600"/>
              <a:gd name="connsiteY663" fmla="*/ 2539671 h 6858000"/>
              <a:gd name="connsiteX664" fmla="*/ 2018920 w 7467600"/>
              <a:gd name="connsiteY664" fmla="*/ 2536309 h 6858000"/>
              <a:gd name="connsiteX665" fmla="*/ 1342441 w 7467600"/>
              <a:gd name="connsiteY665" fmla="*/ 1173017 h 6858000"/>
              <a:gd name="connsiteX666" fmla="*/ 1367925 w 7467600"/>
              <a:gd name="connsiteY666" fmla="*/ 1135648 h 6858000"/>
              <a:gd name="connsiteX667" fmla="*/ 1771401 w 7467600"/>
              <a:gd name="connsiteY667" fmla="*/ 1806673 h 6858000"/>
              <a:gd name="connsiteX668" fmla="*/ 1972385 w 7467600"/>
              <a:gd name="connsiteY668" fmla="*/ 2198735 h 6858000"/>
              <a:gd name="connsiteX669" fmla="*/ 2040892 w 7467600"/>
              <a:gd name="connsiteY669" fmla="*/ 2405205 h 6858000"/>
              <a:gd name="connsiteX670" fmla="*/ 2131689 w 7467600"/>
              <a:gd name="connsiteY670" fmla="*/ 1936926 h 6858000"/>
              <a:gd name="connsiteX671" fmla="*/ 2454820 w 7467600"/>
              <a:gd name="connsiteY671" fmla="*/ 1248808 h 6858000"/>
              <a:gd name="connsiteX672" fmla="*/ 2492512 w 7467600"/>
              <a:gd name="connsiteY672" fmla="*/ 1302920 h 6858000"/>
              <a:gd name="connsiteX673" fmla="*/ 2081216 w 7467600"/>
              <a:gd name="connsiteY673" fmla="*/ 2527513 h 6858000"/>
              <a:gd name="connsiteX674" fmla="*/ 2081211 w 7467600"/>
              <a:gd name="connsiteY674" fmla="*/ 2528916 h 6858000"/>
              <a:gd name="connsiteX675" fmla="*/ 2199067 w 7467600"/>
              <a:gd name="connsiteY675" fmla="*/ 2884061 h 6858000"/>
              <a:gd name="connsiteX676" fmla="*/ 3192586 w 7467600"/>
              <a:gd name="connsiteY676" fmla="*/ 3411496 h 6858000"/>
              <a:gd name="connsiteX677" fmla="*/ 3182620 w 7467600"/>
              <a:gd name="connsiteY677" fmla="*/ 3483279 h 6858000"/>
              <a:gd name="connsiteX678" fmla="*/ 2435119 w 7467600"/>
              <a:gd name="connsiteY678" fmla="*/ 3080173 h 6858000"/>
              <a:gd name="connsiteX679" fmla="*/ 2410152 w 7467600"/>
              <a:gd name="connsiteY679" fmla="*/ 3063751 h 6858000"/>
              <a:gd name="connsiteX680" fmla="*/ 2408099 w 7467600"/>
              <a:gd name="connsiteY680" fmla="*/ 3064403 h 6858000"/>
              <a:gd name="connsiteX681" fmla="*/ 2407218 w 7467600"/>
              <a:gd name="connsiteY681" fmla="*/ 3070324 h 6858000"/>
              <a:gd name="connsiteX682" fmla="*/ 2380138 w 7467600"/>
              <a:gd name="connsiteY682" fmla="*/ 3099341 h 6858000"/>
              <a:gd name="connsiteX683" fmla="*/ 1765923 w 7467600"/>
              <a:gd name="connsiteY683" fmla="*/ 3581043 h 6858000"/>
              <a:gd name="connsiteX684" fmla="*/ 1702258 w 7467600"/>
              <a:gd name="connsiteY684" fmla="*/ 3612286 h 6858000"/>
              <a:gd name="connsiteX685" fmla="*/ 1538370 w 7467600"/>
              <a:gd name="connsiteY685" fmla="*/ 3811804 h 6858000"/>
              <a:gd name="connsiteX686" fmla="*/ 542867 w 7467600"/>
              <a:gd name="connsiteY686" fmla="*/ 4944092 h 6858000"/>
              <a:gd name="connsiteX687" fmla="*/ 515800 w 7467600"/>
              <a:gd name="connsiteY687" fmla="*/ 4862180 h 6858000"/>
              <a:gd name="connsiteX688" fmla="*/ 909145 w 7467600"/>
              <a:gd name="connsiteY688" fmla="*/ 4199225 h 6858000"/>
              <a:gd name="connsiteX689" fmla="*/ 1214067 w 7467600"/>
              <a:gd name="connsiteY689" fmla="*/ 3908561 h 6858000"/>
              <a:gd name="connsiteX690" fmla="*/ 640967 w 7467600"/>
              <a:gd name="connsiteY690" fmla="*/ 4105601 h 6858000"/>
              <a:gd name="connsiteX691" fmla="*/ 112563 w 7467600"/>
              <a:gd name="connsiteY691" fmla="*/ 4396952 h 6858000"/>
              <a:gd name="connsiteX692" fmla="*/ 0 w 7467600"/>
              <a:gd name="connsiteY692" fmla="*/ 4466006 h 6858000"/>
              <a:gd name="connsiteX693" fmla="*/ 0 w 7467600"/>
              <a:gd name="connsiteY693" fmla="*/ 4233763 h 6858000"/>
              <a:gd name="connsiteX694" fmla="*/ 36881 w 7467600"/>
              <a:gd name="connsiteY694" fmla="*/ 4200118 h 6858000"/>
              <a:gd name="connsiteX695" fmla="*/ 910534 w 7467600"/>
              <a:gd name="connsiteY695" fmla="*/ 3629753 h 6858000"/>
              <a:gd name="connsiteX696" fmla="*/ 1578717 w 7467600"/>
              <a:gd name="connsiteY696" fmla="*/ 3575982 h 6858000"/>
              <a:gd name="connsiteX697" fmla="*/ 2338780 w 7467600"/>
              <a:gd name="connsiteY697" fmla="*/ 3033725 h 6858000"/>
              <a:gd name="connsiteX698" fmla="*/ 1807991 w 7467600"/>
              <a:gd name="connsiteY698" fmla="*/ 2807184 h 6858000"/>
              <a:gd name="connsiteX699" fmla="*/ 1416358 w 7467600"/>
              <a:gd name="connsiteY699" fmla="*/ 3112571 h 6858000"/>
              <a:gd name="connsiteX700" fmla="*/ 939066 w 7467600"/>
              <a:gd name="connsiteY700" fmla="*/ 3378798 h 6858000"/>
              <a:gd name="connsiteX701" fmla="*/ 115099 w 7467600"/>
              <a:gd name="connsiteY701" fmla="*/ 3607650 h 6858000"/>
              <a:gd name="connsiteX702" fmla="*/ 97284 w 7467600"/>
              <a:gd name="connsiteY702" fmla="*/ 3520393 h 6858000"/>
              <a:gd name="connsiteX703" fmla="*/ 922050 w 7467600"/>
              <a:gd name="connsiteY703" fmla="*/ 3074867 h 6858000"/>
              <a:gd name="connsiteX704" fmla="*/ 1405265 w 7467600"/>
              <a:gd name="connsiteY704" fmla="*/ 3016319 h 6858000"/>
              <a:gd name="connsiteX705" fmla="*/ 1407512 w 7467600"/>
              <a:gd name="connsiteY705" fmla="*/ 3018001 h 6858000"/>
              <a:gd name="connsiteX706" fmla="*/ 1726266 w 7467600"/>
              <a:gd name="connsiteY706" fmla="*/ 2777274 h 6858000"/>
              <a:gd name="connsiteX707" fmla="*/ 625390 w 7467600"/>
              <a:gd name="connsiteY707" fmla="*/ 2514541 h 6858000"/>
              <a:gd name="connsiteX708" fmla="*/ 619799 w 7467600"/>
              <a:gd name="connsiteY708" fmla="*/ 2527180 h 6858000"/>
              <a:gd name="connsiteX709" fmla="*/ 310030 w 7467600"/>
              <a:gd name="connsiteY709" fmla="*/ 2771818 h 6858000"/>
              <a:gd name="connsiteX710" fmla="*/ 173877 w 7467600"/>
              <a:gd name="connsiteY710" fmla="*/ 2937056 h 6858000"/>
              <a:gd name="connsiteX711" fmla="*/ 77889 w 7467600"/>
              <a:gd name="connsiteY711" fmla="*/ 3138440 h 6858000"/>
              <a:gd name="connsiteX712" fmla="*/ 0 w 7467600"/>
              <a:gd name="connsiteY712" fmla="*/ 3271395 h 6858000"/>
              <a:gd name="connsiteX713" fmla="*/ 0 w 7467600"/>
              <a:gd name="connsiteY713" fmla="*/ 3153002 h 6858000"/>
              <a:gd name="connsiteX714" fmla="*/ 2386 w 7467600"/>
              <a:gd name="connsiteY714" fmla="*/ 3149203 h 6858000"/>
              <a:gd name="connsiteX715" fmla="*/ 89753 w 7467600"/>
              <a:gd name="connsiteY715" fmla="*/ 2987702 h 6858000"/>
              <a:gd name="connsiteX716" fmla="*/ 76869 w 7467600"/>
              <a:gd name="connsiteY716" fmla="*/ 3005404 h 6858000"/>
              <a:gd name="connsiteX717" fmla="*/ 32049 w 7467600"/>
              <a:gd name="connsiteY717" fmla="*/ 3065814 h 6858000"/>
              <a:gd name="connsiteX718" fmla="*/ 0 w 7467600"/>
              <a:gd name="connsiteY718" fmla="*/ 3108744 h 6858000"/>
              <a:gd name="connsiteX719" fmla="*/ 0 w 7467600"/>
              <a:gd name="connsiteY719" fmla="*/ 3058059 h 6858000"/>
              <a:gd name="connsiteX720" fmla="*/ 7610 w 7467600"/>
              <a:gd name="connsiteY720" fmla="*/ 3047889 h 6858000"/>
              <a:gd name="connsiteX721" fmla="*/ 52419 w 7467600"/>
              <a:gd name="connsiteY721" fmla="*/ 2987479 h 6858000"/>
              <a:gd name="connsiteX722" fmla="*/ 59142 w 7467600"/>
              <a:gd name="connsiteY722" fmla="*/ 2978488 h 6858000"/>
              <a:gd name="connsiteX723" fmla="*/ 0 w 7467600"/>
              <a:gd name="connsiteY723" fmla="*/ 3015334 h 6858000"/>
              <a:gd name="connsiteX724" fmla="*/ 0 w 7467600"/>
              <a:gd name="connsiteY724" fmla="*/ 2914286 h 6858000"/>
              <a:gd name="connsiteX725" fmla="*/ 36383 w 7467600"/>
              <a:gd name="connsiteY725" fmla="*/ 2901128 h 6858000"/>
              <a:gd name="connsiteX726" fmla="*/ 156329 w 7467600"/>
              <a:gd name="connsiteY726" fmla="*/ 2840533 h 6858000"/>
              <a:gd name="connsiteX727" fmla="*/ 358355 w 7467600"/>
              <a:gd name="connsiteY727" fmla="*/ 2620471 h 6858000"/>
              <a:gd name="connsiteX728" fmla="*/ 510577 w 7467600"/>
              <a:gd name="connsiteY728" fmla="*/ 2501244 h 6858000"/>
              <a:gd name="connsiteX729" fmla="*/ 211967 w 7467600"/>
              <a:gd name="connsiteY729" fmla="*/ 2479171 h 6858000"/>
              <a:gd name="connsiteX730" fmla="*/ 0 w 7467600"/>
              <a:gd name="connsiteY730" fmla="*/ 2476398 h 6858000"/>
              <a:gd name="connsiteX731" fmla="*/ 0 w 7467600"/>
              <a:gd name="connsiteY731" fmla="*/ 2389189 h 6858000"/>
              <a:gd name="connsiteX732" fmla="*/ 103062 w 7467600"/>
              <a:gd name="connsiteY732" fmla="*/ 2389518 h 6858000"/>
              <a:gd name="connsiteX733" fmla="*/ 510734 w 7467600"/>
              <a:gd name="connsiteY733" fmla="*/ 2416201 h 6858000"/>
              <a:gd name="connsiteX734" fmla="*/ 279257 w 7467600"/>
              <a:gd name="connsiteY734" fmla="*/ 2092102 h 6858000"/>
              <a:gd name="connsiteX735" fmla="*/ 65265 w 7467600"/>
              <a:gd name="connsiteY735" fmla="*/ 2006049 h 6858000"/>
              <a:gd name="connsiteX736" fmla="*/ 0 w 7467600"/>
              <a:gd name="connsiteY736" fmla="*/ 1982532 h 6858000"/>
              <a:gd name="connsiteX737" fmla="*/ 0 w 7467600"/>
              <a:gd name="connsiteY737" fmla="*/ 1912789 h 6858000"/>
              <a:gd name="connsiteX738" fmla="*/ 97460 w 7467600"/>
              <a:gd name="connsiteY738" fmla="*/ 1953725 h 6858000"/>
              <a:gd name="connsiteX739" fmla="*/ 221272 w 7467600"/>
              <a:gd name="connsiteY739" fmla="*/ 1980766 h 6858000"/>
              <a:gd name="connsiteX740" fmla="*/ 116765 w 7467600"/>
              <a:gd name="connsiteY740" fmla="*/ 1911033 h 6858000"/>
              <a:gd name="connsiteX741" fmla="*/ 16405 w 7467600"/>
              <a:gd name="connsiteY741" fmla="*/ 1803412 h 6858000"/>
              <a:gd name="connsiteX742" fmla="*/ 0 w 7467600"/>
              <a:gd name="connsiteY742" fmla="*/ 1784777 h 6858000"/>
              <a:gd name="connsiteX743" fmla="*/ 0 w 7467600"/>
              <a:gd name="connsiteY743" fmla="*/ 1740082 h 6858000"/>
              <a:gd name="connsiteX744" fmla="*/ 39394 w 7467600"/>
              <a:gd name="connsiteY744" fmla="*/ 1784856 h 6858000"/>
              <a:gd name="connsiteX745" fmla="*/ 135813 w 7467600"/>
              <a:gd name="connsiteY745" fmla="*/ 1888838 h 6858000"/>
              <a:gd name="connsiteX746" fmla="*/ 242575 w 7467600"/>
              <a:gd name="connsiteY746" fmla="*/ 1958841 h 6858000"/>
              <a:gd name="connsiteX747" fmla="*/ 82197 w 7467600"/>
              <a:gd name="connsiteY747" fmla="*/ 1754826 h 6858000"/>
              <a:gd name="connsiteX748" fmla="*/ 0 w 7467600"/>
              <a:gd name="connsiteY748" fmla="*/ 1679650 h 6858000"/>
              <a:gd name="connsiteX749" fmla="*/ 0 w 7467600"/>
              <a:gd name="connsiteY749" fmla="*/ 1602463 h 6858000"/>
              <a:gd name="connsiteX750" fmla="*/ 84689 w 7467600"/>
              <a:gd name="connsiteY750" fmla="*/ 1677442 h 6858000"/>
              <a:gd name="connsiteX751" fmla="*/ 298437 w 7467600"/>
              <a:gd name="connsiteY751" fmla="*/ 1968019 h 6858000"/>
              <a:gd name="connsiteX752" fmla="*/ 227269 w 7467600"/>
              <a:gd name="connsiteY752" fmla="*/ 1114064 h 6858000"/>
              <a:gd name="connsiteX753" fmla="*/ 248003 w 7467600"/>
              <a:gd name="connsiteY753" fmla="*/ 1089613 h 6858000"/>
              <a:gd name="connsiteX754" fmla="*/ 427020 w 7467600"/>
              <a:gd name="connsiteY754" fmla="*/ 1619803 h 6858000"/>
              <a:gd name="connsiteX755" fmla="*/ 340345 w 7467600"/>
              <a:gd name="connsiteY755" fmla="*/ 2027739 h 6858000"/>
              <a:gd name="connsiteX756" fmla="*/ 360865 w 7467600"/>
              <a:gd name="connsiteY756" fmla="*/ 2044827 h 6858000"/>
              <a:gd name="connsiteX757" fmla="*/ 560414 w 7467600"/>
              <a:gd name="connsiteY757" fmla="*/ 2421457 h 6858000"/>
              <a:gd name="connsiteX758" fmla="*/ 1359703 w 7467600"/>
              <a:gd name="connsiteY758" fmla="*/ 2578554 h 6858000"/>
              <a:gd name="connsiteX759" fmla="*/ 1359422 w 7467600"/>
              <a:gd name="connsiteY759" fmla="*/ 2577994 h 6858000"/>
              <a:gd name="connsiteX760" fmla="*/ 828701 w 7467600"/>
              <a:gd name="connsiteY760" fmla="*/ 1839520 h 6858000"/>
              <a:gd name="connsiteX761" fmla="*/ 494427 w 7467600"/>
              <a:gd name="connsiteY761" fmla="*/ 1092333 h 6858000"/>
              <a:gd name="connsiteX762" fmla="*/ 506322 w 7467600"/>
              <a:gd name="connsiteY762" fmla="*/ 1020997 h 6858000"/>
              <a:gd name="connsiteX763" fmla="*/ 4570198 w 7467600"/>
              <a:gd name="connsiteY763" fmla="*/ 978081 h 6858000"/>
              <a:gd name="connsiteX764" fmla="*/ 4523691 w 7467600"/>
              <a:gd name="connsiteY764" fmla="*/ 1127776 h 6858000"/>
              <a:gd name="connsiteX765" fmla="*/ 4509875 w 7467600"/>
              <a:gd name="connsiteY765" fmla="*/ 1167552 h 6858000"/>
              <a:gd name="connsiteX766" fmla="*/ 4478168 w 7467600"/>
              <a:gd name="connsiteY766" fmla="*/ 1260735 h 6858000"/>
              <a:gd name="connsiteX767" fmla="*/ 4409309 w 7467600"/>
              <a:gd name="connsiteY767" fmla="*/ 1666996 h 6858000"/>
              <a:gd name="connsiteX768" fmla="*/ 4370031 w 7467600"/>
              <a:gd name="connsiteY768" fmla="*/ 1955666 h 6858000"/>
              <a:gd name="connsiteX769" fmla="*/ 4570198 w 7467600"/>
              <a:gd name="connsiteY769" fmla="*/ 978081 h 6858000"/>
              <a:gd name="connsiteX770" fmla="*/ 4557898 w 7467600"/>
              <a:gd name="connsiteY770" fmla="*/ 900011 h 6858000"/>
              <a:gd name="connsiteX771" fmla="*/ 4344840 w 7467600"/>
              <a:gd name="connsiteY771" fmla="*/ 1922038 h 6858000"/>
              <a:gd name="connsiteX772" fmla="*/ 4378710 w 7467600"/>
              <a:gd name="connsiteY772" fmla="*/ 1665516 h 6858000"/>
              <a:gd name="connsiteX773" fmla="*/ 4448798 w 7467600"/>
              <a:gd name="connsiteY773" fmla="*/ 1253024 h 6858000"/>
              <a:gd name="connsiteX774" fmla="*/ 4480315 w 7467600"/>
              <a:gd name="connsiteY774" fmla="*/ 1158454 h 6858000"/>
              <a:gd name="connsiteX775" fmla="*/ 4494133 w 7467600"/>
              <a:gd name="connsiteY775" fmla="*/ 1118676 h 6858000"/>
              <a:gd name="connsiteX776" fmla="*/ 4557898 w 7467600"/>
              <a:gd name="connsiteY776" fmla="*/ 900011 h 6858000"/>
              <a:gd name="connsiteX777" fmla="*/ 5870151 w 7467600"/>
              <a:gd name="connsiteY777" fmla="*/ 898890 h 6858000"/>
              <a:gd name="connsiteX778" fmla="*/ 5861335 w 7467600"/>
              <a:gd name="connsiteY778" fmla="*/ 899177 h 6858000"/>
              <a:gd name="connsiteX779" fmla="*/ 5843702 w 7467600"/>
              <a:gd name="connsiteY779" fmla="*/ 899748 h 6858000"/>
              <a:gd name="connsiteX780" fmla="*/ 5651107 w 7467600"/>
              <a:gd name="connsiteY780" fmla="*/ 920306 h 6858000"/>
              <a:gd name="connsiteX781" fmla="*/ 5459407 w 7467600"/>
              <a:gd name="connsiteY781" fmla="*/ 940975 h 6858000"/>
              <a:gd name="connsiteX782" fmla="*/ 5374846 w 7467600"/>
              <a:gd name="connsiteY782" fmla="*/ 941988 h 6858000"/>
              <a:gd name="connsiteX783" fmla="*/ 5256105 w 7467600"/>
              <a:gd name="connsiteY783" fmla="*/ 945632 h 6858000"/>
              <a:gd name="connsiteX784" fmla="*/ 5107071 w 7467600"/>
              <a:gd name="connsiteY784" fmla="*/ 969720 h 6858000"/>
              <a:gd name="connsiteX785" fmla="*/ 4998681 w 7467600"/>
              <a:gd name="connsiteY785" fmla="*/ 988771 h 6858000"/>
              <a:gd name="connsiteX786" fmla="*/ 5870151 w 7467600"/>
              <a:gd name="connsiteY786" fmla="*/ 898890 h 6858000"/>
              <a:gd name="connsiteX787" fmla="*/ 5504425 w 7467600"/>
              <a:gd name="connsiteY787" fmla="*/ 848067 h 6858000"/>
              <a:gd name="connsiteX788" fmla="*/ 4968849 w 7467600"/>
              <a:gd name="connsiteY788" fmla="*/ 962318 h 6858000"/>
              <a:gd name="connsiteX789" fmla="*/ 5104039 w 7467600"/>
              <a:gd name="connsiteY789" fmla="*/ 940634 h 6858000"/>
              <a:gd name="connsiteX790" fmla="*/ 5256311 w 7467600"/>
              <a:gd name="connsiteY790" fmla="*/ 916490 h 6858000"/>
              <a:gd name="connsiteX791" fmla="*/ 5377381 w 7467600"/>
              <a:gd name="connsiteY791" fmla="*/ 912671 h 6858000"/>
              <a:gd name="connsiteX792" fmla="*/ 5460148 w 7467600"/>
              <a:gd name="connsiteY792" fmla="*/ 911442 h 6858000"/>
              <a:gd name="connsiteX793" fmla="*/ 5648971 w 7467600"/>
              <a:gd name="connsiteY793" fmla="*/ 891331 h 6858000"/>
              <a:gd name="connsiteX794" fmla="*/ 5844807 w 7467600"/>
              <a:gd name="connsiteY794" fmla="*/ 870718 h 6858000"/>
              <a:gd name="connsiteX795" fmla="*/ 5862975 w 7467600"/>
              <a:gd name="connsiteY795" fmla="*/ 869756 h 6858000"/>
              <a:gd name="connsiteX796" fmla="*/ 5920887 w 7467600"/>
              <a:gd name="connsiteY796" fmla="*/ 865929 h 6858000"/>
              <a:gd name="connsiteX797" fmla="*/ 5504425 w 7467600"/>
              <a:gd name="connsiteY797" fmla="*/ 848067 h 6858000"/>
              <a:gd name="connsiteX798" fmla="*/ 3607114 w 7467600"/>
              <a:gd name="connsiteY798" fmla="*/ 467441 h 6858000"/>
              <a:gd name="connsiteX799" fmla="*/ 3296242 w 7467600"/>
              <a:gd name="connsiteY799" fmla="*/ 807991 h 6858000"/>
              <a:gd name="connsiteX800" fmla="*/ 3174674 w 7467600"/>
              <a:gd name="connsiteY800" fmla="*/ 919759 h 6858000"/>
              <a:gd name="connsiteX801" fmla="*/ 3042978 w 7467600"/>
              <a:gd name="connsiteY801" fmla="*/ 1054894 h 6858000"/>
              <a:gd name="connsiteX802" fmla="*/ 2968914 w 7467600"/>
              <a:gd name="connsiteY802" fmla="*/ 1133756 h 6858000"/>
              <a:gd name="connsiteX803" fmla="*/ 3103823 w 7467600"/>
              <a:gd name="connsiteY803" fmla="*/ 1026814 h 6858000"/>
              <a:gd name="connsiteX804" fmla="*/ 3607114 w 7467600"/>
              <a:gd name="connsiteY804" fmla="*/ 467441 h 6858000"/>
              <a:gd name="connsiteX805" fmla="*/ 3744487 w 7467600"/>
              <a:gd name="connsiteY805" fmla="*/ 383136 h 6858000"/>
              <a:gd name="connsiteX806" fmla="*/ 3970213 w 7467600"/>
              <a:gd name="connsiteY806" fmla="*/ 995559 h 6858000"/>
              <a:gd name="connsiteX807" fmla="*/ 3744487 w 7467600"/>
              <a:gd name="connsiteY807" fmla="*/ 383136 h 6858000"/>
              <a:gd name="connsiteX808" fmla="*/ 3624562 w 7467600"/>
              <a:gd name="connsiteY808" fmla="*/ 367041 h 6858000"/>
              <a:gd name="connsiteX809" fmla="*/ 3489712 w 7467600"/>
              <a:gd name="connsiteY809" fmla="*/ 485386 h 6858000"/>
              <a:gd name="connsiteX810" fmla="*/ 3182994 w 7467600"/>
              <a:gd name="connsiteY810" fmla="*/ 828265 h 6858000"/>
              <a:gd name="connsiteX811" fmla="*/ 2892114 w 7467600"/>
              <a:gd name="connsiteY811" fmla="*/ 1172635 h 6858000"/>
              <a:gd name="connsiteX812" fmla="*/ 3021459 w 7467600"/>
              <a:gd name="connsiteY812" fmla="*/ 1035385 h 6858000"/>
              <a:gd name="connsiteX813" fmla="*/ 3153873 w 7467600"/>
              <a:gd name="connsiteY813" fmla="*/ 898971 h 6858000"/>
              <a:gd name="connsiteX814" fmla="*/ 3276511 w 7467600"/>
              <a:gd name="connsiteY814" fmla="*/ 786423 h 6858000"/>
              <a:gd name="connsiteX815" fmla="*/ 3584154 w 7467600"/>
              <a:gd name="connsiteY815" fmla="*/ 448218 h 6858000"/>
              <a:gd name="connsiteX816" fmla="*/ 3624562 w 7467600"/>
              <a:gd name="connsiteY816" fmla="*/ 367041 h 6858000"/>
              <a:gd name="connsiteX817" fmla="*/ 3766672 w 7467600"/>
              <a:gd name="connsiteY817" fmla="*/ 359429 h 6858000"/>
              <a:gd name="connsiteX818" fmla="*/ 3996338 w 7467600"/>
              <a:gd name="connsiteY818" fmla="*/ 968237 h 6858000"/>
              <a:gd name="connsiteX819" fmla="*/ 3766672 w 7467600"/>
              <a:gd name="connsiteY819" fmla="*/ 359429 h 6858000"/>
              <a:gd name="connsiteX820" fmla="*/ 5805386 w 7467600"/>
              <a:gd name="connsiteY820" fmla="*/ 239240 h 6858000"/>
              <a:gd name="connsiteX821" fmla="*/ 5736947 w 7467600"/>
              <a:gd name="connsiteY821" fmla="*/ 261367 h 6858000"/>
              <a:gd name="connsiteX822" fmla="*/ 5427012 w 7467600"/>
              <a:gd name="connsiteY822" fmla="*/ 311272 h 6858000"/>
              <a:gd name="connsiteX823" fmla="*/ 5147818 w 7467600"/>
              <a:gd name="connsiteY823" fmla="*/ 322112 h 6858000"/>
              <a:gd name="connsiteX824" fmla="*/ 5060854 w 7467600"/>
              <a:gd name="connsiteY824" fmla="*/ 311882 h 6858000"/>
              <a:gd name="connsiteX825" fmla="*/ 4945989 w 7467600"/>
              <a:gd name="connsiteY825" fmla="*/ 300516 h 6858000"/>
              <a:gd name="connsiteX826" fmla="*/ 5410479 w 7467600"/>
              <a:gd name="connsiteY826" fmla="*/ 348434 h 6858000"/>
              <a:gd name="connsiteX827" fmla="*/ 5805386 w 7467600"/>
              <a:gd name="connsiteY827" fmla="*/ 239240 h 6858000"/>
              <a:gd name="connsiteX828" fmla="*/ 5905192 w 7467600"/>
              <a:gd name="connsiteY828" fmla="*/ 163079 h 6858000"/>
              <a:gd name="connsiteX829" fmla="*/ 5865655 w 7467600"/>
              <a:gd name="connsiteY829" fmla="*/ 171901 h 6858000"/>
              <a:gd name="connsiteX830" fmla="*/ 5259740 w 7467600"/>
              <a:gd name="connsiteY830" fmla="*/ 257013 h 6858000"/>
              <a:gd name="connsiteX831" fmla="*/ 5208466 w 7467600"/>
              <a:gd name="connsiteY831" fmla="*/ 257550 h 6858000"/>
              <a:gd name="connsiteX832" fmla="*/ 4980204 w 7467600"/>
              <a:gd name="connsiteY832" fmla="*/ 271903 h 6858000"/>
              <a:gd name="connsiteX833" fmla="*/ 5068068 w 7467600"/>
              <a:gd name="connsiteY833" fmla="*/ 282244 h 6858000"/>
              <a:gd name="connsiteX834" fmla="*/ 5153231 w 7467600"/>
              <a:gd name="connsiteY834" fmla="*/ 292240 h 6858000"/>
              <a:gd name="connsiteX835" fmla="*/ 5426491 w 7467600"/>
              <a:gd name="connsiteY835" fmla="*/ 281128 h 6858000"/>
              <a:gd name="connsiteX836" fmla="*/ 5731212 w 7467600"/>
              <a:gd name="connsiteY836" fmla="*/ 231951 h 6858000"/>
              <a:gd name="connsiteX837" fmla="*/ 5905192 w 7467600"/>
              <a:gd name="connsiteY837" fmla="*/ 163079 h 6858000"/>
              <a:gd name="connsiteX838" fmla="*/ 5944437 w 7467600"/>
              <a:gd name="connsiteY838" fmla="*/ 113829 h 6858000"/>
              <a:gd name="connsiteX839" fmla="*/ 5825032 w 7467600"/>
              <a:gd name="connsiteY839" fmla="*/ 146405 h 6858000"/>
              <a:gd name="connsiteX840" fmla="*/ 4955599 w 7467600"/>
              <a:gd name="connsiteY840" fmla="*/ 247008 h 6858000"/>
              <a:gd name="connsiteX841" fmla="*/ 5210104 w 7467600"/>
              <a:gd name="connsiteY841" fmla="*/ 228123 h 6858000"/>
              <a:gd name="connsiteX842" fmla="*/ 5261015 w 7467600"/>
              <a:gd name="connsiteY842" fmla="*/ 227087 h 6858000"/>
              <a:gd name="connsiteX843" fmla="*/ 5861181 w 7467600"/>
              <a:gd name="connsiteY843" fmla="*/ 143093 h 6858000"/>
              <a:gd name="connsiteX844" fmla="*/ 5961252 w 7467600"/>
              <a:gd name="connsiteY844" fmla="*/ 114820 h 6858000"/>
              <a:gd name="connsiteX845" fmla="*/ 5944437 w 7467600"/>
              <a:gd name="connsiteY845" fmla="*/ 113829 h 6858000"/>
              <a:gd name="connsiteX846" fmla="*/ 3882765 w 7467600"/>
              <a:gd name="connsiteY846" fmla="*/ 0 h 6858000"/>
              <a:gd name="connsiteX847" fmla="*/ 3995099 w 7467600"/>
              <a:gd name="connsiteY847" fmla="*/ 0 h 6858000"/>
              <a:gd name="connsiteX848" fmla="*/ 4163818 w 7467600"/>
              <a:gd name="connsiteY848" fmla="*/ 234104 h 6858000"/>
              <a:gd name="connsiteX849" fmla="*/ 4172099 w 7467600"/>
              <a:gd name="connsiteY849" fmla="*/ 234207 h 6858000"/>
              <a:gd name="connsiteX850" fmla="*/ 4784282 w 7467600"/>
              <a:gd name="connsiteY850" fmla="*/ 276561 h 6858000"/>
              <a:gd name="connsiteX851" fmla="*/ 4801687 w 7467600"/>
              <a:gd name="connsiteY851" fmla="*/ 267764 h 6858000"/>
              <a:gd name="connsiteX852" fmla="*/ 6082788 w 7467600"/>
              <a:gd name="connsiteY852" fmla="*/ 64119 h 6858000"/>
              <a:gd name="connsiteX853" fmla="*/ 6099442 w 7467600"/>
              <a:gd name="connsiteY853" fmla="*/ 82568 h 6858000"/>
              <a:gd name="connsiteX854" fmla="*/ 4804137 w 7467600"/>
              <a:gd name="connsiteY854" fmla="*/ 320931 h 6858000"/>
              <a:gd name="connsiteX855" fmla="*/ 4227047 w 7467600"/>
              <a:gd name="connsiteY855" fmla="*/ 313415 h 6858000"/>
              <a:gd name="connsiteX856" fmla="*/ 4346041 w 7467600"/>
              <a:gd name="connsiteY856" fmla="*/ 456086 h 6858000"/>
              <a:gd name="connsiteX857" fmla="*/ 4870967 w 7467600"/>
              <a:gd name="connsiteY857" fmla="*/ 963061 h 6858000"/>
              <a:gd name="connsiteX858" fmla="*/ 4889647 w 7467600"/>
              <a:gd name="connsiteY858" fmla="*/ 957147 h 6858000"/>
              <a:gd name="connsiteX859" fmla="*/ 5422504 w 7467600"/>
              <a:gd name="connsiteY859" fmla="*/ 805191 h 6858000"/>
              <a:gd name="connsiteX860" fmla="*/ 6087656 w 7467600"/>
              <a:gd name="connsiteY860" fmla="*/ 826703 h 6858000"/>
              <a:gd name="connsiteX861" fmla="*/ 6058717 w 7467600"/>
              <a:gd name="connsiteY861" fmla="*/ 865992 h 6858000"/>
              <a:gd name="connsiteX862" fmla="*/ 4974153 w 7467600"/>
              <a:gd name="connsiteY862" fmla="*/ 1045456 h 6858000"/>
              <a:gd name="connsiteX863" fmla="*/ 5627835 w 7467600"/>
              <a:gd name="connsiteY863" fmla="*/ 1472077 h 6858000"/>
              <a:gd name="connsiteX864" fmla="*/ 5629817 w 7467600"/>
              <a:gd name="connsiteY864" fmla="*/ 1471412 h 6858000"/>
              <a:gd name="connsiteX865" fmla="*/ 5634124 w 7467600"/>
              <a:gd name="connsiteY865" fmla="*/ 1470572 h 6858000"/>
              <a:gd name="connsiteX866" fmla="*/ 5755832 w 7467600"/>
              <a:gd name="connsiteY866" fmla="*/ 1383886 h 6858000"/>
              <a:gd name="connsiteX867" fmla="*/ 6014186 w 7467600"/>
              <a:gd name="connsiteY867" fmla="*/ 1279799 h 6858000"/>
              <a:gd name="connsiteX868" fmla="*/ 6901619 w 7467600"/>
              <a:gd name="connsiteY868" fmla="*/ 1047874 h 6858000"/>
              <a:gd name="connsiteX869" fmla="*/ 6931566 w 7467600"/>
              <a:gd name="connsiteY869" fmla="*/ 1062034 h 6858000"/>
              <a:gd name="connsiteX870" fmla="*/ 5790982 w 7467600"/>
              <a:gd name="connsiteY870" fmla="*/ 1561380 h 6858000"/>
              <a:gd name="connsiteX871" fmla="*/ 6188971 w 7467600"/>
              <a:gd name="connsiteY871" fmla="*/ 1755168 h 6858000"/>
              <a:gd name="connsiteX872" fmla="*/ 6202446 w 7467600"/>
              <a:gd name="connsiteY872" fmla="*/ 1752268 h 6858000"/>
              <a:gd name="connsiteX873" fmla="*/ 7179560 w 7467600"/>
              <a:gd name="connsiteY873" fmla="*/ 1467551 h 6858000"/>
              <a:gd name="connsiteX874" fmla="*/ 7158730 w 7467600"/>
              <a:gd name="connsiteY874" fmla="*/ 1507835 h 6858000"/>
              <a:gd name="connsiteX875" fmla="*/ 6326959 w 7467600"/>
              <a:gd name="connsiteY875" fmla="*/ 1817686 h 6858000"/>
              <a:gd name="connsiteX876" fmla="*/ 6537433 w 7467600"/>
              <a:gd name="connsiteY876" fmla="*/ 1907790 h 6858000"/>
              <a:gd name="connsiteX877" fmla="*/ 6550221 w 7467600"/>
              <a:gd name="connsiteY877" fmla="*/ 1910729 h 6858000"/>
              <a:gd name="connsiteX878" fmla="*/ 6964438 w 7467600"/>
              <a:gd name="connsiteY878" fmla="*/ 2209505 h 6858000"/>
              <a:gd name="connsiteX879" fmla="*/ 7367862 w 7467600"/>
              <a:gd name="connsiteY879" fmla="*/ 2806833 h 6858000"/>
              <a:gd name="connsiteX880" fmla="*/ 7364329 w 7467600"/>
              <a:gd name="connsiteY880" fmla="*/ 2826907 h 6858000"/>
              <a:gd name="connsiteX881" fmla="*/ 7290545 w 7467600"/>
              <a:gd name="connsiteY881" fmla="*/ 2850663 h 6858000"/>
              <a:gd name="connsiteX882" fmla="*/ 6472036 w 7467600"/>
              <a:gd name="connsiteY882" fmla="*/ 1959003 h 6858000"/>
              <a:gd name="connsiteX883" fmla="*/ 5792897 w 7467600"/>
              <a:gd name="connsiteY883" fmla="*/ 1647747 h 6858000"/>
              <a:gd name="connsiteX884" fmla="*/ 5842751 w 7467600"/>
              <a:gd name="connsiteY884" fmla="*/ 1816112 h 6858000"/>
              <a:gd name="connsiteX885" fmla="*/ 5847424 w 7467600"/>
              <a:gd name="connsiteY885" fmla="*/ 1815776 h 6858000"/>
              <a:gd name="connsiteX886" fmla="*/ 6399821 w 7467600"/>
              <a:gd name="connsiteY886" fmla="*/ 2344799 h 6858000"/>
              <a:gd name="connsiteX887" fmla="*/ 6323232 w 7467600"/>
              <a:gd name="connsiteY887" fmla="*/ 2389634 h 6858000"/>
              <a:gd name="connsiteX888" fmla="*/ 5942958 w 7467600"/>
              <a:gd name="connsiteY888" fmla="*/ 2077708 h 6858000"/>
              <a:gd name="connsiteX889" fmla="*/ 5921559 w 7467600"/>
              <a:gd name="connsiteY889" fmla="*/ 2378596 h 6858000"/>
              <a:gd name="connsiteX890" fmla="*/ 5817651 w 7467600"/>
              <a:gd name="connsiteY890" fmla="*/ 3023919 h 6858000"/>
              <a:gd name="connsiteX891" fmla="*/ 5729634 w 7467600"/>
              <a:gd name="connsiteY891" fmla="*/ 3051849 h 6858000"/>
              <a:gd name="connsiteX892" fmla="*/ 5611018 w 7467600"/>
              <a:gd name="connsiteY892" fmla="*/ 2316769 h 6858000"/>
              <a:gd name="connsiteX893" fmla="*/ 5687608 w 7467600"/>
              <a:gd name="connsiteY893" fmla="*/ 2039972 h 6858000"/>
              <a:gd name="connsiteX894" fmla="*/ 5657554 w 7467600"/>
              <a:gd name="connsiteY894" fmla="*/ 1576445 h 6858000"/>
              <a:gd name="connsiteX895" fmla="*/ 5150475 w 7467600"/>
              <a:gd name="connsiteY895" fmla="*/ 1274012 h 6858000"/>
              <a:gd name="connsiteX896" fmla="*/ 5349142 w 7467600"/>
              <a:gd name="connsiteY896" fmla="*/ 2204405 h 6858000"/>
              <a:gd name="connsiteX897" fmla="*/ 5262214 w 7467600"/>
              <a:gd name="connsiteY897" fmla="*/ 2233836 h 6858000"/>
              <a:gd name="connsiteX898" fmla="*/ 4981539 w 7467600"/>
              <a:gd name="connsiteY898" fmla="*/ 1542201 h 6858000"/>
              <a:gd name="connsiteX899" fmla="*/ 4958461 w 7467600"/>
              <a:gd name="connsiteY899" fmla="*/ 1136957 h 6858000"/>
              <a:gd name="connsiteX900" fmla="*/ 4655015 w 7467600"/>
              <a:gd name="connsiteY900" fmla="*/ 891426 h 6858000"/>
              <a:gd name="connsiteX901" fmla="*/ 4348002 w 7467600"/>
              <a:gd name="connsiteY901" fmla="*/ 2205895 h 6858000"/>
              <a:gd name="connsiteX902" fmla="*/ 4262250 w 7467600"/>
              <a:gd name="connsiteY902" fmla="*/ 2219972 h 6858000"/>
              <a:gd name="connsiteX903" fmla="*/ 4550611 w 7467600"/>
              <a:gd name="connsiteY903" fmla="*/ 817540 h 6858000"/>
              <a:gd name="connsiteX904" fmla="*/ 4564418 w 7467600"/>
              <a:gd name="connsiteY904" fmla="*/ 808293 h 6858000"/>
              <a:gd name="connsiteX905" fmla="*/ 4266388 w 7467600"/>
              <a:gd name="connsiteY905" fmla="*/ 500083 h 6858000"/>
              <a:gd name="connsiteX906" fmla="*/ 4032842 w 7467600"/>
              <a:gd name="connsiteY906" fmla="*/ 211809 h 6858000"/>
              <a:gd name="connsiteX907" fmla="*/ 3882765 w 7467600"/>
              <a:gd name="connsiteY907" fmla="*/ 0 h 6858000"/>
              <a:gd name="connsiteX908" fmla="*/ 3721337 w 7467600"/>
              <a:gd name="connsiteY908" fmla="*/ 0 h 6858000"/>
              <a:gd name="connsiteX909" fmla="*/ 3797544 w 7467600"/>
              <a:gd name="connsiteY909" fmla="*/ 0 h 6858000"/>
              <a:gd name="connsiteX910" fmla="*/ 3775734 w 7467600"/>
              <a:gd name="connsiteY910" fmla="*/ 95131 h 6858000"/>
              <a:gd name="connsiteX911" fmla="*/ 3724807 w 7467600"/>
              <a:gd name="connsiteY911" fmla="*/ 272257 h 6858000"/>
              <a:gd name="connsiteX912" fmla="*/ 3726844 w 7467600"/>
              <a:gd name="connsiteY912" fmla="*/ 282988 h 6858000"/>
              <a:gd name="connsiteX913" fmla="*/ 3742664 w 7467600"/>
              <a:gd name="connsiteY913" fmla="*/ 279918 h 6858000"/>
              <a:gd name="connsiteX914" fmla="*/ 4103910 w 7467600"/>
              <a:gd name="connsiteY914" fmla="*/ 1161917 h 6858000"/>
              <a:gd name="connsiteX915" fmla="*/ 4020269 w 7467600"/>
              <a:gd name="connsiteY915" fmla="*/ 1200406 h 6858000"/>
              <a:gd name="connsiteX916" fmla="*/ 3674882 w 7467600"/>
              <a:gd name="connsiteY916" fmla="*/ 488524 h 6858000"/>
              <a:gd name="connsiteX917" fmla="*/ 3132682 w 7467600"/>
              <a:gd name="connsiteY917" fmla="*/ 1072284 h 6858000"/>
              <a:gd name="connsiteX918" fmla="*/ 2716346 w 7467600"/>
              <a:gd name="connsiteY918" fmla="*/ 1276376 h 6858000"/>
              <a:gd name="connsiteX919" fmla="*/ 2716772 w 7467600"/>
              <a:gd name="connsiteY919" fmla="*/ 1255462 h 6858000"/>
              <a:gd name="connsiteX920" fmla="*/ 3471096 w 7467600"/>
              <a:gd name="connsiteY920" fmla="*/ 437072 h 6858000"/>
              <a:gd name="connsiteX921" fmla="*/ 3639057 w 7467600"/>
              <a:gd name="connsiteY921" fmla="*/ 286334 h 6858000"/>
              <a:gd name="connsiteX922" fmla="*/ 3640309 w 7467600"/>
              <a:gd name="connsiteY922" fmla="*/ 284664 h 6858000"/>
              <a:gd name="connsiteX923" fmla="*/ 3646022 w 7467600"/>
              <a:gd name="connsiteY923" fmla="*/ 276711 h 6858000"/>
              <a:gd name="connsiteX924" fmla="*/ 3707943 w 7467600"/>
              <a:gd name="connsiteY924" fmla="*/ 65958 h 6858000"/>
              <a:gd name="connsiteX925" fmla="*/ 3721337 w 7467600"/>
              <a:gd name="connsiteY925" fmla="*/ 0 h 6858000"/>
              <a:gd name="connsiteX926" fmla="*/ 2867960 w 7467600"/>
              <a:gd name="connsiteY926" fmla="*/ 0 h 6858000"/>
              <a:gd name="connsiteX927" fmla="*/ 2926351 w 7467600"/>
              <a:gd name="connsiteY927" fmla="*/ 0 h 6858000"/>
              <a:gd name="connsiteX928" fmla="*/ 2902823 w 7467600"/>
              <a:gd name="connsiteY928" fmla="*/ 262929 h 6858000"/>
              <a:gd name="connsiteX929" fmla="*/ 2940663 w 7467600"/>
              <a:gd name="connsiteY929" fmla="*/ 140884 h 6858000"/>
              <a:gd name="connsiteX930" fmla="*/ 2947039 w 7467600"/>
              <a:gd name="connsiteY930" fmla="*/ 122524 h 6858000"/>
              <a:gd name="connsiteX931" fmla="*/ 2984316 w 7467600"/>
              <a:gd name="connsiteY931" fmla="*/ 0 h 6858000"/>
              <a:gd name="connsiteX932" fmla="*/ 3016114 w 7467600"/>
              <a:gd name="connsiteY932" fmla="*/ 0 h 6858000"/>
              <a:gd name="connsiteX933" fmla="*/ 2979949 w 7467600"/>
              <a:gd name="connsiteY933" fmla="*/ 119274 h 6858000"/>
              <a:gd name="connsiteX934" fmla="*/ 3023879 w 7467600"/>
              <a:gd name="connsiteY934" fmla="*/ 0 h 6858000"/>
              <a:gd name="connsiteX935" fmla="*/ 3105400 w 7467600"/>
              <a:gd name="connsiteY935" fmla="*/ 0 h 6858000"/>
              <a:gd name="connsiteX936" fmla="*/ 3094669 w 7467600"/>
              <a:gd name="connsiteY936" fmla="*/ 30308 h 6858000"/>
              <a:gd name="connsiteX937" fmla="*/ 2901945 w 7467600"/>
              <a:gd name="connsiteY937" fmla="*/ 466538 h 6858000"/>
              <a:gd name="connsiteX938" fmla="*/ 2815209 w 7467600"/>
              <a:gd name="connsiteY938" fmla="*/ 497361 h 6858000"/>
              <a:gd name="connsiteX939" fmla="*/ 2844845 w 7467600"/>
              <a:gd name="connsiteY939" fmla="*/ 127638 h 6858000"/>
              <a:gd name="connsiteX940" fmla="*/ 2867960 w 7467600"/>
              <a:gd name="connsiteY940" fmla="*/ 0 h 6858000"/>
              <a:gd name="connsiteX941" fmla="*/ 1057230 w 7467600"/>
              <a:gd name="connsiteY941" fmla="*/ 0 h 6858000"/>
              <a:gd name="connsiteX942" fmla="*/ 1111003 w 7467600"/>
              <a:gd name="connsiteY942" fmla="*/ 0 h 6858000"/>
              <a:gd name="connsiteX943" fmla="*/ 1125553 w 7467600"/>
              <a:gd name="connsiteY943" fmla="*/ 52588 h 6858000"/>
              <a:gd name="connsiteX944" fmla="*/ 1304276 w 7467600"/>
              <a:gd name="connsiteY944" fmla="*/ 476275 h 6858000"/>
              <a:gd name="connsiteX945" fmla="*/ 1492066 w 7467600"/>
              <a:gd name="connsiteY945" fmla="*/ 886333 h 6858000"/>
              <a:gd name="connsiteX946" fmla="*/ 1423698 w 7467600"/>
              <a:gd name="connsiteY946" fmla="*/ 710817 h 6858000"/>
              <a:gd name="connsiteX947" fmla="*/ 1357609 w 7467600"/>
              <a:gd name="connsiteY947" fmla="*/ 532892 h 6858000"/>
              <a:gd name="connsiteX948" fmla="*/ 1309550 w 7467600"/>
              <a:gd name="connsiteY948" fmla="*/ 374031 h 6858000"/>
              <a:gd name="connsiteX949" fmla="*/ 1193673 w 7467600"/>
              <a:gd name="connsiteY949" fmla="*/ 49533 h 6858000"/>
              <a:gd name="connsiteX950" fmla="*/ 1164391 w 7467600"/>
              <a:gd name="connsiteY950" fmla="*/ 0 h 6858000"/>
              <a:gd name="connsiteX951" fmla="*/ 1200666 w 7467600"/>
              <a:gd name="connsiteY951" fmla="*/ 0 h 6858000"/>
              <a:gd name="connsiteX952" fmla="*/ 1223408 w 7467600"/>
              <a:gd name="connsiteY952" fmla="*/ 38996 h 6858000"/>
              <a:gd name="connsiteX953" fmla="*/ 1339635 w 7467600"/>
              <a:gd name="connsiteY953" fmla="*/ 365517 h 6858000"/>
              <a:gd name="connsiteX954" fmla="*/ 1387469 w 7467600"/>
              <a:gd name="connsiteY954" fmla="*/ 523079 h 6858000"/>
              <a:gd name="connsiteX955" fmla="*/ 1452685 w 7467600"/>
              <a:gd name="connsiteY955" fmla="*/ 699806 h 6858000"/>
              <a:gd name="connsiteX956" fmla="*/ 1492092 w 7467600"/>
              <a:gd name="connsiteY956" fmla="*/ 800424 h 6858000"/>
              <a:gd name="connsiteX957" fmla="*/ 1455302 w 7467600"/>
              <a:gd name="connsiteY957" fmla="*/ 632913 h 6858000"/>
              <a:gd name="connsiteX958" fmla="*/ 1222336 w 7467600"/>
              <a:gd name="connsiteY958" fmla="*/ 9480 h 6858000"/>
              <a:gd name="connsiteX959" fmla="*/ 1214634 w 7467600"/>
              <a:gd name="connsiteY959" fmla="*/ 0 h 6858000"/>
              <a:gd name="connsiteX960" fmla="*/ 1289827 w 7467600"/>
              <a:gd name="connsiteY960" fmla="*/ 0 h 6858000"/>
              <a:gd name="connsiteX961" fmla="*/ 1321076 w 7467600"/>
              <a:gd name="connsiteY961" fmla="*/ 59722 h 6858000"/>
              <a:gd name="connsiteX962" fmla="*/ 1512579 w 7467600"/>
              <a:gd name="connsiteY962" fmla="*/ 626441 h 6858000"/>
              <a:gd name="connsiteX963" fmla="*/ 1506076 w 7467600"/>
              <a:gd name="connsiteY963" fmla="*/ 1089289 h 6858000"/>
              <a:gd name="connsiteX964" fmla="*/ 1486346 w 7467600"/>
              <a:gd name="connsiteY964" fmla="*/ 1079919 h 6858000"/>
              <a:gd name="connsiteX965" fmla="*/ 1070511 w 7467600"/>
              <a:gd name="connsiteY965" fmla="*/ 48609 h 6858000"/>
              <a:gd name="connsiteX966" fmla="*/ 1057230 w 7467600"/>
              <a:gd name="connsiteY966" fmla="*/ 0 h 6858000"/>
              <a:gd name="connsiteX967" fmla="*/ 43151 w 7467600"/>
              <a:gd name="connsiteY967" fmla="*/ 0 h 6858000"/>
              <a:gd name="connsiteX968" fmla="*/ 95283 w 7467600"/>
              <a:gd name="connsiteY968" fmla="*/ 0 h 6858000"/>
              <a:gd name="connsiteX969" fmla="*/ 300708 w 7467600"/>
              <a:gd name="connsiteY969" fmla="*/ 154571 h 6858000"/>
              <a:gd name="connsiteX970" fmla="*/ 530414 w 7467600"/>
              <a:gd name="connsiteY970" fmla="*/ 354673 h 6858000"/>
              <a:gd name="connsiteX971" fmla="*/ 333785 w 7467600"/>
              <a:gd name="connsiteY971" fmla="*/ 161564 h 6858000"/>
              <a:gd name="connsiteX972" fmla="*/ 147005 w 7467600"/>
              <a:gd name="connsiteY972" fmla="*/ 0 h 6858000"/>
              <a:gd name="connsiteX973" fmla="*/ 272509 w 7467600"/>
              <a:gd name="connsiteY973" fmla="*/ 0 h 6858000"/>
              <a:gd name="connsiteX974" fmla="*/ 326276 w 7467600"/>
              <a:gd name="connsiteY974" fmla="*/ 45847 h 6858000"/>
              <a:gd name="connsiteX975" fmla="*/ 823759 w 7467600"/>
              <a:gd name="connsiteY975" fmla="*/ 574145 h 6858000"/>
              <a:gd name="connsiteX976" fmla="*/ 811254 w 7467600"/>
              <a:gd name="connsiteY976" fmla="*/ 665546 h 6858000"/>
              <a:gd name="connsiteX977" fmla="*/ 154042 w 7467600"/>
              <a:gd name="connsiteY977" fmla="*/ 261522 h 6858000"/>
              <a:gd name="connsiteX978" fmla="*/ 13550 w 7467600"/>
              <a:gd name="connsiteY978" fmla="*/ 158423 h 6858000"/>
              <a:gd name="connsiteX979" fmla="*/ 0 w 7467600"/>
              <a:gd name="connsiteY979" fmla="*/ 146618 h 6858000"/>
              <a:gd name="connsiteX980" fmla="*/ 0 w 7467600"/>
              <a:gd name="connsiteY980" fmla="*/ 59161 h 6858000"/>
              <a:gd name="connsiteX981" fmla="*/ 45427 w 7467600"/>
              <a:gd name="connsiteY981" fmla="*/ 101078 h 6858000"/>
              <a:gd name="connsiteX982" fmla="*/ 630103 w 7467600"/>
              <a:gd name="connsiteY982" fmla="*/ 485885 h 6858000"/>
              <a:gd name="connsiteX983" fmla="*/ 532040 w 7467600"/>
              <a:gd name="connsiteY983" fmla="*/ 399359 h 6858000"/>
              <a:gd name="connsiteX984" fmla="*/ 517618 w 7467600"/>
              <a:gd name="connsiteY984" fmla="*/ 385726 h 6858000"/>
              <a:gd name="connsiteX985" fmla="*/ 285074 w 7467600"/>
              <a:gd name="connsiteY985" fmla="*/ 182755 h 6858000"/>
              <a:gd name="connsiteX986" fmla="*/ 43151 w 7467600"/>
              <a:gd name="connsiteY98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312201 w 7467600"/>
              <a:gd name="connsiteY129" fmla="*/ 5128278 h 6858000"/>
              <a:gd name="connsiteX130" fmla="*/ 1903353 w 7467600"/>
              <a:gd name="connsiteY130" fmla="*/ 5044827 h 6858000"/>
              <a:gd name="connsiteX131" fmla="*/ 1936931 w 7467600"/>
              <a:gd name="connsiteY131" fmla="*/ 5093954 h 6858000"/>
              <a:gd name="connsiteX132" fmla="*/ 2195868 w 7467600"/>
              <a:gd name="connsiteY132" fmla="*/ 5396574 h 6858000"/>
              <a:gd name="connsiteX133" fmla="*/ 2088852 w 7467600"/>
              <a:gd name="connsiteY133" fmla="*/ 5166123 h 6858000"/>
              <a:gd name="connsiteX134" fmla="*/ 1958241 w 7467600"/>
              <a:gd name="connsiteY134" fmla="*/ 5067955 h 6858000"/>
              <a:gd name="connsiteX135" fmla="*/ 1903353 w 7467600"/>
              <a:gd name="connsiteY135" fmla="*/ 5044827 h 6858000"/>
              <a:gd name="connsiteX136" fmla="*/ 1979378 w 7467600"/>
              <a:gd name="connsiteY136" fmla="*/ 4769504 h 6858000"/>
              <a:gd name="connsiteX137" fmla="*/ 2882120 w 7467600"/>
              <a:gd name="connsiteY137" fmla="*/ 5064547 h 6858000"/>
              <a:gd name="connsiteX138" fmla="*/ 2793103 w 7467600"/>
              <a:gd name="connsiteY138" fmla="*/ 5039699 h 6858000"/>
              <a:gd name="connsiteX139" fmla="*/ 2770041 w 7467600"/>
              <a:gd name="connsiteY139" fmla="*/ 5033634 h 6858000"/>
              <a:gd name="connsiteX140" fmla="*/ 1979378 w 7467600"/>
              <a:gd name="connsiteY140" fmla="*/ 4769504 h 6858000"/>
              <a:gd name="connsiteX141" fmla="*/ 1927410 w 7467600"/>
              <a:gd name="connsiteY141" fmla="*/ 4716164 h 6858000"/>
              <a:gd name="connsiteX142" fmla="*/ 1959587 w 7467600"/>
              <a:gd name="connsiteY142" fmla="*/ 4728849 h 6858000"/>
              <a:gd name="connsiteX143" fmla="*/ 2777707 w 7467600"/>
              <a:gd name="connsiteY143" fmla="*/ 5003991 h 6858000"/>
              <a:gd name="connsiteX144" fmla="*/ 2800768 w 7467600"/>
              <a:gd name="connsiteY144" fmla="*/ 5010056 h 6858000"/>
              <a:gd name="connsiteX145" fmla="*/ 2879408 w 7467600"/>
              <a:gd name="connsiteY145" fmla="*/ 5031590 h 6858000"/>
              <a:gd name="connsiteX146" fmla="*/ 2862295 w 7467600"/>
              <a:gd name="connsiteY146" fmla="*/ 5022958 h 6858000"/>
              <a:gd name="connsiteX147" fmla="*/ 2813343 w 7467600"/>
              <a:gd name="connsiteY147" fmla="*/ 4998369 h 6858000"/>
              <a:gd name="connsiteX148" fmla="*/ 2646245 w 7467600"/>
              <a:gd name="connsiteY148" fmla="*/ 4930999 h 6858000"/>
              <a:gd name="connsiteX149" fmla="*/ 1999243 w 7467600"/>
              <a:gd name="connsiteY149" fmla="*/ 4730524 h 6858000"/>
              <a:gd name="connsiteX150" fmla="*/ 1979527 w 7467600"/>
              <a:gd name="connsiteY150" fmla="*/ 4726651 h 6858000"/>
              <a:gd name="connsiteX151" fmla="*/ 1927410 w 7467600"/>
              <a:gd name="connsiteY151" fmla="*/ 4716164 h 6858000"/>
              <a:gd name="connsiteX152" fmla="*/ 1997014 w 7467600"/>
              <a:gd name="connsiteY152" fmla="*/ 4698007 h 6858000"/>
              <a:gd name="connsiteX153" fmla="*/ 2005458 w 7467600"/>
              <a:gd name="connsiteY153" fmla="*/ 4699540 h 6858000"/>
              <a:gd name="connsiteX154" fmla="*/ 2657186 w 7467600"/>
              <a:gd name="connsiteY154" fmla="*/ 4901687 h 6858000"/>
              <a:gd name="connsiteX155" fmla="*/ 2826662 w 7467600"/>
              <a:gd name="connsiteY155" fmla="*/ 4970362 h 6858000"/>
              <a:gd name="connsiteX156" fmla="*/ 2876100 w 7467600"/>
              <a:gd name="connsiteY156" fmla="*/ 4995397 h 6858000"/>
              <a:gd name="connsiteX157" fmla="*/ 3042600 w 7467600"/>
              <a:gd name="connsiteY157" fmla="*/ 5059532 h 6858000"/>
              <a:gd name="connsiteX158" fmla="*/ 1997014 w 7467600"/>
              <a:gd name="connsiteY158" fmla="*/ 4698007 h 6858000"/>
              <a:gd name="connsiteX159" fmla="*/ 2305292 w 7467600"/>
              <a:gd name="connsiteY159" fmla="*/ 4219492 h 6858000"/>
              <a:gd name="connsiteX160" fmla="*/ 3360922 w 7467600"/>
              <a:gd name="connsiteY160" fmla="*/ 4529373 h 6858000"/>
              <a:gd name="connsiteX161" fmla="*/ 3492420 w 7467600"/>
              <a:gd name="connsiteY161" fmla="*/ 4510145 h 6858000"/>
              <a:gd name="connsiteX162" fmla="*/ 3364086 w 7467600"/>
              <a:gd name="connsiteY162" fmla="*/ 4480340 h 6858000"/>
              <a:gd name="connsiteX163" fmla="*/ 3225818 w 7467600"/>
              <a:gd name="connsiteY163" fmla="*/ 4411822 h 6858000"/>
              <a:gd name="connsiteX164" fmla="*/ 3129696 w 7467600"/>
              <a:gd name="connsiteY164" fmla="*/ 4360704 h 6858000"/>
              <a:gd name="connsiteX165" fmla="*/ 2814545 w 7467600"/>
              <a:gd name="connsiteY165" fmla="*/ 4282955 h 6858000"/>
              <a:gd name="connsiteX166" fmla="*/ 2305292 w 7467600"/>
              <a:gd name="connsiteY166" fmla="*/ 4219492 h 6858000"/>
              <a:gd name="connsiteX167" fmla="*/ 2626982 w 7467600"/>
              <a:gd name="connsiteY167" fmla="*/ 4206450 h 6858000"/>
              <a:gd name="connsiteX168" fmla="*/ 2490617 w 7467600"/>
              <a:gd name="connsiteY168" fmla="*/ 4206951 h 6858000"/>
              <a:gd name="connsiteX169" fmla="*/ 2819869 w 7467600"/>
              <a:gd name="connsiteY169" fmla="*/ 4252936 h 6858000"/>
              <a:gd name="connsiteX170" fmla="*/ 3143018 w 7467600"/>
              <a:gd name="connsiteY170" fmla="*/ 4332698 h 6858000"/>
              <a:gd name="connsiteX171" fmla="*/ 3241520 w 7467600"/>
              <a:gd name="connsiteY171" fmla="*/ 4385112 h 6858000"/>
              <a:gd name="connsiteX172" fmla="*/ 3374575 w 7467600"/>
              <a:gd name="connsiteY172" fmla="*/ 4451517 h 6858000"/>
              <a:gd name="connsiteX173" fmla="*/ 3505221 w 7467600"/>
              <a:gd name="connsiteY173" fmla="*/ 4480757 h 6858000"/>
              <a:gd name="connsiteX174" fmla="*/ 2626982 w 7467600"/>
              <a:gd name="connsiteY174" fmla="*/ 4206450 h 6858000"/>
              <a:gd name="connsiteX175" fmla="*/ 1310106 w 7467600"/>
              <a:gd name="connsiteY175" fmla="*/ 3943217 h 6858000"/>
              <a:gd name="connsiteX176" fmla="*/ 854994 w 7467600"/>
              <a:gd name="connsiteY176" fmla="*/ 4399136 h 6858000"/>
              <a:gd name="connsiteX177" fmla="*/ 742462 w 7467600"/>
              <a:gd name="connsiteY177" fmla="*/ 4594648 h 6858000"/>
              <a:gd name="connsiteX178" fmla="*/ 820602 w 7467600"/>
              <a:gd name="connsiteY178" fmla="*/ 4485915 h 6858000"/>
              <a:gd name="connsiteX179" fmla="*/ 878295 w 7467600"/>
              <a:gd name="connsiteY179" fmla="*/ 4403594 h 6858000"/>
              <a:gd name="connsiteX180" fmla="*/ 1240607 w 7467600"/>
              <a:gd name="connsiteY180" fmla="*/ 4010401 h 6858000"/>
              <a:gd name="connsiteX181" fmla="*/ 1310106 w 7467600"/>
              <a:gd name="connsiteY181" fmla="*/ 3943217 h 6858000"/>
              <a:gd name="connsiteX182" fmla="*/ 1423113 w 7467600"/>
              <a:gd name="connsiteY182" fmla="*/ 3874565 h 6858000"/>
              <a:gd name="connsiteX183" fmla="*/ 1260565 w 7467600"/>
              <a:gd name="connsiteY183" fmla="*/ 4031982 h 6858000"/>
              <a:gd name="connsiteX184" fmla="*/ 901900 w 7467600"/>
              <a:gd name="connsiteY184" fmla="*/ 4421236 h 6858000"/>
              <a:gd name="connsiteX185" fmla="*/ 845044 w 7467600"/>
              <a:gd name="connsiteY185" fmla="*/ 4502436 h 6858000"/>
              <a:gd name="connsiteX186" fmla="*/ 685926 w 7467600"/>
              <a:gd name="connsiteY186" fmla="*/ 4703069 h 6858000"/>
              <a:gd name="connsiteX187" fmla="*/ 684248 w 7467600"/>
              <a:gd name="connsiteY187" fmla="*/ 4706721 h 6858000"/>
              <a:gd name="connsiteX188" fmla="*/ 1423113 w 7467600"/>
              <a:gd name="connsiteY188" fmla="*/ 3874565 h 6858000"/>
              <a:gd name="connsiteX189" fmla="*/ 3316479 w 7467600"/>
              <a:gd name="connsiteY189" fmla="*/ 3872136 h 6858000"/>
              <a:gd name="connsiteX190" fmla="*/ 3546806 w 7467600"/>
              <a:gd name="connsiteY190" fmla="*/ 4356139 h 6858000"/>
              <a:gd name="connsiteX191" fmla="*/ 3364433 w 7467600"/>
              <a:gd name="connsiteY191" fmla="*/ 3953121 h 6858000"/>
              <a:gd name="connsiteX192" fmla="*/ 3316479 w 7467600"/>
              <a:gd name="connsiteY192" fmla="*/ 3872136 h 6858000"/>
              <a:gd name="connsiteX193" fmla="*/ 3291335 w 7467600"/>
              <a:gd name="connsiteY193" fmla="*/ 3767420 h 6858000"/>
              <a:gd name="connsiteX194" fmla="*/ 3390805 w 7467600"/>
              <a:gd name="connsiteY194" fmla="*/ 3937163 h 6858000"/>
              <a:gd name="connsiteX195" fmla="*/ 3579062 w 7467600"/>
              <a:gd name="connsiteY195" fmla="*/ 4359040 h 6858000"/>
              <a:gd name="connsiteX196" fmla="*/ 3467355 w 7467600"/>
              <a:gd name="connsiteY196" fmla="*/ 3988130 h 6858000"/>
              <a:gd name="connsiteX197" fmla="*/ 3310753 w 7467600"/>
              <a:gd name="connsiteY197" fmla="*/ 3787140 h 6858000"/>
              <a:gd name="connsiteX198" fmla="*/ 3291335 w 7467600"/>
              <a:gd name="connsiteY198" fmla="*/ 3767420 h 6858000"/>
              <a:gd name="connsiteX199" fmla="*/ 1635889 w 7467600"/>
              <a:gd name="connsiteY199" fmla="*/ 3709494 h 6858000"/>
              <a:gd name="connsiteX200" fmla="*/ 1634800 w 7467600"/>
              <a:gd name="connsiteY200" fmla="*/ 3731111 h 6858000"/>
              <a:gd name="connsiteX201" fmla="*/ 1635889 w 7467600"/>
              <a:gd name="connsiteY201" fmla="*/ 3709494 h 6858000"/>
              <a:gd name="connsiteX202" fmla="*/ 1510397 w 7467600"/>
              <a:gd name="connsiteY202" fmla="*/ 3684705 h 6858000"/>
              <a:gd name="connsiteX203" fmla="*/ 1146550 w 7467600"/>
              <a:gd name="connsiteY203" fmla="*/ 3802012 h 6858000"/>
              <a:gd name="connsiteX204" fmla="*/ 698834 w 7467600"/>
              <a:gd name="connsiteY204" fmla="*/ 3952272 h 6858000"/>
              <a:gd name="connsiteX205" fmla="*/ 34256 w 7467600"/>
              <a:gd name="connsiteY205" fmla="*/ 4347603 h 6858000"/>
              <a:gd name="connsiteX206" fmla="*/ 527241 w 7467600"/>
              <a:gd name="connsiteY206" fmla="*/ 4065078 h 6858000"/>
              <a:gd name="connsiteX207" fmla="*/ 1510397 w 7467600"/>
              <a:gd name="connsiteY207" fmla="*/ 3684705 h 6858000"/>
              <a:gd name="connsiteX208" fmla="*/ 1313114 w 7467600"/>
              <a:gd name="connsiteY208" fmla="*/ 3655216 h 6858000"/>
              <a:gd name="connsiteX209" fmla="*/ 1109304 w 7467600"/>
              <a:gd name="connsiteY209" fmla="*/ 3669030 h 6858000"/>
              <a:gd name="connsiteX210" fmla="*/ 8129 w 7467600"/>
              <a:gd name="connsiteY210" fmla="*/ 4330519 h 6858000"/>
              <a:gd name="connsiteX211" fmla="*/ 687572 w 7467600"/>
              <a:gd name="connsiteY211" fmla="*/ 3925629 h 6858000"/>
              <a:gd name="connsiteX212" fmla="*/ 1138365 w 7467600"/>
              <a:gd name="connsiteY212" fmla="*/ 3774515 h 6858000"/>
              <a:gd name="connsiteX213" fmla="*/ 1505579 w 7467600"/>
              <a:gd name="connsiteY213" fmla="*/ 3655526 h 6858000"/>
              <a:gd name="connsiteX214" fmla="*/ 1313114 w 7467600"/>
              <a:gd name="connsiteY214" fmla="*/ 3655216 h 6858000"/>
              <a:gd name="connsiteX215" fmla="*/ 3655073 w 7467600"/>
              <a:gd name="connsiteY215" fmla="*/ 3650884 h 6858000"/>
              <a:gd name="connsiteX216" fmla="*/ 3989938 w 7467600"/>
              <a:gd name="connsiteY216" fmla="*/ 3991685 h 6858000"/>
              <a:gd name="connsiteX217" fmla="*/ 4393907 w 7467600"/>
              <a:gd name="connsiteY217" fmla="*/ 4261258 h 6858000"/>
              <a:gd name="connsiteX218" fmla="*/ 4648051 w 7467600"/>
              <a:gd name="connsiteY218" fmla="*/ 4374051 h 6858000"/>
              <a:gd name="connsiteX219" fmla="*/ 4383389 w 7467600"/>
              <a:gd name="connsiteY219" fmla="*/ 4184369 h 6858000"/>
              <a:gd name="connsiteX220" fmla="*/ 4165508 w 7467600"/>
              <a:gd name="connsiteY220" fmla="*/ 4035196 h 6858000"/>
              <a:gd name="connsiteX221" fmla="*/ 4068162 w 7467600"/>
              <a:gd name="connsiteY221" fmla="*/ 3953394 h 6858000"/>
              <a:gd name="connsiteX222" fmla="*/ 3981416 w 7467600"/>
              <a:gd name="connsiteY222" fmla="*/ 3880482 h 6858000"/>
              <a:gd name="connsiteX223" fmla="*/ 3800147 w 7467600"/>
              <a:gd name="connsiteY223" fmla="*/ 3749872 h 6858000"/>
              <a:gd name="connsiteX224" fmla="*/ 3655073 w 7467600"/>
              <a:gd name="connsiteY224" fmla="*/ 3650884 h 6858000"/>
              <a:gd name="connsiteX225" fmla="*/ 3670252 w 7467600"/>
              <a:gd name="connsiteY225" fmla="*/ 3622798 h 6858000"/>
              <a:gd name="connsiteX226" fmla="*/ 3817258 w 7467600"/>
              <a:gd name="connsiteY226" fmla="*/ 3723577 h 6858000"/>
              <a:gd name="connsiteX227" fmla="*/ 4000461 w 7467600"/>
              <a:gd name="connsiteY227" fmla="*/ 3855966 h 6858000"/>
              <a:gd name="connsiteX228" fmla="*/ 4088180 w 7467600"/>
              <a:gd name="connsiteY228" fmla="*/ 3929774 h 6858000"/>
              <a:gd name="connsiteX229" fmla="*/ 4184555 w 7467600"/>
              <a:gd name="connsiteY229" fmla="*/ 4010683 h 6858000"/>
              <a:gd name="connsiteX230" fmla="*/ 4399563 w 7467600"/>
              <a:gd name="connsiteY230" fmla="*/ 4158106 h 6858000"/>
              <a:gd name="connsiteX231" fmla="*/ 4684469 w 7467600"/>
              <a:gd name="connsiteY231" fmla="*/ 4364680 h 6858000"/>
              <a:gd name="connsiteX232" fmla="*/ 4690271 w 7467600"/>
              <a:gd name="connsiteY232" fmla="*/ 4370034 h 6858000"/>
              <a:gd name="connsiteX233" fmla="*/ 4136093 w 7467600"/>
              <a:gd name="connsiteY233" fmla="*/ 3858466 h 6858000"/>
              <a:gd name="connsiteX234" fmla="*/ 3670252 w 7467600"/>
              <a:gd name="connsiteY234" fmla="*/ 3622798 h 6858000"/>
              <a:gd name="connsiteX235" fmla="*/ 4440129 w 7467600"/>
              <a:gd name="connsiteY235" fmla="*/ 3448571 h 6858000"/>
              <a:gd name="connsiteX236" fmla="*/ 4856525 w 7467600"/>
              <a:gd name="connsiteY236" fmla="*/ 3915351 h 6858000"/>
              <a:gd name="connsiteX237" fmla="*/ 5059055 w 7467600"/>
              <a:gd name="connsiteY237" fmla="*/ 4108918 h 6858000"/>
              <a:gd name="connsiteX238" fmla="*/ 5290070 w 7467600"/>
              <a:gd name="connsiteY238" fmla="*/ 4263619 h 6858000"/>
              <a:gd name="connsiteX239" fmla="*/ 4834991 w 7467600"/>
              <a:gd name="connsiteY239" fmla="*/ 3830985 h 6858000"/>
              <a:gd name="connsiteX240" fmla="*/ 4440129 w 7467600"/>
              <a:gd name="connsiteY240" fmla="*/ 3448571 h 6858000"/>
              <a:gd name="connsiteX241" fmla="*/ 4441737 w 7467600"/>
              <a:gd name="connsiteY241" fmla="*/ 3399734 h 6858000"/>
              <a:gd name="connsiteX242" fmla="*/ 4431236 w 7467600"/>
              <a:gd name="connsiteY242" fmla="*/ 3400954 h 6858000"/>
              <a:gd name="connsiteX243" fmla="*/ 4557150 w 7467600"/>
              <a:gd name="connsiteY243" fmla="*/ 3510023 h 6858000"/>
              <a:gd name="connsiteX244" fmla="*/ 4856936 w 7467600"/>
              <a:gd name="connsiteY244" fmla="*/ 3809146 h 6858000"/>
              <a:gd name="connsiteX245" fmla="*/ 5111996 w 7467600"/>
              <a:gd name="connsiteY245" fmla="*/ 4065759 h 6858000"/>
              <a:gd name="connsiteX246" fmla="*/ 5388878 w 7467600"/>
              <a:gd name="connsiteY246" fmla="*/ 4300185 h 6858000"/>
              <a:gd name="connsiteX247" fmla="*/ 5425556 w 7467600"/>
              <a:gd name="connsiteY247" fmla="*/ 4308967 h 6858000"/>
              <a:gd name="connsiteX248" fmla="*/ 4943646 w 7467600"/>
              <a:gd name="connsiteY248" fmla="*/ 3822916 h 6858000"/>
              <a:gd name="connsiteX249" fmla="*/ 4594837 w 7467600"/>
              <a:gd name="connsiteY249" fmla="*/ 3532274 h 6858000"/>
              <a:gd name="connsiteX250" fmla="*/ 4441737 w 7467600"/>
              <a:gd name="connsiteY250" fmla="*/ 3399734 h 6858000"/>
              <a:gd name="connsiteX251" fmla="*/ 5425834 w 7467600"/>
              <a:gd name="connsiteY251" fmla="*/ 3162785 h 6858000"/>
              <a:gd name="connsiteX252" fmla="*/ 5401644 w 7467600"/>
              <a:gd name="connsiteY252" fmla="*/ 3617847 h 6858000"/>
              <a:gd name="connsiteX253" fmla="*/ 5467256 w 7467600"/>
              <a:gd name="connsiteY253" fmla="*/ 4175494 h 6858000"/>
              <a:gd name="connsiteX254" fmla="*/ 5448069 w 7467600"/>
              <a:gd name="connsiteY254" fmla="*/ 3567554 h 6858000"/>
              <a:gd name="connsiteX255" fmla="*/ 5425834 w 7467600"/>
              <a:gd name="connsiteY255" fmla="*/ 3162785 h 6858000"/>
              <a:gd name="connsiteX256" fmla="*/ 1318687 w 7467600"/>
              <a:gd name="connsiteY256" fmla="*/ 3113840 h 6858000"/>
              <a:gd name="connsiteX257" fmla="*/ 1066793 w 7467600"/>
              <a:gd name="connsiteY257" fmla="*/ 3212171 h 6858000"/>
              <a:gd name="connsiteX258" fmla="*/ 993319 w 7467600"/>
              <a:gd name="connsiteY258" fmla="*/ 3247648 h 6858000"/>
              <a:gd name="connsiteX259" fmla="*/ 853081 w 7467600"/>
              <a:gd name="connsiteY259" fmla="*/ 3312410 h 6858000"/>
              <a:gd name="connsiteX260" fmla="*/ 805957 w 7467600"/>
              <a:gd name="connsiteY260" fmla="*/ 3330443 h 6858000"/>
              <a:gd name="connsiteX261" fmla="*/ 1318687 w 7467600"/>
              <a:gd name="connsiteY261" fmla="*/ 3113840 h 6858000"/>
              <a:gd name="connsiteX262" fmla="*/ 5453702 w 7467600"/>
              <a:gd name="connsiteY262" fmla="*/ 3090882 h 6858000"/>
              <a:gd name="connsiteX263" fmla="*/ 5480135 w 7467600"/>
              <a:gd name="connsiteY263" fmla="*/ 3565802 h 6858000"/>
              <a:gd name="connsiteX264" fmla="*/ 5499023 w 7467600"/>
              <a:gd name="connsiteY264" fmla="*/ 4166310 h 6858000"/>
              <a:gd name="connsiteX265" fmla="*/ 5547022 w 7467600"/>
              <a:gd name="connsiteY265" fmla="*/ 3607838 h 6858000"/>
              <a:gd name="connsiteX266" fmla="*/ 5515964 w 7467600"/>
              <a:gd name="connsiteY266" fmla="*/ 3378541 h 6858000"/>
              <a:gd name="connsiteX267" fmla="*/ 5453702 w 7467600"/>
              <a:gd name="connsiteY267" fmla="*/ 3090882 h 6858000"/>
              <a:gd name="connsiteX268" fmla="*/ 1238695 w 7467600"/>
              <a:gd name="connsiteY268" fmla="*/ 3076820 h 6858000"/>
              <a:gd name="connsiteX269" fmla="*/ 716371 w 7467600"/>
              <a:gd name="connsiteY269" fmla="*/ 3293249 h 6858000"/>
              <a:gd name="connsiteX270" fmla="*/ 579522 w 7467600"/>
              <a:gd name="connsiteY270" fmla="*/ 3371759 h 6858000"/>
              <a:gd name="connsiteX271" fmla="*/ 600288 w 7467600"/>
              <a:gd name="connsiteY271" fmla="*/ 3365555 h 6858000"/>
              <a:gd name="connsiteX272" fmla="*/ 840692 w 7467600"/>
              <a:gd name="connsiteY272" fmla="*/ 3284921 h 6858000"/>
              <a:gd name="connsiteX273" fmla="*/ 979248 w 7467600"/>
              <a:gd name="connsiteY273" fmla="*/ 3221003 h 6858000"/>
              <a:gd name="connsiteX274" fmla="*/ 1053282 w 7467600"/>
              <a:gd name="connsiteY274" fmla="*/ 3185247 h 6858000"/>
              <a:gd name="connsiteX275" fmla="*/ 1320603 w 7467600"/>
              <a:gd name="connsiteY275" fmla="*/ 3081281 h 6858000"/>
              <a:gd name="connsiteX276" fmla="*/ 1238695 w 7467600"/>
              <a:gd name="connsiteY276" fmla="*/ 3076820 h 6858000"/>
              <a:gd name="connsiteX277" fmla="*/ 5425627 w 7467600"/>
              <a:gd name="connsiteY277" fmla="*/ 2954192 h 6858000"/>
              <a:gd name="connsiteX278" fmla="*/ 5470770 w 7467600"/>
              <a:gd name="connsiteY278" fmla="*/ 3005435 h 6858000"/>
              <a:gd name="connsiteX279" fmla="*/ 5519779 w 7467600"/>
              <a:gd name="connsiteY279" fmla="*/ 4359223 h 6858000"/>
              <a:gd name="connsiteX280" fmla="*/ 5520293 w 7467600"/>
              <a:gd name="connsiteY280" fmla="*/ 4360602 h 6858000"/>
              <a:gd name="connsiteX281" fmla="*/ 5767221 w 7467600"/>
              <a:gd name="connsiteY281" fmla="*/ 4665564 h 6858000"/>
              <a:gd name="connsiteX282" fmla="*/ 6937169 w 7467600"/>
              <a:gd name="connsiteY282" fmla="*/ 4815941 h 6858000"/>
              <a:gd name="connsiteX283" fmla="*/ 6953922 w 7467600"/>
              <a:gd name="connsiteY283" fmla="*/ 4890068 h 6858000"/>
              <a:gd name="connsiteX284" fmla="*/ 6071359 w 7467600"/>
              <a:gd name="connsiteY284" fmla="*/ 4770770 h 6858000"/>
              <a:gd name="connsiteX285" fmla="*/ 6038839 w 7467600"/>
              <a:gd name="connsiteY285" fmla="*/ 4764474 h 6858000"/>
              <a:gd name="connsiteX286" fmla="*/ 6038706 w 7467600"/>
              <a:gd name="connsiteY286" fmla="*/ 4763847 h 6858000"/>
              <a:gd name="connsiteX287" fmla="*/ 6037784 w 7467600"/>
              <a:gd name="connsiteY287" fmla="*/ 4764270 h 6858000"/>
              <a:gd name="connsiteX288" fmla="*/ 6038839 w 7467600"/>
              <a:gd name="connsiteY288" fmla="*/ 4764474 h 6858000"/>
              <a:gd name="connsiteX289" fmla="*/ 6040338 w 7467600"/>
              <a:gd name="connsiteY289" fmla="*/ 4771418 h 6858000"/>
              <a:gd name="connsiteX290" fmla="*/ 6024488 w 7467600"/>
              <a:gd name="connsiteY290" fmla="*/ 4809903 h 6858000"/>
              <a:gd name="connsiteX291" fmla="*/ 5599771 w 7467600"/>
              <a:gd name="connsiteY291" fmla="*/ 5509652 h 6858000"/>
              <a:gd name="connsiteX292" fmla="*/ 5548843 w 7467600"/>
              <a:gd name="connsiteY292" fmla="*/ 5563845 h 6858000"/>
              <a:gd name="connsiteX293" fmla="*/ 5940952 w 7467600"/>
              <a:gd name="connsiteY293" fmla="*/ 6250028 h 6858000"/>
              <a:gd name="connsiteX294" fmla="*/ 6043441 w 7467600"/>
              <a:gd name="connsiteY294" fmla="*/ 6665847 h 6858000"/>
              <a:gd name="connsiteX295" fmla="*/ 6093432 w 7467600"/>
              <a:gd name="connsiteY295" fmla="*/ 6858000 h 6858000"/>
              <a:gd name="connsiteX296" fmla="*/ 6034344 w 7467600"/>
              <a:gd name="connsiteY296" fmla="*/ 6858000 h 6858000"/>
              <a:gd name="connsiteX297" fmla="*/ 6026679 w 7467600"/>
              <a:gd name="connsiteY297" fmla="*/ 6836959 h 6858000"/>
              <a:gd name="connsiteX298" fmla="*/ 5800441 w 7467600"/>
              <a:gd name="connsiteY298" fmla="*/ 6335286 h 6858000"/>
              <a:gd name="connsiteX299" fmla="*/ 5526562 w 7467600"/>
              <a:gd name="connsiteY299" fmla="*/ 5705388 h 6858000"/>
              <a:gd name="connsiteX300" fmla="*/ 5519640 w 7467600"/>
              <a:gd name="connsiteY300" fmla="*/ 5683774 h 6858000"/>
              <a:gd name="connsiteX301" fmla="*/ 5844559 w 7467600"/>
              <a:gd name="connsiteY301" fmla="*/ 6553349 h 6858000"/>
              <a:gd name="connsiteX302" fmla="*/ 5975994 w 7467600"/>
              <a:gd name="connsiteY302" fmla="*/ 6858000 h 6858000"/>
              <a:gd name="connsiteX303" fmla="*/ 5898547 w 7467600"/>
              <a:gd name="connsiteY303" fmla="*/ 6858000 h 6858000"/>
              <a:gd name="connsiteX304" fmla="*/ 5682041 w 7467600"/>
              <a:gd name="connsiteY304" fmla="*/ 6355860 h 6858000"/>
              <a:gd name="connsiteX305" fmla="*/ 5461758 w 7467600"/>
              <a:gd name="connsiteY305" fmla="*/ 5820220 h 6858000"/>
              <a:gd name="connsiteX306" fmla="*/ 5237282 w 7467600"/>
              <a:gd name="connsiteY306" fmla="*/ 6579086 h 6858000"/>
              <a:gd name="connsiteX307" fmla="*/ 5115009 w 7467600"/>
              <a:gd name="connsiteY307" fmla="*/ 6858000 h 6858000"/>
              <a:gd name="connsiteX308" fmla="*/ 5028074 w 7467600"/>
              <a:gd name="connsiteY308" fmla="*/ 6858000 h 6858000"/>
              <a:gd name="connsiteX309" fmla="*/ 5079508 w 7467600"/>
              <a:gd name="connsiteY309" fmla="*/ 6749074 h 6858000"/>
              <a:gd name="connsiteX310" fmla="*/ 5371846 w 7467600"/>
              <a:gd name="connsiteY310" fmla="*/ 5924413 h 6858000"/>
              <a:gd name="connsiteX311" fmla="*/ 5270512 w 7467600"/>
              <a:gd name="connsiteY311" fmla="*/ 6138975 h 6858000"/>
              <a:gd name="connsiteX312" fmla="*/ 5062409 w 7467600"/>
              <a:gd name="connsiteY312" fmla="*/ 6653544 h 6858000"/>
              <a:gd name="connsiteX313" fmla="*/ 5036628 w 7467600"/>
              <a:gd name="connsiteY313" fmla="*/ 6754247 h 6858000"/>
              <a:gd name="connsiteX314" fmla="*/ 5009112 w 7467600"/>
              <a:gd name="connsiteY314" fmla="*/ 6858000 h 6858000"/>
              <a:gd name="connsiteX315" fmla="*/ 4976679 w 7467600"/>
              <a:gd name="connsiteY315" fmla="*/ 6858000 h 6858000"/>
              <a:gd name="connsiteX316" fmla="*/ 5006537 w 7467600"/>
              <a:gd name="connsiteY316" fmla="*/ 6747068 h 6858000"/>
              <a:gd name="connsiteX317" fmla="*/ 5032723 w 7467600"/>
              <a:gd name="connsiteY317" fmla="*/ 6644957 h 6858000"/>
              <a:gd name="connsiteX318" fmla="*/ 5242949 w 7467600"/>
              <a:gd name="connsiteY318" fmla="*/ 6125175 h 6858000"/>
              <a:gd name="connsiteX319" fmla="*/ 5286321 w 7467600"/>
              <a:gd name="connsiteY319" fmla="*/ 6033555 h 6858000"/>
              <a:gd name="connsiteX320" fmla="*/ 5008210 w 7467600"/>
              <a:gd name="connsiteY320" fmla="*/ 6649194 h 6858000"/>
              <a:gd name="connsiteX321" fmla="*/ 4986321 w 7467600"/>
              <a:gd name="connsiteY321" fmla="*/ 6765687 h 6858000"/>
              <a:gd name="connsiteX322" fmla="*/ 4973474 w 7467600"/>
              <a:gd name="connsiteY322" fmla="*/ 6858000 h 6858000"/>
              <a:gd name="connsiteX323" fmla="*/ 4907178 w 7467600"/>
              <a:gd name="connsiteY323" fmla="*/ 6858000 h 6858000"/>
              <a:gd name="connsiteX324" fmla="*/ 4910810 w 7467600"/>
              <a:gd name="connsiteY324" fmla="*/ 6829660 h 6858000"/>
              <a:gd name="connsiteX325" fmla="*/ 4987461 w 7467600"/>
              <a:gd name="connsiteY325" fmla="*/ 6432994 h 6858000"/>
              <a:gd name="connsiteX326" fmla="*/ 5179262 w 7467600"/>
              <a:gd name="connsiteY326" fmla="*/ 6035044 h 6858000"/>
              <a:gd name="connsiteX327" fmla="*/ 4689678 w 7467600"/>
              <a:gd name="connsiteY327" fmla="*/ 6440241 h 6858000"/>
              <a:gd name="connsiteX328" fmla="*/ 4477543 w 7467600"/>
              <a:gd name="connsiteY328" fmla="*/ 6674836 h 6858000"/>
              <a:gd name="connsiteX329" fmla="*/ 4329957 w 7467600"/>
              <a:gd name="connsiteY329" fmla="*/ 6858000 h 6858000"/>
              <a:gd name="connsiteX330" fmla="*/ 4218595 w 7467600"/>
              <a:gd name="connsiteY330" fmla="*/ 6858000 h 6858000"/>
              <a:gd name="connsiteX331" fmla="*/ 4368888 w 7467600"/>
              <a:gd name="connsiteY331" fmla="*/ 6668412 h 6858000"/>
              <a:gd name="connsiteX332" fmla="*/ 4563091 w 7467600"/>
              <a:gd name="connsiteY332" fmla="*/ 6442508 h 6858000"/>
              <a:gd name="connsiteX333" fmla="*/ 5387324 w 7467600"/>
              <a:gd name="connsiteY333" fmla="*/ 5705830 h 6858000"/>
              <a:gd name="connsiteX334" fmla="*/ 5073620 w 7467600"/>
              <a:gd name="connsiteY334" fmla="*/ 5955437 h 6858000"/>
              <a:gd name="connsiteX335" fmla="*/ 4689789 w 7467600"/>
              <a:gd name="connsiteY335" fmla="*/ 6268382 h 6858000"/>
              <a:gd name="connsiteX336" fmla="*/ 4418722 w 7467600"/>
              <a:gd name="connsiteY336" fmla="*/ 6570886 h 6858000"/>
              <a:gd name="connsiteX337" fmla="*/ 4214944 w 7467600"/>
              <a:gd name="connsiteY337" fmla="*/ 6858000 h 6858000"/>
              <a:gd name="connsiteX338" fmla="*/ 4177898 w 7467600"/>
              <a:gd name="connsiteY338" fmla="*/ 6858000 h 6858000"/>
              <a:gd name="connsiteX339" fmla="*/ 4391597 w 7467600"/>
              <a:gd name="connsiteY339" fmla="*/ 6556370 h 6858000"/>
              <a:gd name="connsiteX340" fmla="*/ 4668889 w 7467600"/>
              <a:gd name="connsiteY340" fmla="*/ 6246399 h 6858000"/>
              <a:gd name="connsiteX341" fmla="*/ 5055427 w 7467600"/>
              <a:gd name="connsiteY341" fmla="*/ 5931476 h 6858000"/>
              <a:gd name="connsiteX342" fmla="*/ 5371814 w 7467600"/>
              <a:gd name="connsiteY342" fmla="*/ 5678975 h 6858000"/>
              <a:gd name="connsiteX343" fmla="*/ 4987918 w 7467600"/>
              <a:gd name="connsiteY343" fmla="*/ 5838701 h 6858000"/>
              <a:gd name="connsiteX344" fmla="*/ 4317146 w 7467600"/>
              <a:gd name="connsiteY344" fmla="*/ 6587716 h 6858000"/>
              <a:gd name="connsiteX345" fmla="*/ 4171627 w 7467600"/>
              <a:gd name="connsiteY345" fmla="*/ 6858000 h 6858000"/>
              <a:gd name="connsiteX346" fmla="*/ 4081585 w 7467600"/>
              <a:gd name="connsiteY346" fmla="*/ 6858000 h 6858000"/>
              <a:gd name="connsiteX347" fmla="*/ 4238603 w 7467600"/>
              <a:gd name="connsiteY347" fmla="*/ 6559341 h 6858000"/>
              <a:gd name="connsiteX348" fmla="*/ 4778333 w 7467600"/>
              <a:gd name="connsiteY348" fmla="*/ 5873626 h 6858000"/>
              <a:gd name="connsiteX349" fmla="*/ 5414185 w 7467600"/>
              <a:gd name="connsiteY349" fmla="*/ 5573882 h 6858000"/>
              <a:gd name="connsiteX350" fmla="*/ 5959648 w 7467600"/>
              <a:gd name="connsiteY350" fmla="*/ 4760797 h 6858000"/>
              <a:gd name="connsiteX351" fmla="*/ 5355019 w 7467600"/>
              <a:gd name="connsiteY351" fmla="*/ 4734672 h 6858000"/>
              <a:gd name="connsiteX352" fmla="*/ 5083565 w 7467600"/>
              <a:gd name="connsiteY352" fmla="*/ 5179121 h 6858000"/>
              <a:gd name="connsiteX353" fmla="*/ 4713577 w 7467600"/>
              <a:gd name="connsiteY353" fmla="*/ 5616803 h 6858000"/>
              <a:gd name="connsiteX354" fmla="*/ 3989559 w 7467600"/>
              <a:gd name="connsiteY354" fmla="*/ 6145945 h 6858000"/>
              <a:gd name="connsiteX355" fmla="*/ 3939824 w 7467600"/>
              <a:gd name="connsiteY355" fmla="*/ 6066900 h 6858000"/>
              <a:gd name="connsiteX356" fmla="*/ 4584537 w 7467600"/>
              <a:gd name="connsiteY356" fmla="*/ 5324826 h 6858000"/>
              <a:gd name="connsiteX357" fmla="*/ 5037105 w 7467600"/>
              <a:gd name="connsiteY357" fmla="*/ 5088765 h 6858000"/>
              <a:gd name="connsiteX358" fmla="*/ 5039930 w 7467600"/>
              <a:gd name="connsiteY358" fmla="*/ 5089585 h 6858000"/>
              <a:gd name="connsiteX359" fmla="*/ 5263764 w 7467600"/>
              <a:gd name="connsiteY359" fmla="*/ 4735525 h 6858000"/>
              <a:gd name="connsiteX360" fmla="*/ 4086300 w 7467600"/>
              <a:gd name="connsiteY360" fmla="*/ 4884599 h 6858000"/>
              <a:gd name="connsiteX361" fmla="*/ 4085485 w 7467600"/>
              <a:gd name="connsiteY361" fmla="*/ 4899070 h 6858000"/>
              <a:gd name="connsiteX362" fmla="*/ 3871915 w 7467600"/>
              <a:gd name="connsiteY362" fmla="*/ 5253645 h 6858000"/>
              <a:gd name="connsiteX363" fmla="*/ 3799374 w 7467600"/>
              <a:gd name="connsiteY363" fmla="*/ 5466127 h 6858000"/>
              <a:gd name="connsiteX364" fmla="*/ 3498850 w 7467600"/>
              <a:gd name="connsiteY364" fmla="*/ 6661888 h 6858000"/>
              <a:gd name="connsiteX365" fmla="*/ 3399216 w 7467600"/>
              <a:gd name="connsiteY365" fmla="*/ 6858000 h 6858000"/>
              <a:gd name="connsiteX366" fmla="*/ 3303688 w 7467600"/>
              <a:gd name="connsiteY366" fmla="*/ 6858000 h 6858000"/>
              <a:gd name="connsiteX367" fmla="*/ 3391774 w 7467600"/>
              <a:gd name="connsiteY367" fmla="*/ 6697181 h 6858000"/>
              <a:gd name="connsiteX368" fmla="*/ 3735540 w 7467600"/>
              <a:gd name="connsiteY368" fmla="*/ 5546923 h 6858000"/>
              <a:gd name="connsiteX369" fmla="*/ 3729438 w 7467600"/>
              <a:gd name="connsiteY369" fmla="*/ 5569058 h 6858000"/>
              <a:gd name="connsiteX370" fmla="*/ 3707782 w 7467600"/>
              <a:gd name="connsiteY370" fmla="*/ 5644908 h 6858000"/>
              <a:gd name="connsiteX371" fmla="*/ 3583827 w 7467600"/>
              <a:gd name="connsiteY371" fmla="*/ 6039215 h 6858000"/>
              <a:gd name="connsiteX372" fmla="*/ 3547861 w 7467600"/>
              <a:gd name="connsiteY372" fmla="*/ 6129609 h 6858000"/>
              <a:gd name="connsiteX373" fmla="*/ 3490905 w 7467600"/>
              <a:gd name="connsiteY373" fmla="*/ 6277660 h 6858000"/>
              <a:gd name="connsiteX374" fmla="*/ 3455859 w 7467600"/>
              <a:gd name="connsiteY374" fmla="*/ 6391301 h 6858000"/>
              <a:gd name="connsiteX375" fmla="*/ 3429112 w 7467600"/>
              <a:gd name="connsiteY375" fmla="*/ 6479469 h 6858000"/>
              <a:gd name="connsiteX376" fmla="*/ 3304862 w 7467600"/>
              <a:gd name="connsiteY376" fmla="*/ 6796476 h 6858000"/>
              <a:gd name="connsiteX377" fmla="*/ 3276071 w 7467600"/>
              <a:gd name="connsiteY377" fmla="*/ 6858000 h 6858000"/>
              <a:gd name="connsiteX378" fmla="*/ 3240805 w 7467600"/>
              <a:gd name="connsiteY378" fmla="*/ 6858000 h 6858000"/>
              <a:gd name="connsiteX379" fmla="*/ 3275917 w 7467600"/>
              <a:gd name="connsiteY379" fmla="*/ 6783192 h 6858000"/>
              <a:gd name="connsiteX380" fmla="*/ 3399358 w 7467600"/>
              <a:gd name="connsiteY380" fmla="*/ 6469011 h 6858000"/>
              <a:gd name="connsiteX381" fmla="*/ 3425650 w 7467600"/>
              <a:gd name="connsiteY381" fmla="*/ 6381333 h 6858000"/>
              <a:gd name="connsiteX382" fmla="*/ 3460661 w 7467600"/>
              <a:gd name="connsiteY382" fmla="*/ 6266763 h 6858000"/>
              <a:gd name="connsiteX383" fmla="*/ 3518021 w 7467600"/>
              <a:gd name="connsiteY383" fmla="*/ 6117298 h 6858000"/>
              <a:gd name="connsiteX384" fmla="*/ 3554035 w 7467600"/>
              <a:gd name="connsiteY384" fmla="*/ 6027832 h 6858000"/>
              <a:gd name="connsiteX385" fmla="*/ 3677174 w 7467600"/>
              <a:gd name="connsiteY385" fmla="*/ 5636351 h 6858000"/>
              <a:gd name="connsiteX386" fmla="*/ 3698819 w 7467600"/>
              <a:gd name="connsiteY386" fmla="*/ 5560503 h 6858000"/>
              <a:gd name="connsiteX387" fmla="*/ 3702094 w 7467600"/>
              <a:gd name="connsiteY387" fmla="*/ 5549194 h 6858000"/>
              <a:gd name="connsiteX388" fmla="*/ 3398355 w 7467600"/>
              <a:gd name="connsiteY388" fmla="*/ 6094603 h 6858000"/>
              <a:gd name="connsiteX389" fmla="*/ 3193941 w 7467600"/>
              <a:gd name="connsiteY389" fmla="*/ 6798775 h 6858000"/>
              <a:gd name="connsiteX390" fmla="*/ 3184140 w 7467600"/>
              <a:gd name="connsiteY390" fmla="*/ 6858000 h 6858000"/>
              <a:gd name="connsiteX391" fmla="*/ 3099978 w 7467600"/>
              <a:gd name="connsiteY391" fmla="*/ 6858000 h 6858000"/>
              <a:gd name="connsiteX392" fmla="*/ 3101556 w 7467600"/>
              <a:gd name="connsiteY392" fmla="*/ 6843337 h 6858000"/>
              <a:gd name="connsiteX393" fmla="*/ 3370162 w 7467600"/>
              <a:gd name="connsiteY393" fmla="*/ 5785550 h 6858000"/>
              <a:gd name="connsiteX394" fmla="*/ 3746477 w 7467600"/>
              <a:gd name="connsiteY394" fmla="*/ 5377889 h 6858000"/>
              <a:gd name="connsiteX395" fmla="*/ 3863399 w 7467600"/>
              <a:gd name="connsiteY395" fmla="*/ 5087257 h 6858000"/>
              <a:gd name="connsiteX396" fmla="*/ 3968712 w 7467600"/>
              <a:gd name="connsiteY396" fmla="*/ 4913989 h 6858000"/>
              <a:gd name="connsiteX397" fmla="*/ 2792390 w 7467600"/>
              <a:gd name="connsiteY397" fmla="*/ 5382974 h 6858000"/>
              <a:gd name="connsiteX398" fmla="*/ 2714982 w 7467600"/>
              <a:gd name="connsiteY398" fmla="*/ 5427051 h 6858000"/>
              <a:gd name="connsiteX399" fmla="*/ 2813361 w 7467600"/>
              <a:gd name="connsiteY399" fmla="*/ 6023912 h 6858000"/>
              <a:gd name="connsiteX400" fmla="*/ 2688430 w 7467600"/>
              <a:gd name="connsiteY400" fmla="*/ 6801564 h 6858000"/>
              <a:gd name="connsiteX401" fmla="*/ 2629626 w 7467600"/>
              <a:gd name="connsiteY401" fmla="*/ 6763394 h 6858000"/>
              <a:gd name="connsiteX402" fmla="*/ 2565328 w 7467600"/>
              <a:gd name="connsiteY402" fmla="*/ 5516399 h 6858000"/>
              <a:gd name="connsiteX403" fmla="*/ 1922999 w 7467600"/>
              <a:gd name="connsiteY403" fmla="*/ 5980343 h 6858000"/>
              <a:gd name="connsiteX404" fmla="*/ 1950261 w 7467600"/>
              <a:gd name="connsiteY404" fmla="*/ 6405858 h 6858000"/>
              <a:gd name="connsiteX405" fmla="*/ 2365554 w 7467600"/>
              <a:gd name="connsiteY405" fmla="*/ 6759107 h 6858000"/>
              <a:gd name="connsiteX406" fmla="*/ 2424142 w 7467600"/>
              <a:gd name="connsiteY406" fmla="*/ 6858000 h 6858000"/>
              <a:gd name="connsiteX407" fmla="*/ 2395994 w 7467600"/>
              <a:gd name="connsiteY407" fmla="*/ 6858000 h 6858000"/>
              <a:gd name="connsiteX408" fmla="*/ 2392863 w 7467600"/>
              <a:gd name="connsiteY408" fmla="*/ 6852964 h 6858000"/>
              <a:gd name="connsiteX409" fmla="*/ 2017589 w 7467600"/>
              <a:gd name="connsiteY409" fmla="*/ 6493982 h 6858000"/>
              <a:gd name="connsiteX410" fmla="*/ 2147336 w 7467600"/>
              <a:gd name="connsiteY410" fmla="*/ 6594052 h 6858000"/>
              <a:gd name="connsiteX411" fmla="*/ 2207047 w 7467600"/>
              <a:gd name="connsiteY411" fmla="*/ 6654540 h 6858000"/>
              <a:gd name="connsiteX412" fmla="*/ 2299106 w 7467600"/>
              <a:gd name="connsiteY412" fmla="*/ 6778931 h 6858000"/>
              <a:gd name="connsiteX413" fmla="*/ 2314430 w 7467600"/>
              <a:gd name="connsiteY413" fmla="*/ 6801144 h 6858000"/>
              <a:gd name="connsiteX414" fmla="*/ 2352406 w 7467600"/>
              <a:gd name="connsiteY414" fmla="*/ 6858000 h 6858000"/>
              <a:gd name="connsiteX415" fmla="*/ 2314492 w 7467600"/>
              <a:gd name="connsiteY415" fmla="*/ 6858000 h 6858000"/>
              <a:gd name="connsiteX416" fmla="*/ 2288095 w 7467600"/>
              <a:gd name="connsiteY416" fmla="*/ 6818030 h 6858000"/>
              <a:gd name="connsiteX417" fmla="*/ 2272768 w 7467600"/>
              <a:gd name="connsiteY417" fmla="*/ 6795822 h 6858000"/>
              <a:gd name="connsiteX418" fmla="*/ 2182715 w 7467600"/>
              <a:gd name="connsiteY418" fmla="*/ 6675071 h 6858000"/>
              <a:gd name="connsiteX419" fmla="*/ 2032061 w 7467600"/>
              <a:gd name="connsiteY419" fmla="*/ 6541380 h 6858000"/>
              <a:gd name="connsiteX420" fmla="*/ 2257220 w 7467600"/>
              <a:gd name="connsiteY420" fmla="*/ 6826257 h 6858000"/>
              <a:gd name="connsiteX421" fmla="*/ 2281324 w 7467600"/>
              <a:gd name="connsiteY421" fmla="*/ 6858000 h 6858000"/>
              <a:gd name="connsiteX422" fmla="*/ 2242860 w 7467600"/>
              <a:gd name="connsiteY422" fmla="*/ 6858000 h 6858000"/>
              <a:gd name="connsiteX423" fmla="*/ 2232818 w 7467600"/>
              <a:gd name="connsiteY423" fmla="*/ 6844926 h 6858000"/>
              <a:gd name="connsiteX424" fmla="*/ 1990172 w 7467600"/>
              <a:gd name="connsiteY424" fmla="*/ 6542121 h 6858000"/>
              <a:gd name="connsiteX425" fmla="*/ 2124090 w 7467600"/>
              <a:gd name="connsiteY425" fmla="*/ 6761017 h 6858000"/>
              <a:gd name="connsiteX426" fmla="*/ 2200380 w 7467600"/>
              <a:gd name="connsiteY426" fmla="*/ 6858000 h 6858000"/>
              <a:gd name="connsiteX427" fmla="*/ 2147507 w 7467600"/>
              <a:gd name="connsiteY427" fmla="*/ 6858000 h 6858000"/>
              <a:gd name="connsiteX428" fmla="*/ 2070668 w 7467600"/>
              <a:gd name="connsiteY428" fmla="*/ 6761520 h 6858000"/>
              <a:gd name="connsiteX429" fmla="*/ 1975142 w 7467600"/>
              <a:gd name="connsiteY429" fmla="*/ 6585570 h 6858000"/>
              <a:gd name="connsiteX430" fmla="*/ 2050035 w 7467600"/>
              <a:gd name="connsiteY430" fmla="*/ 6813345 h 6858000"/>
              <a:gd name="connsiteX431" fmla="*/ 2063025 w 7467600"/>
              <a:gd name="connsiteY431" fmla="*/ 6858000 h 6858000"/>
              <a:gd name="connsiteX432" fmla="*/ 2021675 w 7467600"/>
              <a:gd name="connsiteY432" fmla="*/ 6858000 h 6858000"/>
              <a:gd name="connsiteX433" fmla="*/ 2019308 w 7467600"/>
              <a:gd name="connsiteY433" fmla="*/ 6847118 h 6858000"/>
              <a:gd name="connsiteX434" fmla="*/ 1938835 w 7467600"/>
              <a:gd name="connsiteY434" fmla="*/ 6551160 h 6858000"/>
              <a:gd name="connsiteX435" fmla="*/ 1953230 w 7467600"/>
              <a:gd name="connsiteY435" fmla="*/ 6759699 h 6858000"/>
              <a:gd name="connsiteX436" fmla="*/ 1956763 w 7467600"/>
              <a:gd name="connsiteY436" fmla="*/ 6778191 h 6858000"/>
              <a:gd name="connsiteX437" fmla="*/ 1967925 w 7467600"/>
              <a:gd name="connsiteY437" fmla="*/ 6858000 h 6858000"/>
              <a:gd name="connsiteX438" fmla="*/ 1936622 w 7467600"/>
              <a:gd name="connsiteY438" fmla="*/ 6858000 h 6858000"/>
              <a:gd name="connsiteX439" fmla="*/ 1926261 w 7467600"/>
              <a:gd name="connsiteY439" fmla="*/ 6784064 h 6858000"/>
              <a:gd name="connsiteX440" fmla="*/ 1922724 w 7467600"/>
              <a:gd name="connsiteY440" fmla="*/ 6765577 h 6858000"/>
              <a:gd name="connsiteX441" fmla="*/ 1904650 w 7467600"/>
              <a:gd name="connsiteY441" fmla="*/ 6639616 h 6858000"/>
              <a:gd name="connsiteX442" fmla="*/ 1885273 w 7467600"/>
              <a:gd name="connsiteY442" fmla="*/ 6858000 h 6858000"/>
              <a:gd name="connsiteX443" fmla="*/ 1854363 w 7467600"/>
              <a:gd name="connsiteY443" fmla="*/ 6858000 h 6858000"/>
              <a:gd name="connsiteX444" fmla="*/ 1880391 w 7467600"/>
              <a:gd name="connsiteY444" fmla="*/ 6603796 h 6858000"/>
              <a:gd name="connsiteX445" fmla="*/ 1818273 w 7467600"/>
              <a:gd name="connsiteY445" fmla="*/ 6715729 h 6858000"/>
              <a:gd name="connsiteX446" fmla="*/ 1794691 w 7467600"/>
              <a:gd name="connsiteY446" fmla="*/ 6843239 h 6858000"/>
              <a:gd name="connsiteX447" fmla="*/ 1794914 w 7467600"/>
              <a:gd name="connsiteY447" fmla="*/ 6858000 h 6858000"/>
              <a:gd name="connsiteX448" fmla="*/ 1746128 w 7467600"/>
              <a:gd name="connsiteY448" fmla="*/ 6858000 h 6858000"/>
              <a:gd name="connsiteX449" fmla="*/ 1753934 w 7467600"/>
              <a:gd name="connsiteY449" fmla="*/ 6724796 h 6858000"/>
              <a:gd name="connsiteX450" fmla="*/ 1792053 w 7467600"/>
              <a:gd name="connsiteY450" fmla="*/ 6572396 h 6858000"/>
              <a:gd name="connsiteX451" fmla="*/ 1862248 w 7467600"/>
              <a:gd name="connsiteY451" fmla="*/ 6266397 h 6858000"/>
              <a:gd name="connsiteX452" fmla="*/ 1862250 w 7467600"/>
              <a:gd name="connsiteY452" fmla="*/ 6033531 h 6858000"/>
              <a:gd name="connsiteX453" fmla="*/ 1211999 w 7467600"/>
              <a:gd name="connsiteY453" fmla="*/ 6683610 h 6858000"/>
              <a:gd name="connsiteX454" fmla="*/ 1213266 w 7467600"/>
              <a:gd name="connsiteY454" fmla="*/ 6691947 h 6858000"/>
              <a:gd name="connsiteX455" fmla="*/ 1203370 w 7467600"/>
              <a:gd name="connsiteY455" fmla="*/ 6850676 h 6858000"/>
              <a:gd name="connsiteX456" fmla="*/ 1203671 w 7467600"/>
              <a:gd name="connsiteY456" fmla="*/ 6858000 h 6858000"/>
              <a:gd name="connsiteX457" fmla="*/ 1143180 w 7467600"/>
              <a:gd name="connsiteY457" fmla="*/ 6858000 h 6858000"/>
              <a:gd name="connsiteX458" fmla="*/ 1142176 w 7467600"/>
              <a:gd name="connsiteY458" fmla="*/ 6766045 h 6858000"/>
              <a:gd name="connsiteX459" fmla="*/ 1067484 w 7467600"/>
              <a:gd name="connsiteY459" fmla="*/ 6858000 h 6858000"/>
              <a:gd name="connsiteX460" fmla="*/ 953928 w 7467600"/>
              <a:gd name="connsiteY460" fmla="*/ 6858000 h 6858000"/>
              <a:gd name="connsiteX461" fmla="*/ 959715 w 7467600"/>
              <a:gd name="connsiteY461" fmla="*/ 6850185 h 6858000"/>
              <a:gd name="connsiteX462" fmla="*/ 1483788 w 7467600"/>
              <a:gd name="connsiteY462" fmla="*/ 6259174 h 6858000"/>
              <a:gd name="connsiteX463" fmla="*/ 1100671 w 7467600"/>
              <a:gd name="connsiteY463" fmla="*/ 6252137 h 6858000"/>
              <a:gd name="connsiteX464" fmla="*/ 1090144 w 7467600"/>
              <a:gd name="connsiteY464" fmla="*/ 6256748 h 6858000"/>
              <a:gd name="connsiteX465" fmla="*/ 1095872 w 7467600"/>
              <a:gd name="connsiteY465" fmla="*/ 6271892 h 6858000"/>
              <a:gd name="connsiteX466" fmla="*/ 262785 w 7467600"/>
              <a:gd name="connsiteY466" fmla="*/ 6845450 h 6858000"/>
              <a:gd name="connsiteX467" fmla="*/ 209968 w 7467600"/>
              <a:gd name="connsiteY467" fmla="*/ 6770713 h 6858000"/>
              <a:gd name="connsiteX468" fmla="*/ 873460 w 7467600"/>
              <a:gd name="connsiteY468" fmla="*/ 6253768 h 6858000"/>
              <a:gd name="connsiteX469" fmla="*/ 192686 w 7467600"/>
              <a:gd name="connsiteY469" fmla="*/ 5849257 h 6858000"/>
              <a:gd name="connsiteX470" fmla="*/ 4696 w 7467600"/>
              <a:gd name="connsiteY470" fmla="*/ 5697668 h 6858000"/>
              <a:gd name="connsiteX471" fmla="*/ 0 w 7467600"/>
              <a:gd name="connsiteY471" fmla="*/ 5689984 h 6858000"/>
              <a:gd name="connsiteX472" fmla="*/ 0 w 7467600"/>
              <a:gd name="connsiteY472" fmla="*/ 5513472 h 6858000"/>
              <a:gd name="connsiteX473" fmla="*/ 174101 w 7467600"/>
              <a:gd name="connsiteY473" fmla="*/ 5620277 h 6858000"/>
              <a:gd name="connsiteX474" fmla="*/ 891800 w 7467600"/>
              <a:gd name="connsiteY474" fmla="*/ 6036935 h 6858000"/>
              <a:gd name="connsiteX475" fmla="*/ 1072219 w 7467600"/>
              <a:gd name="connsiteY475" fmla="*/ 6169443 h 6858000"/>
              <a:gd name="connsiteX476" fmla="*/ 1074117 w 7467600"/>
              <a:gd name="connsiteY476" fmla="*/ 6170301 h 6858000"/>
              <a:gd name="connsiteX477" fmla="*/ 1083114 w 7467600"/>
              <a:gd name="connsiteY477" fmla="*/ 6174131 h 6858000"/>
              <a:gd name="connsiteX478" fmla="*/ 1543010 w 7467600"/>
              <a:gd name="connsiteY478" fmla="*/ 6191140 h 6858000"/>
              <a:gd name="connsiteX479" fmla="*/ 1551080 w 7467600"/>
              <a:gd name="connsiteY479" fmla="*/ 6195006 h 6858000"/>
              <a:gd name="connsiteX480" fmla="*/ 2345443 w 7467600"/>
              <a:gd name="connsiteY480" fmla="*/ 5549882 h 6858000"/>
              <a:gd name="connsiteX481" fmla="*/ 1721499 w 7467600"/>
              <a:gd name="connsiteY481" fmla="*/ 5599969 h 6858000"/>
              <a:gd name="connsiteX482" fmla="*/ 767716 w 7467600"/>
              <a:gd name="connsiteY482" fmla="*/ 5472768 h 6858000"/>
              <a:gd name="connsiteX483" fmla="*/ 722147 w 7467600"/>
              <a:gd name="connsiteY483" fmla="*/ 5393091 h 6858000"/>
              <a:gd name="connsiteX484" fmla="*/ 1485552 w 7467600"/>
              <a:gd name="connsiteY484" fmla="*/ 5313202 h 6858000"/>
              <a:gd name="connsiteX485" fmla="*/ 2143004 w 7467600"/>
              <a:gd name="connsiteY485" fmla="*/ 5402420 h 6858000"/>
              <a:gd name="connsiteX486" fmla="*/ 1933391 w 7467600"/>
              <a:gd name="connsiteY486" fmla="*/ 5156971 h 6858000"/>
              <a:gd name="connsiteX487" fmla="*/ 1827118 w 7467600"/>
              <a:gd name="connsiteY487" fmla="*/ 4968410 h 6858000"/>
              <a:gd name="connsiteX488" fmla="*/ 1837349 w 7467600"/>
              <a:gd name="connsiteY488" fmla="*/ 4956357 h 6858000"/>
              <a:gd name="connsiteX489" fmla="*/ 2162835 w 7467600"/>
              <a:gd name="connsiteY489" fmla="*/ 5187853 h 6858000"/>
              <a:gd name="connsiteX490" fmla="*/ 2257167 w 7467600"/>
              <a:gd name="connsiteY490" fmla="*/ 5462123 h 6858000"/>
              <a:gd name="connsiteX491" fmla="*/ 2261598 w 7467600"/>
              <a:gd name="connsiteY491" fmla="*/ 5467998 h 6858000"/>
              <a:gd name="connsiteX492" fmla="*/ 2437177 w 7467600"/>
              <a:gd name="connsiteY492" fmla="*/ 5479608 h 6858000"/>
              <a:gd name="connsiteX493" fmla="*/ 2445247 w 7467600"/>
              <a:gd name="connsiteY493" fmla="*/ 5483476 h 6858000"/>
              <a:gd name="connsiteX494" fmla="*/ 2743626 w 7467600"/>
              <a:gd name="connsiteY494" fmla="*/ 5304819 h 6858000"/>
              <a:gd name="connsiteX495" fmla="*/ 3048102 w 7467600"/>
              <a:gd name="connsiteY495" fmla="*/ 5150595 h 6858000"/>
              <a:gd name="connsiteX496" fmla="*/ 1799414 w 7467600"/>
              <a:gd name="connsiteY496" fmla="*/ 4694732 h 6858000"/>
              <a:gd name="connsiteX497" fmla="*/ 1771735 w 7467600"/>
              <a:gd name="connsiteY497" fmla="*/ 4619929 h 6858000"/>
              <a:gd name="connsiteX498" fmla="*/ 3104273 w 7467600"/>
              <a:gd name="connsiteY498" fmla="*/ 5076159 h 6858000"/>
              <a:gd name="connsiteX499" fmla="*/ 3113245 w 7467600"/>
              <a:gd name="connsiteY499" fmla="*/ 5090705 h 6858000"/>
              <a:gd name="connsiteX500" fmla="*/ 3126294 w 7467600"/>
              <a:gd name="connsiteY500" fmla="*/ 5114400 h 6858000"/>
              <a:gd name="connsiteX501" fmla="*/ 3937433 w 7467600"/>
              <a:gd name="connsiteY501" fmla="*/ 4830473 h 6858000"/>
              <a:gd name="connsiteX502" fmla="*/ 3590475 w 7467600"/>
              <a:gd name="connsiteY502" fmla="*/ 4597974 h 6858000"/>
              <a:gd name="connsiteX503" fmla="*/ 3100264 w 7467600"/>
              <a:gd name="connsiteY503" fmla="*/ 4579845 h 6858000"/>
              <a:gd name="connsiteX504" fmla="*/ 2183576 w 7467600"/>
              <a:gd name="connsiteY504" fmla="*/ 4227150 h 6858000"/>
              <a:gd name="connsiteX505" fmla="*/ 2151029 w 7467600"/>
              <a:gd name="connsiteY505" fmla="*/ 4146947 h 6858000"/>
              <a:gd name="connsiteX506" fmla="*/ 3563434 w 7467600"/>
              <a:gd name="connsiteY506" fmla="*/ 4469115 h 6858000"/>
              <a:gd name="connsiteX507" fmla="*/ 3177952 w 7467600"/>
              <a:gd name="connsiteY507" fmla="*/ 3657386 h 6858000"/>
              <a:gd name="connsiteX508" fmla="*/ 3189263 w 7467600"/>
              <a:gd name="connsiteY508" fmla="*/ 3625726 h 6858000"/>
              <a:gd name="connsiteX509" fmla="*/ 3560912 w 7467600"/>
              <a:gd name="connsiteY509" fmla="*/ 4079863 h 6858000"/>
              <a:gd name="connsiteX510" fmla="*/ 3626636 w 7467600"/>
              <a:gd name="connsiteY510" fmla="*/ 4512230 h 6858000"/>
              <a:gd name="connsiteX511" fmla="*/ 3653088 w 7467600"/>
              <a:gd name="connsiteY511" fmla="*/ 4521417 h 6858000"/>
              <a:gd name="connsiteX512" fmla="*/ 3988128 w 7467600"/>
              <a:gd name="connsiteY512" fmla="*/ 4817267 h 6858000"/>
              <a:gd name="connsiteX513" fmla="*/ 4830582 w 7467600"/>
              <a:gd name="connsiteY513" fmla="*/ 4676000 h 6858000"/>
              <a:gd name="connsiteX514" fmla="*/ 4830100 w 7467600"/>
              <a:gd name="connsiteY514" fmla="*/ 4675554 h 6858000"/>
              <a:gd name="connsiteX515" fmla="*/ 4036318 w 7467600"/>
              <a:gd name="connsiteY515" fmla="*/ 4147013 h 6858000"/>
              <a:gd name="connsiteX516" fmla="*/ 3432098 w 7467600"/>
              <a:gd name="connsiteY516" fmla="*/ 3537312 h 6858000"/>
              <a:gd name="connsiteX517" fmla="*/ 3446761 w 7467600"/>
              <a:gd name="connsiteY517" fmla="*/ 3461278 h 6858000"/>
              <a:gd name="connsiteX518" fmla="*/ 4419733 w 7467600"/>
              <a:gd name="connsiteY518" fmla="*/ 3963555 h 6858000"/>
              <a:gd name="connsiteX519" fmla="*/ 4781371 w 7467600"/>
              <a:gd name="connsiteY519" fmla="*/ 4458604 h 6858000"/>
              <a:gd name="connsiteX520" fmla="*/ 4780440 w 7467600"/>
              <a:gd name="connsiteY520" fmla="*/ 4470290 h 6858000"/>
              <a:gd name="connsiteX521" fmla="*/ 4898954 w 7467600"/>
              <a:gd name="connsiteY521" fmla="*/ 4662092 h 6858000"/>
              <a:gd name="connsiteX522" fmla="*/ 4900699 w 7467600"/>
              <a:gd name="connsiteY522" fmla="*/ 4670867 h 6858000"/>
              <a:gd name="connsiteX523" fmla="*/ 5714511 w 7467600"/>
              <a:gd name="connsiteY523" fmla="*/ 4663483 h 6858000"/>
              <a:gd name="connsiteX524" fmla="*/ 5464793 w 7467600"/>
              <a:gd name="connsiteY524" fmla="*/ 4393556 h 6858000"/>
              <a:gd name="connsiteX525" fmla="*/ 5461897 w 7467600"/>
              <a:gd name="connsiteY525" fmla="*/ 4390879 h 6858000"/>
              <a:gd name="connsiteX526" fmla="*/ 4294126 w 7467600"/>
              <a:gd name="connsiteY526" fmla="*/ 3303048 h 6858000"/>
              <a:gd name="connsiteX527" fmla="*/ 4305321 w 7467600"/>
              <a:gd name="connsiteY527" fmla="*/ 3256953 h 6858000"/>
              <a:gd name="connsiteX528" fmla="*/ 4949299 w 7467600"/>
              <a:gd name="connsiteY528" fmla="*/ 3766336 h 6858000"/>
              <a:gd name="connsiteX529" fmla="*/ 5291452 w 7467600"/>
              <a:gd name="connsiteY529" fmla="*/ 4076801 h 6858000"/>
              <a:gd name="connsiteX530" fmla="*/ 5434998 w 7467600"/>
              <a:gd name="connsiteY530" fmla="*/ 4254100 h 6858000"/>
              <a:gd name="connsiteX531" fmla="*/ 5351015 w 7467600"/>
              <a:gd name="connsiteY531" fmla="*/ 3760989 h 6858000"/>
              <a:gd name="connsiteX532" fmla="*/ 5413780 w 7467600"/>
              <a:gd name="connsiteY532" fmla="*/ 2966265 h 6858000"/>
              <a:gd name="connsiteX533" fmla="*/ 5425627 w 7467600"/>
              <a:gd name="connsiteY533" fmla="*/ 2954192 h 6858000"/>
              <a:gd name="connsiteX534" fmla="*/ 6604735 w 7467600"/>
              <a:gd name="connsiteY534" fmla="*/ 2041381 h 6858000"/>
              <a:gd name="connsiteX535" fmla="*/ 7204487 w 7467600"/>
              <a:gd name="connsiteY535" fmla="*/ 2742112 h 6858000"/>
              <a:gd name="connsiteX536" fmla="*/ 7131592 w 7467600"/>
              <a:gd name="connsiteY536" fmla="*/ 2672096 h 6858000"/>
              <a:gd name="connsiteX537" fmla="*/ 6996344 w 7467600"/>
              <a:gd name="connsiteY537" fmla="*/ 2518310 h 6858000"/>
              <a:gd name="connsiteX538" fmla="*/ 6735495 w 7467600"/>
              <a:gd name="connsiteY538" fmla="*/ 2196890 h 6858000"/>
              <a:gd name="connsiteX539" fmla="*/ 6721901 w 7467600"/>
              <a:gd name="connsiteY539" fmla="*/ 2179274 h 6858000"/>
              <a:gd name="connsiteX540" fmla="*/ 6604735 w 7467600"/>
              <a:gd name="connsiteY540" fmla="*/ 2041381 h 6858000"/>
              <a:gd name="connsiteX541" fmla="*/ 6591670 w 7467600"/>
              <a:gd name="connsiteY541" fmla="*/ 1988277 h 6858000"/>
              <a:gd name="connsiteX542" fmla="*/ 6747349 w 7467600"/>
              <a:gd name="connsiteY542" fmla="*/ 2160069 h 6858000"/>
              <a:gd name="connsiteX543" fmla="*/ 6760943 w 7467600"/>
              <a:gd name="connsiteY543" fmla="*/ 2177686 h 6858000"/>
              <a:gd name="connsiteX544" fmla="*/ 7021065 w 7467600"/>
              <a:gd name="connsiteY544" fmla="*/ 2498102 h 6858000"/>
              <a:gd name="connsiteX545" fmla="*/ 7155223 w 7467600"/>
              <a:gd name="connsiteY545" fmla="*/ 2650386 h 6858000"/>
              <a:gd name="connsiteX546" fmla="*/ 7203167 w 7467600"/>
              <a:gd name="connsiteY546" fmla="*/ 2697288 h 6858000"/>
              <a:gd name="connsiteX547" fmla="*/ 6937703 w 7467600"/>
              <a:gd name="connsiteY547" fmla="*/ 2321981 h 6858000"/>
              <a:gd name="connsiteX548" fmla="*/ 6591670 w 7467600"/>
              <a:gd name="connsiteY548" fmla="*/ 1988277 h 6858000"/>
              <a:gd name="connsiteX549" fmla="*/ 5798671 w 7467600"/>
              <a:gd name="connsiteY549" fmla="*/ 1981601 h 6858000"/>
              <a:gd name="connsiteX550" fmla="*/ 5754709 w 7467600"/>
              <a:gd name="connsiteY550" fmla="*/ 2071454 h 6858000"/>
              <a:gd name="connsiteX551" fmla="*/ 5763044 w 7467600"/>
              <a:gd name="connsiteY551" fmla="*/ 2842206 h 6858000"/>
              <a:gd name="connsiteX552" fmla="*/ 5764974 w 7467600"/>
              <a:gd name="connsiteY552" fmla="*/ 2799609 h 6858000"/>
              <a:gd name="connsiteX553" fmla="*/ 5767665 w 7467600"/>
              <a:gd name="connsiteY553" fmla="*/ 2666409 h 6858000"/>
              <a:gd name="connsiteX554" fmla="*/ 5763055 w 7467600"/>
              <a:gd name="connsiteY554" fmla="*/ 2579705 h 6858000"/>
              <a:gd name="connsiteX555" fmla="*/ 5758079 w 7467600"/>
              <a:gd name="connsiteY555" fmla="*/ 2492508 h 6858000"/>
              <a:gd name="connsiteX556" fmla="*/ 5779325 w 7467600"/>
              <a:gd name="connsiteY556" fmla="*/ 2197069 h 6858000"/>
              <a:gd name="connsiteX557" fmla="*/ 5798671 w 7467600"/>
              <a:gd name="connsiteY557" fmla="*/ 1981601 h 6858000"/>
              <a:gd name="connsiteX558" fmla="*/ 5829202 w 7467600"/>
              <a:gd name="connsiteY558" fmla="*/ 1971679 h 6858000"/>
              <a:gd name="connsiteX559" fmla="*/ 5809558 w 7467600"/>
              <a:gd name="connsiteY559" fmla="*/ 2198043 h 6858000"/>
              <a:gd name="connsiteX560" fmla="*/ 5788653 w 7467600"/>
              <a:gd name="connsiteY560" fmla="*/ 2489430 h 6858000"/>
              <a:gd name="connsiteX561" fmla="*/ 5793439 w 7467600"/>
              <a:gd name="connsiteY561" fmla="*/ 2575235 h 6858000"/>
              <a:gd name="connsiteX562" fmla="*/ 5796837 w 7467600"/>
              <a:gd name="connsiteY562" fmla="*/ 2637633 h 6858000"/>
              <a:gd name="connsiteX563" fmla="*/ 5818614 w 7467600"/>
              <a:gd name="connsiteY563" fmla="*/ 2473055 h 6858000"/>
              <a:gd name="connsiteX564" fmla="*/ 5829202 w 7467600"/>
              <a:gd name="connsiteY564" fmla="*/ 1971679 h 6858000"/>
              <a:gd name="connsiteX565" fmla="*/ 5911389 w 7467600"/>
              <a:gd name="connsiteY565" fmla="*/ 1898371 h 6858000"/>
              <a:gd name="connsiteX566" fmla="*/ 6237627 w 7467600"/>
              <a:gd name="connsiteY566" fmla="*/ 2231921 h 6858000"/>
              <a:gd name="connsiteX567" fmla="*/ 5911389 w 7467600"/>
              <a:gd name="connsiteY567" fmla="*/ 1898371 h 6858000"/>
              <a:gd name="connsiteX568" fmla="*/ 6944437 w 7467600"/>
              <a:gd name="connsiteY568" fmla="*/ 1575402 h 6858000"/>
              <a:gd name="connsiteX569" fmla="*/ 6304730 w 7467600"/>
              <a:gd name="connsiteY569" fmla="*/ 1766654 h 6858000"/>
              <a:gd name="connsiteX570" fmla="*/ 6944437 w 7467600"/>
              <a:gd name="connsiteY570" fmla="*/ 1575402 h 6858000"/>
              <a:gd name="connsiteX571" fmla="*/ 7019523 w 7467600"/>
              <a:gd name="connsiteY571" fmla="*/ 1519450 h 6858000"/>
              <a:gd name="connsiteX572" fmla="*/ 6298091 w 7467600"/>
              <a:gd name="connsiteY572" fmla="*/ 1737122 h 6858000"/>
              <a:gd name="connsiteX573" fmla="*/ 7019523 w 7467600"/>
              <a:gd name="connsiteY573" fmla="*/ 1519450 h 6858000"/>
              <a:gd name="connsiteX574" fmla="*/ 2399523 w 7467600"/>
              <a:gd name="connsiteY574" fmla="*/ 1428234 h 6858000"/>
              <a:gd name="connsiteX575" fmla="*/ 2224982 w 7467600"/>
              <a:gd name="connsiteY575" fmla="*/ 1826201 h 6858000"/>
              <a:gd name="connsiteX576" fmla="*/ 2096099 w 7467600"/>
              <a:gd name="connsiteY576" fmla="*/ 2345900 h 6858000"/>
              <a:gd name="connsiteX577" fmla="*/ 2283317 w 7467600"/>
              <a:gd name="connsiteY577" fmla="*/ 1796925 h 6858000"/>
              <a:gd name="connsiteX578" fmla="*/ 2399523 w 7467600"/>
              <a:gd name="connsiteY578" fmla="*/ 1428234 h 6858000"/>
              <a:gd name="connsiteX579" fmla="*/ 2448558 w 7467600"/>
              <a:gd name="connsiteY579" fmla="*/ 1373435 h 6858000"/>
              <a:gd name="connsiteX580" fmla="*/ 2312521 w 7467600"/>
              <a:gd name="connsiteY580" fmla="*/ 1806140 h 6858000"/>
              <a:gd name="connsiteX581" fmla="*/ 2127533 w 7467600"/>
              <a:gd name="connsiteY581" fmla="*/ 2348380 h 6858000"/>
              <a:gd name="connsiteX582" fmla="*/ 2358080 w 7467600"/>
              <a:gd name="connsiteY582" fmla="*/ 1866134 h 6858000"/>
              <a:gd name="connsiteX583" fmla="*/ 2407436 w 7467600"/>
              <a:gd name="connsiteY583" fmla="*/ 1651070 h 6858000"/>
              <a:gd name="connsiteX584" fmla="*/ 2448558 w 7467600"/>
              <a:gd name="connsiteY584" fmla="*/ 1373435 h 6858000"/>
              <a:gd name="connsiteX585" fmla="*/ 278707 w 7467600"/>
              <a:gd name="connsiteY585" fmla="*/ 1352270 h 6858000"/>
              <a:gd name="connsiteX586" fmla="*/ 321570 w 7467600"/>
              <a:gd name="connsiteY586" fmla="*/ 1861610 h 6858000"/>
              <a:gd name="connsiteX587" fmla="*/ 294281 w 7467600"/>
              <a:gd name="connsiteY587" fmla="*/ 1440658 h 6858000"/>
              <a:gd name="connsiteX588" fmla="*/ 278707 w 7467600"/>
              <a:gd name="connsiteY588" fmla="*/ 1352270 h 6858000"/>
              <a:gd name="connsiteX589" fmla="*/ 1423821 w 7467600"/>
              <a:gd name="connsiteY589" fmla="*/ 1351958 h 6858000"/>
              <a:gd name="connsiteX590" fmla="*/ 1638521 w 7467600"/>
              <a:gd name="connsiteY590" fmla="*/ 1908470 h 6858000"/>
              <a:gd name="connsiteX591" fmla="*/ 1754199 w 7467600"/>
              <a:gd name="connsiteY591" fmla="*/ 2149284 h 6858000"/>
              <a:gd name="connsiteX592" fmla="*/ 1908359 w 7467600"/>
              <a:gd name="connsiteY592" fmla="*/ 2364988 h 6858000"/>
              <a:gd name="connsiteX593" fmla="*/ 1647661 w 7467600"/>
              <a:gd name="connsiteY593" fmla="*/ 1825945 h 6858000"/>
              <a:gd name="connsiteX594" fmla="*/ 1423821 w 7467600"/>
              <a:gd name="connsiteY594" fmla="*/ 1351958 h 6858000"/>
              <a:gd name="connsiteX595" fmla="*/ 1431890 w 7467600"/>
              <a:gd name="connsiteY595" fmla="*/ 1306475 h 6858000"/>
              <a:gd name="connsiteX596" fmla="*/ 1507597 w 7467600"/>
              <a:gd name="connsiteY596" fmla="*/ 1446132 h 6858000"/>
              <a:gd name="connsiteX597" fmla="*/ 1674586 w 7467600"/>
              <a:gd name="connsiteY597" fmla="*/ 1813832 h 6858000"/>
              <a:gd name="connsiteX598" fmla="*/ 1815950 w 7467600"/>
              <a:gd name="connsiteY598" fmla="*/ 2128564 h 6858000"/>
              <a:gd name="connsiteX599" fmla="*/ 1984242 w 7467600"/>
              <a:gd name="connsiteY599" fmla="*/ 2430829 h 6858000"/>
              <a:gd name="connsiteX600" fmla="*/ 2014023 w 7467600"/>
              <a:gd name="connsiteY600" fmla="*/ 2450995 h 6858000"/>
              <a:gd name="connsiteX601" fmla="*/ 1747337 w 7467600"/>
              <a:gd name="connsiteY601" fmla="*/ 1855264 h 6858000"/>
              <a:gd name="connsiteX602" fmla="*/ 1533749 w 7467600"/>
              <a:gd name="connsiteY602" fmla="*/ 1478656 h 6858000"/>
              <a:gd name="connsiteX603" fmla="*/ 1431890 w 7467600"/>
              <a:gd name="connsiteY603" fmla="*/ 1306475 h 6858000"/>
              <a:gd name="connsiteX604" fmla="*/ 5052692 w 7467600"/>
              <a:gd name="connsiteY604" fmla="*/ 1292994 h 6858000"/>
              <a:gd name="connsiteX605" fmla="*/ 5200661 w 7467600"/>
              <a:gd name="connsiteY605" fmla="*/ 1635186 h 6858000"/>
              <a:gd name="connsiteX606" fmla="*/ 5297138 w 7467600"/>
              <a:gd name="connsiteY606" fmla="*/ 1906351 h 6858000"/>
              <a:gd name="connsiteX607" fmla="*/ 5052692 w 7467600"/>
              <a:gd name="connsiteY607" fmla="*/ 1292994 h 6858000"/>
              <a:gd name="connsiteX608" fmla="*/ 5009948 w 7467600"/>
              <a:gd name="connsiteY608" fmla="*/ 1273619 h 6858000"/>
              <a:gd name="connsiteX609" fmla="*/ 5121777 w 7467600"/>
              <a:gd name="connsiteY609" fmla="*/ 1654213 h 6858000"/>
              <a:gd name="connsiteX610" fmla="*/ 5293545 w 7467600"/>
              <a:gd name="connsiteY610" fmla="*/ 2072247 h 6858000"/>
              <a:gd name="connsiteX611" fmla="*/ 5294042 w 7467600"/>
              <a:gd name="connsiteY611" fmla="*/ 2065019 h 6858000"/>
              <a:gd name="connsiteX612" fmla="*/ 5171936 w 7467600"/>
              <a:gd name="connsiteY612" fmla="*/ 1647613 h 6858000"/>
              <a:gd name="connsiteX613" fmla="*/ 5009948 w 7467600"/>
              <a:gd name="connsiteY613" fmla="*/ 1273619 h 6858000"/>
              <a:gd name="connsiteX614" fmla="*/ 655236 w 7467600"/>
              <a:gd name="connsiteY614" fmla="*/ 1268632 h 6858000"/>
              <a:gd name="connsiteX615" fmla="*/ 839521 w 7467600"/>
              <a:gd name="connsiteY615" fmla="*/ 1685315 h 6858000"/>
              <a:gd name="connsiteX616" fmla="*/ 1109416 w 7467600"/>
              <a:gd name="connsiteY616" fmla="*/ 2061663 h 6858000"/>
              <a:gd name="connsiteX617" fmla="*/ 1298300 w 7467600"/>
              <a:gd name="connsiteY617" fmla="*/ 2247742 h 6858000"/>
              <a:gd name="connsiteX618" fmla="*/ 1125871 w 7467600"/>
              <a:gd name="connsiteY618" fmla="*/ 1989513 h 6858000"/>
              <a:gd name="connsiteX619" fmla="*/ 981574 w 7467600"/>
              <a:gd name="connsiteY619" fmla="*/ 1783157 h 6858000"/>
              <a:gd name="connsiteX620" fmla="*/ 922198 w 7467600"/>
              <a:gd name="connsiteY620" fmla="*/ 1677437 h 6858000"/>
              <a:gd name="connsiteX621" fmla="*/ 869293 w 7467600"/>
              <a:gd name="connsiteY621" fmla="*/ 1583214 h 6858000"/>
              <a:gd name="connsiteX622" fmla="*/ 751431 w 7467600"/>
              <a:gd name="connsiteY622" fmla="*/ 1405731 h 6858000"/>
              <a:gd name="connsiteX623" fmla="*/ 655236 w 7467600"/>
              <a:gd name="connsiteY623" fmla="*/ 1268632 h 6858000"/>
              <a:gd name="connsiteX624" fmla="*/ 6516292 w 7467600"/>
              <a:gd name="connsiteY624" fmla="*/ 1263064 h 6858000"/>
              <a:gd name="connsiteX625" fmla="*/ 5736320 w 7467600"/>
              <a:gd name="connsiteY625" fmla="*/ 1501803 h 6858000"/>
              <a:gd name="connsiteX626" fmla="*/ 6516292 w 7467600"/>
              <a:gd name="connsiteY626" fmla="*/ 1263064 h 6858000"/>
              <a:gd name="connsiteX627" fmla="*/ 291466 w 7467600"/>
              <a:gd name="connsiteY627" fmla="*/ 1250369 h 6858000"/>
              <a:gd name="connsiteX628" fmla="*/ 323180 w 7467600"/>
              <a:gd name="connsiteY628" fmla="*/ 1435283 h 6858000"/>
              <a:gd name="connsiteX629" fmla="*/ 349381 w 7467600"/>
              <a:gd name="connsiteY629" fmla="*/ 1875041 h 6858000"/>
              <a:gd name="connsiteX630" fmla="*/ 374363 w 7467600"/>
              <a:gd name="connsiteY630" fmla="*/ 1506494 h 6858000"/>
              <a:gd name="connsiteX631" fmla="*/ 302168 w 7467600"/>
              <a:gd name="connsiteY631" fmla="*/ 1274495 h 6858000"/>
              <a:gd name="connsiteX632" fmla="*/ 291466 w 7467600"/>
              <a:gd name="connsiteY632" fmla="*/ 1250369 h 6858000"/>
              <a:gd name="connsiteX633" fmla="*/ 678222 w 7467600"/>
              <a:gd name="connsiteY633" fmla="*/ 1248670 h 6858000"/>
              <a:gd name="connsiteX634" fmla="*/ 775536 w 7467600"/>
              <a:gd name="connsiteY634" fmla="*/ 1388015 h 6858000"/>
              <a:gd name="connsiteX635" fmla="*/ 894529 w 7467600"/>
              <a:gd name="connsiteY635" fmla="*/ 1567739 h 6858000"/>
              <a:gd name="connsiteX636" fmla="*/ 948000 w 7467600"/>
              <a:gd name="connsiteY636" fmla="*/ 1663088 h 6858000"/>
              <a:gd name="connsiteX637" fmla="*/ 1006812 w 7467600"/>
              <a:gd name="connsiteY637" fmla="*/ 1767683 h 6858000"/>
              <a:gd name="connsiteX638" fmla="*/ 1149133 w 7467600"/>
              <a:gd name="connsiteY638" fmla="*/ 1971513 h 6858000"/>
              <a:gd name="connsiteX639" fmla="*/ 1333952 w 7467600"/>
              <a:gd name="connsiteY639" fmla="*/ 2251620 h 6858000"/>
              <a:gd name="connsiteX640" fmla="*/ 1337329 w 7467600"/>
              <a:gd name="connsiteY640" fmla="*/ 2258350 h 6858000"/>
              <a:gd name="connsiteX641" fmla="*/ 1014726 w 7467600"/>
              <a:gd name="connsiteY641" fmla="*/ 1615556 h 6858000"/>
              <a:gd name="connsiteX642" fmla="*/ 678222 w 7467600"/>
              <a:gd name="connsiteY642" fmla="*/ 1248670 h 6858000"/>
              <a:gd name="connsiteX643" fmla="*/ 6691602 w 7467600"/>
              <a:gd name="connsiteY643" fmla="*/ 1140573 h 6858000"/>
              <a:gd name="connsiteX644" fmla="*/ 6571100 w 7467600"/>
              <a:gd name="connsiteY644" fmla="*/ 1183662 h 6858000"/>
              <a:gd name="connsiteX645" fmla="*/ 6241687 w 7467600"/>
              <a:gd name="connsiteY645" fmla="*/ 1257600 h 6858000"/>
              <a:gd name="connsiteX646" fmla="*/ 5693009 w 7467600"/>
              <a:gd name="connsiteY646" fmla="*/ 1478256 h 6858000"/>
              <a:gd name="connsiteX647" fmla="*/ 6548420 w 7467600"/>
              <a:gd name="connsiteY647" fmla="*/ 1214599 h 6858000"/>
              <a:gd name="connsiteX648" fmla="*/ 6605473 w 7467600"/>
              <a:gd name="connsiteY648" fmla="*/ 1184686 h 6858000"/>
              <a:gd name="connsiteX649" fmla="*/ 6691602 w 7467600"/>
              <a:gd name="connsiteY649" fmla="*/ 1140573 h 6858000"/>
              <a:gd name="connsiteX650" fmla="*/ 4002475 w 7467600"/>
              <a:gd name="connsiteY650" fmla="*/ 1037802 h 6858000"/>
              <a:gd name="connsiteX651" fmla="*/ 4000324 w 7467600"/>
              <a:gd name="connsiteY651" fmla="*/ 1039362 h 6858000"/>
              <a:gd name="connsiteX652" fmla="*/ 4002862 w 7467600"/>
              <a:gd name="connsiteY652" fmla="*/ 1042866 h 6858000"/>
              <a:gd name="connsiteX653" fmla="*/ 4002475 w 7467600"/>
              <a:gd name="connsiteY653" fmla="*/ 1037802 h 6858000"/>
              <a:gd name="connsiteX654" fmla="*/ 506322 w 7467600"/>
              <a:gd name="connsiteY654" fmla="*/ 1020997 h 6858000"/>
              <a:gd name="connsiteX655" fmla="*/ 533068 w 7467600"/>
              <a:gd name="connsiteY655" fmla="*/ 1029409 h 6858000"/>
              <a:gd name="connsiteX656" fmla="*/ 1232525 w 7467600"/>
              <a:gd name="connsiteY656" fmla="*/ 1804675 h 6858000"/>
              <a:gd name="connsiteX657" fmla="*/ 1388858 w 7467600"/>
              <a:gd name="connsiteY657" fmla="*/ 2368011 h 6858000"/>
              <a:gd name="connsiteX658" fmla="*/ 1384098 w 7467600"/>
              <a:gd name="connsiteY658" fmla="*/ 2378125 h 6858000"/>
              <a:gd name="connsiteX659" fmla="*/ 1425393 w 7467600"/>
              <a:gd name="connsiteY659" fmla="*/ 2589124 h 6858000"/>
              <a:gd name="connsiteX660" fmla="*/ 1424001 w 7467600"/>
              <a:gd name="connsiteY660" fmla="*/ 2597541 h 6858000"/>
              <a:gd name="connsiteX661" fmla="*/ 2152729 w 7467600"/>
              <a:gd name="connsiteY661" fmla="*/ 2864487 h 6858000"/>
              <a:gd name="connsiteX662" fmla="*/ 2020609 w 7467600"/>
              <a:gd name="connsiteY662" fmla="*/ 2539671 h 6858000"/>
              <a:gd name="connsiteX663" fmla="*/ 2018920 w 7467600"/>
              <a:gd name="connsiteY663" fmla="*/ 2536309 h 6858000"/>
              <a:gd name="connsiteX664" fmla="*/ 1342441 w 7467600"/>
              <a:gd name="connsiteY664" fmla="*/ 1173017 h 6858000"/>
              <a:gd name="connsiteX665" fmla="*/ 1367925 w 7467600"/>
              <a:gd name="connsiteY665" fmla="*/ 1135648 h 6858000"/>
              <a:gd name="connsiteX666" fmla="*/ 1771401 w 7467600"/>
              <a:gd name="connsiteY666" fmla="*/ 1806673 h 6858000"/>
              <a:gd name="connsiteX667" fmla="*/ 1972385 w 7467600"/>
              <a:gd name="connsiteY667" fmla="*/ 2198735 h 6858000"/>
              <a:gd name="connsiteX668" fmla="*/ 2040892 w 7467600"/>
              <a:gd name="connsiteY668" fmla="*/ 2405205 h 6858000"/>
              <a:gd name="connsiteX669" fmla="*/ 2131689 w 7467600"/>
              <a:gd name="connsiteY669" fmla="*/ 1936926 h 6858000"/>
              <a:gd name="connsiteX670" fmla="*/ 2454820 w 7467600"/>
              <a:gd name="connsiteY670" fmla="*/ 1248808 h 6858000"/>
              <a:gd name="connsiteX671" fmla="*/ 2492512 w 7467600"/>
              <a:gd name="connsiteY671" fmla="*/ 1302920 h 6858000"/>
              <a:gd name="connsiteX672" fmla="*/ 2081216 w 7467600"/>
              <a:gd name="connsiteY672" fmla="*/ 2527513 h 6858000"/>
              <a:gd name="connsiteX673" fmla="*/ 2081211 w 7467600"/>
              <a:gd name="connsiteY673" fmla="*/ 2528916 h 6858000"/>
              <a:gd name="connsiteX674" fmla="*/ 2199067 w 7467600"/>
              <a:gd name="connsiteY674" fmla="*/ 2884061 h 6858000"/>
              <a:gd name="connsiteX675" fmla="*/ 3192586 w 7467600"/>
              <a:gd name="connsiteY675" fmla="*/ 3411496 h 6858000"/>
              <a:gd name="connsiteX676" fmla="*/ 3182620 w 7467600"/>
              <a:gd name="connsiteY676" fmla="*/ 3483279 h 6858000"/>
              <a:gd name="connsiteX677" fmla="*/ 2435119 w 7467600"/>
              <a:gd name="connsiteY677" fmla="*/ 3080173 h 6858000"/>
              <a:gd name="connsiteX678" fmla="*/ 2410152 w 7467600"/>
              <a:gd name="connsiteY678" fmla="*/ 3063751 h 6858000"/>
              <a:gd name="connsiteX679" fmla="*/ 2408099 w 7467600"/>
              <a:gd name="connsiteY679" fmla="*/ 3064403 h 6858000"/>
              <a:gd name="connsiteX680" fmla="*/ 2407218 w 7467600"/>
              <a:gd name="connsiteY680" fmla="*/ 3070324 h 6858000"/>
              <a:gd name="connsiteX681" fmla="*/ 2380138 w 7467600"/>
              <a:gd name="connsiteY681" fmla="*/ 3099341 h 6858000"/>
              <a:gd name="connsiteX682" fmla="*/ 1765923 w 7467600"/>
              <a:gd name="connsiteY682" fmla="*/ 3581043 h 6858000"/>
              <a:gd name="connsiteX683" fmla="*/ 1702258 w 7467600"/>
              <a:gd name="connsiteY683" fmla="*/ 3612286 h 6858000"/>
              <a:gd name="connsiteX684" fmla="*/ 1538370 w 7467600"/>
              <a:gd name="connsiteY684" fmla="*/ 3811804 h 6858000"/>
              <a:gd name="connsiteX685" fmla="*/ 542867 w 7467600"/>
              <a:gd name="connsiteY685" fmla="*/ 4944092 h 6858000"/>
              <a:gd name="connsiteX686" fmla="*/ 515800 w 7467600"/>
              <a:gd name="connsiteY686" fmla="*/ 4862180 h 6858000"/>
              <a:gd name="connsiteX687" fmla="*/ 909145 w 7467600"/>
              <a:gd name="connsiteY687" fmla="*/ 4199225 h 6858000"/>
              <a:gd name="connsiteX688" fmla="*/ 1214067 w 7467600"/>
              <a:gd name="connsiteY688" fmla="*/ 3908561 h 6858000"/>
              <a:gd name="connsiteX689" fmla="*/ 640967 w 7467600"/>
              <a:gd name="connsiteY689" fmla="*/ 4105601 h 6858000"/>
              <a:gd name="connsiteX690" fmla="*/ 112563 w 7467600"/>
              <a:gd name="connsiteY690" fmla="*/ 4396952 h 6858000"/>
              <a:gd name="connsiteX691" fmla="*/ 0 w 7467600"/>
              <a:gd name="connsiteY691" fmla="*/ 4466006 h 6858000"/>
              <a:gd name="connsiteX692" fmla="*/ 0 w 7467600"/>
              <a:gd name="connsiteY692" fmla="*/ 4233763 h 6858000"/>
              <a:gd name="connsiteX693" fmla="*/ 36881 w 7467600"/>
              <a:gd name="connsiteY693" fmla="*/ 4200118 h 6858000"/>
              <a:gd name="connsiteX694" fmla="*/ 910534 w 7467600"/>
              <a:gd name="connsiteY694" fmla="*/ 3629753 h 6858000"/>
              <a:gd name="connsiteX695" fmla="*/ 1578717 w 7467600"/>
              <a:gd name="connsiteY695" fmla="*/ 3575982 h 6858000"/>
              <a:gd name="connsiteX696" fmla="*/ 2338780 w 7467600"/>
              <a:gd name="connsiteY696" fmla="*/ 3033725 h 6858000"/>
              <a:gd name="connsiteX697" fmla="*/ 1807991 w 7467600"/>
              <a:gd name="connsiteY697" fmla="*/ 2807184 h 6858000"/>
              <a:gd name="connsiteX698" fmla="*/ 1416358 w 7467600"/>
              <a:gd name="connsiteY698" fmla="*/ 3112571 h 6858000"/>
              <a:gd name="connsiteX699" fmla="*/ 939066 w 7467600"/>
              <a:gd name="connsiteY699" fmla="*/ 3378798 h 6858000"/>
              <a:gd name="connsiteX700" fmla="*/ 115099 w 7467600"/>
              <a:gd name="connsiteY700" fmla="*/ 3607650 h 6858000"/>
              <a:gd name="connsiteX701" fmla="*/ 97284 w 7467600"/>
              <a:gd name="connsiteY701" fmla="*/ 3520393 h 6858000"/>
              <a:gd name="connsiteX702" fmla="*/ 922050 w 7467600"/>
              <a:gd name="connsiteY702" fmla="*/ 3074867 h 6858000"/>
              <a:gd name="connsiteX703" fmla="*/ 1405265 w 7467600"/>
              <a:gd name="connsiteY703" fmla="*/ 3016319 h 6858000"/>
              <a:gd name="connsiteX704" fmla="*/ 1407512 w 7467600"/>
              <a:gd name="connsiteY704" fmla="*/ 3018001 h 6858000"/>
              <a:gd name="connsiteX705" fmla="*/ 1726266 w 7467600"/>
              <a:gd name="connsiteY705" fmla="*/ 2777274 h 6858000"/>
              <a:gd name="connsiteX706" fmla="*/ 625390 w 7467600"/>
              <a:gd name="connsiteY706" fmla="*/ 2514541 h 6858000"/>
              <a:gd name="connsiteX707" fmla="*/ 619799 w 7467600"/>
              <a:gd name="connsiteY707" fmla="*/ 2527180 h 6858000"/>
              <a:gd name="connsiteX708" fmla="*/ 310030 w 7467600"/>
              <a:gd name="connsiteY708" fmla="*/ 2771818 h 6858000"/>
              <a:gd name="connsiteX709" fmla="*/ 173877 w 7467600"/>
              <a:gd name="connsiteY709" fmla="*/ 2937056 h 6858000"/>
              <a:gd name="connsiteX710" fmla="*/ 77889 w 7467600"/>
              <a:gd name="connsiteY710" fmla="*/ 3138440 h 6858000"/>
              <a:gd name="connsiteX711" fmla="*/ 0 w 7467600"/>
              <a:gd name="connsiteY711" fmla="*/ 3271395 h 6858000"/>
              <a:gd name="connsiteX712" fmla="*/ 0 w 7467600"/>
              <a:gd name="connsiteY712" fmla="*/ 3153002 h 6858000"/>
              <a:gd name="connsiteX713" fmla="*/ 2386 w 7467600"/>
              <a:gd name="connsiteY713" fmla="*/ 3149203 h 6858000"/>
              <a:gd name="connsiteX714" fmla="*/ 89753 w 7467600"/>
              <a:gd name="connsiteY714" fmla="*/ 2987702 h 6858000"/>
              <a:gd name="connsiteX715" fmla="*/ 76869 w 7467600"/>
              <a:gd name="connsiteY715" fmla="*/ 3005404 h 6858000"/>
              <a:gd name="connsiteX716" fmla="*/ 32049 w 7467600"/>
              <a:gd name="connsiteY716" fmla="*/ 3065814 h 6858000"/>
              <a:gd name="connsiteX717" fmla="*/ 0 w 7467600"/>
              <a:gd name="connsiteY717" fmla="*/ 3108744 h 6858000"/>
              <a:gd name="connsiteX718" fmla="*/ 0 w 7467600"/>
              <a:gd name="connsiteY718" fmla="*/ 3058059 h 6858000"/>
              <a:gd name="connsiteX719" fmla="*/ 7610 w 7467600"/>
              <a:gd name="connsiteY719" fmla="*/ 3047889 h 6858000"/>
              <a:gd name="connsiteX720" fmla="*/ 52419 w 7467600"/>
              <a:gd name="connsiteY720" fmla="*/ 2987479 h 6858000"/>
              <a:gd name="connsiteX721" fmla="*/ 59142 w 7467600"/>
              <a:gd name="connsiteY721" fmla="*/ 2978488 h 6858000"/>
              <a:gd name="connsiteX722" fmla="*/ 0 w 7467600"/>
              <a:gd name="connsiteY722" fmla="*/ 3015334 h 6858000"/>
              <a:gd name="connsiteX723" fmla="*/ 0 w 7467600"/>
              <a:gd name="connsiteY723" fmla="*/ 2914286 h 6858000"/>
              <a:gd name="connsiteX724" fmla="*/ 36383 w 7467600"/>
              <a:gd name="connsiteY724" fmla="*/ 2901128 h 6858000"/>
              <a:gd name="connsiteX725" fmla="*/ 156329 w 7467600"/>
              <a:gd name="connsiteY725" fmla="*/ 2840533 h 6858000"/>
              <a:gd name="connsiteX726" fmla="*/ 358355 w 7467600"/>
              <a:gd name="connsiteY726" fmla="*/ 2620471 h 6858000"/>
              <a:gd name="connsiteX727" fmla="*/ 510577 w 7467600"/>
              <a:gd name="connsiteY727" fmla="*/ 2501244 h 6858000"/>
              <a:gd name="connsiteX728" fmla="*/ 211967 w 7467600"/>
              <a:gd name="connsiteY728" fmla="*/ 2479171 h 6858000"/>
              <a:gd name="connsiteX729" fmla="*/ 0 w 7467600"/>
              <a:gd name="connsiteY729" fmla="*/ 2476398 h 6858000"/>
              <a:gd name="connsiteX730" fmla="*/ 0 w 7467600"/>
              <a:gd name="connsiteY730" fmla="*/ 2389189 h 6858000"/>
              <a:gd name="connsiteX731" fmla="*/ 103062 w 7467600"/>
              <a:gd name="connsiteY731" fmla="*/ 2389518 h 6858000"/>
              <a:gd name="connsiteX732" fmla="*/ 510734 w 7467600"/>
              <a:gd name="connsiteY732" fmla="*/ 2416201 h 6858000"/>
              <a:gd name="connsiteX733" fmla="*/ 279257 w 7467600"/>
              <a:gd name="connsiteY733" fmla="*/ 2092102 h 6858000"/>
              <a:gd name="connsiteX734" fmla="*/ 65265 w 7467600"/>
              <a:gd name="connsiteY734" fmla="*/ 2006049 h 6858000"/>
              <a:gd name="connsiteX735" fmla="*/ 0 w 7467600"/>
              <a:gd name="connsiteY735" fmla="*/ 1982532 h 6858000"/>
              <a:gd name="connsiteX736" fmla="*/ 0 w 7467600"/>
              <a:gd name="connsiteY736" fmla="*/ 1912789 h 6858000"/>
              <a:gd name="connsiteX737" fmla="*/ 97460 w 7467600"/>
              <a:gd name="connsiteY737" fmla="*/ 1953725 h 6858000"/>
              <a:gd name="connsiteX738" fmla="*/ 221272 w 7467600"/>
              <a:gd name="connsiteY738" fmla="*/ 1980766 h 6858000"/>
              <a:gd name="connsiteX739" fmla="*/ 116765 w 7467600"/>
              <a:gd name="connsiteY739" fmla="*/ 1911033 h 6858000"/>
              <a:gd name="connsiteX740" fmla="*/ 16405 w 7467600"/>
              <a:gd name="connsiteY740" fmla="*/ 1803412 h 6858000"/>
              <a:gd name="connsiteX741" fmla="*/ 0 w 7467600"/>
              <a:gd name="connsiteY741" fmla="*/ 1784777 h 6858000"/>
              <a:gd name="connsiteX742" fmla="*/ 0 w 7467600"/>
              <a:gd name="connsiteY742" fmla="*/ 1740082 h 6858000"/>
              <a:gd name="connsiteX743" fmla="*/ 39394 w 7467600"/>
              <a:gd name="connsiteY743" fmla="*/ 1784856 h 6858000"/>
              <a:gd name="connsiteX744" fmla="*/ 135813 w 7467600"/>
              <a:gd name="connsiteY744" fmla="*/ 1888838 h 6858000"/>
              <a:gd name="connsiteX745" fmla="*/ 242575 w 7467600"/>
              <a:gd name="connsiteY745" fmla="*/ 1958841 h 6858000"/>
              <a:gd name="connsiteX746" fmla="*/ 82197 w 7467600"/>
              <a:gd name="connsiteY746" fmla="*/ 1754826 h 6858000"/>
              <a:gd name="connsiteX747" fmla="*/ 0 w 7467600"/>
              <a:gd name="connsiteY747" fmla="*/ 1679650 h 6858000"/>
              <a:gd name="connsiteX748" fmla="*/ 0 w 7467600"/>
              <a:gd name="connsiteY748" fmla="*/ 1602463 h 6858000"/>
              <a:gd name="connsiteX749" fmla="*/ 84689 w 7467600"/>
              <a:gd name="connsiteY749" fmla="*/ 1677442 h 6858000"/>
              <a:gd name="connsiteX750" fmla="*/ 298437 w 7467600"/>
              <a:gd name="connsiteY750" fmla="*/ 1968019 h 6858000"/>
              <a:gd name="connsiteX751" fmla="*/ 227269 w 7467600"/>
              <a:gd name="connsiteY751" fmla="*/ 1114064 h 6858000"/>
              <a:gd name="connsiteX752" fmla="*/ 248003 w 7467600"/>
              <a:gd name="connsiteY752" fmla="*/ 1089613 h 6858000"/>
              <a:gd name="connsiteX753" fmla="*/ 427020 w 7467600"/>
              <a:gd name="connsiteY753" fmla="*/ 1619803 h 6858000"/>
              <a:gd name="connsiteX754" fmla="*/ 340345 w 7467600"/>
              <a:gd name="connsiteY754" fmla="*/ 2027739 h 6858000"/>
              <a:gd name="connsiteX755" fmla="*/ 360865 w 7467600"/>
              <a:gd name="connsiteY755" fmla="*/ 2044827 h 6858000"/>
              <a:gd name="connsiteX756" fmla="*/ 560414 w 7467600"/>
              <a:gd name="connsiteY756" fmla="*/ 2421457 h 6858000"/>
              <a:gd name="connsiteX757" fmla="*/ 1359703 w 7467600"/>
              <a:gd name="connsiteY757" fmla="*/ 2578554 h 6858000"/>
              <a:gd name="connsiteX758" fmla="*/ 1359422 w 7467600"/>
              <a:gd name="connsiteY758" fmla="*/ 2577994 h 6858000"/>
              <a:gd name="connsiteX759" fmla="*/ 828701 w 7467600"/>
              <a:gd name="connsiteY759" fmla="*/ 1839520 h 6858000"/>
              <a:gd name="connsiteX760" fmla="*/ 494427 w 7467600"/>
              <a:gd name="connsiteY760" fmla="*/ 1092333 h 6858000"/>
              <a:gd name="connsiteX761" fmla="*/ 506322 w 7467600"/>
              <a:gd name="connsiteY761" fmla="*/ 1020997 h 6858000"/>
              <a:gd name="connsiteX762" fmla="*/ 4570198 w 7467600"/>
              <a:gd name="connsiteY762" fmla="*/ 978081 h 6858000"/>
              <a:gd name="connsiteX763" fmla="*/ 4523691 w 7467600"/>
              <a:gd name="connsiteY763" fmla="*/ 1127776 h 6858000"/>
              <a:gd name="connsiteX764" fmla="*/ 4509875 w 7467600"/>
              <a:gd name="connsiteY764" fmla="*/ 1167552 h 6858000"/>
              <a:gd name="connsiteX765" fmla="*/ 4478168 w 7467600"/>
              <a:gd name="connsiteY765" fmla="*/ 1260735 h 6858000"/>
              <a:gd name="connsiteX766" fmla="*/ 4409309 w 7467600"/>
              <a:gd name="connsiteY766" fmla="*/ 1666996 h 6858000"/>
              <a:gd name="connsiteX767" fmla="*/ 4370031 w 7467600"/>
              <a:gd name="connsiteY767" fmla="*/ 1955666 h 6858000"/>
              <a:gd name="connsiteX768" fmla="*/ 4570198 w 7467600"/>
              <a:gd name="connsiteY768" fmla="*/ 978081 h 6858000"/>
              <a:gd name="connsiteX769" fmla="*/ 4557898 w 7467600"/>
              <a:gd name="connsiteY769" fmla="*/ 900011 h 6858000"/>
              <a:gd name="connsiteX770" fmla="*/ 4344840 w 7467600"/>
              <a:gd name="connsiteY770" fmla="*/ 1922038 h 6858000"/>
              <a:gd name="connsiteX771" fmla="*/ 4378710 w 7467600"/>
              <a:gd name="connsiteY771" fmla="*/ 1665516 h 6858000"/>
              <a:gd name="connsiteX772" fmla="*/ 4448798 w 7467600"/>
              <a:gd name="connsiteY772" fmla="*/ 1253024 h 6858000"/>
              <a:gd name="connsiteX773" fmla="*/ 4480315 w 7467600"/>
              <a:gd name="connsiteY773" fmla="*/ 1158454 h 6858000"/>
              <a:gd name="connsiteX774" fmla="*/ 4494133 w 7467600"/>
              <a:gd name="connsiteY774" fmla="*/ 1118676 h 6858000"/>
              <a:gd name="connsiteX775" fmla="*/ 4557898 w 7467600"/>
              <a:gd name="connsiteY775" fmla="*/ 900011 h 6858000"/>
              <a:gd name="connsiteX776" fmla="*/ 5870151 w 7467600"/>
              <a:gd name="connsiteY776" fmla="*/ 898890 h 6858000"/>
              <a:gd name="connsiteX777" fmla="*/ 5861335 w 7467600"/>
              <a:gd name="connsiteY777" fmla="*/ 899177 h 6858000"/>
              <a:gd name="connsiteX778" fmla="*/ 5843702 w 7467600"/>
              <a:gd name="connsiteY778" fmla="*/ 899748 h 6858000"/>
              <a:gd name="connsiteX779" fmla="*/ 5651107 w 7467600"/>
              <a:gd name="connsiteY779" fmla="*/ 920306 h 6858000"/>
              <a:gd name="connsiteX780" fmla="*/ 5459407 w 7467600"/>
              <a:gd name="connsiteY780" fmla="*/ 940975 h 6858000"/>
              <a:gd name="connsiteX781" fmla="*/ 5374846 w 7467600"/>
              <a:gd name="connsiteY781" fmla="*/ 941988 h 6858000"/>
              <a:gd name="connsiteX782" fmla="*/ 5256105 w 7467600"/>
              <a:gd name="connsiteY782" fmla="*/ 945632 h 6858000"/>
              <a:gd name="connsiteX783" fmla="*/ 5107071 w 7467600"/>
              <a:gd name="connsiteY783" fmla="*/ 969720 h 6858000"/>
              <a:gd name="connsiteX784" fmla="*/ 4998681 w 7467600"/>
              <a:gd name="connsiteY784" fmla="*/ 988771 h 6858000"/>
              <a:gd name="connsiteX785" fmla="*/ 5870151 w 7467600"/>
              <a:gd name="connsiteY785" fmla="*/ 898890 h 6858000"/>
              <a:gd name="connsiteX786" fmla="*/ 5504425 w 7467600"/>
              <a:gd name="connsiteY786" fmla="*/ 848067 h 6858000"/>
              <a:gd name="connsiteX787" fmla="*/ 4968849 w 7467600"/>
              <a:gd name="connsiteY787" fmla="*/ 962318 h 6858000"/>
              <a:gd name="connsiteX788" fmla="*/ 5104039 w 7467600"/>
              <a:gd name="connsiteY788" fmla="*/ 940634 h 6858000"/>
              <a:gd name="connsiteX789" fmla="*/ 5256311 w 7467600"/>
              <a:gd name="connsiteY789" fmla="*/ 916490 h 6858000"/>
              <a:gd name="connsiteX790" fmla="*/ 5377381 w 7467600"/>
              <a:gd name="connsiteY790" fmla="*/ 912671 h 6858000"/>
              <a:gd name="connsiteX791" fmla="*/ 5460148 w 7467600"/>
              <a:gd name="connsiteY791" fmla="*/ 911442 h 6858000"/>
              <a:gd name="connsiteX792" fmla="*/ 5648971 w 7467600"/>
              <a:gd name="connsiteY792" fmla="*/ 891331 h 6858000"/>
              <a:gd name="connsiteX793" fmla="*/ 5844807 w 7467600"/>
              <a:gd name="connsiteY793" fmla="*/ 870718 h 6858000"/>
              <a:gd name="connsiteX794" fmla="*/ 5862975 w 7467600"/>
              <a:gd name="connsiteY794" fmla="*/ 869756 h 6858000"/>
              <a:gd name="connsiteX795" fmla="*/ 5920887 w 7467600"/>
              <a:gd name="connsiteY795" fmla="*/ 865929 h 6858000"/>
              <a:gd name="connsiteX796" fmla="*/ 5504425 w 7467600"/>
              <a:gd name="connsiteY796" fmla="*/ 848067 h 6858000"/>
              <a:gd name="connsiteX797" fmla="*/ 3607114 w 7467600"/>
              <a:gd name="connsiteY797" fmla="*/ 467441 h 6858000"/>
              <a:gd name="connsiteX798" fmla="*/ 3296242 w 7467600"/>
              <a:gd name="connsiteY798" fmla="*/ 807991 h 6858000"/>
              <a:gd name="connsiteX799" fmla="*/ 3174674 w 7467600"/>
              <a:gd name="connsiteY799" fmla="*/ 919759 h 6858000"/>
              <a:gd name="connsiteX800" fmla="*/ 3042978 w 7467600"/>
              <a:gd name="connsiteY800" fmla="*/ 1054894 h 6858000"/>
              <a:gd name="connsiteX801" fmla="*/ 2968914 w 7467600"/>
              <a:gd name="connsiteY801" fmla="*/ 1133756 h 6858000"/>
              <a:gd name="connsiteX802" fmla="*/ 3103823 w 7467600"/>
              <a:gd name="connsiteY802" fmla="*/ 1026814 h 6858000"/>
              <a:gd name="connsiteX803" fmla="*/ 3607114 w 7467600"/>
              <a:gd name="connsiteY803" fmla="*/ 467441 h 6858000"/>
              <a:gd name="connsiteX804" fmla="*/ 3744487 w 7467600"/>
              <a:gd name="connsiteY804" fmla="*/ 383136 h 6858000"/>
              <a:gd name="connsiteX805" fmla="*/ 3970213 w 7467600"/>
              <a:gd name="connsiteY805" fmla="*/ 995559 h 6858000"/>
              <a:gd name="connsiteX806" fmla="*/ 3744487 w 7467600"/>
              <a:gd name="connsiteY806" fmla="*/ 383136 h 6858000"/>
              <a:gd name="connsiteX807" fmla="*/ 3624562 w 7467600"/>
              <a:gd name="connsiteY807" fmla="*/ 367041 h 6858000"/>
              <a:gd name="connsiteX808" fmla="*/ 3489712 w 7467600"/>
              <a:gd name="connsiteY808" fmla="*/ 485386 h 6858000"/>
              <a:gd name="connsiteX809" fmla="*/ 3182994 w 7467600"/>
              <a:gd name="connsiteY809" fmla="*/ 828265 h 6858000"/>
              <a:gd name="connsiteX810" fmla="*/ 2892114 w 7467600"/>
              <a:gd name="connsiteY810" fmla="*/ 1172635 h 6858000"/>
              <a:gd name="connsiteX811" fmla="*/ 3021459 w 7467600"/>
              <a:gd name="connsiteY811" fmla="*/ 1035385 h 6858000"/>
              <a:gd name="connsiteX812" fmla="*/ 3153873 w 7467600"/>
              <a:gd name="connsiteY812" fmla="*/ 898971 h 6858000"/>
              <a:gd name="connsiteX813" fmla="*/ 3276511 w 7467600"/>
              <a:gd name="connsiteY813" fmla="*/ 786423 h 6858000"/>
              <a:gd name="connsiteX814" fmla="*/ 3584154 w 7467600"/>
              <a:gd name="connsiteY814" fmla="*/ 448218 h 6858000"/>
              <a:gd name="connsiteX815" fmla="*/ 3624562 w 7467600"/>
              <a:gd name="connsiteY815" fmla="*/ 367041 h 6858000"/>
              <a:gd name="connsiteX816" fmla="*/ 3766672 w 7467600"/>
              <a:gd name="connsiteY816" fmla="*/ 359429 h 6858000"/>
              <a:gd name="connsiteX817" fmla="*/ 3996338 w 7467600"/>
              <a:gd name="connsiteY817" fmla="*/ 968237 h 6858000"/>
              <a:gd name="connsiteX818" fmla="*/ 3766672 w 7467600"/>
              <a:gd name="connsiteY818" fmla="*/ 359429 h 6858000"/>
              <a:gd name="connsiteX819" fmla="*/ 5805386 w 7467600"/>
              <a:gd name="connsiteY819" fmla="*/ 239240 h 6858000"/>
              <a:gd name="connsiteX820" fmla="*/ 5736947 w 7467600"/>
              <a:gd name="connsiteY820" fmla="*/ 261367 h 6858000"/>
              <a:gd name="connsiteX821" fmla="*/ 5427012 w 7467600"/>
              <a:gd name="connsiteY821" fmla="*/ 311272 h 6858000"/>
              <a:gd name="connsiteX822" fmla="*/ 5147818 w 7467600"/>
              <a:gd name="connsiteY822" fmla="*/ 322112 h 6858000"/>
              <a:gd name="connsiteX823" fmla="*/ 5060854 w 7467600"/>
              <a:gd name="connsiteY823" fmla="*/ 311882 h 6858000"/>
              <a:gd name="connsiteX824" fmla="*/ 4945989 w 7467600"/>
              <a:gd name="connsiteY824" fmla="*/ 300516 h 6858000"/>
              <a:gd name="connsiteX825" fmla="*/ 5410479 w 7467600"/>
              <a:gd name="connsiteY825" fmla="*/ 348434 h 6858000"/>
              <a:gd name="connsiteX826" fmla="*/ 5805386 w 7467600"/>
              <a:gd name="connsiteY826" fmla="*/ 239240 h 6858000"/>
              <a:gd name="connsiteX827" fmla="*/ 5905192 w 7467600"/>
              <a:gd name="connsiteY827" fmla="*/ 163079 h 6858000"/>
              <a:gd name="connsiteX828" fmla="*/ 5865655 w 7467600"/>
              <a:gd name="connsiteY828" fmla="*/ 171901 h 6858000"/>
              <a:gd name="connsiteX829" fmla="*/ 5259740 w 7467600"/>
              <a:gd name="connsiteY829" fmla="*/ 257013 h 6858000"/>
              <a:gd name="connsiteX830" fmla="*/ 5208466 w 7467600"/>
              <a:gd name="connsiteY830" fmla="*/ 257550 h 6858000"/>
              <a:gd name="connsiteX831" fmla="*/ 4980204 w 7467600"/>
              <a:gd name="connsiteY831" fmla="*/ 271903 h 6858000"/>
              <a:gd name="connsiteX832" fmla="*/ 5068068 w 7467600"/>
              <a:gd name="connsiteY832" fmla="*/ 282244 h 6858000"/>
              <a:gd name="connsiteX833" fmla="*/ 5153231 w 7467600"/>
              <a:gd name="connsiteY833" fmla="*/ 292240 h 6858000"/>
              <a:gd name="connsiteX834" fmla="*/ 5426491 w 7467600"/>
              <a:gd name="connsiteY834" fmla="*/ 281128 h 6858000"/>
              <a:gd name="connsiteX835" fmla="*/ 5731212 w 7467600"/>
              <a:gd name="connsiteY835" fmla="*/ 231951 h 6858000"/>
              <a:gd name="connsiteX836" fmla="*/ 5905192 w 7467600"/>
              <a:gd name="connsiteY836" fmla="*/ 163079 h 6858000"/>
              <a:gd name="connsiteX837" fmla="*/ 5944437 w 7467600"/>
              <a:gd name="connsiteY837" fmla="*/ 113829 h 6858000"/>
              <a:gd name="connsiteX838" fmla="*/ 5825032 w 7467600"/>
              <a:gd name="connsiteY838" fmla="*/ 146405 h 6858000"/>
              <a:gd name="connsiteX839" fmla="*/ 4955599 w 7467600"/>
              <a:gd name="connsiteY839" fmla="*/ 247008 h 6858000"/>
              <a:gd name="connsiteX840" fmla="*/ 5210104 w 7467600"/>
              <a:gd name="connsiteY840" fmla="*/ 228123 h 6858000"/>
              <a:gd name="connsiteX841" fmla="*/ 5261015 w 7467600"/>
              <a:gd name="connsiteY841" fmla="*/ 227087 h 6858000"/>
              <a:gd name="connsiteX842" fmla="*/ 5861181 w 7467600"/>
              <a:gd name="connsiteY842" fmla="*/ 143093 h 6858000"/>
              <a:gd name="connsiteX843" fmla="*/ 5961252 w 7467600"/>
              <a:gd name="connsiteY843" fmla="*/ 114820 h 6858000"/>
              <a:gd name="connsiteX844" fmla="*/ 5944437 w 7467600"/>
              <a:gd name="connsiteY844" fmla="*/ 113829 h 6858000"/>
              <a:gd name="connsiteX845" fmla="*/ 3882765 w 7467600"/>
              <a:gd name="connsiteY845" fmla="*/ 0 h 6858000"/>
              <a:gd name="connsiteX846" fmla="*/ 3995099 w 7467600"/>
              <a:gd name="connsiteY846" fmla="*/ 0 h 6858000"/>
              <a:gd name="connsiteX847" fmla="*/ 4163818 w 7467600"/>
              <a:gd name="connsiteY847" fmla="*/ 234104 h 6858000"/>
              <a:gd name="connsiteX848" fmla="*/ 4172099 w 7467600"/>
              <a:gd name="connsiteY848" fmla="*/ 234207 h 6858000"/>
              <a:gd name="connsiteX849" fmla="*/ 4784282 w 7467600"/>
              <a:gd name="connsiteY849" fmla="*/ 276561 h 6858000"/>
              <a:gd name="connsiteX850" fmla="*/ 4801687 w 7467600"/>
              <a:gd name="connsiteY850" fmla="*/ 267764 h 6858000"/>
              <a:gd name="connsiteX851" fmla="*/ 6082788 w 7467600"/>
              <a:gd name="connsiteY851" fmla="*/ 64119 h 6858000"/>
              <a:gd name="connsiteX852" fmla="*/ 6099442 w 7467600"/>
              <a:gd name="connsiteY852" fmla="*/ 82568 h 6858000"/>
              <a:gd name="connsiteX853" fmla="*/ 4804137 w 7467600"/>
              <a:gd name="connsiteY853" fmla="*/ 320931 h 6858000"/>
              <a:gd name="connsiteX854" fmla="*/ 4227047 w 7467600"/>
              <a:gd name="connsiteY854" fmla="*/ 313415 h 6858000"/>
              <a:gd name="connsiteX855" fmla="*/ 4346041 w 7467600"/>
              <a:gd name="connsiteY855" fmla="*/ 456086 h 6858000"/>
              <a:gd name="connsiteX856" fmla="*/ 4870967 w 7467600"/>
              <a:gd name="connsiteY856" fmla="*/ 963061 h 6858000"/>
              <a:gd name="connsiteX857" fmla="*/ 4889647 w 7467600"/>
              <a:gd name="connsiteY857" fmla="*/ 957147 h 6858000"/>
              <a:gd name="connsiteX858" fmla="*/ 5422504 w 7467600"/>
              <a:gd name="connsiteY858" fmla="*/ 805191 h 6858000"/>
              <a:gd name="connsiteX859" fmla="*/ 6087656 w 7467600"/>
              <a:gd name="connsiteY859" fmla="*/ 826703 h 6858000"/>
              <a:gd name="connsiteX860" fmla="*/ 6058717 w 7467600"/>
              <a:gd name="connsiteY860" fmla="*/ 865992 h 6858000"/>
              <a:gd name="connsiteX861" fmla="*/ 4974153 w 7467600"/>
              <a:gd name="connsiteY861" fmla="*/ 1045456 h 6858000"/>
              <a:gd name="connsiteX862" fmla="*/ 5627835 w 7467600"/>
              <a:gd name="connsiteY862" fmla="*/ 1472077 h 6858000"/>
              <a:gd name="connsiteX863" fmla="*/ 5629817 w 7467600"/>
              <a:gd name="connsiteY863" fmla="*/ 1471412 h 6858000"/>
              <a:gd name="connsiteX864" fmla="*/ 5634124 w 7467600"/>
              <a:gd name="connsiteY864" fmla="*/ 1470572 h 6858000"/>
              <a:gd name="connsiteX865" fmla="*/ 5755832 w 7467600"/>
              <a:gd name="connsiteY865" fmla="*/ 1383886 h 6858000"/>
              <a:gd name="connsiteX866" fmla="*/ 6014186 w 7467600"/>
              <a:gd name="connsiteY866" fmla="*/ 1279799 h 6858000"/>
              <a:gd name="connsiteX867" fmla="*/ 6901619 w 7467600"/>
              <a:gd name="connsiteY867" fmla="*/ 1047874 h 6858000"/>
              <a:gd name="connsiteX868" fmla="*/ 6931566 w 7467600"/>
              <a:gd name="connsiteY868" fmla="*/ 1062034 h 6858000"/>
              <a:gd name="connsiteX869" fmla="*/ 5790982 w 7467600"/>
              <a:gd name="connsiteY869" fmla="*/ 1561380 h 6858000"/>
              <a:gd name="connsiteX870" fmla="*/ 6188971 w 7467600"/>
              <a:gd name="connsiteY870" fmla="*/ 1755168 h 6858000"/>
              <a:gd name="connsiteX871" fmla="*/ 6202446 w 7467600"/>
              <a:gd name="connsiteY871" fmla="*/ 1752268 h 6858000"/>
              <a:gd name="connsiteX872" fmla="*/ 7179560 w 7467600"/>
              <a:gd name="connsiteY872" fmla="*/ 1467551 h 6858000"/>
              <a:gd name="connsiteX873" fmla="*/ 7158730 w 7467600"/>
              <a:gd name="connsiteY873" fmla="*/ 1507835 h 6858000"/>
              <a:gd name="connsiteX874" fmla="*/ 6326959 w 7467600"/>
              <a:gd name="connsiteY874" fmla="*/ 1817686 h 6858000"/>
              <a:gd name="connsiteX875" fmla="*/ 6537433 w 7467600"/>
              <a:gd name="connsiteY875" fmla="*/ 1907790 h 6858000"/>
              <a:gd name="connsiteX876" fmla="*/ 6550221 w 7467600"/>
              <a:gd name="connsiteY876" fmla="*/ 1910729 h 6858000"/>
              <a:gd name="connsiteX877" fmla="*/ 6964438 w 7467600"/>
              <a:gd name="connsiteY877" fmla="*/ 2209505 h 6858000"/>
              <a:gd name="connsiteX878" fmla="*/ 7367862 w 7467600"/>
              <a:gd name="connsiteY878" fmla="*/ 2806833 h 6858000"/>
              <a:gd name="connsiteX879" fmla="*/ 7364329 w 7467600"/>
              <a:gd name="connsiteY879" fmla="*/ 2826907 h 6858000"/>
              <a:gd name="connsiteX880" fmla="*/ 7290545 w 7467600"/>
              <a:gd name="connsiteY880" fmla="*/ 2850663 h 6858000"/>
              <a:gd name="connsiteX881" fmla="*/ 6472036 w 7467600"/>
              <a:gd name="connsiteY881" fmla="*/ 1959003 h 6858000"/>
              <a:gd name="connsiteX882" fmla="*/ 5792897 w 7467600"/>
              <a:gd name="connsiteY882" fmla="*/ 1647747 h 6858000"/>
              <a:gd name="connsiteX883" fmla="*/ 5842751 w 7467600"/>
              <a:gd name="connsiteY883" fmla="*/ 1816112 h 6858000"/>
              <a:gd name="connsiteX884" fmla="*/ 5847424 w 7467600"/>
              <a:gd name="connsiteY884" fmla="*/ 1815776 h 6858000"/>
              <a:gd name="connsiteX885" fmla="*/ 6399821 w 7467600"/>
              <a:gd name="connsiteY885" fmla="*/ 2344799 h 6858000"/>
              <a:gd name="connsiteX886" fmla="*/ 6323232 w 7467600"/>
              <a:gd name="connsiteY886" fmla="*/ 2389634 h 6858000"/>
              <a:gd name="connsiteX887" fmla="*/ 5942958 w 7467600"/>
              <a:gd name="connsiteY887" fmla="*/ 2077708 h 6858000"/>
              <a:gd name="connsiteX888" fmla="*/ 5921559 w 7467600"/>
              <a:gd name="connsiteY888" fmla="*/ 2378596 h 6858000"/>
              <a:gd name="connsiteX889" fmla="*/ 5817651 w 7467600"/>
              <a:gd name="connsiteY889" fmla="*/ 3023919 h 6858000"/>
              <a:gd name="connsiteX890" fmla="*/ 5729634 w 7467600"/>
              <a:gd name="connsiteY890" fmla="*/ 3051849 h 6858000"/>
              <a:gd name="connsiteX891" fmla="*/ 5611018 w 7467600"/>
              <a:gd name="connsiteY891" fmla="*/ 2316769 h 6858000"/>
              <a:gd name="connsiteX892" fmla="*/ 5687608 w 7467600"/>
              <a:gd name="connsiteY892" fmla="*/ 2039972 h 6858000"/>
              <a:gd name="connsiteX893" fmla="*/ 5657554 w 7467600"/>
              <a:gd name="connsiteY893" fmla="*/ 1576445 h 6858000"/>
              <a:gd name="connsiteX894" fmla="*/ 5150475 w 7467600"/>
              <a:gd name="connsiteY894" fmla="*/ 1274012 h 6858000"/>
              <a:gd name="connsiteX895" fmla="*/ 5349142 w 7467600"/>
              <a:gd name="connsiteY895" fmla="*/ 2204405 h 6858000"/>
              <a:gd name="connsiteX896" fmla="*/ 5262214 w 7467600"/>
              <a:gd name="connsiteY896" fmla="*/ 2233836 h 6858000"/>
              <a:gd name="connsiteX897" fmla="*/ 4981539 w 7467600"/>
              <a:gd name="connsiteY897" fmla="*/ 1542201 h 6858000"/>
              <a:gd name="connsiteX898" fmla="*/ 4958461 w 7467600"/>
              <a:gd name="connsiteY898" fmla="*/ 1136957 h 6858000"/>
              <a:gd name="connsiteX899" fmla="*/ 4655015 w 7467600"/>
              <a:gd name="connsiteY899" fmla="*/ 891426 h 6858000"/>
              <a:gd name="connsiteX900" fmla="*/ 4348002 w 7467600"/>
              <a:gd name="connsiteY900" fmla="*/ 2205895 h 6858000"/>
              <a:gd name="connsiteX901" fmla="*/ 4262250 w 7467600"/>
              <a:gd name="connsiteY901" fmla="*/ 2219972 h 6858000"/>
              <a:gd name="connsiteX902" fmla="*/ 4550611 w 7467600"/>
              <a:gd name="connsiteY902" fmla="*/ 817540 h 6858000"/>
              <a:gd name="connsiteX903" fmla="*/ 4564418 w 7467600"/>
              <a:gd name="connsiteY903" fmla="*/ 808293 h 6858000"/>
              <a:gd name="connsiteX904" fmla="*/ 4266388 w 7467600"/>
              <a:gd name="connsiteY904" fmla="*/ 500083 h 6858000"/>
              <a:gd name="connsiteX905" fmla="*/ 4032842 w 7467600"/>
              <a:gd name="connsiteY905" fmla="*/ 211809 h 6858000"/>
              <a:gd name="connsiteX906" fmla="*/ 3882765 w 7467600"/>
              <a:gd name="connsiteY906" fmla="*/ 0 h 6858000"/>
              <a:gd name="connsiteX907" fmla="*/ 3721337 w 7467600"/>
              <a:gd name="connsiteY907" fmla="*/ 0 h 6858000"/>
              <a:gd name="connsiteX908" fmla="*/ 3797544 w 7467600"/>
              <a:gd name="connsiteY908" fmla="*/ 0 h 6858000"/>
              <a:gd name="connsiteX909" fmla="*/ 3775734 w 7467600"/>
              <a:gd name="connsiteY909" fmla="*/ 95131 h 6858000"/>
              <a:gd name="connsiteX910" fmla="*/ 3724807 w 7467600"/>
              <a:gd name="connsiteY910" fmla="*/ 272257 h 6858000"/>
              <a:gd name="connsiteX911" fmla="*/ 3726844 w 7467600"/>
              <a:gd name="connsiteY911" fmla="*/ 282988 h 6858000"/>
              <a:gd name="connsiteX912" fmla="*/ 3742664 w 7467600"/>
              <a:gd name="connsiteY912" fmla="*/ 279918 h 6858000"/>
              <a:gd name="connsiteX913" fmla="*/ 4103910 w 7467600"/>
              <a:gd name="connsiteY913" fmla="*/ 1161917 h 6858000"/>
              <a:gd name="connsiteX914" fmla="*/ 4020269 w 7467600"/>
              <a:gd name="connsiteY914" fmla="*/ 1200406 h 6858000"/>
              <a:gd name="connsiteX915" fmla="*/ 3674882 w 7467600"/>
              <a:gd name="connsiteY915" fmla="*/ 488524 h 6858000"/>
              <a:gd name="connsiteX916" fmla="*/ 3132682 w 7467600"/>
              <a:gd name="connsiteY916" fmla="*/ 1072284 h 6858000"/>
              <a:gd name="connsiteX917" fmla="*/ 2716346 w 7467600"/>
              <a:gd name="connsiteY917" fmla="*/ 1276376 h 6858000"/>
              <a:gd name="connsiteX918" fmla="*/ 2716772 w 7467600"/>
              <a:gd name="connsiteY918" fmla="*/ 1255462 h 6858000"/>
              <a:gd name="connsiteX919" fmla="*/ 3471096 w 7467600"/>
              <a:gd name="connsiteY919" fmla="*/ 437072 h 6858000"/>
              <a:gd name="connsiteX920" fmla="*/ 3639057 w 7467600"/>
              <a:gd name="connsiteY920" fmla="*/ 286334 h 6858000"/>
              <a:gd name="connsiteX921" fmla="*/ 3640309 w 7467600"/>
              <a:gd name="connsiteY921" fmla="*/ 284664 h 6858000"/>
              <a:gd name="connsiteX922" fmla="*/ 3646022 w 7467600"/>
              <a:gd name="connsiteY922" fmla="*/ 276711 h 6858000"/>
              <a:gd name="connsiteX923" fmla="*/ 3707943 w 7467600"/>
              <a:gd name="connsiteY923" fmla="*/ 65958 h 6858000"/>
              <a:gd name="connsiteX924" fmla="*/ 3721337 w 7467600"/>
              <a:gd name="connsiteY924" fmla="*/ 0 h 6858000"/>
              <a:gd name="connsiteX925" fmla="*/ 2867960 w 7467600"/>
              <a:gd name="connsiteY925" fmla="*/ 0 h 6858000"/>
              <a:gd name="connsiteX926" fmla="*/ 2926351 w 7467600"/>
              <a:gd name="connsiteY926" fmla="*/ 0 h 6858000"/>
              <a:gd name="connsiteX927" fmla="*/ 2902823 w 7467600"/>
              <a:gd name="connsiteY927" fmla="*/ 262929 h 6858000"/>
              <a:gd name="connsiteX928" fmla="*/ 2940663 w 7467600"/>
              <a:gd name="connsiteY928" fmla="*/ 140884 h 6858000"/>
              <a:gd name="connsiteX929" fmla="*/ 2947039 w 7467600"/>
              <a:gd name="connsiteY929" fmla="*/ 122524 h 6858000"/>
              <a:gd name="connsiteX930" fmla="*/ 2984316 w 7467600"/>
              <a:gd name="connsiteY930" fmla="*/ 0 h 6858000"/>
              <a:gd name="connsiteX931" fmla="*/ 3016114 w 7467600"/>
              <a:gd name="connsiteY931" fmla="*/ 0 h 6858000"/>
              <a:gd name="connsiteX932" fmla="*/ 2979949 w 7467600"/>
              <a:gd name="connsiteY932" fmla="*/ 119274 h 6858000"/>
              <a:gd name="connsiteX933" fmla="*/ 3023879 w 7467600"/>
              <a:gd name="connsiteY933" fmla="*/ 0 h 6858000"/>
              <a:gd name="connsiteX934" fmla="*/ 3105400 w 7467600"/>
              <a:gd name="connsiteY934" fmla="*/ 0 h 6858000"/>
              <a:gd name="connsiteX935" fmla="*/ 3094669 w 7467600"/>
              <a:gd name="connsiteY935" fmla="*/ 30308 h 6858000"/>
              <a:gd name="connsiteX936" fmla="*/ 2901945 w 7467600"/>
              <a:gd name="connsiteY936" fmla="*/ 466538 h 6858000"/>
              <a:gd name="connsiteX937" fmla="*/ 2815209 w 7467600"/>
              <a:gd name="connsiteY937" fmla="*/ 497361 h 6858000"/>
              <a:gd name="connsiteX938" fmla="*/ 2844845 w 7467600"/>
              <a:gd name="connsiteY938" fmla="*/ 127638 h 6858000"/>
              <a:gd name="connsiteX939" fmla="*/ 2867960 w 7467600"/>
              <a:gd name="connsiteY939" fmla="*/ 0 h 6858000"/>
              <a:gd name="connsiteX940" fmla="*/ 1057230 w 7467600"/>
              <a:gd name="connsiteY940" fmla="*/ 0 h 6858000"/>
              <a:gd name="connsiteX941" fmla="*/ 1111003 w 7467600"/>
              <a:gd name="connsiteY941" fmla="*/ 0 h 6858000"/>
              <a:gd name="connsiteX942" fmla="*/ 1125553 w 7467600"/>
              <a:gd name="connsiteY942" fmla="*/ 52588 h 6858000"/>
              <a:gd name="connsiteX943" fmla="*/ 1304276 w 7467600"/>
              <a:gd name="connsiteY943" fmla="*/ 476275 h 6858000"/>
              <a:gd name="connsiteX944" fmla="*/ 1492066 w 7467600"/>
              <a:gd name="connsiteY944" fmla="*/ 886333 h 6858000"/>
              <a:gd name="connsiteX945" fmla="*/ 1423698 w 7467600"/>
              <a:gd name="connsiteY945" fmla="*/ 710817 h 6858000"/>
              <a:gd name="connsiteX946" fmla="*/ 1357609 w 7467600"/>
              <a:gd name="connsiteY946" fmla="*/ 532892 h 6858000"/>
              <a:gd name="connsiteX947" fmla="*/ 1309550 w 7467600"/>
              <a:gd name="connsiteY947" fmla="*/ 374031 h 6858000"/>
              <a:gd name="connsiteX948" fmla="*/ 1193673 w 7467600"/>
              <a:gd name="connsiteY948" fmla="*/ 49533 h 6858000"/>
              <a:gd name="connsiteX949" fmla="*/ 1164391 w 7467600"/>
              <a:gd name="connsiteY949" fmla="*/ 0 h 6858000"/>
              <a:gd name="connsiteX950" fmla="*/ 1200666 w 7467600"/>
              <a:gd name="connsiteY950" fmla="*/ 0 h 6858000"/>
              <a:gd name="connsiteX951" fmla="*/ 1223408 w 7467600"/>
              <a:gd name="connsiteY951" fmla="*/ 38996 h 6858000"/>
              <a:gd name="connsiteX952" fmla="*/ 1339635 w 7467600"/>
              <a:gd name="connsiteY952" fmla="*/ 365517 h 6858000"/>
              <a:gd name="connsiteX953" fmla="*/ 1387469 w 7467600"/>
              <a:gd name="connsiteY953" fmla="*/ 523079 h 6858000"/>
              <a:gd name="connsiteX954" fmla="*/ 1452685 w 7467600"/>
              <a:gd name="connsiteY954" fmla="*/ 699806 h 6858000"/>
              <a:gd name="connsiteX955" fmla="*/ 1492092 w 7467600"/>
              <a:gd name="connsiteY955" fmla="*/ 800424 h 6858000"/>
              <a:gd name="connsiteX956" fmla="*/ 1455302 w 7467600"/>
              <a:gd name="connsiteY956" fmla="*/ 632913 h 6858000"/>
              <a:gd name="connsiteX957" fmla="*/ 1222336 w 7467600"/>
              <a:gd name="connsiteY957" fmla="*/ 9480 h 6858000"/>
              <a:gd name="connsiteX958" fmla="*/ 1214634 w 7467600"/>
              <a:gd name="connsiteY958" fmla="*/ 0 h 6858000"/>
              <a:gd name="connsiteX959" fmla="*/ 1289827 w 7467600"/>
              <a:gd name="connsiteY959" fmla="*/ 0 h 6858000"/>
              <a:gd name="connsiteX960" fmla="*/ 1321076 w 7467600"/>
              <a:gd name="connsiteY960" fmla="*/ 59722 h 6858000"/>
              <a:gd name="connsiteX961" fmla="*/ 1512579 w 7467600"/>
              <a:gd name="connsiteY961" fmla="*/ 626441 h 6858000"/>
              <a:gd name="connsiteX962" fmla="*/ 1506076 w 7467600"/>
              <a:gd name="connsiteY962" fmla="*/ 1089289 h 6858000"/>
              <a:gd name="connsiteX963" fmla="*/ 1486346 w 7467600"/>
              <a:gd name="connsiteY963" fmla="*/ 1079919 h 6858000"/>
              <a:gd name="connsiteX964" fmla="*/ 1070511 w 7467600"/>
              <a:gd name="connsiteY964" fmla="*/ 48609 h 6858000"/>
              <a:gd name="connsiteX965" fmla="*/ 1057230 w 7467600"/>
              <a:gd name="connsiteY965" fmla="*/ 0 h 6858000"/>
              <a:gd name="connsiteX966" fmla="*/ 43151 w 7467600"/>
              <a:gd name="connsiteY966" fmla="*/ 0 h 6858000"/>
              <a:gd name="connsiteX967" fmla="*/ 95283 w 7467600"/>
              <a:gd name="connsiteY967" fmla="*/ 0 h 6858000"/>
              <a:gd name="connsiteX968" fmla="*/ 300708 w 7467600"/>
              <a:gd name="connsiteY968" fmla="*/ 154571 h 6858000"/>
              <a:gd name="connsiteX969" fmla="*/ 530414 w 7467600"/>
              <a:gd name="connsiteY969" fmla="*/ 354673 h 6858000"/>
              <a:gd name="connsiteX970" fmla="*/ 333785 w 7467600"/>
              <a:gd name="connsiteY970" fmla="*/ 161564 h 6858000"/>
              <a:gd name="connsiteX971" fmla="*/ 147005 w 7467600"/>
              <a:gd name="connsiteY971" fmla="*/ 0 h 6858000"/>
              <a:gd name="connsiteX972" fmla="*/ 272509 w 7467600"/>
              <a:gd name="connsiteY972" fmla="*/ 0 h 6858000"/>
              <a:gd name="connsiteX973" fmla="*/ 326276 w 7467600"/>
              <a:gd name="connsiteY973" fmla="*/ 45847 h 6858000"/>
              <a:gd name="connsiteX974" fmla="*/ 823759 w 7467600"/>
              <a:gd name="connsiteY974" fmla="*/ 574145 h 6858000"/>
              <a:gd name="connsiteX975" fmla="*/ 811254 w 7467600"/>
              <a:gd name="connsiteY975" fmla="*/ 665546 h 6858000"/>
              <a:gd name="connsiteX976" fmla="*/ 154042 w 7467600"/>
              <a:gd name="connsiteY976" fmla="*/ 261522 h 6858000"/>
              <a:gd name="connsiteX977" fmla="*/ 13550 w 7467600"/>
              <a:gd name="connsiteY977" fmla="*/ 158423 h 6858000"/>
              <a:gd name="connsiteX978" fmla="*/ 0 w 7467600"/>
              <a:gd name="connsiteY978" fmla="*/ 146618 h 6858000"/>
              <a:gd name="connsiteX979" fmla="*/ 0 w 7467600"/>
              <a:gd name="connsiteY979" fmla="*/ 59161 h 6858000"/>
              <a:gd name="connsiteX980" fmla="*/ 45427 w 7467600"/>
              <a:gd name="connsiteY980" fmla="*/ 101078 h 6858000"/>
              <a:gd name="connsiteX981" fmla="*/ 630103 w 7467600"/>
              <a:gd name="connsiteY981" fmla="*/ 485885 h 6858000"/>
              <a:gd name="connsiteX982" fmla="*/ 532040 w 7467600"/>
              <a:gd name="connsiteY982" fmla="*/ 399359 h 6858000"/>
              <a:gd name="connsiteX983" fmla="*/ 517618 w 7467600"/>
              <a:gd name="connsiteY983" fmla="*/ 385726 h 6858000"/>
              <a:gd name="connsiteX984" fmla="*/ 285074 w 7467600"/>
              <a:gd name="connsiteY984" fmla="*/ 182755 h 6858000"/>
              <a:gd name="connsiteX985" fmla="*/ 43151 w 7467600"/>
              <a:gd name="connsiteY98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1903353 w 7467600"/>
              <a:gd name="connsiteY127" fmla="*/ 5044827 h 6858000"/>
              <a:gd name="connsiteX128" fmla="*/ 1936931 w 7467600"/>
              <a:gd name="connsiteY128" fmla="*/ 5093954 h 6858000"/>
              <a:gd name="connsiteX129" fmla="*/ 2195868 w 7467600"/>
              <a:gd name="connsiteY129" fmla="*/ 5396574 h 6858000"/>
              <a:gd name="connsiteX130" fmla="*/ 2088852 w 7467600"/>
              <a:gd name="connsiteY130" fmla="*/ 5166123 h 6858000"/>
              <a:gd name="connsiteX131" fmla="*/ 1958241 w 7467600"/>
              <a:gd name="connsiteY131" fmla="*/ 5067955 h 6858000"/>
              <a:gd name="connsiteX132" fmla="*/ 1903353 w 7467600"/>
              <a:gd name="connsiteY132" fmla="*/ 5044827 h 6858000"/>
              <a:gd name="connsiteX133" fmla="*/ 1979378 w 7467600"/>
              <a:gd name="connsiteY133" fmla="*/ 4769504 h 6858000"/>
              <a:gd name="connsiteX134" fmla="*/ 2882120 w 7467600"/>
              <a:gd name="connsiteY134" fmla="*/ 5064547 h 6858000"/>
              <a:gd name="connsiteX135" fmla="*/ 2793103 w 7467600"/>
              <a:gd name="connsiteY135" fmla="*/ 5039699 h 6858000"/>
              <a:gd name="connsiteX136" fmla="*/ 2770041 w 7467600"/>
              <a:gd name="connsiteY136" fmla="*/ 5033634 h 6858000"/>
              <a:gd name="connsiteX137" fmla="*/ 1979378 w 7467600"/>
              <a:gd name="connsiteY137" fmla="*/ 4769504 h 6858000"/>
              <a:gd name="connsiteX138" fmla="*/ 1927410 w 7467600"/>
              <a:gd name="connsiteY138" fmla="*/ 4716164 h 6858000"/>
              <a:gd name="connsiteX139" fmla="*/ 1959587 w 7467600"/>
              <a:gd name="connsiteY139" fmla="*/ 4728849 h 6858000"/>
              <a:gd name="connsiteX140" fmla="*/ 2777707 w 7467600"/>
              <a:gd name="connsiteY140" fmla="*/ 5003991 h 6858000"/>
              <a:gd name="connsiteX141" fmla="*/ 2800768 w 7467600"/>
              <a:gd name="connsiteY141" fmla="*/ 5010056 h 6858000"/>
              <a:gd name="connsiteX142" fmla="*/ 2879408 w 7467600"/>
              <a:gd name="connsiteY142" fmla="*/ 5031590 h 6858000"/>
              <a:gd name="connsiteX143" fmla="*/ 2862295 w 7467600"/>
              <a:gd name="connsiteY143" fmla="*/ 5022958 h 6858000"/>
              <a:gd name="connsiteX144" fmla="*/ 2813343 w 7467600"/>
              <a:gd name="connsiteY144" fmla="*/ 4998369 h 6858000"/>
              <a:gd name="connsiteX145" fmla="*/ 2646245 w 7467600"/>
              <a:gd name="connsiteY145" fmla="*/ 4930999 h 6858000"/>
              <a:gd name="connsiteX146" fmla="*/ 1999243 w 7467600"/>
              <a:gd name="connsiteY146" fmla="*/ 4730524 h 6858000"/>
              <a:gd name="connsiteX147" fmla="*/ 1979527 w 7467600"/>
              <a:gd name="connsiteY147" fmla="*/ 4726651 h 6858000"/>
              <a:gd name="connsiteX148" fmla="*/ 1927410 w 7467600"/>
              <a:gd name="connsiteY148" fmla="*/ 4716164 h 6858000"/>
              <a:gd name="connsiteX149" fmla="*/ 1997014 w 7467600"/>
              <a:gd name="connsiteY149" fmla="*/ 4698007 h 6858000"/>
              <a:gd name="connsiteX150" fmla="*/ 2005458 w 7467600"/>
              <a:gd name="connsiteY150" fmla="*/ 4699540 h 6858000"/>
              <a:gd name="connsiteX151" fmla="*/ 2657186 w 7467600"/>
              <a:gd name="connsiteY151" fmla="*/ 4901687 h 6858000"/>
              <a:gd name="connsiteX152" fmla="*/ 2826662 w 7467600"/>
              <a:gd name="connsiteY152" fmla="*/ 4970362 h 6858000"/>
              <a:gd name="connsiteX153" fmla="*/ 2876100 w 7467600"/>
              <a:gd name="connsiteY153" fmla="*/ 4995397 h 6858000"/>
              <a:gd name="connsiteX154" fmla="*/ 3042600 w 7467600"/>
              <a:gd name="connsiteY154" fmla="*/ 5059532 h 6858000"/>
              <a:gd name="connsiteX155" fmla="*/ 1997014 w 7467600"/>
              <a:gd name="connsiteY155" fmla="*/ 4698007 h 6858000"/>
              <a:gd name="connsiteX156" fmla="*/ 2305292 w 7467600"/>
              <a:gd name="connsiteY156" fmla="*/ 4219492 h 6858000"/>
              <a:gd name="connsiteX157" fmla="*/ 3360922 w 7467600"/>
              <a:gd name="connsiteY157" fmla="*/ 4529373 h 6858000"/>
              <a:gd name="connsiteX158" fmla="*/ 3492420 w 7467600"/>
              <a:gd name="connsiteY158" fmla="*/ 4510145 h 6858000"/>
              <a:gd name="connsiteX159" fmla="*/ 3364086 w 7467600"/>
              <a:gd name="connsiteY159" fmla="*/ 4480340 h 6858000"/>
              <a:gd name="connsiteX160" fmla="*/ 3225818 w 7467600"/>
              <a:gd name="connsiteY160" fmla="*/ 4411822 h 6858000"/>
              <a:gd name="connsiteX161" fmla="*/ 3129696 w 7467600"/>
              <a:gd name="connsiteY161" fmla="*/ 4360704 h 6858000"/>
              <a:gd name="connsiteX162" fmla="*/ 2814545 w 7467600"/>
              <a:gd name="connsiteY162" fmla="*/ 4282955 h 6858000"/>
              <a:gd name="connsiteX163" fmla="*/ 2305292 w 7467600"/>
              <a:gd name="connsiteY163" fmla="*/ 4219492 h 6858000"/>
              <a:gd name="connsiteX164" fmla="*/ 2626982 w 7467600"/>
              <a:gd name="connsiteY164" fmla="*/ 4206450 h 6858000"/>
              <a:gd name="connsiteX165" fmla="*/ 2490617 w 7467600"/>
              <a:gd name="connsiteY165" fmla="*/ 4206951 h 6858000"/>
              <a:gd name="connsiteX166" fmla="*/ 2819869 w 7467600"/>
              <a:gd name="connsiteY166" fmla="*/ 4252936 h 6858000"/>
              <a:gd name="connsiteX167" fmla="*/ 3143018 w 7467600"/>
              <a:gd name="connsiteY167" fmla="*/ 4332698 h 6858000"/>
              <a:gd name="connsiteX168" fmla="*/ 3241520 w 7467600"/>
              <a:gd name="connsiteY168" fmla="*/ 4385112 h 6858000"/>
              <a:gd name="connsiteX169" fmla="*/ 3374575 w 7467600"/>
              <a:gd name="connsiteY169" fmla="*/ 4451517 h 6858000"/>
              <a:gd name="connsiteX170" fmla="*/ 3505221 w 7467600"/>
              <a:gd name="connsiteY170" fmla="*/ 4480757 h 6858000"/>
              <a:gd name="connsiteX171" fmla="*/ 2626982 w 7467600"/>
              <a:gd name="connsiteY171" fmla="*/ 4206450 h 6858000"/>
              <a:gd name="connsiteX172" fmla="*/ 1310106 w 7467600"/>
              <a:gd name="connsiteY172" fmla="*/ 3943217 h 6858000"/>
              <a:gd name="connsiteX173" fmla="*/ 854994 w 7467600"/>
              <a:gd name="connsiteY173" fmla="*/ 4399136 h 6858000"/>
              <a:gd name="connsiteX174" fmla="*/ 742462 w 7467600"/>
              <a:gd name="connsiteY174" fmla="*/ 4594648 h 6858000"/>
              <a:gd name="connsiteX175" fmla="*/ 820602 w 7467600"/>
              <a:gd name="connsiteY175" fmla="*/ 4485915 h 6858000"/>
              <a:gd name="connsiteX176" fmla="*/ 878295 w 7467600"/>
              <a:gd name="connsiteY176" fmla="*/ 4403594 h 6858000"/>
              <a:gd name="connsiteX177" fmla="*/ 1240607 w 7467600"/>
              <a:gd name="connsiteY177" fmla="*/ 4010401 h 6858000"/>
              <a:gd name="connsiteX178" fmla="*/ 1310106 w 7467600"/>
              <a:gd name="connsiteY178" fmla="*/ 3943217 h 6858000"/>
              <a:gd name="connsiteX179" fmla="*/ 1423113 w 7467600"/>
              <a:gd name="connsiteY179" fmla="*/ 3874565 h 6858000"/>
              <a:gd name="connsiteX180" fmla="*/ 1260565 w 7467600"/>
              <a:gd name="connsiteY180" fmla="*/ 4031982 h 6858000"/>
              <a:gd name="connsiteX181" fmla="*/ 901900 w 7467600"/>
              <a:gd name="connsiteY181" fmla="*/ 4421236 h 6858000"/>
              <a:gd name="connsiteX182" fmla="*/ 845044 w 7467600"/>
              <a:gd name="connsiteY182" fmla="*/ 4502436 h 6858000"/>
              <a:gd name="connsiteX183" fmla="*/ 685926 w 7467600"/>
              <a:gd name="connsiteY183" fmla="*/ 4703069 h 6858000"/>
              <a:gd name="connsiteX184" fmla="*/ 684248 w 7467600"/>
              <a:gd name="connsiteY184" fmla="*/ 4706721 h 6858000"/>
              <a:gd name="connsiteX185" fmla="*/ 1423113 w 7467600"/>
              <a:gd name="connsiteY185" fmla="*/ 3874565 h 6858000"/>
              <a:gd name="connsiteX186" fmla="*/ 3316479 w 7467600"/>
              <a:gd name="connsiteY186" fmla="*/ 3872136 h 6858000"/>
              <a:gd name="connsiteX187" fmla="*/ 3546806 w 7467600"/>
              <a:gd name="connsiteY187" fmla="*/ 4356139 h 6858000"/>
              <a:gd name="connsiteX188" fmla="*/ 3364433 w 7467600"/>
              <a:gd name="connsiteY188" fmla="*/ 3953121 h 6858000"/>
              <a:gd name="connsiteX189" fmla="*/ 3316479 w 7467600"/>
              <a:gd name="connsiteY189" fmla="*/ 3872136 h 6858000"/>
              <a:gd name="connsiteX190" fmla="*/ 3291335 w 7467600"/>
              <a:gd name="connsiteY190" fmla="*/ 3767420 h 6858000"/>
              <a:gd name="connsiteX191" fmla="*/ 3390805 w 7467600"/>
              <a:gd name="connsiteY191" fmla="*/ 3937163 h 6858000"/>
              <a:gd name="connsiteX192" fmla="*/ 3579062 w 7467600"/>
              <a:gd name="connsiteY192" fmla="*/ 4359040 h 6858000"/>
              <a:gd name="connsiteX193" fmla="*/ 3467355 w 7467600"/>
              <a:gd name="connsiteY193" fmla="*/ 3988130 h 6858000"/>
              <a:gd name="connsiteX194" fmla="*/ 3310753 w 7467600"/>
              <a:gd name="connsiteY194" fmla="*/ 3787140 h 6858000"/>
              <a:gd name="connsiteX195" fmla="*/ 3291335 w 7467600"/>
              <a:gd name="connsiteY195" fmla="*/ 3767420 h 6858000"/>
              <a:gd name="connsiteX196" fmla="*/ 1635889 w 7467600"/>
              <a:gd name="connsiteY196" fmla="*/ 3709494 h 6858000"/>
              <a:gd name="connsiteX197" fmla="*/ 1634800 w 7467600"/>
              <a:gd name="connsiteY197" fmla="*/ 3731111 h 6858000"/>
              <a:gd name="connsiteX198" fmla="*/ 1635889 w 7467600"/>
              <a:gd name="connsiteY198" fmla="*/ 3709494 h 6858000"/>
              <a:gd name="connsiteX199" fmla="*/ 1510397 w 7467600"/>
              <a:gd name="connsiteY199" fmla="*/ 3684705 h 6858000"/>
              <a:gd name="connsiteX200" fmla="*/ 1146550 w 7467600"/>
              <a:gd name="connsiteY200" fmla="*/ 3802012 h 6858000"/>
              <a:gd name="connsiteX201" fmla="*/ 698834 w 7467600"/>
              <a:gd name="connsiteY201" fmla="*/ 3952272 h 6858000"/>
              <a:gd name="connsiteX202" fmla="*/ 34256 w 7467600"/>
              <a:gd name="connsiteY202" fmla="*/ 4347603 h 6858000"/>
              <a:gd name="connsiteX203" fmla="*/ 527241 w 7467600"/>
              <a:gd name="connsiteY203" fmla="*/ 4065078 h 6858000"/>
              <a:gd name="connsiteX204" fmla="*/ 1510397 w 7467600"/>
              <a:gd name="connsiteY204" fmla="*/ 3684705 h 6858000"/>
              <a:gd name="connsiteX205" fmla="*/ 1313114 w 7467600"/>
              <a:gd name="connsiteY205" fmla="*/ 3655216 h 6858000"/>
              <a:gd name="connsiteX206" fmla="*/ 1109304 w 7467600"/>
              <a:gd name="connsiteY206" fmla="*/ 3669030 h 6858000"/>
              <a:gd name="connsiteX207" fmla="*/ 8129 w 7467600"/>
              <a:gd name="connsiteY207" fmla="*/ 4330519 h 6858000"/>
              <a:gd name="connsiteX208" fmla="*/ 687572 w 7467600"/>
              <a:gd name="connsiteY208" fmla="*/ 3925629 h 6858000"/>
              <a:gd name="connsiteX209" fmla="*/ 1138365 w 7467600"/>
              <a:gd name="connsiteY209" fmla="*/ 3774515 h 6858000"/>
              <a:gd name="connsiteX210" fmla="*/ 1505579 w 7467600"/>
              <a:gd name="connsiteY210" fmla="*/ 3655526 h 6858000"/>
              <a:gd name="connsiteX211" fmla="*/ 1313114 w 7467600"/>
              <a:gd name="connsiteY211" fmla="*/ 3655216 h 6858000"/>
              <a:gd name="connsiteX212" fmla="*/ 3655073 w 7467600"/>
              <a:gd name="connsiteY212" fmla="*/ 3650884 h 6858000"/>
              <a:gd name="connsiteX213" fmla="*/ 3989938 w 7467600"/>
              <a:gd name="connsiteY213" fmla="*/ 3991685 h 6858000"/>
              <a:gd name="connsiteX214" fmla="*/ 4393907 w 7467600"/>
              <a:gd name="connsiteY214" fmla="*/ 4261258 h 6858000"/>
              <a:gd name="connsiteX215" fmla="*/ 4648051 w 7467600"/>
              <a:gd name="connsiteY215" fmla="*/ 4374051 h 6858000"/>
              <a:gd name="connsiteX216" fmla="*/ 4383389 w 7467600"/>
              <a:gd name="connsiteY216" fmla="*/ 4184369 h 6858000"/>
              <a:gd name="connsiteX217" fmla="*/ 4165508 w 7467600"/>
              <a:gd name="connsiteY217" fmla="*/ 4035196 h 6858000"/>
              <a:gd name="connsiteX218" fmla="*/ 4068162 w 7467600"/>
              <a:gd name="connsiteY218" fmla="*/ 3953394 h 6858000"/>
              <a:gd name="connsiteX219" fmla="*/ 3981416 w 7467600"/>
              <a:gd name="connsiteY219" fmla="*/ 3880482 h 6858000"/>
              <a:gd name="connsiteX220" fmla="*/ 3800147 w 7467600"/>
              <a:gd name="connsiteY220" fmla="*/ 3749872 h 6858000"/>
              <a:gd name="connsiteX221" fmla="*/ 3655073 w 7467600"/>
              <a:gd name="connsiteY221" fmla="*/ 3650884 h 6858000"/>
              <a:gd name="connsiteX222" fmla="*/ 3670252 w 7467600"/>
              <a:gd name="connsiteY222" fmla="*/ 3622798 h 6858000"/>
              <a:gd name="connsiteX223" fmla="*/ 3817258 w 7467600"/>
              <a:gd name="connsiteY223" fmla="*/ 3723577 h 6858000"/>
              <a:gd name="connsiteX224" fmla="*/ 4000461 w 7467600"/>
              <a:gd name="connsiteY224" fmla="*/ 3855966 h 6858000"/>
              <a:gd name="connsiteX225" fmla="*/ 4088180 w 7467600"/>
              <a:gd name="connsiteY225" fmla="*/ 3929774 h 6858000"/>
              <a:gd name="connsiteX226" fmla="*/ 4184555 w 7467600"/>
              <a:gd name="connsiteY226" fmla="*/ 4010683 h 6858000"/>
              <a:gd name="connsiteX227" fmla="*/ 4399563 w 7467600"/>
              <a:gd name="connsiteY227" fmla="*/ 4158106 h 6858000"/>
              <a:gd name="connsiteX228" fmla="*/ 4684469 w 7467600"/>
              <a:gd name="connsiteY228" fmla="*/ 4364680 h 6858000"/>
              <a:gd name="connsiteX229" fmla="*/ 4690271 w 7467600"/>
              <a:gd name="connsiteY229" fmla="*/ 4370034 h 6858000"/>
              <a:gd name="connsiteX230" fmla="*/ 4136093 w 7467600"/>
              <a:gd name="connsiteY230" fmla="*/ 3858466 h 6858000"/>
              <a:gd name="connsiteX231" fmla="*/ 3670252 w 7467600"/>
              <a:gd name="connsiteY231" fmla="*/ 3622798 h 6858000"/>
              <a:gd name="connsiteX232" fmla="*/ 4440129 w 7467600"/>
              <a:gd name="connsiteY232" fmla="*/ 3448571 h 6858000"/>
              <a:gd name="connsiteX233" fmla="*/ 4856525 w 7467600"/>
              <a:gd name="connsiteY233" fmla="*/ 3915351 h 6858000"/>
              <a:gd name="connsiteX234" fmla="*/ 5059055 w 7467600"/>
              <a:gd name="connsiteY234" fmla="*/ 4108918 h 6858000"/>
              <a:gd name="connsiteX235" fmla="*/ 5290070 w 7467600"/>
              <a:gd name="connsiteY235" fmla="*/ 4263619 h 6858000"/>
              <a:gd name="connsiteX236" fmla="*/ 4834991 w 7467600"/>
              <a:gd name="connsiteY236" fmla="*/ 3830985 h 6858000"/>
              <a:gd name="connsiteX237" fmla="*/ 4440129 w 7467600"/>
              <a:gd name="connsiteY237" fmla="*/ 3448571 h 6858000"/>
              <a:gd name="connsiteX238" fmla="*/ 4441737 w 7467600"/>
              <a:gd name="connsiteY238" fmla="*/ 3399734 h 6858000"/>
              <a:gd name="connsiteX239" fmla="*/ 4431236 w 7467600"/>
              <a:gd name="connsiteY239" fmla="*/ 3400954 h 6858000"/>
              <a:gd name="connsiteX240" fmla="*/ 4557150 w 7467600"/>
              <a:gd name="connsiteY240" fmla="*/ 3510023 h 6858000"/>
              <a:gd name="connsiteX241" fmla="*/ 4856936 w 7467600"/>
              <a:gd name="connsiteY241" fmla="*/ 3809146 h 6858000"/>
              <a:gd name="connsiteX242" fmla="*/ 5111996 w 7467600"/>
              <a:gd name="connsiteY242" fmla="*/ 4065759 h 6858000"/>
              <a:gd name="connsiteX243" fmla="*/ 5388878 w 7467600"/>
              <a:gd name="connsiteY243" fmla="*/ 4300185 h 6858000"/>
              <a:gd name="connsiteX244" fmla="*/ 5425556 w 7467600"/>
              <a:gd name="connsiteY244" fmla="*/ 4308967 h 6858000"/>
              <a:gd name="connsiteX245" fmla="*/ 4943646 w 7467600"/>
              <a:gd name="connsiteY245" fmla="*/ 3822916 h 6858000"/>
              <a:gd name="connsiteX246" fmla="*/ 4594837 w 7467600"/>
              <a:gd name="connsiteY246" fmla="*/ 3532274 h 6858000"/>
              <a:gd name="connsiteX247" fmla="*/ 4441737 w 7467600"/>
              <a:gd name="connsiteY247" fmla="*/ 3399734 h 6858000"/>
              <a:gd name="connsiteX248" fmla="*/ 5425834 w 7467600"/>
              <a:gd name="connsiteY248" fmla="*/ 3162785 h 6858000"/>
              <a:gd name="connsiteX249" fmla="*/ 5401644 w 7467600"/>
              <a:gd name="connsiteY249" fmla="*/ 3617847 h 6858000"/>
              <a:gd name="connsiteX250" fmla="*/ 5467256 w 7467600"/>
              <a:gd name="connsiteY250" fmla="*/ 4175494 h 6858000"/>
              <a:gd name="connsiteX251" fmla="*/ 5448069 w 7467600"/>
              <a:gd name="connsiteY251" fmla="*/ 3567554 h 6858000"/>
              <a:gd name="connsiteX252" fmla="*/ 5425834 w 7467600"/>
              <a:gd name="connsiteY252" fmla="*/ 3162785 h 6858000"/>
              <a:gd name="connsiteX253" fmla="*/ 1318687 w 7467600"/>
              <a:gd name="connsiteY253" fmla="*/ 3113840 h 6858000"/>
              <a:gd name="connsiteX254" fmla="*/ 1066793 w 7467600"/>
              <a:gd name="connsiteY254" fmla="*/ 3212171 h 6858000"/>
              <a:gd name="connsiteX255" fmla="*/ 993319 w 7467600"/>
              <a:gd name="connsiteY255" fmla="*/ 3247648 h 6858000"/>
              <a:gd name="connsiteX256" fmla="*/ 853081 w 7467600"/>
              <a:gd name="connsiteY256" fmla="*/ 3312410 h 6858000"/>
              <a:gd name="connsiteX257" fmla="*/ 805957 w 7467600"/>
              <a:gd name="connsiteY257" fmla="*/ 3330443 h 6858000"/>
              <a:gd name="connsiteX258" fmla="*/ 1318687 w 7467600"/>
              <a:gd name="connsiteY258" fmla="*/ 3113840 h 6858000"/>
              <a:gd name="connsiteX259" fmla="*/ 5453702 w 7467600"/>
              <a:gd name="connsiteY259" fmla="*/ 3090882 h 6858000"/>
              <a:gd name="connsiteX260" fmla="*/ 5480135 w 7467600"/>
              <a:gd name="connsiteY260" fmla="*/ 3565802 h 6858000"/>
              <a:gd name="connsiteX261" fmla="*/ 5499023 w 7467600"/>
              <a:gd name="connsiteY261" fmla="*/ 4166310 h 6858000"/>
              <a:gd name="connsiteX262" fmla="*/ 5547022 w 7467600"/>
              <a:gd name="connsiteY262" fmla="*/ 3607838 h 6858000"/>
              <a:gd name="connsiteX263" fmla="*/ 5515964 w 7467600"/>
              <a:gd name="connsiteY263" fmla="*/ 3378541 h 6858000"/>
              <a:gd name="connsiteX264" fmla="*/ 5453702 w 7467600"/>
              <a:gd name="connsiteY264" fmla="*/ 3090882 h 6858000"/>
              <a:gd name="connsiteX265" fmla="*/ 1238695 w 7467600"/>
              <a:gd name="connsiteY265" fmla="*/ 3076820 h 6858000"/>
              <a:gd name="connsiteX266" fmla="*/ 716371 w 7467600"/>
              <a:gd name="connsiteY266" fmla="*/ 3293249 h 6858000"/>
              <a:gd name="connsiteX267" fmla="*/ 579522 w 7467600"/>
              <a:gd name="connsiteY267" fmla="*/ 3371759 h 6858000"/>
              <a:gd name="connsiteX268" fmla="*/ 600288 w 7467600"/>
              <a:gd name="connsiteY268" fmla="*/ 3365555 h 6858000"/>
              <a:gd name="connsiteX269" fmla="*/ 840692 w 7467600"/>
              <a:gd name="connsiteY269" fmla="*/ 3284921 h 6858000"/>
              <a:gd name="connsiteX270" fmla="*/ 979248 w 7467600"/>
              <a:gd name="connsiteY270" fmla="*/ 3221003 h 6858000"/>
              <a:gd name="connsiteX271" fmla="*/ 1053282 w 7467600"/>
              <a:gd name="connsiteY271" fmla="*/ 3185247 h 6858000"/>
              <a:gd name="connsiteX272" fmla="*/ 1320603 w 7467600"/>
              <a:gd name="connsiteY272" fmla="*/ 3081281 h 6858000"/>
              <a:gd name="connsiteX273" fmla="*/ 1238695 w 7467600"/>
              <a:gd name="connsiteY273" fmla="*/ 3076820 h 6858000"/>
              <a:gd name="connsiteX274" fmla="*/ 5425627 w 7467600"/>
              <a:gd name="connsiteY274" fmla="*/ 2954192 h 6858000"/>
              <a:gd name="connsiteX275" fmla="*/ 5470770 w 7467600"/>
              <a:gd name="connsiteY275" fmla="*/ 3005435 h 6858000"/>
              <a:gd name="connsiteX276" fmla="*/ 5519779 w 7467600"/>
              <a:gd name="connsiteY276" fmla="*/ 4359223 h 6858000"/>
              <a:gd name="connsiteX277" fmla="*/ 5520293 w 7467600"/>
              <a:gd name="connsiteY277" fmla="*/ 4360602 h 6858000"/>
              <a:gd name="connsiteX278" fmla="*/ 5767221 w 7467600"/>
              <a:gd name="connsiteY278" fmla="*/ 4665564 h 6858000"/>
              <a:gd name="connsiteX279" fmla="*/ 6937169 w 7467600"/>
              <a:gd name="connsiteY279" fmla="*/ 4815941 h 6858000"/>
              <a:gd name="connsiteX280" fmla="*/ 6953922 w 7467600"/>
              <a:gd name="connsiteY280" fmla="*/ 4890068 h 6858000"/>
              <a:gd name="connsiteX281" fmla="*/ 6071359 w 7467600"/>
              <a:gd name="connsiteY281" fmla="*/ 4770770 h 6858000"/>
              <a:gd name="connsiteX282" fmla="*/ 6038839 w 7467600"/>
              <a:gd name="connsiteY282" fmla="*/ 4764474 h 6858000"/>
              <a:gd name="connsiteX283" fmla="*/ 6038706 w 7467600"/>
              <a:gd name="connsiteY283" fmla="*/ 4763847 h 6858000"/>
              <a:gd name="connsiteX284" fmla="*/ 6037784 w 7467600"/>
              <a:gd name="connsiteY284" fmla="*/ 4764270 h 6858000"/>
              <a:gd name="connsiteX285" fmla="*/ 6038839 w 7467600"/>
              <a:gd name="connsiteY285" fmla="*/ 4764474 h 6858000"/>
              <a:gd name="connsiteX286" fmla="*/ 6040338 w 7467600"/>
              <a:gd name="connsiteY286" fmla="*/ 4771418 h 6858000"/>
              <a:gd name="connsiteX287" fmla="*/ 6024488 w 7467600"/>
              <a:gd name="connsiteY287" fmla="*/ 4809903 h 6858000"/>
              <a:gd name="connsiteX288" fmla="*/ 5599771 w 7467600"/>
              <a:gd name="connsiteY288" fmla="*/ 5509652 h 6858000"/>
              <a:gd name="connsiteX289" fmla="*/ 5548843 w 7467600"/>
              <a:gd name="connsiteY289" fmla="*/ 5563845 h 6858000"/>
              <a:gd name="connsiteX290" fmla="*/ 5940952 w 7467600"/>
              <a:gd name="connsiteY290" fmla="*/ 6250028 h 6858000"/>
              <a:gd name="connsiteX291" fmla="*/ 6043441 w 7467600"/>
              <a:gd name="connsiteY291" fmla="*/ 6665847 h 6858000"/>
              <a:gd name="connsiteX292" fmla="*/ 6093432 w 7467600"/>
              <a:gd name="connsiteY292" fmla="*/ 6858000 h 6858000"/>
              <a:gd name="connsiteX293" fmla="*/ 6034344 w 7467600"/>
              <a:gd name="connsiteY293" fmla="*/ 6858000 h 6858000"/>
              <a:gd name="connsiteX294" fmla="*/ 6026679 w 7467600"/>
              <a:gd name="connsiteY294" fmla="*/ 6836959 h 6858000"/>
              <a:gd name="connsiteX295" fmla="*/ 5800441 w 7467600"/>
              <a:gd name="connsiteY295" fmla="*/ 6335286 h 6858000"/>
              <a:gd name="connsiteX296" fmla="*/ 5526562 w 7467600"/>
              <a:gd name="connsiteY296" fmla="*/ 5705388 h 6858000"/>
              <a:gd name="connsiteX297" fmla="*/ 5519640 w 7467600"/>
              <a:gd name="connsiteY297" fmla="*/ 5683774 h 6858000"/>
              <a:gd name="connsiteX298" fmla="*/ 5844559 w 7467600"/>
              <a:gd name="connsiteY298" fmla="*/ 6553349 h 6858000"/>
              <a:gd name="connsiteX299" fmla="*/ 5975994 w 7467600"/>
              <a:gd name="connsiteY299" fmla="*/ 6858000 h 6858000"/>
              <a:gd name="connsiteX300" fmla="*/ 5898547 w 7467600"/>
              <a:gd name="connsiteY300" fmla="*/ 6858000 h 6858000"/>
              <a:gd name="connsiteX301" fmla="*/ 5682041 w 7467600"/>
              <a:gd name="connsiteY301" fmla="*/ 6355860 h 6858000"/>
              <a:gd name="connsiteX302" fmla="*/ 5461758 w 7467600"/>
              <a:gd name="connsiteY302" fmla="*/ 5820220 h 6858000"/>
              <a:gd name="connsiteX303" fmla="*/ 5237282 w 7467600"/>
              <a:gd name="connsiteY303" fmla="*/ 6579086 h 6858000"/>
              <a:gd name="connsiteX304" fmla="*/ 5115009 w 7467600"/>
              <a:gd name="connsiteY304" fmla="*/ 6858000 h 6858000"/>
              <a:gd name="connsiteX305" fmla="*/ 5028074 w 7467600"/>
              <a:gd name="connsiteY305" fmla="*/ 6858000 h 6858000"/>
              <a:gd name="connsiteX306" fmla="*/ 5079508 w 7467600"/>
              <a:gd name="connsiteY306" fmla="*/ 6749074 h 6858000"/>
              <a:gd name="connsiteX307" fmla="*/ 5371846 w 7467600"/>
              <a:gd name="connsiteY307" fmla="*/ 5924413 h 6858000"/>
              <a:gd name="connsiteX308" fmla="*/ 5270512 w 7467600"/>
              <a:gd name="connsiteY308" fmla="*/ 6138975 h 6858000"/>
              <a:gd name="connsiteX309" fmla="*/ 5062409 w 7467600"/>
              <a:gd name="connsiteY309" fmla="*/ 6653544 h 6858000"/>
              <a:gd name="connsiteX310" fmla="*/ 5036628 w 7467600"/>
              <a:gd name="connsiteY310" fmla="*/ 6754247 h 6858000"/>
              <a:gd name="connsiteX311" fmla="*/ 5009112 w 7467600"/>
              <a:gd name="connsiteY311" fmla="*/ 6858000 h 6858000"/>
              <a:gd name="connsiteX312" fmla="*/ 4976679 w 7467600"/>
              <a:gd name="connsiteY312" fmla="*/ 6858000 h 6858000"/>
              <a:gd name="connsiteX313" fmla="*/ 5006537 w 7467600"/>
              <a:gd name="connsiteY313" fmla="*/ 6747068 h 6858000"/>
              <a:gd name="connsiteX314" fmla="*/ 5032723 w 7467600"/>
              <a:gd name="connsiteY314" fmla="*/ 6644957 h 6858000"/>
              <a:gd name="connsiteX315" fmla="*/ 5242949 w 7467600"/>
              <a:gd name="connsiteY315" fmla="*/ 6125175 h 6858000"/>
              <a:gd name="connsiteX316" fmla="*/ 5286321 w 7467600"/>
              <a:gd name="connsiteY316" fmla="*/ 6033555 h 6858000"/>
              <a:gd name="connsiteX317" fmla="*/ 5008210 w 7467600"/>
              <a:gd name="connsiteY317" fmla="*/ 6649194 h 6858000"/>
              <a:gd name="connsiteX318" fmla="*/ 4986321 w 7467600"/>
              <a:gd name="connsiteY318" fmla="*/ 6765687 h 6858000"/>
              <a:gd name="connsiteX319" fmla="*/ 4973474 w 7467600"/>
              <a:gd name="connsiteY319" fmla="*/ 6858000 h 6858000"/>
              <a:gd name="connsiteX320" fmla="*/ 4907178 w 7467600"/>
              <a:gd name="connsiteY320" fmla="*/ 6858000 h 6858000"/>
              <a:gd name="connsiteX321" fmla="*/ 4910810 w 7467600"/>
              <a:gd name="connsiteY321" fmla="*/ 6829660 h 6858000"/>
              <a:gd name="connsiteX322" fmla="*/ 4987461 w 7467600"/>
              <a:gd name="connsiteY322" fmla="*/ 6432994 h 6858000"/>
              <a:gd name="connsiteX323" fmla="*/ 5179262 w 7467600"/>
              <a:gd name="connsiteY323" fmla="*/ 6035044 h 6858000"/>
              <a:gd name="connsiteX324" fmla="*/ 4689678 w 7467600"/>
              <a:gd name="connsiteY324" fmla="*/ 6440241 h 6858000"/>
              <a:gd name="connsiteX325" fmla="*/ 4477543 w 7467600"/>
              <a:gd name="connsiteY325" fmla="*/ 6674836 h 6858000"/>
              <a:gd name="connsiteX326" fmla="*/ 4329957 w 7467600"/>
              <a:gd name="connsiteY326" fmla="*/ 6858000 h 6858000"/>
              <a:gd name="connsiteX327" fmla="*/ 4218595 w 7467600"/>
              <a:gd name="connsiteY327" fmla="*/ 6858000 h 6858000"/>
              <a:gd name="connsiteX328" fmla="*/ 4368888 w 7467600"/>
              <a:gd name="connsiteY328" fmla="*/ 6668412 h 6858000"/>
              <a:gd name="connsiteX329" fmla="*/ 4563091 w 7467600"/>
              <a:gd name="connsiteY329" fmla="*/ 6442508 h 6858000"/>
              <a:gd name="connsiteX330" fmla="*/ 5387324 w 7467600"/>
              <a:gd name="connsiteY330" fmla="*/ 5705830 h 6858000"/>
              <a:gd name="connsiteX331" fmla="*/ 5073620 w 7467600"/>
              <a:gd name="connsiteY331" fmla="*/ 5955437 h 6858000"/>
              <a:gd name="connsiteX332" fmla="*/ 4689789 w 7467600"/>
              <a:gd name="connsiteY332" fmla="*/ 6268382 h 6858000"/>
              <a:gd name="connsiteX333" fmla="*/ 4418722 w 7467600"/>
              <a:gd name="connsiteY333" fmla="*/ 6570886 h 6858000"/>
              <a:gd name="connsiteX334" fmla="*/ 4214944 w 7467600"/>
              <a:gd name="connsiteY334" fmla="*/ 6858000 h 6858000"/>
              <a:gd name="connsiteX335" fmla="*/ 4177898 w 7467600"/>
              <a:gd name="connsiteY335" fmla="*/ 6858000 h 6858000"/>
              <a:gd name="connsiteX336" fmla="*/ 4391597 w 7467600"/>
              <a:gd name="connsiteY336" fmla="*/ 6556370 h 6858000"/>
              <a:gd name="connsiteX337" fmla="*/ 4668889 w 7467600"/>
              <a:gd name="connsiteY337" fmla="*/ 6246399 h 6858000"/>
              <a:gd name="connsiteX338" fmla="*/ 5055427 w 7467600"/>
              <a:gd name="connsiteY338" fmla="*/ 5931476 h 6858000"/>
              <a:gd name="connsiteX339" fmla="*/ 5371814 w 7467600"/>
              <a:gd name="connsiteY339" fmla="*/ 5678975 h 6858000"/>
              <a:gd name="connsiteX340" fmla="*/ 4987918 w 7467600"/>
              <a:gd name="connsiteY340" fmla="*/ 5838701 h 6858000"/>
              <a:gd name="connsiteX341" fmla="*/ 4317146 w 7467600"/>
              <a:gd name="connsiteY341" fmla="*/ 6587716 h 6858000"/>
              <a:gd name="connsiteX342" fmla="*/ 4171627 w 7467600"/>
              <a:gd name="connsiteY342" fmla="*/ 6858000 h 6858000"/>
              <a:gd name="connsiteX343" fmla="*/ 4081585 w 7467600"/>
              <a:gd name="connsiteY343" fmla="*/ 6858000 h 6858000"/>
              <a:gd name="connsiteX344" fmla="*/ 4238603 w 7467600"/>
              <a:gd name="connsiteY344" fmla="*/ 6559341 h 6858000"/>
              <a:gd name="connsiteX345" fmla="*/ 4778333 w 7467600"/>
              <a:gd name="connsiteY345" fmla="*/ 5873626 h 6858000"/>
              <a:gd name="connsiteX346" fmla="*/ 5414185 w 7467600"/>
              <a:gd name="connsiteY346" fmla="*/ 5573882 h 6858000"/>
              <a:gd name="connsiteX347" fmla="*/ 5959648 w 7467600"/>
              <a:gd name="connsiteY347" fmla="*/ 4760797 h 6858000"/>
              <a:gd name="connsiteX348" fmla="*/ 5355019 w 7467600"/>
              <a:gd name="connsiteY348" fmla="*/ 4734672 h 6858000"/>
              <a:gd name="connsiteX349" fmla="*/ 5083565 w 7467600"/>
              <a:gd name="connsiteY349" fmla="*/ 5179121 h 6858000"/>
              <a:gd name="connsiteX350" fmla="*/ 4713577 w 7467600"/>
              <a:gd name="connsiteY350" fmla="*/ 5616803 h 6858000"/>
              <a:gd name="connsiteX351" fmla="*/ 3989559 w 7467600"/>
              <a:gd name="connsiteY351" fmla="*/ 6145945 h 6858000"/>
              <a:gd name="connsiteX352" fmla="*/ 3939824 w 7467600"/>
              <a:gd name="connsiteY352" fmla="*/ 6066900 h 6858000"/>
              <a:gd name="connsiteX353" fmla="*/ 4584537 w 7467600"/>
              <a:gd name="connsiteY353" fmla="*/ 5324826 h 6858000"/>
              <a:gd name="connsiteX354" fmla="*/ 5037105 w 7467600"/>
              <a:gd name="connsiteY354" fmla="*/ 5088765 h 6858000"/>
              <a:gd name="connsiteX355" fmla="*/ 5039930 w 7467600"/>
              <a:gd name="connsiteY355" fmla="*/ 5089585 h 6858000"/>
              <a:gd name="connsiteX356" fmla="*/ 5263764 w 7467600"/>
              <a:gd name="connsiteY356" fmla="*/ 4735525 h 6858000"/>
              <a:gd name="connsiteX357" fmla="*/ 4086300 w 7467600"/>
              <a:gd name="connsiteY357" fmla="*/ 4884599 h 6858000"/>
              <a:gd name="connsiteX358" fmla="*/ 4085485 w 7467600"/>
              <a:gd name="connsiteY358" fmla="*/ 4899070 h 6858000"/>
              <a:gd name="connsiteX359" fmla="*/ 3871915 w 7467600"/>
              <a:gd name="connsiteY359" fmla="*/ 5253645 h 6858000"/>
              <a:gd name="connsiteX360" fmla="*/ 3799374 w 7467600"/>
              <a:gd name="connsiteY360" fmla="*/ 5466127 h 6858000"/>
              <a:gd name="connsiteX361" fmla="*/ 3498850 w 7467600"/>
              <a:gd name="connsiteY361" fmla="*/ 6661888 h 6858000"/>
              <a:gd name="connsiteX362" fmla="*/ 3399216 w 7467600"/>
              <a:gd name="connsiteY362" fmla="*/ 6858000 h 6858000"/>
              <a:gd name="connsiteX363" fmla="*/ 3303688 w 7467600"/>
              <a:gd name="connsiteY363" fmla="*/ 6858000 h 6858000"/>
              <a:gd name="connsiteX364" fmla="*/ 3391774 w 7467600"/>
              <a:gd name="connsiteY364" fmla="*/ 6697181 h 6858000"/>
              <a:gd name="connsiteX365" fmla="*/ 3735540 w 7467600"/>
              <a:gd name="connsiteY365" fmla="*/ 5546923 h 6858000"/>
              <a:gd name="connsiteX366" fmla="*/ 3729438 w 7467600"/>
              <a:gd name="connsiteY366" fmla="*/ 5569058 h 6858000"/>
              <a:gd name="connsiteX367" fmla="*/ 3707782 w 7467600"/>
              <a:gd name="connsiteY367" fmla="*/ 5644908 h 6858000"/>
              <a:gd name="connsiteX368" fmla="*/ 3583827 w 7467600"/>
              <a:gd name="connsiteY368" fmla="*/ 6039215 h 6858000"/>
              <a:gd name="connsiteX369" fmla="*/ 3547861 w 7467600"/>
              <a:gd name="connsiteY369" fmla="*/ 6129609 h 6858000"/>
              <a:gd name="connsiteX370" fmla="*/ 3490905 w 7467600"/>
              <a:gd name="connsiteY370" fmla="*/ 6277660 h 6858000"/>
              <a:gd name="connsiteX371" fmla="*/ 3455859 w 7467600"/>
              <a:gd name="connsiteY371" fmla="*/ 6391301 h 6858000"/>
              <a:gd name="connsiteX372" fmla="*/ 3429112 w 7467600"/>
              <a:gd name="connsiteY372" fmla="*/ 6479469 h 6858000"/>
              <a:gd name="connsiteX373" fmla="*/ 3304862 w 7467600"/>
              <a:gd name="connsiteY373" fmla="*/ 6796476 h 6858000"/>
              <a:gd name="connsiteX374" fmla="*/ 3276071 w 7467600"/>
              <a:gd name="connsiteY374" fmla="*/ 6858000 h 6858000"/>
              <a:gd name="connsiteX375" fmla="*/ 3240805 w 7467600"/>
              <a:gd name="connsiteY375" fmla="*/ 6858000 h 6858000"/>
              <a:gd name="connsiteX376" fmla="*/ 3275917 w 7467600"/>
              <a:gd name="connsiteY376" fmla="*/ 6783192 h 6858000"/>
              <a:gd name="connsiteX377" fmla="*/ 3399358 w 7467600"/>
              <a:gd name="connsiteY377" fmla="*/ 6469011 h 6858000"/>
              <a:gd name="connsiteX378" fmla="*/ 3425650 w 7467600"/>
              <a:gd name="connsiteY378" fmla="*/ 6381333 h 6858000"/>
              <a:gd name="connsiteX379" fmla="*/ 3460661 w 7467600"/>
              <a:gd name="connsiteY379" fmla="*/ 6266763 h 6858000"/>
              <a:gd name="connsiteX380" fmla="*/ 3518021 w 7467600"/>
              <a:gd name="connsiteY380" fmla="*/ 6117298 h 6858000"/>
              <a:gd name="connsiteX381" fmla="*/ 3554035 w 7467600"/>
              <a:gd name="connsiteY381" fmla="*/ 6027832 h 6858000"/>
              <a:gd name="connsiteX382" fmla="*/ 3677174 w 7467600"/>
              <a:gd name="connsiteY382" fmla="*/ 5636351 h 6858000"/>
              <a:gd name="connsiteX383" fmla="*/ 3698819 w 7467600"/>
              <a:gd name="connsiteY383" fmla="*/ 5560503 h 6858000"/>
              <a:gd name="connsiteX384" fmla="*/ 3702094 w 7467600"/>
              <a:gd name="connsiteY384" fmla="*/ 5549194 h 6858000"/>
              <a:gd name="connsiteX385" fmla="*/ 3398355 w 7467600"/>
              <a:gd name="connsiteY385" fmla="*/ 6094603 h 6858000"/>
              <a:gd name="connsiteX386" fmla="*/ 3193941 w 7467600"/>
              <a:gd name="connsiteY386" fmla="*/ 6798775 h 6858000"/>
              <a:gd name="connsiteX387" fmla="*/ 3184140 w 7467600"/>
              <a:gd name="connsiteY387" fmla="*/ 6858000 h 6858000"/>
              <a:gd name="connsiteX388" fmla="*/ 3099978 w 7467600"/>
              <a:gd name="connsiteY388" fmla="*/ 6858000 h 6858000"/>
              <a:gd name="connsiteX389" fmla="*/ 3101556 w 7467600"/>
              <a:gd name="connsiteY389" fmla="*/ 6843337 h 6858000"/>
              <a:gd name="connsiteX390" fmla="*/ 3370162 w 7467600"/>
              <a:gd name="connsiteY390" fmla="*/ 5785550 h 6858000"/>
              <a:gd name="connsiteX391" fmla="*/ 3746477 w 7467600"/>
              <a:gd name="connsiteY391" fmla="*/ 5377889 h 6858000"/>
              <a:gd name="connsiteX392" fmla="*/ 3863399 w 7467600"/>
              <a:gd name="connsiteY392" fmla="*/ 5087257 h 6858000"/>
              <a:gd name="connsiteX393" fmla="*/ 3968712 w 7467600"/>
              <a:gd name="connsiteY393" fmla="*/ 4913989 h 6858000"/>
              <a:gd name="connsiteX394" fmla="*/ 2792390 w 7467600"/>
              <a:gd name="connsiteY394" fmla="*/ 5382974 h 6858000"/>
              <a:gd name="connsiteX395" fmla="*/ 2714982 w 7467600"/>
              <a:gd name="connsiteY395" fmla="*/ 5427051 h 6858000"/>
              <a:gd name="connsiteX396" fmla="*/ 2813361 w 7467600"/>
              <a:gd name="connsiteY396" fmla="*/ 6023912 h 6858000"/>
              <a:gd name="connsiteX397" fmla="*/ 2688430 w 7467600"/>
              <a:gd name="connsiteY397" fmla="*/ 6801564 h 6858000"/>
              <a:gd name="connsiteX398" fmla="*/ 2629626 w 7467600"/>
              <a:gd name="connsiteY398" fmla="*/ 6763394 h 6858000"/>
              <a:gd name="connsiteX399" fmla="*/ 2565328 w 7467600"/>
              <a:gd name="connsiteY399" fmla="*/ 5516399 h 6858000"/>
              <a:gd name="connsiteX400" fmla="*/ 1922999 w 7467600"/>
              <a:gd name="connsiteY400" fmla="*/ 5980343 h 6858000"/>
              <a:gd name="connsiteX401" fmla="*/ 1950261 w 7467600"/>
              <a:gd name="connsiteY401" fmla="*/ 6405858 h 6858000"/>
              <a:gd name="connsiteX402" fmla="*/ 2365554 w 7467600"/>
              <a:gd name="connsiteY402" fmla="*/ 6759107 h 6858000"/>
              <a:gd name="connsiteX403" fmla="*/ 2424142 w 7467600"/>
              <a:gd name="connsiteY403" fmla="*/ 6858000 h 6858000"/>
              <a:gd name="connsiteX404" fmla="*/ 2395994 w 7467600"/>
              <a:gd name="connsiteY404" fmla="*/ 6858000 h 6858000"/>
              <a:gd name="connsiteX405" fmla="*/ 2392863 w 7467600"/>
              <a:gd name="connsiteY405" fmla="*/ 6852964 h 6858000"/>
              <a:gd name="connsiteX406" fmla="*/ 2017589 w 7467600"/>
              <a:gd name="connsiteY406" fmla="*/ 6493982 h 6858000"/>
              <a:gd name="connsiteX407" fmla="*/ 2147336 w 7467600"/>
              <a:gd name="connsiteY407" fmla="*/ 6594052 h 6858000"/>
              <a:gd name="connsiteX408" fmla="*/ 2207047 w 7467600"/>
              <a:gd name="connsiteY408" fmla="*/ 6654540 h 6858000"/>
              <a:gd name="connsiteX409" fmla="*/ 2299106 w 7467600"/>
              <a:gd name="connsiteY409" fmla="*/ 6778931 h 6858000"/>
              <a:gd name="connsiteX410" fmla="*/ 2314430 w 7467600"/>
              <a:gd name="connsiteY410" fmla="*/ 6801144 h 6858000"/>
              <a:gd name="connsiteX411" fmla="*/ 2352406 w 7467600"/>
              <a:gd name="connsiteY411" fmla="*/ 6858000 h 6858000"/>
              <a:gd name="connsiteX412" fmla="*/ 2314492 w 7467600"/>
              <a:gd name="connsiteY412" fmla="*/ 6858000 h 6858000"/>
              <a:gd name="connsiteX413" fmla="*/ 2288095 w 7467600"/>
              <a:gd name="connsiteY413" fmla="*/ 6818030 h 6858000"/>
              <a:gd name="connsiteX414" fmla="*/ 2272768 w 7467600"/>
              <a:gd name="connsiteY414" fmla="*/ 6795822 h 6858000"/>
              <a:gd name="connsiteX415" fmla="*/ 2182715 w 7467600"/>
              <a:gd name="connsiteY415" fmla="*/ 6675071 h 6858000"/>
              <a:gd name="connsiteX416" fmla="*/ 2032061 w 7467600"/>
              <a:gd name="connsiteY416" fmla="*/ 6541380 h 6858000"/>
              <a:gd name="connsiteX417" fmla="*/ 2257220 w 7467600"/>
              <a:gd name="connsiteY417" fmla="*/ 6826257 h 6858000"/>
              <a:gd name="connsiteX418" fmla="*/ 2281324 w 7467600"/>
              <a:gd name="connsiteY418" fmla="*/ 6858000 h 6858000"/>
              <a:gd name="connsiteX419" fmla="*/ 2242860 w 7467600"/>
              <a:gd name="connsiteY419" fmla="*/ 6858000 h 6858000"/>
              <a:gd name="connsiteX420" fmla="*/ 2232818 w 7467600"/>
              <a:gd name="connsiteY420" fmla="*/ 6844926 h 6858000"/>
              <a:gd name="connsiteX421" fmla="*/ 1990172 w 7467600"/>
              <a:gd name="connsiteY421" fmla="*/ 6542121 h 6858000"/>
              <a:gd name="connsiteX422" fmla="*/ 2124090 w 7467600"/>
              <a:gd name="connsiteY422" fmla="*/ 6761017 h 6858000"/>
              <a:gd name="connsiteX423" fmla="*/ 2200380 w 7467600"/>
              <a:gd name="connsiteY423" fmla="*/ 6858000 h 6858000"/>
              <a:gd name="connsiteX424" fmla="*/ 2147507 w 7467600"/>
              <a:gd name="connsiteY424" fmla="*/ 6858000 h 6858000"/>
              <a:gd name="connsiteX425" fmla="*/ 2070668 w 7467600"/>
              <a:gd name="connsiteY425" fmla="*/ 6761520 h 6858000"/>
              <a:gd name="connsiteX426" fmla="*/ 1975142 w 7467600"/>
              <a:gd name="connsiteY426" fmla="*/ 6585570 h 6858000"/>
              <a:gd name="connsiteX427" fmla="*/ 2050035 w 7467600"/>
              <a:gd name="connsiteY427" fmla="*/ 6813345 h 6858000"/>
              <a:gd name="connsiteX428" fmla="*/ 2063025 w 7467600"/>
              <a:gd name="connsiteY428" fmla="*/ 6858000 h 6858000"/>
              <a:gd name="connsiteX429" fmla="*/ 2021675 w 7467600"/>
              <a:gd name="connsiteY429" fmla="*/ 6858000 h 6858000"/>
              <a:gd name="connsiteX430" fmla="*/ 2019308 w 7467600"/>
              <a:gd name="connsiteY430" fmla="*/ 6847118 h 6858000"/>
              <a:gd name="connsiteX431" fmla="*/ 1938835 w 7467600"/>
              <a:gd name="connsiteY431" fmla="*/ 6551160 h 6858000"/>
              <a:gd name="connsiteX432" fmla="*/ 1953230 w 7467600"/>
              <a:gd name="connsiteY432" fmla="*/ 6759699 h 6858000"/>
              <a:gd name="connsiteX433" fmla="*/ 1956763 w 7467600"/>
              <a:gd name="connsiteY433" fmla="*/ 6778191 h 6858000"/>
              <a:gd name="connsiteX434" fmla="*/ 1967925 w 7467600"/>
              <a:gd name="connsiteY434" fmla="*/ 6858000 h 6858000"/>
              <a:gd name="connsiteX435" fmla="*/ 1936622 w 7467600"/>
              <a:gd name="connsiteY435" fmla="*/ 6858000 h 6858000"/>
              <a:gd name="connsiteX436" fmla="*/ 1926261 w 7467600"/>
              <a:gd name="connsiteY436" fmla="*/ 6784064 h 6858000"/>
              <a:gd name="connsiteX437" fmla="*/ 1922724 w 7467600"/>
              <a:gd name="connsiteY437" fmla="*/ 6765577 h 6858000"/>
              <a:gd name="connsiteX438" fmla="*/ 1904650 w 7467600"/>
              <a:gd name="connsiteY438" fmla="*/ 6639616 h 6858000"/>
              <a:gd name="connsiteX439" fmla="*/ 1885273 w 7467600"/>
              <a:gd name="connsiteY439" fmla="*/ 6858000 h 6858000"/>
              <a:gd name="connsiteX440" fmla="*/ 1854363 w 7467600"/>
              <a:gd name="connsiteY440" fmla="*/ 6858000 h 6858000"/>
              <a:gd name="connsiteX441" fmla="*/ 1880391 w 7467600"/>
              <a:gd name="connsiteY441" fmla="*/ 6603796 h 6858000"/>
              <a:gd name="connsiteX442" fmla="*/ 1818273 w 7467600"/>
              <a:gd name="connsiteY442" fmla="*/ 6715729 h 6858000"/>
              <a:gd name="connsiteX443" fmla="*/ 1794691 w 7467600"/>
              <a:gd name="connsiteY443" fmla="*/ 6843239 h 6858000"/>
              <a:gd name="connsiteX444" fmla="*/ 1794914 w 7467600"/>
              <a:gd name="connsiteY444" fmla="*/ 6858000 h 6858000"/>
              <a:gd name="connsiteX445" fmla="*/ 1746128 w 7467600"/>
              <a:gd name="connsiteY445" fmla="*/ 6858000 h 6858000"/>
              <a:gd name="connsiteX446" fmla="*/ 1753934 w 7467600"/>
              <a:gd name="connsiteY446" fmla="*/ 6724796 h 6858000"/>
              <a:gd name="connsiteX447" fmla="*/ 1792053 w 7467600"/>
              <a:gd name="connsiteY447" fmla="*/ 6572396 h 6858000"/>
              <a:gd name="connsiteX448" fmla="*/ 1862248 w 7467600"/>
              <a:gd name="connsiteY448" fmla="*/ 6266397 h 6858000"/>
              <a:gd name="connsiteX449" fmla="*/ 1862250 w 7467600"/>
              <a:gd name="connsiteY449" fmla="*/ 6033531 h 6858000"/>
              <a:gd name="connsiteX450" fmla="*/ 1211999 w 7467600"/>
              <a:gd name="connsiteY450" fmla="*/ 6683610 h 6858000"/>
              <a:gd name="connsiteX451" fmla="*/ 1213266 w 7467600"/>
              <a:gd name="connsiteY451" fmla="*/ 6691947 h 6858000"/>
              <a:gd name="connsiteX452" fmla="*/ 1203370 w 7467600"/>
              <a:gd name="connsiteY452" fmla="*/ 6850676 h 6858000"/>
              <a:gd name="connsiteX453" fmla="*/ 1203671 w 7467600"/>
              <a:gd name="connsiteY453" fmla="*/ 6858000 h 6858000"/>
              <a:gd name="connsiteX454" fmla="*/ 1143180 w 7467600"/>
              <a:gd name="connsiteY454" fmla="*/ 6858000 h 6858000"/>
              <a:gd name="connsiteX455" fmla="*/ 1142176 w 7467600"/>
              <a:gd name="connsiteY455" fmla="*/ 6766045 h 6858000"/>
              <a:gd name="connsiteX456" fmla="*/ 1067484 w 7467600"/>
              <a:gd name="connsiteY456" fmla="*/ 6858000 h 6858000"/>
              <a:gd name="connsiteX457" fmla="*/ 953928 w 7467600"/>
              <a:gd name="connsiteY457" fmla="*/ 6858000 h 6858000"/>
              <a:gd name="connsiteX458" fmla="*/ 959715 w 7467600"/>
              <a:gd name="connsiteY458" fmla="*/ 6850185 h 6858000"/>
              <a:gd name="connsiteX459" fmla="*/ 1483788 w 7467600"/>
              <a:gd name="connsiteY459" fmla="*/ 6259174 h 6858000"/>
              <a:gd name="connsiteX460" fmla="*/ 1100671 w 7467600"/>
              <a:gd name="connsiteY460" fmla="*/ 6252137 h 6858000"/>
              <a:gd name="connsiteX461" fmla="*/ 1090144 w 7467600"/>
              <a:gd name="connsiteY461" fmla="*/ 6256748 h 6858000"/>
              <a:gd name="connsiteX462" fmla="*/ 1095872 w 7467600"/>
              <a:gd name="connsiteY462" fmla="*/ 6271892 h 6858000"/>
              <a:gd name="connsiteX463" fmla="*/ 262785 w 7467600"/>
              <a:gd name="connsiteY463" fmla="*/ 6845450 h 6858000"/>
              <a:gd name="connsiteX464" fmla="*/ 209968 w 7467600"/>
              <a:gd name="connsiteY464" fmla="*/ 6770713 h 6858000"/>
              <a:gd name="connsiteX465" fmla="*/ 873460 w 7467600"/>
              <a:gd name="connsiteY465" fmla="*/ 6253768 h 6858000"/>
              <a:gd name="connsiteX466" fmla="*/ 192686 w 7467600"/>
              <a:gd name="connsiteY466" fmla="*/ 5849257 h 6858000"/>
              <a:gd name="connsiteX467" fmla="*/ 4696 w 7467600"/>
              <a:gd name="connsiteY467" fmla="*/ 5697668 h 6858000"/>
              <a:gd name="connsiteX468" fmla="*/ 0 w 7467600"/>
              <a:gd name="connsiteY468" fmla="*/ 5689984 h 6858000"/>
              <a:gd name="connsiteX469" fmla="*/ 0 w 7467600"/>
              <a:gd name="connsiteY469" fmla="*/ 5513472 h 6858000"/>
              <a:gd name="connsiteX470" fmla="*/ 174101 w 7467600"/>
              <a:gd name="connsiteY470" fmla="*/ 5620277 h 6858000"/>
              <a:gd name="connsiteX471" fmla="*/ 891800 w 7467600"/>
              <a:gd name="connsiteY471" fmla="*/ 6036935 h 6858000"/>
              <a:gd name="connsiteX472" fmla="*/ 1072219 w 7467600"/>
              <a:gd name="connsiteY472" fmla="*/ 6169443 h 6858000"/>
              <a:gd name="connsiteX473" fmla="*/ 1074117 w 7467600"/>
              <a:gd name="connsiteY473" fmla="*/ 6170301 h 6858000"/>
              <a:gd name="connsiteX474" fmla="*/ 1083114 w 7467600"/>
              <a:gd name="connsiteY474" fmla="*/ 6174131 h 6858000"/>
              <a:gd name="connsiteX475" fmla="*/ 1543010 w 7467600"/>
              <a:gd name="connsiteY475" fmla="*/ 6191140 h 6858000"/>
              <a:gd name="connsiteX476" fmla="*/ 1551080 w 7467600"/>
              <a:gd name="connsiteY476" fmla="*/ 6195006 h 6858000"/>
              <a:gd name="connsiteX477" fmla="*/ 2345443 w 7467600"/>
              <a:gd name="connsiteY477" fmla="*/ 5549882 h 6858000"/>
              <a:gd name="connsiteX478" fmla="*/ 1721499 w 7467600"/>
              <a:gd name="connsiteY478" fmla="*/ 5599969 h 6858000"/>
              <a:gd name="connsiteX479" fmla="*/ 767716 w 7467600"/>
              <a:gd name="connsiteY479" fmla="*/ 5472768 h 6858000"/>
              <a:gd name="connsiteX480" fmla="*/ 722147 w 7467600"/>
              <a:gd name="connsiteY480" fmla="*/ 5393091 h 6858000"/>
              <a:gd name="connsiteX481" fmla="*/ 1485552 w 7467600"/>
              <a:gd name="connsiteY481" fmla="*/ 5313202 h 6858000"/>
              <a:gd name="connsiteX482" fmla="*/ 2143004 w 7467600"/>
              <a:gd name="connsiteY482" fmla="*/ 5402420 h 6858000"/>
              <a:gd name="connsiteX483" fmla="*/ 1933391 w 7467600"/>
              <a:gd name="connsiteY483" fmla="*/ 5156971 h 6858000"/>
              <a:gd name="connsiteX484" fmla="*/ 1827118 w 7467600"/>
              <a:gd name="connsiteY484" fmla="*/ 4968410 h 6858000"/>
              <a:gd name="connsiteX485" fmla="*/ 1837349 w 7467600"/>
              <a:gd name="connsiteY485" fmla="*/ 4956357 h 6858000"/>
              <a:gd name="connsiteX486" fmla="*/ 2162835 w 7467600"/>
              <a:gd name="connsiteY486" fmla="*/ 5187853 h 6858000"/>
              <a:gd name="connsiteX487" fmla="*/ 2257167 w 7467600"/>
              <a:gd name="connsiteY487" fmla="*/ 5462123 h 6858000"/>
              <a:gd name="connsiteX488" fmla="*/ 2261598 w 7467600"/>
              <a:gd name="connsiteY488" fmla="*/ 5467998 h 6858000"/>
              <a:gd name="connsiteX489" fmla="*/ 2437177 w 7467600"/>
              <a:gd name="connsiteY489" fmla="*/ 5479608 h 6858000"/>
              <a:gd name="connsiteX490" fmla="*/ 2445247 w 7467600"/>
              <a:gd name="connsiteY490" fmla="*/ 5483476 h 6858000"/>
              <a:gd name="connsiteX491" fmla="*/ 2743626 w 7467600"/>
              <a:gd name="connsiteY491" fmla="*/ 5304819 h 6858000"/>
              <a:gd name="connsiteX492" fmla="*/ 3048102 w 7467600"/>
              <a:gd name="connsiteY492" fmla="*/ 5150595 h 6858000"/>
              <a:gd name="connsiteX493" fmla="*/ 1799414 w 7467600"/>
              <a:gd name="connsiteY493" fmla="*/ 4694732 h 6858000"/>
              <a:gd name="connsiteX494" fmla="*/ 1771735 w 7467600"/>
              <a:gd name="connsiteY494" fmla="*/ 4619929 h 6858000"/>
              <a:gd name="connsiteX495" fmla="*/ 3104273 w 7467600"/>
              <a:gd name="connsiteY495" fmla="*/ 5076159 h 6858000"/>
              <a:gd name="connsiteX496" fmla="*/ 3113245 w 7467600"/>
              <a:gd name="connsiteY496" fmla="*/ 5090705 h 6858000"/>
              <a:gd name="connsiteX497" fmla="*/ 3126294 w 7467600"/>
              <a:gd name="connsiteY497" fmla="*/ 5114400 h 6858000"/>
              <a:gd name="connsiteX498" fmla="*/ 3937433 w 7467600"/>
              <a:gd name="connsiteY498" fmla="*/ 4830473 h 6858000"/>
              <a:gd name="connsiteX499" fmla="*/ 3590475 w 7467600"/>
              <a:gd name="connsiteY499" fmla="*/ 4597974 h 6858000"/>
              <a:gd name="connsiteX500" fmla="*/ 3100264 w 7467600"/>
              <a:gd name="connsiteY500" fmla="*/ 4579845 h 6858000"/>
              <a:gd name="connsiteX501" fmla="*/ 2183576 w 7467600"/>
              <a:gd name="connsiteY501" fmla="*/ 4227150 h 6858000"/>
              <a:gd name="connsiteX502" fmla="*/ 2151029 w 7467600"/>
              <a:gd name="connsiteY502" fmla="*/ 4146947 h 6858000"/>
              <a:gd name="connsiteX503" fmla="*/ 3563434 w 7467600"/>
              <a:gd name="connsiteY503" fmla="*/ 4469115 h 6858000"/>
              <a:gd name="connsiteX504" fmla="*/ 3177952 w 7467600"/>
              <a:gd name="connsiteY504" fmla="*/ 3657386 h 6858000"/>
              <a:gd name="connsiteX505" fmla="*/ 3189263 w 7467600"/>
              <a:gd name="connsiteY505" fmla="*/ 3625726 h 6858000"/>
              <a:gd name="connsiteX506" fmla="*/ 3560912 w 7467600"/>
              <a:gd name="connsiteY506" fmla="*/ 4079863 h 6858000"/>
              <a:gd name="connsiteX507" fmla="*/ 3626636 w 7467600"/>
              <a:gd name="connsiteY507" fmla="*/ 4512230 h 6858000"/>
              <a:gd name="connsiteX508" fmla="*/ 3653088 w 7467600"/>
              <a:gd name="connsiteY508" fmla="*/ 4521417 h 6858000"/>
              <a:gd name="connsiteX509" fmla="*/ 3988128 w 7467600"/>
              <a:gd name="connsiteY509" fmla="*/ 4817267 h 6858000"/>
              <a:gd name="connsiteX510" fmla="*/ 4830582 w 7467600"/>
              <a:gd name="connsiteY510" fmla="*/ 4676000 h 6858000"/>
              <a:gd name="connsiteX511" fmla="*/ 4830100 w 7467600"/>
              <a:gd name="connsiteY511" fmla="*/ 4675554 h 6858000"/>
              <a:gd name="connsiteX512" fmla="*/ 4036318 w 7467600"/>
              <a:gd name="connsiteY512" fmla="*/ 4147013 h 6858000"/>
              <a:gd name="connsiteX513" fmla="*/ 3432098 w 7467600"/>
              <a:gd name="connsiteY513" fmla="*/ 3537312 h 6858000"/>
              <a:gd name="connsiteX514" fmla="*/ 3446761 w 7467600"/>
              <a:gd name="connsiteY514" fmla="*/ 3461278 h 6858000"/>
              <a:gd name="connsiteX515" fmla="*/ 4419733 w 7467600"/>
              <a:gd name="connsiteY515" fmla="*/ 3963555 h 6858000"/>
              <a:gd name="connsiteX516" fmla="*/ 4781371 w 7467600"/>
              <a:gd name="connsiteY516" fmla="*/ 4458604 h 6858000"/>
              <a:gd name="connsiteX517" fmla="*/ 4780440 w 7467600"/>
              <a:gd name="connsiteY517" fmla="*/ 4470290 h 6858000"/>
              <a:gd name="connsiteX518" fmla="*/ 4898954 w 7467600"/>
              <a:gd name="connsiteY518" fmla="*/ 4662092 h 6858000"/>
              <a:gd name="connsiteX519" fmla="*/ 4900699 w 7467600"/>
              <a:gd name="connsiteY519" fmla="*/ 4670867 h 6858000"/>
              <a:gd name="connsiteX520" fmla="*/ 5714511 w 7467600"/>
              <a:gd name="connsiteY520" fmla="*/ 4663483 h 6858000"/>
              <a:gd name="connsiteX521" fmla="*/ 5464793 w 7467600"/>
              <a:gd name="connsiteY521" fmla="*/ 4393556 h 6858000"/>
              <a:gd name="connsiteX522" fmla="*/ 5461897 w 7467600"/>
              <a:gd name="connsiteY522" fmla="*/ 4390879 h 6858000"/>
              <a:gd name="connsiteX523" fmla="*/ 4294126 w 7467600"/>
              <a:gd name="connsiteY523" fmla="*/ 3303048 h 6858000"/>
              <a:gd name="connsiteX524" fmla="*/ 4305321 w 7467600"/>
              <a:gd name="connsiteY524" fmla="*/ 3256953 h 6858000"/>
              <a:gd name="connsiteX525" fmla="*/ 4949299 w 7467600"/>
              <a:gd name="connsiteY525" fmla="*/ 3766336 h 6858000"/>
              <a:gd name="connsiteX526" fmla="*/ 5291452 w 7467600"/>
              <a:gd name="connsiteY526" fmla="*/ 4076801 h 6858000"/>
              <a:gd name="connsiteX527" fmla="*/ 5434998 w 7467600"/>
              <a:gd name="connsiteY527" fmla="*/ 4254100 h 6858000"/>
              <a:gd name="connsiteX528" fmla="*/ 5351015 w 7467600"/>
              <a:gd name="connsiteY528" fmla="*/ 3760989 h 6858000"/>
              <a:gd name="connsiteX529" fmla="*/ 5413780 w 7467600"/>
              <a:gd name="connsiteY529" fmla="*/ 2966265 h 6858000"/>
              <a:gd name="connsiteX530" fmla="*/ 5425627 w 7467600"/>
              <a:gd name="connsiteY530" fmla="*/ 2954192 h 6858000"/>
              <a:gd name="connsiteX531" fmla="*/ 6604735 w 7467600"/>
              <a:gd name="connsiteY531" fmla="*/ 2041381 h 6858000"/>
              <a:gd name="connsiteX532" fmla="*/ 7204487 w 7467600"/>
              <a:gd name="connsiteY532" fmla="*/ 2742112 h 6858000"/>
              <a:gd name="connsiteX533" fmla="*/ 7131592 w 7467600"/>
              <a:gd name="connsiteY533" fmla="*/ 2672096 h 6858000"/>
              <a:gd name="connsiteX534" fmla="*/ 6996344 w 7467600"/>
              <a:gd name="connsiteY534" fmla="*/ 2518310 h 6858000"/>
              <a:gd name="connsiteX535" fmla="*/ 6735495 w 7467600"/>
              <a:gd name="connsiteY535" fmla="*/ 2196890 h 6858000"/>
              <a:gd name="connsiteX536" fmla="*/ 6721901 w 7467600"/>
              <a:gd name="connsiteY536" fmla="*/ 2179274 h 6858000"/>
              <a:gd name="connsiteX537" fmla="*/ 6604735 w 7467600"/>
              <a:gd name="connsiteY537" fmla="*/ 2041381 h 6858000"/>
              <a:gd name="connsiteX538" fmla="*/ 6591670 w 7467600"/>
              <a:gd name="connsiteY538" fmla="*/ 1988277 h 6858000"/>
              <a:gd name="connsiteX539" fmla="*/ 6747349 w 7467600"/>
              <a:gd name="connsiteY539" fmla="*/ 2160069 h 6858000"/>
              <a:gd name="connsiteX540" fmla="*/ 6760943 w 7467600"/>
              <a:gd name="connsiteY540" fmla="*/ 2177686 h 6858000"/>
              <a:gd name="connsiteX541" fmla="*/ 7021065 w 7467600"/>
              <a:gd name="connsiteY541" fmla="*/ 2498102 h 6858000"/>
              <a:gd name="connsiteX542" fmla="*/ 7155223 w 7467600"/>
              <a:gd name="connsiteY542" fmla="*/ 2650386 h 6858000"/>
              <a:gd name="connsiteX543" fmla="*/ 7203167 w 7467600"/>
              <a:gd name="connsiteY543" fmla="*/ 2697288 h 6858000"/>
              <a:gd name="connsiteX544" fmla="*/ 6937703 w 7467600"/>
              <a:gd name="connsiteY544" fmla="*/ 2321981 h 6858000"/>
              <a:gd name="connsiteX545" fmla="*/ 6591670 w 7467600"/>
              <a:gd name="connsiteY545" fmla="*/ 1988277 h 6858000"/>
              <a:gd name="connsiteX546" fmla="*/ 5798671 w 7467600"/>
              <a:gd name="connsiteY546" fmla="*/ 1981601 h 6858000"/>
              <a:gd name="connsiteX547" fmla="*/ 5754709 w 7467600"/>
              <a:gd name="connsiteY547" fmla="*/ 2071454 h 6858000"/>
              <a:gd name="connsiteX548" fmla="*/ 5763044 w 7467600"/>
              <a:gd name="connsiteY548" fmla="*/ 2842206 h 6858000"/>
              <a:gd name="connsiteX549" fmla="*/ 5764974 w 7467600"/>
              <a:gd name="connsiteY549" fmla="*/ 2799609 h 6858000"/>
              <a:gd name="connsiteX550" fmla="*/ 5767665 w 7467600"/>
              <a:gd name="connsiteY550" fmla="*/ 2666409 h 6858000"/>
              <a:gd name="connsiteX551" fmla="*/ 5763055 w 7467600"/>
              <a:gd name="connsiteY551" fmla="*/ 2579705 h 6858000"/>
              <a:gd name="connsiteX552" fmla="*/ 5758079 w 7467600"/>
              <a:gd name="connsiteY552" fmla="*/ 2492508 h 6858000"/>
              <a:gd name="connsiteX553" fmla="*/ 5779325 w 7467600"/>
              <a:gd name="connsiteY553" fmla="*/ 2197069 h 6858000"/>
              <a:gd name="connsiteX554" fmla="*/ 5798671 w 7467600"/>
              <a:gd name="connsiteY554" fmla="*/ 1981601 h 6858000"/>
              <a:gd name="connsiteX555" fmla="*/ 5829202 w 7467600"/>
              <a:gd name="connsiteY555" fmla="*/ 1971679 h 6858000"/>
              <a:gd name="connsiteX556" fmla="*/ 5809558 w 7467600"/>
              <a:gd name="connsiteY556" fmla="*/ 2198043 h 6858000"/>
              <a:gd name="connsiteX557" fmla="*/ 5788653 w 7467600"/>
              <a:gd name="connsiteY557" fmla="*/ 2489430 h 6858000"/>
              <a:gd name="connsiteX558" fmla="*/ 5793439 w 7467600"/>
              <a:gd name="connsiteY558" fmla="*/ 2575235 h 6858000"/>
              <a:gd name="connsiteX559" fmla="*/ 5796837 w 7467600"/>
              <a:gd name="connsiteY559" fmla="*/ 2637633 h 6858000"/>
              <a:gd name="connsiteX560" fmla="*/ 5818614 w 7467600"/>
              <a:gd name="connsiteY560" fmla="*/ 2473055 h 6858000"/>
              <a:gd name="connsiteX561" fmla="*/ 5829202 w 7467600"/>
              <a:gd name="connsiteY561" fmla="*/ 1971679 h 6858000"/>
              <a:gd name="connsiteX562" fmla="*/ 5911389 w 7467600"/>
              <a:gd name="connsiteY562" fmla="*/ 1898371 h 6858000"/>
              <a:gd name="connsiteX563" fmla="*/ 6237627 w 7467600"/>
              <a:gd name="connsiteY563" fmla="*/ 2231921 h 6858000"/>
              <a:gd name="connsiteX564" fmla="*/ 5911389 w 7467600"/>
              <a:gd name="connsiteY564" fmla="*/ 1898371 h 6858000"/>
              <a:gd name="connsiteX565" fmla="*/ 6944437 w 7467600"/>
              <a:gd name="connsiteY565" fmla="*/ 1575402 h 6858000"/>
              <a:gd name="connsiteX566" fmla="*/ 6304730 w 7467600"/>
              <a:gd name="connsiteY566" fmla="*/ 1766654 h 6858000"/>
              <a:gd name="connsiteX567" fmla="*/ 6944437 w 7467600"/>
              <a:gd name="connsiteY567" fmla="*/ 1575402 h 6858000"/>
              <a:gd name="connsiteX568" fmla="*/ 7019523 w 7467600"/>
              <a:gd name="connsiteY568" fmla="*/ 1519450 h 6858000"/>
              <a:gd name="connsiteX569" fmla="*/ 6298091 w 7467600"/>
              <a:gd name="connsiteY569" fmla="*/ 1737122 h 6858000"/>
              <a:gd name="connsiteX570" fmla="*/ 7019523 w 7467600"/>
              <a:gd name="connsiteY570" fmla="*/ 1519450 h 6858000"/>
              <a:gd name="connsiteX571" fmla="*/ 2399523 w 7467600"/>
              <a:gd name="connsiteY571" fmla="*/ 1428234 h 6858000"/>
              <a:gd name="connsiteX572" fmla="*/ 2224982 w 7467600"/>
              <a:gd name="connsiteY572" fmla="*/ 1826201 h 6858000"/>
              <a:gd name="connsiteX573" fmla="*/ 2096099 w 7467600"/>
              <a:gd name="connsiteY573" fmla="*/ 2345900 h 6858000"/>
              <a:gd name="connsiteX574" fmla="*/ 2283317 w 7467600"/>
              <a:gd name="connsiteY574" fmla="*/ 1796925 h 6858000"/>
              <a:gd name="connsiteX575" fmla="*/ 2399523 w 7467600"/>
              <a:gd name="connsiteY575" fmla="*/ 1428234 h 6858000"/>
              <a:gd name="connsiteX576" fmla="*/ 2448558 w 7467600"/>
              <a:gd name="connsiteY576" fmla="*/ 1373435 h 6858000"/>
              <a:gd name="connsiteX577" fmla="*/ 2312521 w 7467600"/>
              <a:gd name="connsiteY577" fmla="*/ 1806140 h 6858000"/>
              <a:gd name="connsiteX578" fmla="*/ 2127533 w 7467600"/>
              <a:gd name="connsiteY578" fmla="*/ 2348380 h 6858000"/>
              <a:gd name="connsiteX579" fmla="*/ 2358080 w 7467600"/>
              <a:gd name="connsiteY579" fmla="*/ 1866134 h 6858000"/>
              <a:gd name="connsiteX580" fmla="*/ 2407436 w 7467600"/>
              <a:gd name="connsiteY580" fmla="*/ 1651070 h 6858000"/>
              <a:gd name="connsiteX581" fmla="*/ 2448558 w 7467600"/>
              <a:gd name="connsiteY581" fmla="*/ 1373435 h 6858000"/>
              <a:gd name="connsiteX582" fmla="*/ 278707 w 7467600"/>
              <a:gd name="connsiteY582" fmla="*/ 1352270 h 6858000"/>
              <a:gd name="connsiteX583" fmla="*/ 321570 w 7467600"/>
              <a:gd name="connsiteY583" fmla="*/ 1861610 h 6858000"/>
              <a:gd name="connsiteX584" fmla="*/ 294281 w 7467600"/>
              <a:gd name="connsiteY584" fmla="*/ 1440658 h 6858000"/>
              <a:gd name="connsiteX585" fmla="*/ 278707 w 7467600"/>
              <a:gd name="connsiteY585" fmla="*/ 1352270 h 6858000"/>
              <a:gd name="connsiteX586" fmla="*/ 1423821 w 7467600"/>
              <a:gd name="connsiteY586" fmla="*/ 1351958 h 6858000"/>
              <a:gd name="connsiteX587" fmla="*/ 1638521 w 7467600"/>
              <a:gd name="connsiteY587" fmla="*/ 1908470 h 6858000"/>
              <a:gd name="connsiteX588" fmla="*/ 1754199 w 7467600"/>
              <a:gd name="connsiteY588" fmla="*/ 2149284 h 6858000"/>
              <a:gd name="connsiteX589" fmla="*/ 1908359 w 7467600"/>
              <a:gd name="connsiteY589" fmla="*/ 2364988 h 6858000"/>
              <a:gd name="connsiteX590" fmla="*/ 1647661 w 7467600"/>
              <a:gd name="connsiteY590" fmla="*/ 1825945 h 6858000"/>
              <a:gd name="connsiteX591" fmla="*/ 1423821 w 7467600"/>
              <a:gd name="connsiteY591" fmla="*/ 1351958 h 6858000"/>
              <a:gd name="connsiteX592" fmla="*/ 1431890 w 7467600"/>
              <a:gd name="connsiteY592" fmla="*/ 1306475 h 6858000"/>
              <a:gd name="connsiteX593" fmla="*/ 1507597 w 7467600"/>
              <a:gd name="connsiteY593" fmla="*/ 1446132 h 6858000"/>
              <a:gd name="connsiteX594" fmla="*/ 1674586 w 7467600"/>
              <a:gd name="connsiteY594" fmla="*/ 1813832 h 6858000"/>
              <a:gd name="connsiteX595" fmla="*/ 1815950 w 7467600"/>
              <a:gd name="connsiteY595" fmla="*/ 2128564 h 6858000"/>
              <a:gd name="connsiteX596" fmla="*/ 1984242 w 7467600"/>
              <a:gd name="connsiteY596" fmla="*/ 2430829 h 6858000"/>
              <a:gd name="connsiteX597" fmla="*/ 2014023 w 7467600"/>
              <a:gd name="connsiteY597" fmla="*/ 2450995 h 6858000"/>
              <a:gd name="connsiteX598" fmla="*/ 1747337 w 7467600"/>
              <a:gd name="connsiteY598" fmla="*/ 1855264 h 6858000"/>
              <a:gd name="connsiteX599" fmla="*/ 1533749 w 7467600"/>
              <a:gd name="connsiteY599" fmla="*/ 1478656 h 6858000"/>
              <a:gd name="connsiteX600" fmla="*/ 1431890 w 7467600"/>
              <a:gd name="connsiteY600" fmla="*/ 1306475 h 6858000"/>
              <a:gd name="connsiteX601" fmla="*/ 5052692 w 7467600"/>
              <a:gd name="connsiteY601" fmla="*/ 1292994 h 6858000"/>
              <a:gd name="connsiteX602" fmla="*/ 5200661 w 7467600"/>
              <a:gd name="connsiteY602" fmla="*/ 1635186 h 6858000"/>
              <a:gd name="connsiteX603" fmla="*/ 5297138 w 7467600"/>
              <a:gd name="connsiteY603" fmla="*/ 1906351 h 6858000"/>
              <a:gd name="connsiteX604" fmla="*/ 5052692 w 7467600"/>
              <a:gd name="connsiteY604" fmla="*/ 1292994 h 6858000"/>
              <a:gd name="connsiteX605" fmla="*/ 5009948 w 7467600"/>
              <a:gd name="connsiteY605" fmla="*/ 1273619 h 6858000"/>
              <a:gd name="connsiteX606" fmla="*/ 5121777 w 7467600"/>
              <a:gd name="connsiteY606" fmla="*/ 1654213 h 6858000"/>
              <a:gd name="connsiteX607" fmla="*/ 5293545 w 7467600"/>
              <a:gd name="connsiteY607" fmla="*/ 2072247 h 6858000"/>
              <a:gd name="connsiteX608" fmla="*/ 5294042 w 7467600"/>
              <a:gd name="connsiteY608" fmla="*/ 2065019 h 6858000"/>
              <a:gd name="connsiteX609" fmla="*/ 5171936 w 7467600"/>
              <a:gd name="connsiteY609" fmla="*/ 1647613 h 6858000"/>
              <a:gd name="connsiteX610" fmla="*/ 5009948 w 7467600"/>
              <a:gd name="connsiteY610" fmla="*/ 1273619 h 6858000"/>
              <a:gd name="connsiteX611" fmla="*/ 655236 w 7467600"/>
              <a:gd name="connsiteY611" fmla="*/ 1268632 h 6858000"/>
              <a:gd name="connsiteX612" fmla="*/ 839521 w 7467600"/>
              <a:gd name="connsiteY612" fmla="*/ 1685315 h 6858000"/>
              <a:gd name="connsiteX613" fmla="*/ 1109416 w 7467600"/>
              <a:gd name="connsiteY613" fmla="*/ 2061663 h 6858000"/>
              <a:gd name="connsiteX614" fmla="*/ 1298300 w 7467600"/>
              <a:gd name="connsiteY614" fmla="*/ 2247742 h 6858000"/>
              <a:gd name="connsiteX615" fmla="*/ 1125871 w 7467600"/>
              <a:gd name="connsiteY615" fmla="*/ 1989513 h 6858000"/>
              <a:gd name="connsiteX616" fmla="*/ 981574 w 7467600"/>
              <a:gd name="connsiteY616" fmla="*/ 1783157 h 6858000"/>
              <a:gd name="connsiteX617" fmla="*/ 922198 w 7467600"/>
              <a:gd name="connsiteY617" fmla="*/ 1677437 h 6858000"/>
              <a:gd name="connsiteX618" fmla="*/ 869293 w 7467600"/>
              <a:gd name="connsiteY618" fmla="*/ 1583214 h 6858000"/>
              <a:gd name="connsiteX619" fmla="*/ 751431 w 7467600"/>
              <a:gd name="connsiteY619" fmla="*/ 1405731 h 6858000"/>
              <a:gd name="connsiteX620" fmla="*/ 655236 w 7467600"/>
              <a:gd name="connsiteY620" fmla="*/ 1268632 h 6858000"/>
              <a:gd name="connsiteX621" fmla="*/ 6516292 w 7467600"/>
              <a:gd name="connsiteY621" fmla="*/ 1263064 h 6858000"/>
              <a:gd name="connsiteX622" fmla="*/ 5736320 w 7467600"/>
              <a:gd name="connsiteY622" fmla="*/ 1501803 h 6858000"/>
              <a:gd name="connsiteX623" fmla="*/ 6516292 w 7467600"/>
              <a:gd name="connsiteY623" fmla="*/ 1263064 h 6858000"/>
              <a:gd name="connsiteX624" fmla="*/ 291466 w 7467600"/>
              <a:gd name="connsiteY624" fmla="*/ 1250369 h 6858000"/>
              <a:gd name="connsiteX625" fmla="*/ 323180 w 7467600"/>
              <a:gd name="connsiteY625" fmla="*/ 1435283 h 6858000"/>
              <a:gd name="connsiteX626" fmla="*/ 349381 w 7467600"/>
              <a:gd name="connsiteY626" fmla="*/ 1875041 h 6858000"/>
              <a:gd name="connsiteX627" fmla="*/ 374363 w 7467600"/>
              <a:gd name="connsiteY627" fmla="*/ 1506494 h 6858000"/>
              <a:gd name="connsiteX628" fmla="*/ 302168 w 7467600"/>
              <a:gd name="connsiteY628" fmla="*/ 1274495 h 6858000"/>
              <a:gd name="connsiteX629" fmla="*/ 291466 w 7467600"/>
              <a:gd name="connsiteY629" fmla="*/ 1250369 h 6858000"/>
              <a:gd name="connsiteX630" fmla="*/ 678222 w 7467600"/>
              <a:gd name="connsiteY630" fmla="*/ 1248670 h 6858000"/>
              <a:gd name="connsiteX631" fmla="*/ 775536 w 7467600"/>
              <a:gd name="connsiteY631" fmla="*/ 1388015 h 6858000"/>
              <a:gd name="connsiteX632" fmla="*/ 894529 w 7467600"/>
              <a:gd name="connsiteY632" fmla="*/ 1567739 h 6858000"/>
              <a:gd name="connsiteX633" fmla="*/ 948000 w 7467600"/>
              <a:gd name="connsiteY633" fmla="*/ 1663088 h 6858000"/>
              <a:gd name="connsiteX634" fmla="*/ 1006812 w 7467600"/>
              <a:gd name="connsiteY634" fmla="*/ 1767683 h 6858000"/>
              <a:gd name="connsiteX635" fmla="*/ 1149133 w 7467600"/>
              <a:gd name="connsiteY635" fmla="*/ 1971513 h 6858000"/>
              <a:gd name="connsiteX636" fmla="*/ 1333952 w 7467600"/>
              <a:gd name="connsiteY636" fmla="*/ 2251620 h 6858000"/>
              <a:gd name="connsiteX637" fmla="*/ 1337329 w 7467600"/>
              <a:gd name="connsiteY637" fmla="*/ 2258350 h 6858000"/>
              <a:gd name="connsiteX638" fmla="*/ 1014726 w 7467600"/>
              <a:gd name="connsiteY638" fmla="*/ 1615556 h 6858000"/>
              <a:gd name="connsiteX639" fmla="*/ 678222 w 7467600"/>
              <a:gd name="connsiteY639" fmla="*/ 1248670 h 6858000"/>
              <a:gd name="connsiteX640" fmla="*/ 6691602 w 7467600"/>
              <a:gd name="connsiteY640" fmla="*/ 1140573 h 6858000"/>
              <a:gd name="connsiteX641" fmla="*/ 6571100 w 7467600"/>
              <a:gd name="connsiteY641" fmla="*/ 1183662 h 6858000"/>
              <a:gd name="connsiteX642" fmla="*/ 6241687 w 7467600"/>
              <a:gd name="connsiteY642" fmla="*/ 1257600 h 6858000"/>
              <a:gd name="connsiteX643" fmla="*/ 5693009 w 7467600"/>
              <a:gd name="connsiteY643" fmla="*/ 1478256 h 6858000"/>
              <a:gd name="connsiteX644" fmla="*/ 6548420 w 7467600"/>
              <a:gd name="connsiteY644" fmla="*/ 1214599 h 6858000"/>
              <a:gd name="connsiteX645" fmla="*/ 6605473 w 7467600"/>
              <a:gd name="connsiteY645" fmla="*/ 1184686 h 6858000"/>
              <a:gd name="connsiteX646" fmla="*/ 6691602 w 7467600"/>
              <a:gd name="connsiteY646" fmla="*/ 1140573 h 6858000"/>
              <a:gd name="connsiteX647" fmla="*/ 4002475 w 7467600"/>
              <a:gd name="connsiteY647" fmla="*/ 1037802 h 6858000"/>
              <a:gd name="connsiteX648" fmla="*/ 4000324 w 7467600"/>
              <a:gd name="connsiteY648" fmla="*/ 1039362 h 6858000"/>
              <a:gd name="connsiteX649" fmla="*/ 4002862 w 7467600"/>
              <a:gd name="connsiteY649" fmla="*/ 1042866 h 6858000"/>
              <a:gd name="connsiteX650" fmla="*/ 4002475 w 7467600"/>
              <a:gd name="connsiteY650" fmla="*/ 1037802 h 6858000"/>
              <a:gd name="connsiteX651" fmla="*/ 506322 w 7467600"/>
              <a:gd name="connsiteY651" fmla="*/ 1020997 h 6858000"/>
              <a:gd name="connsiteX652" fmla="*/ 533068 w 7467600"/>
              <a:gd name="connsiteY652" fmla="*/ 1029409 h 6858000"/>
              <a:gd name="connsiteX653" fmla="*/ 1232525 w 7467600"/>
              <a:gd name="connsiteY653" fmla="*/ 1804675 h 6858000"/>
              <a:gd name="connsiteX654" fmla="*/ 1388858 w 7467600"/>
              <a:gd name="connsiteY654" fmla="*/ 2368011 h 6858000"/>
              <a:gd name="connsiteX655" fmla="*/ 1384098 w 7467600"/>
              <a:gd name="connsiteY655" fmla="*/ 2378125 h 6858000"/>
              <a:gd name="connsiteX656" fmla="*/ 1425393 w 7467600"/>
              <a:gd name="connsiteY656" fmla="*/ 2589124 h 6858000"/>
              <a:gd name="connsiteX657" fmla="*/ 1424001 w 7467600"/>
              <a:gd name="connsiteY657" fmla="*/ 2597541 h 6858000"/>
              <a:gd name="connsiteX658" fmla="*/ 2152729 w 7467600"/>
              <a:gd name="connsiteY658" fmla="*/ 2864487 h 6858000"/>
              <a:gd name="connsiteX659" fmla="*/ 2020609 w 7467600"/>
              <a:gd name="connsiteY659" fmla="*/ 2539671 h 6858000"/>
              <a:gd name="connsiteX660" fmla="*/ 2018920 w 7467600"/>
              <a:gd name="connsiteY660" fmla="*/ 2536309 h 6858000"/>
              <a:gd name="connsiteX661" fmla="*/ 1342441 w 7467600"/>
              <a:gd name="connsiteY661" fmla="*/ 1173017 h 6858000"/>
              <a:gd name="connsiteX662" fmla="*/ 1367925 w 7467600"/>
              <a:gd name="connsiteY662" fmla="*/ 1135648 h 6858000"/>
              <a:gd name="connsiteX663" fmla="*/ 1771401 w 7467600"/>
              <a:gd name="connsiteY663" fmla="*/ 1806673 h 6858000"/>
              <a:gd name="connsiteX664" fmla="*/ 1972385 w 7467600"/>
              <a:gd name="connsiteY664" fmla="*/ 2198735 h 6858000"/>
              <a:gd name="connsiteX665" fmla="*/ 2040892 w 7467600"/>
              <a:gd name="connsiteY665" fmla="*/ 2405205 h 6858000"/>
              <a:gd name="connsiteX666" fmla="*/ 2131689 w 7467600"/>
              <a:gd name="connsiteY666" fmla="*/ 1936926 h 6858000"/>
              <a:gd name="connsiteX667" fmla="*/ 2454820 w 7467600"/>
              <a:gd name="connsiteY667" fmla="*/ 1248808 h 6858000"/>
              <a:gd name="connsiteX668" fmla="*/ 2492512 w 7467600"/>
              <a:gd name="connsiteY668" fmla="*/ 1302920 h 6858000"/>
              <a:gd name="connsiteX669" fmla="*/ 2081216 w 7467600"/>
              <a:gd name="connsiteY669" fmla="*/ 2527513 h 6858000"/>
              <a:gd name="connsiteX670" fmla="*/ 2081211 w 7467600"/>
              <a:gd name="connsiteY670" fmla="*/ 2528916 h 6858000"/>
              <a:gd name="connsiteX671" fmla="*/ 2199067 w 7467600"/>
              <a:gd name="connsiteY671" fmla="*/ 2884061 h 6858000"/>
              <a:gd name="connsiteX672" fmla="*/ 3192586 w 7467600"/>
              <a:gd name="connsiteY672" fmla="*/ 3411496 h 6858000"/>
              <a:gd name="connsiteX673" fmla="*/ 3182620 w 7467600"/>
              <a:gd name="connsiteY673" fmla="*/ 3483279 h 6858000"/>
              <a:gd name="connsiteX674" fmla="*/ 2435119 w 7467600"/>
              <a:gd name="connsiteY674" fmla="*/ 3080173 h 6858000"/>
              <a:gd name="connsiteX675" fmla="*/ 2410152 w 7467600"/>
              <a:gd name="connsiteY675" fmla="*/ 3063751 h 6858000"/>
              <a:gd name="connsiteX676" fmla="*/ 2408099 w 7467600"/>
              <a:gd name="connsiteY676" fmla="*/ 3064403 h 6858000"/>
              <a:gd name="connsiteX677" fmla="*/ 2407218 w 7467600"/>
              <a:gd name="connsiteY677" fmla="*/ 3070324 h 6858000"/>
              <a:gd name="connsiteX678" fmla="*/ 2380138 w 7467600"/>
              <a:gd name="connsiteY678" fmla="*/ 3099341 h 6858000"/>
              <a:gd name="connsiteX679" fmla="*/ 1765923 w 7467600"/>
              <a:gd name="connsiteY679" fmla="*/ 3581043 h 6858000"/>
              <a:gd name="connsiteX680" fmla="*/ 1702258 w 7467600"/>
              <a:gd name="connsiteY680" fmla="*/ 3612286 h 6858000"/>
              <a:gd name="connsiteX681" fmla="*/ 1538370 w 7467600"/>
              <a:gd name="connsiteY681" fmla="*/ 3811804 h 6858000"/>
              <a:gd name="connsiteX682" fmla="*/ 542867 w 7467600"/>
              <a:gd name="connsiteY682" fmla="*/ 4944092 h 6858000"/>
              <a:gd name="connsiteX683" fmla="*/ 515800 w 7467600"/>
              <a:gd name="connsiteY683" fmla="*/ 4862180 h 6858000"/>
              <a:gd name="connsiteX684" fmla="*/ 909145 w 7467600"/>
              <a:gd name="connsiteY684" fmla="*/ 4199225 h 6858000"/>
              <a:gd name="connsiteX685" fmla="*/ 1214067 w 7467600"/>
              <a:gd name="connsiteY685" fmla="*/ 3908561 h 6858000"/>
              <a:gd name="connsiteX686" fmla="*/ 640967 w 7467600"/>
              <a:gd name="connsiteY686" fmla="*/ 4105601 h 6858000"/>
              <a:gd name="connsiteX687" fmla="*/ 112563 w 7467600"/>
              <a:gd name="connsiteY687" fmla="*/ 4396952 h 6858000"/>
              <a:gd name="connsiteX688" fmla="*/ 0 w 7467600"/>
              <a:gd name="connsiteY688" fmla="*/ 4466006 h 6858000"/>
              <a:gd name="connsiteX689" fmla="*/ 0 w 7467600"/>
              <a:gd name="connsiteY689" fmla="*/ 4233763 h 6858000"/>
              <a:gd name="connsiteX690" fmla="*/ 36881 w 7467600"/>
              <a:gd name="connsiteY690" fmla="*/ 4200118 h 6858000"/>
              <a:gd name="connsiteX691" fmla="*/ 910534 w 7467600"/>
              <a:gd name="connsiteY691" fmla="*/ 3629753 h 6858000"/>
              <a:gd name="connsiteX692" fmla="*/ 1578717 w 7467600"/>
              <a:gd name="connsiteY692" fmla="*/ 3575982 h 6858000"/>
              <a:gd name="connsiteX693" fmla="*/ 2338780 w 7467600"/>
              <a:gd name="connsiteY693" fmla="*/ 3033725 h 6858000"/>
              <a:gd name="connsiteX694" fmla="*/ 1807991 w 7467600"/>
              <a:gd name="connsiteY694" fmla="*/ 2807184 h 6858000"/>
              <a:gd name="connsiteX695" fmla="*/ 1416358 w 7467600"/>
              <a:gd name="connsiteY695" fmla="*/ 3112571 h 6858000"/>
              <a:gd name="connsiteX696" fmla="*/ 939066 w 7467600"/>
              <a:gd name="connsiteY696" fmla="*/ 3378798 h 6858000"/>
              <a:gd name="connsiteX697" fmla="*/ 115099 w 7467600"/>
              <a:gd name="connsiteY697" fmla="*/ 3607650 h 6858000"/>
              <a:gd name="connsiteX698" fmla="*/ 97284 w 7467600"/>
              <a:gd name="connsiteY698" fmla="*/ 3520393 h 6858000"/>
              <a:gd name="connsiteX699" fmla="*/ 922050 w 7467600"/>
              <a:gd name="connsiteY699" fmla="*/ 3074867 h 6858000"/>
              <a:gd name="connsiteX700" fmla="*/ 1405265 w 7467600"/>
              <a:gd name="connsiteY700" fmla="*/ 3016319 h 6858000"/>
              <a:gd name="connsiteX701" fmla="*/ 1407512 w 7467600"/>
              <a:gd name="connsiteY701" fmla="*/ 3018001 h 6858000"/>
              <a:gd name="connsiteX702" fmla="*/ 1726266 w 7467600"/>
              <a:gd name="connsiteY702" fmla="*/ 2777274 h 6858000"/>
              <a:gd name="connsiteX703" fmla="*/ 625390 w 7467600"/>
              <a:gd name="connsiteY703" fmla="*/ 2514541 h 6858000"/>
              <a:gd name="connsiteX704" fmla="*/ 619799 w 7467600"/>
              <a:gd name="connsiteY704" fmla="*/ 2527180 h 6858000"/>
              <a:gd name="connsiteX705" fmla="*/ 310030 w 7467600"/>
              <a:gd name="connsiteY705" fmla="*/ 2771818 h 6858000"/>
              <a:gd name="connsiteX706" fmla="*/ 173877 w 7467600"/>
              <a:gd name="connsiteY706" fmla="*/ 2937056 h 6858000"/>
              <a:gd name="connsiteX707" fmla="*/ 77889 w 7467600"/>
              <a:gd name="connsiteY707" fmla="*/ 3138440 h 6858000"/>
              <a:gd name="connsiteX708" fmla="*/ 0 w 7467600"/>
              <a:gd name="connsiteY708" fmla="*/ 3271395 h 6858000"/>
              <a:gd name="connsiteX709" fmla="*/ 0 w 7467600"/>
              <a:gd name="connsiteY709" fmla="*/ 3153002 h 6858000"/>
              <a:gd name="connsiteX710" fmla="*/ 2386 w 7467600"/>
              <a:gd name="connsiteY710" fmla="*/ 3149203 h 6858000"/>
              <a:gd name="connsiteX711" fmla="*/ 89753 w 7467600"/>
              <a:gd name="connsiteY711" fmla="*/ 2987702 h 6858000"/>
              <a:gd name="connsiteX712" fmla="*/ 76869 w 7467600"/>
              <a:gd name="connsiteY712" fmla="*/ 3005404 h 6858000"/>
              <a:gd name="connsiteX713" fmla="*/ 32049 w 7467600"/>
              <a:gd name="connsiteY713" fmla="*/ 3065814 h 6858000"/>
              <a:gd name="connsiteX714" fmla="*/ 0 w 7467600"/>
              <a:gd name="connsiteY714" fmla="*/ 3108744 h 6858000"/>
              <a:gd name="connsiteX715" fmla="*/ 0 w 7467600"/>
              <a:gd name="connsiteY715" fmla="*/ 3058059 h 6858000"/>
              <a:gd name="connsiteX716" fmla="*/ 7610 w 7467600"/>
              <a:gd name="connsiteY716" fmla="*/ 3047889 h 6858000"/>
              <a:gd name="connsiteX717" fmla="*/ 52419 w 7467600"/>
              <a:gd name="connsiteY717" fmla="*/ 2987479 h 6858000"/>
              <a:gd name="connsiteX718" fmla="*/ 59142 w 7467600"/>
              <a:gd name="connsiteY718" fmla="*/ 2978488 h 6858000"/>
              <a:gd name="connsiteX719" fmla="*/ 0 w 7467600"/>
              <a:gd name="connsiteY719" fmla="*/ 3015334 h 6858000"/>
              <a:gd name="connsiteX720" fmla="*/ 0 w 7467600"/>
              <a:gd name="connsiteY720" fmla="*/ 2914286 h 6858000"/>
              <a:gd name="connsiteX721" fmla="*/ 36383 w 7467600"/>
              <a:gd name="connsiteY721" fmla="*/ 2901128 h 6858000"/>
              <a:gd name="connsiteX722" fmla="*/ 156329 w 7467600"/>
              <a:gd name="connsiteY722" fmla="*/ 2840533 h 6858000"/>
              <a:gd name="connsiteX723" fmla="*/ 358355 w 7467600"/>
              <a:gd name="connsiteY723" fmla="*/ 2620471 h 6858000"/>
              <a:gd name="connsiteX724" fmla="*/ 510577 w 7467600"/>
              <a:gd name="connsiteY724" fmla="*/ 2501244 h 6858000"/>
              <a:gd name="connsiteX725" fmla="*/ 211967 w 7467600"/>
              <a:gd name="connsiteY725" fmla="*/ 2479171 h 6858000"/>
              <a:gd name="connsiteX726" fmla="*/ 0 w 7467600"/>
              <a:gd name="connsiteY726" fmla="*/ 2476398 h 6858000"/>
              <a:gd name="connsiteX727" fmla="*/ 0 w 7467600"/>
              <a:gd name="connsiteY727" fmla="*/ 2389189 h 6858000"/>
              <a:gd name="connsiteX728" fmla="*/ 103062 w 7467600"/>
              <a:gd name="connsiteY728" fmla="*/ 2389518 h 6858000"/>
              <a:gd name="connsiteX729" fmla="*/ 510734 w 7467600"/>
              <a:gd name="connsiteY729" fmla="*/ 2416201 h 6858000"/>
              <a:gd name="connsiteX730" fmla="*/ 279257 w 7467600"/>
              <a:gd name="connsiteY730" fmla="*/ 2092102 h 6858000"/>
              <a:gd name="connsiteX731" fmla="*/ 65265 w 7467600"/>
              <a:gd name="connsiteY731" fmla="*/ 2006049 h 6858000"/>
              <a:gd name="connsiteX732" fmla="*/ 0 w 7467600"/>
              <a:gd name="connsiteY732" fmla="*/ 1982532 h 6858000"/>
              <a:gd name="connsiteX733" fmla="*/ 0 w 7467600"/>
              <a:gd name="connsiteY733" fmla="*/ 1912789 h 6858000"/>
              <a:gd name="connsiteX734" fmla="*/ 97460 w 7467600"/>
              <a:gd name="connsiteY734" fmla="*/ 1953725 h 6858000"/>
              <a:gd name="connsiteX735" fmla="*/ 221272 w 7467600"/>
              <a:gd name="connsiteY735" fmla="*/ 1980766 h 6858000"/>
              <a:gd name="connsiteX736" fmla="*/ 116765 w 7467600"/>
              <a:gd name="connsiteY736" fmla="*/ 1911033 h 6858000"/>
              <a:gd name="connsiteX737" fmla="*/ 16405 w 7467600"/>
              <a:gd name="connsiteY737" fmla="*/ 1803412 h 6858000"/>
              <a:gd name="connsiteX738" fmla="*/ 0 w 7467600"/>
              <a:gd name="connsiteY738" fmla="*/ 1784777 h 6858000"/>
              <a:gd name="connsiteX739" fmla="*/ 0 w 7467600"/>
              <a:gd name="connsiteY739" fmla="*/ 1740082 h 6858000"/>
              <a:gd name="connsiteX740" fmla="*/ 39394 w 7467600"/>
              <a:gd name="connsiteY740" fmla="*/ 1784856 h 6858000"/>
              <a:gd name="connsiteX741" fmla="*/ 135813 w 7467600"/>
              <a:gd name="connsiteY741" fmla="*/ 1888838 h 6858000"/>
              <a:gd name="connsiteX742" fmla="*/ 242575 w 7467600"/>
              <a:gd name="connsiteY742" fmla="*/ 1958841 h 6858000"/>
              <a:gd name="connsiteX743" fmla="*/ 82197 w 7467600"/>
              <a:gd name="connsiteY743" fmla="*/ 1754826 h 6858000"/>
              <a:gd name="connsiteX744" fmla="*/ 0 w 7467600"/>
              <a:gd name="connsiteY744" fmla="*/ 1679650 h 6858000"/>
              <a:gd name="connsiteX745" fmla="*/ 0 w 7467600"/>
              <a:gd name="connsiteY745" fmla="*/ 1602463 h 6858000"/>
              <a:gd name="connsiteX746" fmla="*/ 84689 w 7467600"/>
              <a:gd name="connsiteY746" fmla="*/ 1677442 h 6858000"/>
              <a:gd name="connsiteX747" fmla="*/ 298437 w 7467600"/>
              <a:gd name="connsiteY747" fmla="*/ 1968019 h 6858000"/>
              <a:gd name="connsiteX748" fmla="*/ 227269 w 7467600"/>
              <a:gd name="connsiteY748" fmla="*/ 1114064 h 6858000"/>
              <a:gd name="connsiteX749" fmla="*/ 248003 w 7467600"/>
              <a:gd name="connsiteY749" fmla="*/ 1089613 h 6858000"/>
              <a:gd name="connsiteX750" fmla="*/ 427020 w 7467600"/>
              <a:gd name="connsiteY750" fmla="*/ 1619803 h 6858000"/>
              <a:gd name="connsiteX751" fmla="*/ 340345 w 7467600"/>
              <a:gd name="connsiteY751" fmla="*/ 2027739 h 6858000"/>
              <a:gd name="connsiteX752" fmla="*/ 360865 w 7467600"/>
              <a:gd name="connsiteY752" fmla="*/ 2044827 h 6858000"/>
              <a:gd name="connsiteX753" fmla="*/ 560414 w 7467600"/>
              <a:gd name="connsiteY753" fmla="*/ 2421457 h 6858000"/>
              <a:gd name="connsiteX754" fmla="*/ 1359703 w 7467600"/>
              <a:gd name="connsiteY754" fmla="*/ 2578554 h 6858000"/>
              <a:gd name="connsiteX755" fmla="*/ 1359422 w 7467600"/>
              <a:gd name="connsiteY755" fmla="*/ 2577994 h 6858000"/>
              <a:gd name="connsiteX756" fmla="*/ 828701 w 7467600"/>
              <a:gd name="connsiteY756" fmla="*/ 1839520 h 6858000"/>
              <a:gd name="connsiteX757" fmla="*/ 494427 w 7467600"/>
              <a:gd name="connsiteY757" fmla="*/ 1092333 h 6858000"/>
              <a:gd name="connsiteX758" fmla="*/ 506322 w 7467600"/>
              <a:gd name="connsiteY758" fmla="*/ 1020997 h 6858000"/>
              <a:gd name="connsiteX759" fmla="*/ 4570198 w 7467600"/>
              <a:gd name="connsiteY759" fmla="*/ 978081 h 6858000"/>
              <a:gd name="connsiteX760" fmla="*/ 4523691 w 7467600"/>
              <a:gd name="connsiteY760" fmla="*/ 1127776 h 6858000"/>
              <a:gd name="connsiteX761" fmla="*/ 4509875 w 7467600"/>
              <a:gd name="connsiteY761" fmla="*/ 1167552 h 6858000"/>
              <a:gd name="connsiteX762" fmla="*/ 4478168 w 7467600"/>
              <a:gd name="connsiteY762" fmla="*/ 1260735 h 6858000"/>
              <a:gd name="connsiteX763" fmla="*/ 4409309 w 7467600"/>
              <a:gd name="connsiteY763" fmla="*/ 1666996 h 6858000"/>
              <a:gd name="connsiteX764" fmla="*/ 4370031 w 7467600"/>
              <a:gd name="connsiteY764" fmla="*/ 1955666 h 6858000"/>
              <a:gd name="connsiteX765" fmla="*/ 4570198 w 7467600"/>
              <a:gd name="connsiteY765" fmla="*/ 978081 h 6858000"/>
              <a:gd name="connsiteX766" fmla="*/ 4557898 w 7467600"/>
              <a:gd name="connsiteY766" fmla="*/ 900011 h 6858000"/>
              <a:gd name="connsiteX767" fmla="*/ 4344840 w 7467600"/>
              <a:gd name="connsiteY767" fmla="*/ 1922038 h 6858000"/>
              <a:gd name="connsiteX768" fmla="*/ 4378710 w 7467600"/>
              <a:gd name="connsiteY768" fmla="*/ 1665516 h 6858000"/>
              <a:gd name="connsiteX769" fmla="*/ 4448798 w 7467600"/>
              <a:gd name="connsiteY769" fmla="*/ 1253024 h 6858000"/>
              <a:gd name="connsiteX770" fmla="*/ 4480315 w 7467600"/>
              <a:gd name="connsiteY770" fmla="*/ 1158454 h 6858000"/>
              <a:gd name="connsiteX771" fmla="*/ 4494133 w 7467600"/>
              <a:gd name="connsiteY771" fmla="*/ 1118676 h 6858000"/>
              <a:gd name="connsiteX772" fmla="*/ 4557898 w 7467600"/>
              <a:gd name="connsiteY772" fmla="*/ 900011 h 6858000"/>
              <a:gd name="connsiteX773" fmla="*/ 5870151 w 7467600"/>
              <a:gd name="connsiteY773" fmla="*/ 898890 h 6858000"/>
              <a:gd name="connsiteX774" fmla="*/ 5861335 w 7467600"/>
              <a:gd name="connsiteY774" fmla="*/ 899177 h 6858000"/>
              <a:gd name="connsiteX775" fmla="*/ 5843702 w 7467600"/>
              <a:gd name="connsiteY775" fmla="*/ 899748 h 6858000"/>
              <a:gd name="connsiteX776" fmla="*/ 5651107 w 7467600"/>
              <a:gd name="connsiteY776" fmla="*/ 920306 h 6858000"/>
              <a:gd name="connsiteX777" fmla="*/ 5459407 w 7467600"/>
              <a:gd name="connsiteY777" fmla="*/ 940975 h 6858000"/>
              <a:gd name="connsiteX778" fmla="*/ 5374846 w 7467600"/>
              <a:gd name="connsiteY778" fmla="*/ 941988 h 6858000"/>
              <a:gd name="connsiteX779" fmla="*/ 5256105 w 7467600"/>
              <a:gd name="connsiteY779" fmla="*/ 945632 h 6858000"/>
              <a:gd name="connsiteX780" fmla="*/ 5107071 w 7467600"/>
              <a:gd name="connsiteY780" fmla="*/ 969720 h 6858000"/>
              <a:gd name="connsiteX781" fmla="*/ 4998681 w 7467600"/>
              <a:gd name="connsiteY781" fmla="*/ 988771 h 6858000"/>
              <a:gd name="connsiteX782" fmla="*/ 5870151 w 7467600"/>
              <a:gd name="connsiteY782" fmla="*/ 898890 h 6858000"/>
              <a:gd name="connsiteX783" fmla="*/ 5504425 w 7467600"/>
              <a:gd name="connsiteY783" fmla="*/ 848067 h 6858000"/>
              <a:gd name="connsiteX784" fmla="*/ 4968849 w 7467600"/>
              <a:gd name="connsiteY784" fmla="*/ 962318 h 6858000"/>
              <a:gd name="connsiteX785" fmla="*/ 5104039 w 7467600"/>
              <a:gd name="connsiteY785" fmla="*/ 940634 h 6858000"/>
              <a:gd name="connsiteX786" fmla="*/ 5256311 w 7467600"/>
              <a:gd name="connsiteY786" fmla="*/ 916490 h 6858000"/>
              <a:gd name="connsiteX787" fmla="*/ 5377381 w 7467600"/>
              <a:gd name="connsiteY787" fmla="*/ 912671 h 6858000"/>
              <a:gd name="connsiteX788" fmla="*/ 5460148 w 7467600"/>
              <a:gd name="connsiteY788" fmla="*/ 911442 h 6858000"/>
              <a:gd name="connsiteX789" fmla="*/ 5648971 w 7467600"/>
              <a:gd name="connsiteY789" fmla="*/ 891331 h 6858000"/>
              <a:gd name="connsiteX790" fmla="*/ 5844807 w 7467600"/>
              <a:gd name="connsiteY790" fmla="*/ 870718 h 6858000"/>
              <a:gd name="connsiteX791" fmla="*/ 5862975 w 7467600"/>
              <a:gd name="connsiteY791" fmla="*/ 869756 h 6858000"/>
              <a:gd name="connsiteX792" fmla="*/ 5920887 w 7467600"/>
              <a:gd name="connsiteY792" fmla="*/ 865929 h 6858000"/>
              <a:gd name="connsiteX793" fmla="*/ 5504425 w 7467600"/>
              <a:gd name="connsiteY793" fmla="*/ 848067 h 6858000"/>
              <a:gd name="connsiteX794" fmla="*/ 3607114 w 7467600"/>
              <a:gd name="connsiteY794" fmla="*/ 467441 h 6858000"/>
              <a:gd name="connsiteX795" fmla="*/ 3296242 w 7467600"/>
              <a:gd name="connsiteY795" fmla="*/ 807991 h 6858000"/>
              <a:gd name="connsiteX796" fmla="*/ 3174674 w 7467600"/>
              <a:gd name="connsiteY796" fmla="*/ 919759 h 6858000"/>
              <a:gd name="connsiteX797" fmla="*/ 3042978 w 7467600"/>
              <a:gd name="connsiteY797" fmla="*/ 1054894 h 6858000"/>
              <a:gd name="connsiteX798" fmla="*/ 2968914 w 7467600"/>
              <a:gd name="connsiteY798" fmla="*/ 1133756 h 6858000"/>
              <a:gd name="connsiteX799" fmla="*/ 3103823 w 7467600"/>
              <a:gd name="connsiteY799" fmla="*/ 1026814 h 6858000"/>
              <a:gd name="connsiteX800" fmla="*/ 3607114 w 7467600"/>
              <a:gd name="connsiteY800" fmla="*/ 467441 h 6858000"/>
              <a:gd name="connsiteX801" fmla="*/ 3744487 w 7467600"/>
              <a:gd name="connsiteY801" fmla="*/ 383136 h 6858000"/>
              <a:gd name="connsiteX802" fmla="*/ 3970213 w 7467600"/>
              <a:gd name="connsiteY802" fmla="*/ 995559 h 6858000"/>
              <a:gd name="connsiteX803" fmla="*/ 3744487 w 7467600"/>
              <a:gd name="connsiteY803" fmla="*/ 383136 h 6858000"/>
              <a:gd name="connsiteX804" fmla="*/ 3624562 w 7467600"/>
              <a:gd name="connsiteY804" fmla="*/ 367041 h 6858000"/>
              <a:gd name="connsiteX805" fmla="*/ 3489712 w 7467600"/>
              <a:gd name="connsiteY805" fmla="*/ 485386 h 6858000"/>
              <a:gd name="connsiteX806" fmla="*/ 3182994 w 7467600"/>
              <a:gd name="connsiteY806" fmla="*/ 828265 h 6858000"/>
              <a:gd name="connsiteX807" fmla="*/ 2892114 w 7467600"/>
              <a:gd name="connsiteY807" fmla="*/ 1172635 h 6858000"/>
              <a:gd name="connsiteX808" fmla="*/ 3021459 w 7467600"/>
              <a:gd name="connsiteY808" fmla="*/ 1035385 h 6858000"/>
              <a:gd name="connsiteX809" fmla="*/ 3153873 w 7467600"/>
              <a:gd name="connsiteY809" fmla="*/ 898971 h 6858000"/>
              <a:gd name="connsiteX810" fmla="*/ 3276511 w 7467600"/>
              <a:gd name="connsiteY810" fmla="*/ 786423 h 6858000"/>
              <a:gd name="connsiteX811" fmla="*/ 3584154 w 7467600"/>
              <a:gd name="connsiteY811" fmla="*/ 448218 h 6858000"/>
              <a:gd name="connsiteX812" fmla="*/ 3624562 w 7467600"/>
              <a:gd name="connsiteY812" fmla="*/ 367041 h 6858000"/>
              <a:gd name="connsiteX813" fmla="*/ 3766672 w 7467600"/>
              <a:gd name="connsiteY813" fmla="*/ 359429 h 6858000"/>
              <a:gd name="connsiteX814" fmla="*/ 3996338 w 7467600"/>
              <a:gd name="connsiteY814" fmla="*/ 968237 h 6858000"/>
              <a:gd name="connsiteX815" fmla="*/ 3766672 w 7467600"/>
              <a:gd name="connsiteY815" fmla="*/ 359429 h 6858000"/>
              <a:gd name="connsiteX816" fmla="*/ 5805386 w 7467600"/>
              <a:gd name="connsiteY816" fmla="*/ 239240 h 6858000"/>
              <a:gd name="connsiteX817" fmla="*/ 5736947 w 7467600"/>
              <a:gd name="connsiteY817" fmla="*/ 261367 h 6858000"/>
              <a:gd name="connsiteX818" fmla="*/ 5427012 w 7467600"/>
              <a:gd name="connsiteY818" fmla="*/ 311272 h 6858000"/>
              <a:gd name="connsiteX819" fmla="*/ 5147818 w 7467600"/>
              <a:gd name="connsiteY819" fmla="*/ 322112 h 6858000"/>
              <a:gd name="connsiteX820" fmla="*/ 5060854 w 7467600"/>
              <a:gd name="connsiteY820" fmla="*/ 311882 h 6858000"/>
              <a:gd name="connsiteX821" fmla="*/ 4945989 w 7467600"/>
              <a:gd name="connsiteY821" fmla="*/ 300516 h 6858000"/>
              <a:gd name="connsiteX822" fmla="*/ 5410479 w 7467600"/>
              <a:gd name="connsiteY822" fmla="*/ 348434 h 6858000"/>
              <a:gd name="connsiteX823" fmla="*/ 5805386 w 7467600"/>
              <a:gd name="connsiteY823" fmla="*/ 239240 h 6858000"/>
              <a:gd name="connsiteX824" fmla="*/ 5905192 w 7467600"/>
              <a:gd name="connsiteY824" fmla="*/ 163079 h 6858000"/>
              <a:gd name="connsiteX825" fmla="*/ 5865655 w 7467600"/>
              <a:gd name="connsiteY825" fmla="*/ 171901 h 6858000"/>
              <a:gd name="connsiteX826" fmla="*/ 5259740 w 7467600"/>
              <a:gd name="connsiteY826" fmla="*/ 257013 h 6858000"/>
              <a:gd name="connsiteX827" fmla="*/ 5208466 w 7467600"/>
              <a:gd name="connsiteY827" fmla="*/ 257550 h 6858000"/>
              <a:gd name="connsiteX828" fmla="*/ 4980204 w 7467600"/>
              <a:gd name="connsiteY828" fmla="*/ 271903 h 6858000"/>
              <a:gd name="connsiteX829" fmla="*/ 5068068 w 7467600"/>
              <a:gd name="connsiteY829" fmla="*/ 282244 h 6858000"/>
              <a:gd name="connsiteX830" fmla="*/ 5153231 w 7467600"/>
              <a:gd name="connsiteY830" fmla="*/ 292240 h 6858000"/>
              <a:gd name="connsiteX831" fmla="*/ 5426491 w 7467600"/>
              <a:gd name="connsiteY831" fmla="*/ 281128 h 6858000"/>
              <a:gd name="connsiteX832" fmla="*/ 5731212 w 7467600"/>
              <a:gd name="connsiteY832" fmla="*/ 231951 h 6858000"/>
              <a:gd name="connsiteX833" fmla="*/ 5905192 w 7467600"/>
              <a:gd name="connsiteY833" fmla="*/ 163079 h 6858000"/>
              <a:gd name="connsiteX834" fmla="*/ 5944437 w 7467600"/>
              <a:gd name="connsiteY834" fmla="*/ 113829 h 6858000"/>
              <a:gd name="connsiteX835" fmla="*/ 5825032 w 7467600"/>
              <a:gd name="connsiteY835" fmla="*/ 146405 h 6858000"/>
              <a:gd name="connsiteX836" fmla="*/ 4955599 w 7467600"/>
              <a:gd name="connsiteY836" fmla="*/ 247008 h 6858000"/>
              <a:gd name="connsiteX837" fmla="*/ 5210104 w 7467600"/>
              <a:gd name="connsiteY837" fmla="*/ 228123 h 6858000"/>
              <a:gd name="connsiteX838" fmla="*/ 5261015 w 7467600"/>
              <a:gd name="connsiteY838" fmla="*/ 227087 h 6858000"/>
              <a:gd name="connsiteX839" fmla="*/ 5861181 w 7467600"/>
              <a:gd name="connsiteY839" fmla="*/ 143093 h 6858000"/>
              <a:gd name="connsiteX840" fmla="*/ 5961252 w 7467600"/>
              <a:gd name="connsiteY840" fmla="*/ 114820 h 6858000"/>
              <a:gd name="connsiteX841" fmla="*/ 5944437 w 7467600"/>
              <a:gd name="connsiteY841" fmla="*/ 113829 h 6858000"/>
              <a:gd name="connsiteX842" fmla="*/ 3882765 w 7467600"/>
              <a:gd name="connsiteY842" fmla="*/ 0 h 6858000"/>
              <a:gd name="connsiteX843" fmla="*/ 3995099 w 7467600"/>
              <a:gd name="connsiteY843" fmla="*/ 0 h 6858000"/>
              <a:gd name="connsiteX844" fmla="*/ 4163818 w 7467600"/>
              <a:gd name="connsiteY844" fmla="*/ 234104 h 6858000"/>
              <a:gd name="connsiteX845" fmla="*/ 4172099 w 7467600"/>
              <a:gd name="connsiteY845" fmla="*/ 234207 h 6858000"/>
              <a:gd name="connsiteX846" fmla="*/ 4784282 w 7467600"/>
              <a:gd name="connsiteY846" fmla="*/ 276561 h 6858000"/>
              <a:gd name="connsiteX847" fmla="*/ 4801687 w 7467600"/>
              <a:gd name="connsiteY847" fmla="*/ 267764 h 6858000"/>
              <a:gd name="connsiteX848" fmla="*/ 6082788 w 7467600"/>
              <a:gd name="connsiteY848" fmla="*/ 64119 h 6858000"/>
              <a:gd name="connsiteX849" fmla="*/ 6099442 w 7467600"/>
              <a:gd name="connsiteY849" fmla="*/ 82568 h 6858000"/>
              <a:gd name="connsiteX850" fmla="*/ 4804137 w 7467600"/>
              <a:gd name="connsiteY850" fmla="*/ 320931 h 6858000"/>
              <a:gd name="connsiteX851" fmla="*/ 4227047 w 7467600"/>
              <a:gd name="connsiteY851" fmla="*/ 313415 h 6858000"/>
              <a:gd name="connsiteX852" fmla="*/ 4346041 w 7467600"/>
              <a:gd name="connsiteY852" fmla="*/ 456086 h 6858000"/>
              <a:gd name="connsiteX853" fmla="*/ 4870967 w 7467600"/>
              <a:gd name="connsiteY853" fmla="*/ 963061 h 6858000"/>
              <a:gd name="connsiteX854" fmla="*/ 4889647 w 7467600"/>
              <a:gd name="connsiteY854" fmla="*/ 957147 h 6858000"/>
              <a:gd name="connsiteX855" fmla="*/ 5422504 w 7467600"/>
              <a:gd name="connsiteY855" fmla="*/ 805191 h 6858000"/>
              <a:gd name="connsiteX856" fmla="*/ 6087656 w 7467600"/>
              <a:gd name="connsiteY856" fmla="*/ 826703 h 6858000"/>
              <a:gd name="connsiteX857" fmla="*/ 6058717 w 7467600"/>
              <a:gd name="connsiteY857" fmla="*/ 865992 h 6858000"/>
              <a:gd name="connsiteX858" fmla="*/ 4974153 w 7467600"/>
              <a:gd name="connsiteY858" fmla="*/ 1045456 h 6858000"/>
              <a:gd name="connsiteX859" fmla="*/ 5627835 w 7467600"/>
              <a:gd name="connsiteY859" fmla="*/ 1472077 h 6858000"/>
              <a:gd name="connsiteX860" fmla="*/ 5629817 w 7467600"/>
              <a:gd name="connsiteY860" fmla="*/ 1471412 h 6858000"/>
              <a:gd name="connsiteX861" fmla="*/ 5634124 w 7467600"/>
              <a:gd name="connsiteY861" fmla="*/ 1470572 h 6858000"/>
              <a:gd name="connsiteX862" fmla="*/ 5755832 w 7467600"/>
              <a:gd name="connsiteY862" fmla="*/ 1383886 h 6858000"/>
              <a:gd name="connsiteX863" fmla="*/ 6014186 w 7467600"/>
              <a:gd name="connsiteY863" fmla="*/ 1279799 h 6858000"/>
              <a:gd name="connsiteX864" fmla="*/ 6901619 w 7467600"/>
              <a:gd name="connsiteY864" fmla="*/ 1047874 h 6858000"/>
              <a:gd name="connsiteX865" fmla="*/ 6931566 w 7467600"/>
              <a:gd name="connsiteY865" fmla="*/ 1062034 h 6858000"/>
              <a:gd name="connsiteX866" fmla="*/ 5790982 w 7467600"/>
              <a:gd name="connsiteY866" fmla="*/ 1561380 h 6858000"/>
              <a:gd name="connsiteX867" fmla="*/ 6188971 w 7467600"/>
              <a:gd name="connsiteY867" fmla="*/ 1755168 h 6858000"/>
              <a:gd name="connsiteX868" fmla="*/ 6202446 w 7467600"/>
              <a:gd name="connsiteY868" fmla="*/ 1752268 h 6858000"/>
              <a:gd name="connsiteX869" fmla="*/ 7179560 w 7467600"/>
              <a:gd name="connsiteY869" fmla="*/ 1467551 h 6858000"/>
              <a:gd name="connsiteX870" fmla="*/ 7158730 w 7467600"/>
              <a:gd name="connsiteY870" fmla="*/ 1507835 h 6858000"/>
              <a:gd name="connsiteX871" fmla="*/ 6326959 w 7467600"/>
              <a:gd name="connsiteY871" fmla="*/ 1817686 h 6858000"/>
              <a:gd name="connsiteX872" fmla="*/ 6537433 w 7467600"/>
              <a:gd name="connsiteY872" fmla="*/ 1907790 h 6858000"/>
              <a:gd name="connsiteX873" fmla="*/ 6550221 w 7467600"/>
              <a:gd name="connsiteY873" fmla="*/ 1910729 h 6858000"/>
              <a:gd name="connsiteX874" fmla="*/ 6964438 w 7467600"/>
              <a:gd name="connsiteY874" fmla="*/ 2209505 h 6858000"/>
              <a:gd name="connsiteX875" fmla="*/ 7367862 w 7467600"/>
              <a:gd name="connsiteY875" fmla="*/ 2806833 h 6858000"/>
              <a:gd name="connsiteX876" fmla="*/ 7364329 w 7467600"/>
              <a:gd name="connsiteY876" fmla="*/ 2826907 h 6858000"/>
              <a:gd name="connsiteX877" fmla="*/ 7290545 w 7467600"/>
              <a:gd name="connsiteY877" fmla="*/ 2850663 h 6858000"/>
              <a:gd name="connsiteX878" fmla="*/ 6472036 w 7467600"/>
              <a:gd name="connsiteY878" fmla="*/ 1959003 h 6858000"/>
              <a:gd name="connsiteX879" fmla="*/ 5792897 w 7467600"/>
              <a:gd name="connsiteY879" fmla="*/ 1647747 h 6858000"/>
              <a:gd name="connsiteX880" fmla="*/ 5842751 w 7467600"/>
              <a:gd name="connsiteY880" fmla="*/ 1816112 h 6858000"/>
              <a:gd name="connsiteX881" fmla="*/ 5847424 w 7467600"/>
              <a:gd name="connsiteY881" fmla="*/ 1815776 h 6858000"/>
              <a:gd name="connsiteX882" fmla="*/ 6399821 w 7467600"/>
              <a:gd name="connsiteY882" fmla="*/ 2344799 h 6858000"/>
              <a:gd name="connsiteX883" fmla="*/ 6323232 w 7467600"/>
              <a:gd name="connsiteY883" fmla="*/ 2389634 h 6858000"/>
              <a:gd name="connsiteX884" fmla="*/ 5942958 w 7467600"/>
              <a:gd name="connsiteY884" fmla="*/ 2077708 h 6858000"/>
              <a:gd name="connsiteX885" fmla="*/ 5921559 w 7467600"/>
              <a:gd name="connsiteY885" fmla="*/ 2378596 h 6858000"/>
              <a:gd name="connsiteX886" fmla="*/ 5817651 w 7467600"/>
              <a:gd name="connsiteY886" fmla="*/ 3023919 h 6858000"/>
              <a:gd name="connsiteX887" fmla="*/ 5729634 w 7467600"/>
              <a:gd name="connsiteY887" fmla="*/ 3051849 h 6858000"/>
              <a:gd name="connsiteX888" fmla="*/ 5611018 w 7467600"/>
              <a:gd name="connsiteY888" fmla="*/ 2316769 h 6858000"/>
              <a:gd name="connsiteX889" fmla="*/ 5687608 w 7467600"/>
              <a:gd name="connsiteY889" fmla="*/ 2039972 h 6858000"/>
              <a:gd name="connsiteX890" fmla="*/ 5657554 w 7467600"/>
              <a:gd name="connsiteY890" fmla="*/ 1576445 h 6858000"/>
              <a:gd name="connsiteX891" fmla="*/ 5150475 w 7467600"/>
              <a:gd name="connsiteY891" fmla="*/ 1274012 h 6858000"/>
              <a:gd name="connsiteX892" fmla="*/ 5349142 w 7467600"/>
              <a:gd name="connsiteY892" fmla="*/ 2204405 h 6858000"/>
              <a:gd name="connsiteX893" fmla="*/ 5262214 w 7467600"/>
              <a:gd name="connsiteY893" fmla="*/ 2233836 h 6858000"/>
              <a:gd name="connsiteX894" fmla="*/ 4981539 w 7467600"/>
              <a:gd name="connsiteY894" fmla="*/ 1542201 h 6858000"/>
              <a:gd name="connsiteX895" fmla="*/ 4958461 w 7467600"/>
              <a:gd name="connsiteY895" fmla="*/ 1136957 h 6858000"/>
              <a:gd name="connsiteX896" fmla="*/ 4655015 w 7467600"/>
              <a:gd name="connsiteY896" fmla="*/ 891426 h 6858000"/>
              <a:gd name="connsiteX897" fmla="*/ 4348002 w 7467600"/>
              <a:gd name="connsiteY897" fmla="*/ 2205895 h 6858000"/>
              <a:gd name="connsiteX898" fmla="*/ 4262250 w 7467600"/>
              <a:gd name="connsiteY898" fmla="*/ 2219972 h 6858000"/>
              <a:gd name="connsiteX899" fmla="*/ 4550611 w 7467600"/>
              <a:gd name="connsiteY899" fmla="*/ 817540 h 6858000"/>
              <a:gd name="connsiteX900" fmla="*/ 4564418 w 7467600"/>
              <a:gd name="connsiteY900" fmla="*/ 808293 h 6858000"/>
              <a:gd name="connsiteX901" fmla="*/ 4266388 w 7467600"/>
              <a:gd name="connsiteY901" fmla="*/ 500083 h 6858000"/>
              <a:gd name="connsiteX902" fmla="*/ 4032842 w 7467600"/>
              <a:gd name="connsiteY902" fmla="*/ 211809 h 6858000"/>
              <a:gd name="connsiteX903" fmla="*/ 3882765 w 7467600"/>
              <a:gd name="connsiteY903" fmla="*/ 0 h 6858000"/>
              <a:gd name="connsiteX904" fmla="*/ 3721337 w 7467600"/>
              <a:gd name="connsiteY904" fmla="*/ 0 h 6858000"/>
              <a:gd name="connsiteX905" fmla="*/ 3797544 w 7467600"/>
              <a:gd name="connsiteY905" fmla="*/ 0 h 6858000"/>
              <a:gd name="connsiteX906" fmla="*/ 3775734 w 7467600"/>
              <a:gd name="connsiteY906" fmla="*/ 95131 h 6858000"/>
              <a:gd name="connsiteX907" fmla="*/ 3724807 w 7467600"/>
              <a:gd name="connsiteY907" fmla="*/ 272257 h 6858000"/>
              <a:gd name="connsiteX908" fmla="*/ 3726844 w 7467600"/>
              <a:gd name="connsiteY908" fmla="*/ 282988 h 6858000"/>
              <a:gd name="connsiteX909" fmla="*/ 3742664 w 7467600"/>
              <a:gd name="connsiteY909" fmla="*/ 279918 h 6858000"/>
              <a:gd name="connsiteX910" fmla="*/ 4103910 w 7467600"/>
              <a:gd name="connsiteY910" fmla="*/ 1161917 h 6858000"/>
              <a:gd name="connsiteX911" fmla="*/ 4020269 w 7467600"/>
              <a:gd name="connsiteY911" fmla="*/ 1200406 h 6858000"/>
              <a:gd name="connsiteX912" fmla="*/ 3674882 w 7467600"/>
              <a:gd name="connsiteY912" fmla="*/ 488524 h 6858000"/>
              <a:gd name="connsiteX913" fmla="*/ 3132682 w 7467600"/>
              <a:gd name="connsiteY913" fmla="*/ 1072284 h 6858000"/>
              <a:gd name="connsiteX914" fmla="*/ 2716346 w 7467600"/>
              <a:gd name="connsiteY914" fmla="*/ 1276376 h 6858000"/>
              <a:gd name="connsiteX915" fmla="*/ 2716772 w 7467600"/>
              <a:gd name="connsiteY915" fmla="*/ 1255462 h 6858000"/>
              <a:gd name="connsiteX916" fmla="*/ 3471096 w 7467600"/>
              <a:gd name="connsiteY916" fmla="*/ 437072 h 6858000"/>
              <a:gd name="connsiteX917" fmla="*/ 3639057 w 7467600"/>
              <a:gd name="connsiteY917" fmla="*/ 286334 h 6858000"/>
              <a:gd name="connsiteX918" fmla="*/ 3640309 w 7467600"/>
              <a:gd name="connsiteY918" fmla="*/ 284664 h 6858000"/>
              <a:gd name="connsiteX919" fmla="*/ 3646022 w 7467600"/>
              <a:gd name="connsiteY919" fmla="*/ 276711 h 6858000"/>
              <a:gd name="connsiteX920" fmla="*/ 3707943 w 7467600"/>
              <a:gd name="connsiteY920" fmla="*/ 65958 h 6858000"/>
              <a:gd name="connsiteX921" fmla="*/ 3721337 w 7467600"/>
              <a:gd name="connsiteY921" fmla="*/ 0 h 6858000"/>
              <a:gd name="connsiteX922" fmla="*/ 2867960 w 7467600"/>
              <a:gd name="connsiteY922" fmla="*/ 0 h 6858000"/>
              <a:gd name="connsiteX923" fmla="*/ 2926351 w 7467600"/>
              <a:gd name="connsiteY923" fmla="*/ 0 h 6858000"/>
              <a:gd name="connsiteX924" fmla="*/ 2902823 w 7467600"/>
              <a:gd name="connsiteY924" fmla="*/ 262929 h 6858000"/>
              <a:gd name="connsiteX925" fmla="*/ 2940663 w 7467600"/>
              <a:gd name="connsiteY925" fmla="*/ 140884 h 6858000"/>
              <a:gd name="connsiteX926" fmla="*/ 2947039 w 7467600"/>
              <a:gd name="connsiteY926" fmla="*/ 122524 h 6858000"/>
              <a:gd name="connsiteX927" fmla="*/ 2984316 w 7467600"/>
              <a:gd name="connsiteY927" fmla="*/ 0 h 6858000"/>
              <a:gd name="connsiteX928" fmla="*/ 3016114 w 7467600"/>
              <a:gd name="connsiteY928" fmla="*/ 0 h 6858000"/>
              <a:gd name="connsiteX929" fmla="*/ 2979949 w 7467600"/>
              <a:gd name="connsiteY929" fmla="*/ 119274 h 6858000"/>
              <a:gd name="connsiteX930" fmla="*/ 3023879 w 7467600"/>
              <a:gd name="connsiteY930" fmla="*/ 0 h 6858000"/>
              <a:gd name="connsiteX931" fmla="*/ 3105400 w 7467600"/>
              <a:gd name="connsiteY931" fmla="*/ 0 h 6858000"/>
              <a:gd name="connsiteX932" fmla="*/ 3094669 w 7467600"/>
              <a:gd name="connsiteY932" fmla="*/ 30308 h 6858000"/>
              <a:gd name="connsiteX933" fmla="*/ 2901945 w 7467600"/>
              <a:gd name="connsiteY933" fmla="*/ 466538 h 6858000"/>
              <a:gd name="connsiteX934" fmla="*/ 2815209 w 7467600"/>
              <a:gd name="connsiteY934" fmla="*/ 497361 h 6858000"/>
              <a:gd name="connsiteX935" fmla="*/ 2844845 w 7467600"/>
              <a:gd name="connsiteY935" fmla="*/ 127638 h 6858000"/>
              <a:gd name="connsiteX936" fmla="*/ 2867960 w 7467600"/>
              <a:gd name="connsiteY936" fmla="*/ 0 h 6858000"/>
              <a:gd name="connsiteX937" fmla="*/ 1057230 w 7467600"/>
              <a:gd name="connsiteY937" fmla="*/ 0 h 6858000"/>
              <a:gd name="connsiteX938" fmla="*/ 1111003 w 7467600"/>
              <a:gd name="connsiteY938" fmla="*/ 0 h 6858000"/>
              <a:gd name="connsiteX939" fmla="*/ 1125553 w 7467600"/>
              <a:gd name="connsiteY939" fmla="*/ 52588 h 6858000"/>
              <a:gd name="connsiteX940" fmla="*/ 1304276 w 7467600"/>
              <a:gd name="connsiteY940" fmla="*/ 476275 h 6858000"/>
              <a:gd name="connsiteX941" fmla="*/ 1492066 w 7467600"/>
              <a:gd name="connsiteY941" fmla="*/ 886333 h 6858000"/>
              <a:gd name="connsiteX942" fmla="*/ 1423698 w 7467600"/>
              <a:gd name="connsiteY942" fmla="*/ 710817 h 6858000"/>
              <a:gd name="connsiteX943" fmla="*/ 1357609 w 7467600"/>
              <a:gd name="connsiteY943" fmla="*/ 532892 h 6858000"/>
              <a:gd name="connsiteX944" fmla="*/ 1309550 w 7467600"/>
              <a:gd name="connsiteY944" fmla="*/ 374031 h 6858000"/>
              <a:gd name="connsiteX945" fmla="*/ 1193673 w 7467600"/>
              <a:gd name="connsiteY945" fmla="*/ 49533 h 6858000"/>
              <a:gd name="connsiteX946" fmla="*/ 1164391 w 7467600"/>
              <a:gd name="connsiteY946" fmla="*/ 0 h 6858000"/>
              <a:gd name="connsiteX947" fmla="*/ 1200666 w 7467600"/>
              <a:gd name="connsiteY947" fmla="*/ 0 h 6858000"/>
              <a:gd name="connsiteX948" fmla="*/ 1223408 w 7467600"/>
              <a:gd name="connsiteY948" fmla="*/ 38996 h 6858000"/>
              <a:gd name="connsiteX949" fmla="*/ 1339635 w 7467600"/>
              <a:gd name="connsiteY949" fmla="*/ 365517 h 6858000"/>
              <a:gd name="connsiteX950" fmla="*/ 1387469 w 7467600"/>
              <a:gd name="connsiteY950" fmla="*/ 523079 h 6858000"/>
              <a:gd name="connsiteX951" fmla="*/ 1452685 w 7467600"/>
              <a:gd name="connsiteY951" fmla="*/ 699806 h 6858000"/>
              <a:gd name="connsiteX952" fmla="*/ 1492092 w 7467600"/>
              <a:gd name="connsiteY952" fmla="*/ 800424 h 6858000"/>
              <a:gd name="connsiteX953" fmla="*/ 1455302 w 7467600"/>
              <a:gd name="connsiteY953" fmla="*/ 632913 h 6858000"/>
              <a:gd name="connsiteX954" fmla="*/ 1222336 w 7467600"/>
              <a:gd name="connsiteY954" fmla="*/ 9480 h 6858000"/>
              <a:gd name="connsiteX955" fmla="*/ 1214634 w 7467600"/>
              <a:gd name="connsiteY955" fmla="*/ 0 h 6858000"/>
              <a:gd name="connsiteX956" fmla="*/ 1289827 w 7467600"/>
              <a:gd name="connsiteY956" fmla="*/ 0 h 6858000"/>
              <a:gd name="connsiteX957" fmla="*/ 1321076 w 7467600"/>
              <a:gd name="connsiteY957" fmla="*/ 59722 h 6858000"/>
              <a:gd name="connsiteX958" fmla="*/ 1512579 w 7467600"/>
              <a:gd name="connsiteY958" fmla="*/ 626441 h 6858000"/>
              <a:gd name="connsiteX959" fmla="*/ 1506076 w 7467600"/>
              <a:gd name="connsiteY959" fmla="*/ 1089289 h 6858000"/>
              <a:gd name="connsiteX960" fmla="*/ 1486346 w 7467600"/>
              <a:gd name="connsiteY960" fmla="*/ 1079919 h 6858000"/>
              <a:gd name="connsiteX961" fmla="*/ 1070511 w 7467600"/>
              <a:gd name="connsiteY961" fmla="*/ 48609 h 6858000"/>
              <a:gd name="connsiteX962" fmla="*/ 1057230 w 7467600"/>
              <a:gd name="connsiteY962" fmla="*/ 0 h 6858000"/>
              <a:gd name="connsiteX963" fmla="*/ 43151 w 7467600"/>
              <a:gd name="connsiteY963" fmla="*/ 0 h 6858000"/>
              <a:gd name="connsiteX964" fmla="*/ 95283 w 7467600"/>
              <a:gd name="connsiteY964" fmla="*/ 0 h 6858000"/>
              <a:gd name="connsiteX965" fmla="*/ 300708 w 7467600"/>
              <a:gd name="connsiteY965" fmla="*/ 154571 h 6858000"/>
              <a:gd name="connsiteX966" fmla="*/ 530414 w 7467600"/>
              <a:gd name="connsiteY966" fmla="*/ 354673 h 6858000"/>
              <a:gd name="connsiteX967" fmla="*/ 333785 w 7467600"/>
              <a:gd name="connsiteY967" fmla="*/ 161564 h 6858000"/>
              <a:gd name="connsiteX968" fmla="*/ 147005 w 7467600"/>
              <a:gd name="connsiteY968" fmla="*/ 0 h 6858000"/>
              <a:gd name="connsiteX969" fmla="*/ 272509 w 7467600"/>
              <a:gd name="connsiteY969" fmla="*/ 0 h 6858000"/>
              <a:gd name="connsiteX970" fmla="*/ 326276 w 7467600"/>
              <a:gd name="connsiteY970" fmla="*/ 45847 h 6858000"/>
              <a:gd name="connsiteX971" fmla="*/ 823759 w 7467600"/>
              <a:gd name="connsiteY971" fmla="*/ 574145 h 6858000"/>
              <a:gd name="connsiteX972" fmla="*/ 811254 w 7467600"/>
              <a:gd name="connsiteY972" fmla="*/ 665546 h 6858000"/>
              <a:gd name="connsiteX973" fmla="*/ 154042 w 7467600"/>
              <a:gd name="connsiteY973" fmla="*/ 261522 h 6858000"/>
              <a:gd name="connsiteX974" fmla="*/ 13550 w 7467600"/>
              <a:gd name="connsiteY974" fmla="*/ 158423 h 6858000"/>
              <a:gd name="connsiteX975" fmla="*/ 0 w 7467600"/>
              <a:gd name="connsiteY975" fmla="*/ 146618 h 6858000"/>
              <a:gd name="connsiteX976" fmla="*/ 0 w 7467600"/>
              <a:gd name="connsiteY976" fmla="*/ 59161 h 6858000"/>
              <a:gd name="connsiteX977" fmla="*/ 45427 w 7467600"/>
              <a:gd name="connsiteY977" fmla="*/ 101078 h 6858000"/>
              <a:gd name="connsiteX978" fmla="*/ 630103 w 7467600"/>
              <a:gd name="connsiteY978" fmla="*/ 485885 h 6858000"/>
              <a:gd name="connsiteX979" fmla="*/ 532040 w 7467600"/>
              <a:gd name="connsiteY979" fmla="*/ 399359 h 6858000"/>
              <a:gd name="connsiteX980" fmla="*/ 517618 w 7467600"/>
              <a:gd name="connsiteY980" fmla="*/ 385726 h 6858000"/>
              <a:gd name="connsiteX981" fmla="*/ 285074 w 7467600"/>
              <a:gd name="connsiteY981" fmla="*/ 182755 h 6858000"/>
              <a:gd name="connsiteX982" fmla="*/ 43151 w 7467600"/>
              <a:gd name="connsiteY98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44835 w 7467600"/>
              <a:gd name="connsiteY76" fmla="*/ 5424988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1456157 w 7467600"/>
              <a:gd name="connsiteY103" fmla="*/ 5371404 h 6858000"/>
              <a:gd name="connsiteX104" fmla="*/ 1244432 w 7467600"/>
              <a:gd name="connsiteY104" fmla="*/ 5385601 h 6858000"/>
              <a:gd name="connsiteX105" fmla="*/ 973990 w 7467600"/>
              <a:gd name="connsiteY105" fmla="*/ 5424940 h 6858000"/>
              <a:gd name="connsiteX106" fmla="*/ 1103809 w 7467600"/>
              <a:gd name="connsiteY106" fmla="*/ 5433720 h 6858000"/>
              <a:gd name="connsiteX107" fmla="*/ 1123454 w 7467600"/>
              <a:gd name="connsiteY107" fmla="*/ 5435727 h 6858000"/>
              <a:gd name="connsiteX108" fmla="*/ 1737017 w 7467600"/>
              <a:gd name="connsiteY108" fmla="*/ 5452183 h 6858000"/>
              <a:gd name="connsiteX109" fmla="*/ 1824397 w 7467600"/>
              <a:gd name="connsiteY109" fmla="*/ 5447757 h 6858000"/>
              <a:gd name="connsiteX110" fmla="*/ 2070059 w 7467600"/>
              <a:gd name="connsiteY110" fmla="*/ 5441660 h 6858000"/>
              <a:gd name="connsiteX111" fmla="*/ 1456157 w 7467600"/>
              <a:gd name="connsiteY111" fmla="*/ 5371404 h 6858000"/>
              <a:gd name="connsiteX112" fmla="*/ 4988186 w 7467600"/>
              <a:gd name="connsiteY112" fmla="*/ 5216467 h 6858000"/>
              <a:gd name="connsiteX113" fmla="*/ 4777334 w 7467600"/>
              <a:gd name="connsiteY113" fmla="*/ 5406072 h 6858000"/>
              <a:gd name="connsiteX114" fmla="*/ 4718341 w 7467600"/>
              <a:gd name="connsiteY114" fmla="*/ 5468043 h 6858000"/>
              <a:gd name="connsiteX115" fmla="*/ 4604655 w 7467600"/>
              <a:gd name="connsiteY115" fmla="*/ 5583434 h 6858000"/>
              <a:gd name="connsiteX116" fmla="*/ 4565074 w 7467600"/>
              <a:gd name="connsiteY116" fmla="*/ 5618550 h 6858000"/>
              <a:gd name="connsiteX117" fmla="*/ 4988186 w 7467600"/>
              <a:gd name="connsiteY117" fmla="*/ 5216467 h 6858000"/>
              <a:gd name="connsiteX118" fmla="*/ 4978032 w 7467600"/>
              <a:gd name="connsiteY118" fmla="*/ 5183809 h 6858000"/>
              <a:gd name="connsiteX119" fmla="*/ 4463413 w 7467600"/>
              <a:gd name="connsiteY119" fmla="*/ 5615162 h 6858000"/>
              <a:gd name="connsiteX120" fmla="*/ 4358134 w 7467600"/>
              <a:gd name="connsiteY120" fmla="*/ 5742791 h 6858000"/>
              <a:gd name="connsiteX121" fmla="*/ 4376219 w 7467600"/>
              <a:gd name="connsiteY121" fmla="*/ 5729027 h 6858000"/>
              <a:gd name="connsiteX122" fmla="*/ 4582340 w 7467600"/>
              <a:gd name="connsiteY122" fmla="*/ 5561037 h 6858000"/>
              <a:gd name="connsiteX123" fmla="*/ 4694684 w 7467600"/>
              <a:gd name="connsiteY123" fmla="*/ 5447098 h 6858000"/>
              <a:gd name="connsiteX124" fmla="*/ 4754123 w 7467600"/>
              <a:gd name="connsiteY124" fmla="*/ 5384643 h 6858000"/>
              <a:gd name="connsiteX125" fmla="*/ 4978032 w 7467600"/>
              <a:gd name="connsiteY125" fmla="*/ 5183809 h 6858000"/>
              <a:gd name="connsiteX126" fmla="*/ 1903353 w 7467600"/>
              <a:gd name="connsiteY126" fmla="*/ 5044827 h 6858000"/>
              <a:gd name="connsiteX127" fmla="*/ 1936931 w 7467600"/>
              <a:gd name="connsiteY127" fmla="*/ 5093954 h 6858000"/>
              <a:gd name="connsiteX128" fmla="*/ 2195868 w 7467600"/>
              <a:gd name="connsiteY128" fmla="*/ 5396574 h 6858000"/>
              <a:gd name="connsiteX129" fmla="*/ 2088852 w 7467600"/>
              <a:gd name="connsiteY129" fmla="*/ 5166123 h 6858000"/>
              <a:gd name="connsiteX130" fmla="*/ 1958241 w 7467600"/>
              <a:gd name="connsiteY130" fmla="*/ 5067955 h 6858000"/>
              <a:gd name="connsiteX131" fmla="*/ 1903353 w 7467600"/>
              <a:gd name="connsiteY131" fmla="*/ 5044827 h 6858000"/>
              <a:gd name="connsiteX132" fmla="*/ 1979378 w 7467600"/>
              <a:gd name="connsiteY132" fmla="*/ 4769504 h 6858000"/>
              <a:gd name="connsiteX133" fmla="*/ 2882120 w 7467600"/>
              <a:gd name="connsiteY133" fmla="*/ 5064547 h 6858000"/>
              <a:gd name="connsiteX134" fmla="*/ 2793103 w 7467600"/>
              <a:gd name="connsiteY134" fmla="*/ 5039699 h 6858000"/>
              <a:gd name="connsiteX135" fmla="*/ 2770041 w 7467600"/>
              <a:gd name="connsiteY135" fmla="*/ 5033634 h 6858000"/>
              <a:gd name="connsiteX136" fmla="*/ 1979378 w 7467600"/>
              <a:gd name="connsiteY136" fmla="*/ 4769504 h 6858000"/>
              <a:gd name="connsiteX137" fmla="*/ 1927410 w 7467600"/>
              <a:gd name="connsiteY137" fmla="*/ 4716164 h 6858000"/>
              <a:gd name="connsiteX138" fmla="*/ 1959587 w 7467600"/>
              <a:gd name="connsiteY138" fmla="*/ 4728849 h 6858000"/>
              <a:gd name="connsiteX139" fmla="*/ 2777707 w 7467600"/>
              <a:gd name="connsiteY139" fmla="*/ 5003991 h 6858000"/>
              <a:gd name="connsiteX140" fmla="*/ 2800768 w 7467600"/>
              <a:gd name="connsiteY140" fmla="*/ 5010056 h 6858000"/>
              <a:gd name="connsiteX141" fmla="*/ 2879408 w 7467600"/>
              <a:gd name="connsiteY141" fmla="*/ 5031590 h 6858000"/>
              <a:gd name="connsiteX142" fmla="*/ 2862295 w 7467600"/>
              <a:gd name="connsiteY142" fmla="*/ 5022958 h 6858000"/>
              <a:gd name="connsiteX143" fmla="*/ 2813343 w 7467600"/>
              <a:gd name="connsiteY143" fmla="*/ 4998369 h 6858000"/>
              <a:gd name="connsiteX144" fmla="*/ 2646245 w 7467600"/>
              <a:gd name="connsiteY144" fmla="*/ 4930999 h 6858000"/>
              <a:gd name="connsiteX145" fmla="*/ 1999243 w 7467600"/>
              <a:gd name="connsiteY145" fmla="*/ 4730524 h 6858000"/>
              <a:gd name="connsiteX146" fmla="*/ 1979527 w 7467600"/>
              <a:gd name="connsiteY146" fmla="*/ 4726651 h 6858000"/>
              <a:gd name="connsiteX147" fmla="*/ 1927410 w 7467600"/>
              <a:gd name="connsiteY147" fmla="*/ 4716164 h 6858000"/>
              <a:gd name="connsiteX148" fmla="*/ 1997014 w 7467600"/>
              <a:gd name="connsiteY148" fmla="*/ 4698007 h 6858000"/>
              <a:gd name="connsiteX149" fmla="*/ 2005458 w 7467600"/>
              <a:gd name="connsiteY149" fmla="*/ 4699540 h 6858000"/>
              <a:gd name="connsiteX150" fmla="*/ 2657186 w 7467600"/>
              <a:gd name="connsiteY150" fmla="*/ 4901687 h 6858000"/>
              <a:gd name="connsiteX151" fmla="*/ 2826662 w 7467600"/>
              <a:gd name="connsiteY151" fmla="*/ 4970362 h 6858000"/>
              <a:gd name="connsiteX152" fmla="*/ 2876100 w 7467600"/>
              <a:gd name="connsiteY152" fmla="*/ 4995397 h 6858000"/>
              <a:gd name="connsiteX153" fmla="*/ 3042600 w 7467600"/>
              <a:gd name="connsiteY153" fmla="*/ 5059532 h 6858000"/>
              <a:gd name="connsiteX154" fmla="*/ 1997014 w 7467600"/>
              <a:gd name="connsiteY154" fmla="*/ 4698007 h 6858000"/>
              <a:gd name="connsiteX155" fmla="*/ 2305292 w 7467600"/>
              <a:gd name="connsiteY155" fmla="*/ 4219492 h 6858000"/>
              <a:gd name="connsiteX156" fmla="*/ 3360922 w 7467600"/>
              <a:gd name="connsiteY156" fmla="*/ 4529373 h 6858000"/>
              <a:gd name="connsiteX157" fmla="*/ 3492420 w 7467600"/>
              <a:gd name="connsiteY157" fmla="*/ 4510145 h 6858000"/>
              <a:gd name="connsiteX158" fmla="*/ 3364086 w 7467600"/>
              <a:gd name="connsiteY158" fmla="*/ 4480340 h 6858000"/>
              <a:gd name="connsiteX159" fmla="*/ 3225818 w 7467600"/>
              <a:gd name="connsiteY159" fmla="*/ 4411822 h 6858000"/>
              <a:gd name="connsiteX160" fmla="*/ 3129696 w 7467600"/>
              <a:gd name="connsiteY160" fmla="*/ 4360704 h 6858000"/>
              <a:gd name="connsiteX161" fmla="*/ 2814545 w 7467600"/>
              <a:gd name="connsiteY161" fmla="*/ 4282955 h 6858000"/>
              <a:gd name="connsiteX162" fmla="*/ 2305292 w 7467600"/>
              <a:gd name="connsiteY162" fmla="*/ 4219492 h 6858000"/>
              <a:gd name="connsiteX163" fmla="*/ 2626982 w 7467600"/>
              <a:gd name="connsiteY163" fmla="*/ 4206450 h 6858000"/>
              <a:gd name="connsiteX164" fmla="*/ 2490617 w 7467600"/>
              <a:gd name="connsiteY164" fmla="*/ 4206951 h 6858000"/>
              <a:gd name="connsiteX165" fmla="*/ 2819869 w 7467600"/>
              <a:gd name="connsiteY165" fmla="*/ 4252936 h 6858000"/>
              <a:gd name="connsiteX166" fmla="*/ 3143018 w 7467600"/>
              <a:gd name="connsiteY166" fmla="*/ 4332698 h 6858000"/>
              <a:gd name="connsiteX167" fmla="*/ 3241520 w 7467600"/>
              <a:gd name="connsiteY167" fmla="*/ 4385112 h 6858000"/>
              <a:gd name="connsiteX168" fmla="*/ 3374575 w 7467600"/>
              <a:gd name="connsiteY168" fmla="*/ 4451517 h 6858000"/>
              <a:gd name="connsiteX169" fmla="*/ 3505221 w 7467600"/>
              <a:gd name="connsiteY169" fmla="*/ 4480757 h 6858000"/>
              <a:gd name="connsiteX170" fmla="*/ 2626982 w 7467600"/>
              <a:gd name="connsiteY170" fmla="*/ 4206450 h 6858000"/>
              <a:gd name="connsiteX171" fmla="*/ 1310106 w 7467600"/>
              <a:gd name="connsiteY171" fmla="*/ 3943217 h 6858000"/>
              <a:gd name="connsiteX172" fmla="*/ 854994 w 7467600"/>
              <a:gd name="connsiteY172" fmla="*/ 4399136 h 6858000"/>
              <a:gd name="connsiteX173" fmla="*/ 742462 w 7467600"/>
              <a:gd name="connsiteY173" fmla="*/ 4594648 h 6858000"/>
              <a:gd name="connsiteX174" fmla="*/ 820602 w 7467600"/>
              <a:gd name="connsiteY174" fmla="*/ 4485915 h 6858000"/>
              <a:gd name="connsiteX175" fmla="*/ 878295 w 7467600"/>
              <a:gd name="connsiteY175" fmla="*/ 4403594 h 6858000"/>
              <a:gd name="connsiteX176" fmla="*/ 1240607 w 7467600"/>
              <a:gd name="connsiteY176" fmla="*/ 4010401 h 6858000"/>
              <a:gd name="connsiteX177" fmla="*/ 1310106 w 7467600"/>
              <a:gd name="connsiteY177" fmla="*/ 3943217 h 6858000"/>
              <a:gd name="connsiteX178" fmla="*/ 1423113 w 7467600"/>
              <a:gd name="connsiteY178" fmla="*/ 3874565 h 6858000"/>
              <a:gd name="connsiteX179" fmla="*/ 1260565 w 7467600"/>
              <a:gd name="connsiteY179" fmla="*/ 4031982 h 6858000"/>
              <a:gd name="connsiteX180" fmla="*/ 901900 w 7467600"/>
              <a:gd name="connsiteY180" fmla="*/ 4421236 h 6858000"/>
              <a:gd name="connsiteX181" fmla="*/ 845044 w 7467600"/>
              <a:gd name="connsiteY181" fmla="*/ 4502436 h 6858000"/>
              <a:gd name="connsiteX182" fmla="*/ 685926 w 7467600"/>
              <a:gd name="connsiteY182" fmla="*/ 4703069 h 6858000"/>
              <a:gd name="connsiteX183" fmla="*/ 684248 w 7467600"/>
              <a:gd name="connsiteY183" fmla="*/ 4706721 h 6858000"/>
              <a:gd name="connsiteX184" fmla="*/ 1423113 w 7467600"/>
              <a:gd name="connsiteY184" fmla="*/ 3874565 h 6858000"/>
              <a:gd name="connsiteX185" fmla="*/ 3316479 w 7467600"/>
              <a:gd name="connsiteY185" fmla="*/ 3872136 h 6858000"/>
              <a:gd name="connsiteX186" fmla="*/ 3546806 w 7467600"/>
              <a:gd name="connsiteY186" fmla="*/ 4356139 h 6858000"/>
              <a:gd name="connsiteX187" fmla="*/ 3364433 w 7467600"/>
              <a:gd name="connsiteY187" fmla="*/ 3953121 h 6858000"/>
              <a:gd name="connsiteX188" fmla="*/ 3316479 w 7467600"/>
              <a:gd name="connsiteY188" fmla="*/ 3872136 h 6858000"/>
              <a:gd name="connsiteX189" fmla="*/ 3291335 w 7467600"/>
              <a:gd name="connsiteY189" fmla="*/ 3767420 h 6858000"/>
              <a:gd name="connsiteX190" fmla="*/ 3390805 w 7467600"/>
              <a:gd name="connsiteY190" fmla="*/ 3937163 h 6858000"/>
              <a:gd name="connsiteX191" fmla="*/ 3579062 w 7467600"/>
              <a:gd name="connsiteY191" fmla="*/ 4359040 h 6858000"/>
              <a:gd name="connsiteX192" fmla="*/ 3467355 w 7467600"/>
              <a:gd name="connsiteY192" fmla="*/ 3988130 h 6858000"/>
              <a:gd name="connsiteX193" fmla="*/ 3310753 w 7467600"/>
              <a:gd name="connsiteY193" fmla="*/ 3787140 h 6858000"/>
              <a:gd name="connsiteX194" fmla="*/ 3291335 w 7467600"/>
              <a:gd name="connsiteY194" fmla="*/ 3767420 h 6858000"/>
              <a:gd name="connsiteX195" fmla="*/ 1635889 w 7467600"/>
              <a:gd name="connsiteY195" fmla="*/ 3709494 h 6858000"/>
              <a:gd name="connsiteX196" fmla="*/ 1634800 w 7467600"/>
              <a:gd name="connsiteY196" fmla="*/ 3731111 h 6858000"/>
              <a:gd name="connsiteX197" fmla="*/ 1635889 w 7467600"/>
              <a:gd name="connsiteY197" fmla="*/ 3709494 h 6858000"/>
              <a:gd name="connsiteX198" fmla="*/ 1510397 w 7467600"/>
              <a:gd name="connsiteY198" fmla="*/ 3684705 h 6858000"/>
              <a:gd name="connsiteX199" fmla="*/ 1146550 w 7467600"/>
              <a:gd name="connsiteY199" fmla="*/ 3802012 h 6858000"/>
              <a:gd name="connsiteX200" fmla="*/ 698834 w 7467600"/>
              <a:gd name="connsiteY200" fmla="*/ 3952272 h 6858000"/>
              <a:gd name="connsiteX201" fmla="*/ 34256 w 7467600"/>
              <a:gd name="connsiteY201" fmla="*/ 4347603 h 6858000"/>
              <a:gd name="connsiteX202" fmla="*/ 527241 w 7467600"/>
              <a:gd name="connsiteY202" fmla="*/ 4065078 h 6858000"/>
              <a:gd name="connsiteX203" fmla="*/ 1510397 w 7467600"/>
              <a:gd name="connsiteY203" fmla="*/ 3684705 h 6858000"/>
              <a:gd name="connsiteX204" fmla="*/ 1313114 w 7467600"/>
              <a:gd name="connsiteY204" fmla="*/ 3655216 h 6858000"/>
              <a:gd name="connsiteX205" fmla="*/ 1109304 w 7467600"/>
              <a:gd name="connsiteY205" fmla="*/ 3669030 h 6858000"/>
              <a:gd name="connsiteX206" fmla="*/ 8129 w 7467600"/>
              <a:gd name="connsiteY206" fmla="*/ 4330519 h 6858000"/>
              <a:gd name="connsiteX207" fmla="*/ 687572 w 7467600"/>
              <a:gd name="connsiteY207" fmla="*/ 3925629 h 6858000"/>
              <a:gd name="connsiteX208" fmla="*/ 1138365 w 7467600"/>
              <a:gd name="connsiteY208" fmla="*/ 3774515 h 6858000"/>
              <a:gd name="connsiteX209" fmla="*/ 1505579 w 7467600"/>
              <a:gd name="connsiteY209" fmla="*/ 3655526 h 6858000"/>
              <a:gd name="connsiteX210" fmla="*/ 1313114 w 7467600"/>
              <a:gd name="connsiteY210" fmla="*/ 3655216 h 6858000"/>
              <a:gd name="connsiteX211" fmla="*/ 3655073 w 7467600"/>
              <a:gd name="connsiteY211" fmla="*/ 3650884 h 6858000"/>
              <a:gd name="connsiteX212" fmla="*/ 3989938 w 7467600"/>
              <a:gd name="connsiteY212" fmla="*/ 3991685 h 6858000"/>
              <a:gd name="connsiteX213" fmla="*/ 4393907 w 7467600"/>
              <a:gd name="connsiteY213" fmla="*/ 4261258 h 6858000"/>
              <a:gd name="connsiteX214" fmla="*/ 4648051 w 7467600"/>
              <a:gd name="connsiteY214" fmla="*/ 4374051 h 6858000"/>
              <a:gd name="connsiteX215" fmla="*/ 4383389 w 7467600"/>
              <a:gd name="connsiteY215" fmla="*/ 4184369 h 6858000"/>
              <a:gd name="connsiteX216" fmla="*/ 4165508 w 7467600"/>
              <a:gd name="connsiteY216" fmla="*/ 4035196 h 6858000"/>
              <a:gd name="connsiteX217" fmla="*/ 4068162 w 7467600"/>
              <a:gd name="connsiteY217" fmla="*/ 3953394 h 6858000"/>
              <a:gd name="connsiteX218" fmla="*/ 3981416 w 7467600"/>
              <a:gd name="connsiteY218" fmla="*/ 3880482 h 6858000"/>
              <a:gd name="connsiteX219" fmla="*/ 3800147 w 7467600"/>
              <a:gd name="connsiteY219" fmla="*/ 3749872 h 6858000"/>
              <a:gd name="connsiteX220" fmla="*/ 3655073 w 7467600"/>
              <a:gd name="connsiteY220" fmla="*/ 3650884 h 6858000"/>
              <a:gd name="connsiteX221" fmla="*/ 3670252 w 7467600"/>
              <a:gd name="connsiteY221" fmla="*/ 3622798 h 6858000"/>
              <a:gd name="connsiteX222" fmla="*/ 3817258 w 7467600"/>
              <a:gd name="connsiteY222" fmla="*/ 3723577 h 6858000"/>
              <a:gd name="connsiteX223" fmla="*/ 4000461 w 7467600"/>
              <a:gd name="connsiteY223" fmla="*/ 3855966 h 6858000"/>
              <a:gd name="connsiteX224" fmla="*/ 4088180 w 7467600"/>
              <a:gd name="connsiteY224" fmla="*/ 3929774 h 6858000"/>
              <a:gd name="connsiteX225" fmla="*/ 4184555 w 7467600"/>
              <a:gd name="connsiteY225" fmla="*/ 4010683 h 6858000"/>
              <a:gd name="connsiteX226" fmla="*/ 4399563 w 7467600"/>
              <a:gd name="connsiteY226" fmla="*/ 4158106 h 6858000"/>
              <a:gd name="connsiteX227" fmla="*/ 4684469 w 7467600"/>
              <a:gd name="connsiteY227" fmla="*/ 4364680 h 6858000"/>
              <a:gd name="connsiteX228" fmla="*/ 4690271 w 7467600"/>
              <a:gd name="connsiteY228" fmla="*/ 4370034 h 6858000"/>
              <a:gd name="connsiteX229" fmla="*/ 4136093 w 7467600"/>
              <a:gd name="connsiteY229" fmla="*/ 3858466 h 6858000"/>
              <a:gd name="connsiteX230" fmla="*/ 3670252 w 7467600"/>
              <a:gd name="connsiteY230" fmla="*/ 3622798 h 6858000"/>
              <a:gd name="connsiteX231" fmla="*/ 4440129 w 7467600"/>
              <a:gd name="connsiteY231" fmla="*/ 3448571 h 6858000"/>
              <a:gd name="connsiteX232" fmla="*/ 4856525 w 7467600"/>
              <a:gd name="connsiteY232" fmla="*/ 3915351 h 6858000"/>
              <a:gd name="connsiteX233" fmla="*/ 5059055 w 7467600"/>
              <a:gd name="connsiteY233" fmla="*/ 4108918 h 6858000"/>
              <a:gd name="connsiteX234" fmla="*/ 5290070 w 7467600"/>
              <a:gd name="connsiteY234" fmla="*/ 4263619 h 6858000"/>
              <a:gd name="connsiteX235" fmla="*/ 4834991 w 7467600"/>
              <a:gd name="connsiteY235" fmla="*/ 3830985 h 6858000"/>
              <a:gd name="connsiteX236" fmla="*/ 4440129 w 7467600"/>
              <a:gd name="connsiteY236" fmla="*/ 3448571 h 6858000"/>
              <a:gd name="connsiteX237" fmla="*/ 4441737 w 7467600"/>
              <a:gd name="connsiteY237" fmla="*/ 3399734 h 6858000"/>
              <a:gd name="connsiteX238" fmla="*/ 4431236 w 7467600"/>
              <a:gd name="connsiteY238" fmla="*/ 3400954 h 6858000"/>
              <a:gd name="connsiteX239" fmla="*/ 4557150 w 7467600"/>
              <a:gd name="connsiteY239" fmla="*/ 3510023 h 6858000"/>
              <a:gd name="connsiteX240" fmla="*/ 4856936 w 7467600"/>
              <a:gd name="connsiteY240" fmla="*/ 3809146 h 6858000"/>
              <a:gd name="connsiteX241" fmla="*/ 5111996 w 7467600"/>
              <a:gd name="connsiteY241" fmla="*/ 4065759 h 6858000"/>
              <a:gd name="connsiteX242" fmla="*/ 5388878 w 7467600"/>
              <a:gd name="connsiteY242" fmla="*/ 4300185 h 6858000"/>
              <a:gd name="connsiteX243" fmla="*/ 5425556 w 7467600"/>
              <a:gd name="connsiteY243" fmla="*/ 4308967 h 6858000"/>
              <a:gd name="connsiteX244" fmla="*/ 4943646 w 7467600"/>
              <a:gd name="connsiteY244" fmla="*/ 3822916 h 6858000"/>
              <a:gd name="connsiteX245" fmla="*/ 4594837 w 7467600"/>
              <a:gd name="connsiteY245" fmla="*/ 3532274 h 6858000"/>
              <a:gd name="connsiteX246" fmla="*/ 4441737 w 7467600"/>
              <a:gd name="connsiteY246" fmla="*/ 3399734 h 6858000"/>
              <a:gd name="connsiteX247" fmla="*/ 5425834 w 7467600"/>
              <a:gd name="connsiteY247" fmla="*/ 3162785 h 6858000"/>
              <a:gd name="connsiteX248" fmla="*/ 5401644 w 7467600"/>
              <a:gd name="connsiteY248" fmla="*/ 3617847 h 6858000"/>
              <a:gd name="connsiteX249" fmla="*/ 5467256 w 7467600"/>
              <a:gd name="connsiteY249" fmla="*/ 4175494 h 6858000"/>
              <a:gd name="connsiteX250" fmla="*/ 5448069 w 7467600"/>
              <a:gd name="connsiteY250" fmla="*/ 3567554 h 6858000"/>
              <a:gd name="connsiteX251" fmla="*/ 5425834 w 7467600"/>
              <a:gd name="connsiteY251" fmla="*/ 3162785 h 6858000"/>
              <a:gd name="connsiteX252" fmla="*/ 1318687 w 7467600"/>
              <a:gd name="connsiteY252" fmla="*/ 3113840 h 6858000"/>
              <a:gd name="connsiteX253" fmla="*/ 1066793 w 7467600"/>
              <a:gd name="connsiteY253" fmla="*/ 3212171 h 6858000"/>
              <a:gd name="connsiteX254" fmla="*/ 993319 w 7467600"/>
              <a:gd name="connsiteY254" fmla="*/ 3247648 h 6858000"/>
              <a:gd name="connsiteX255" fmla="*/ 853081 w 7467600"/>
              <a:gd name="connsiteY255" fmla="*/ 3312410 h 6858000"/>
              <a:gd name="connsiteX256" fmla="*/ 805957 w 7467600"/>
              <a:gd name="connsiteY256" fmla="*/ 3330443 h 6858000"/>
              <a:gd name="connsiteX257" fmla="*/ 1318687 w 7467600"/>
              <a:gd name="connsiteY257" fmla="*/ 3113840 h 6858000"/>
              <a:gd name="connsiteX258" fmla="*/ 5453702 w 7467600"/>
              <a:gd name="connsiteY258" fmla="*/ 3090882 h 6858000"/>
              <a:gd name="connsiteX259" fmla="*/ 5480135 w 7467600"/>
              <a:gd name="connsiteY259" fmla="*/ 3565802 h 6858000"/>
              <a:gd name="connsiteX260" fmla="*/ 5499023 w 7467600"/>
              <a:gd name="connsiteY260" fmla="*/ 4166310 h 6858000"/>
              <a:gd name="connsiteX261" fmla="*/ 5547022 w 7467600"/>
              <a:gd name="connsiteY261" fmla="*/ 3607838 h 6858000"/>
              <a:gd name="connsiteX262" fmla="*/ 5515964 w 7467600"/>
              <a:gd name="connsiteY262" fmla="*/ 3378541 h 6858000"/>
              <a:gd name="connsiteX263" fmla="*/ 5453702 w 7467600"/>
              <a:gd name="connsiteY263" fmla="*/ 3090882 h 6858000"/>
              <a:gd name="connsiteX264" fmla="*/ 1238695 w 7467600"/>
              <a:gd name="connsiteY264" fmla="*/ 3076820 h 6858000"/>
              <a:gd name="connsiteX265" fmla="*/ 716371 w 7467600"/>
              <a:gd name="connsiteY265" fmla="*/ 3293249 h 6858000"/>
              <a:gd name="connsiteX266" fmla="*/ 579522 w 7467600"/>
              <a:gd name="connsiteY266" fmla="*/ 3371759 h 6858000"/>
              <a:gd name="connsiteX267" fmla="*/ 600288 w 7467600"/>
              <a:gd name="connsiteY267" fmla="*/ 3365555 h 6858000"/>
              <a:gd name="connsiteX268" fmla="*/ 840692 w 7467600"/>
              <a:gd name="connsiteY268" fmla="*/ 3284921 h 6858000"/>
              <a:gd name="connsiteX269" fmla="*/ 979248 w 7467600"/>
              <a:gd name="connsiteY269" fmla="*/ 3221003 h 6858000"/>
              <a:gd name="connsiteX270" fmla="*/ 1053282 w 7467600"/>
              <a:gd name="connsiteY270" fmla="*/ 3185247 h 6858000"/>
              <a:gd name="connsiteX271" fmla="*/ 1320603 w 7467600"/>
              <a:gd name="connsiteY271" fmla="*/ 3081281 h 6858000"/>
              <a:gd name="connsiteX272" fmla="*/ 1238695 w 7467600"/>
              <a:gd name="connsiteY272" fmla="*/ 3076820 h 6858000"/>
              <a:gd name="connsiteX273" fmla="*/ 5425627 w 7467600"/>
              <a:gd name="connsiteY273" fmla="*/ 2954192 h 6858000"/>
              <a:gd name="connsiteX274" fmla="*/ 5470770 w 7467600"/>
              <a:gd name="connsiteY274" fmla="*/ 3005435 h 6858000"/>
              <a:gd name="connsiteX275" fmla="*/ 5519779 w 7467600"/>
              <a:gd name="connsiteY275" fmla="*/ 4359223 h 6858000"/>
              <a:gd name="connsiteX276" fmla="*/ 5520293 w 7467600"/>
              <a:gd name="connsiteY276" fmla="*/ 4360602 h 6858000"/>
              <a:gd name="connsiteX277" fmla="*/ 5767221 w 7467600"/>
              <a:gd name="connsiteY277" fmla="*/ 4665564 h 6858000"/>
              <a:gd name="connsiteX278" fmla="*/ 6937169 w 7467600"/>
              <a:gd name="connsiteY278" fmla="*/ 4815941 h 6858000"/>
              <a:gd name="connsiteX279" fmla="*/ 6953922 w 7467600"/>
              <a:gd name="connsiteY279" fmla="*/ 4890068 h 6858000"/>
              <a:gd name="connsiteX280" fmla="*/ 6071359 w 7467600"/>
              <a:gd name="connsiteY280" fmla="*/ 4770770 h 6858000"/>
              <a:gd name="connsiteX281" fmla="*/ 6038839 w 7467600"/>
              <a:gd name="connsiteY281" fmla="*/ 4764474 h 6858000"/>
              <a:gd name="connsiteX282" fmla="*/ 6038706 w 7467600"/>
              <a:gd name="connsiteY282" fmla="*/ 4763847 h 6858000"/>
              <a:gd name="connsiteX283" fmla="*/ 6037784 w 7467600"/>
              <a:gd name="connsiteY283" fmla="*/ 4764270 h 6858000"/>
              <a:gd name="connsiteX284" fmla="*/ 6038839 w 7467600"/>
              <a:gd name="connsiteY284" fmla="*/ 4764474 h 6858000"/>
              <a:gd name="connsiteX285" fmla="*/ 6040338 w 7467600"/>
              <a:gd name="connsiteY285" fmla="*/ 4771418 h 6858000"/>
              <a:gd name="connsiteX286" fmla="*/ 6024488 w 7467600"/>
              <a:gd name="connsiteY286" fmla="*/ 4809903 h 6858000"/>
              <a:gd name="connsiteX287" fmla="*/ 5599771 w 7467600"/>
              <a:gd name="connsiteY287" fmla="*/ 5509652 h 6858000"/>
              <a:gd name="connsiteX288" fmla="*/ 5548843 w 7467600"/>
              <a:gd name="connsiteY288" fmla="*/ 5563845 h 6858000"/>
              <a:gd name="connsiteX289" fmla="*/ 5940952 w 7467600"/>
              <a:gd name="connsiteY289" fmla="*/ 6250028 h 6858000"/>
              <a:gd name="connsiteX290" fmla="*/ 6043441 w 7467600"/>
              <a:gd name="connsiteY290" fmla="*/ 6665847 h 6858000"/>
              <a:gd name="connsiteX291" fmla="*/ 6093432 w 7467600"/>
              <a:gd name="connsiteY291" fmla="*/ 6858000 h 6858000"/>
              <a:gd name="connsiteX292" fmla="*/ 6034344 w 7467600"/>
              <a:gd name="connsiteY292" fmla="*/ 6858000 h 6858000"/>
              <a:gd name="connsiteX293" fmla="*/ 6026679 w 7467600"/>
              <a:gd name="connsiteY293" fmla="*/ 6836959 h 6858000"/>
              <a:gd name="connsiteX294" fmla="*/ 5800441 w 7467600"/>
              <a:gd name="connsiteY294" fmla="*/ 6335286 h 6858000"/>
              <a:gd name="connsiteX295" fmla="*/ 5526562 w 7467600"/>
              <a:gd name="connsiteY295" fmla="*/ 5705388 h 6858000"/>
              <a:gd name="connsiteX296" fmla="*/ 5519640 w 7467600"/>
              <a:gd name="connsiteY296" fmla="*/ 5683774 h 6858000"/>
              <a:gd name="connsiteX297" fmla="*/ 5844559 w 7467600"/>
              <a:gd name="connsiteY297" fmla="*/ 6553349 h 6858000"/>
              <a:gd name="connsiteX298" fmla="*/ 5975994 w 7467600"/>
              <a:gd name="connsiteY298" fmla="*/ 6858000 h 6858000"/>
              <a:gd name="connsiteX299" fmla="*/ 5898547 w 7467600"/>
              <a:gd name="connsiteY299" fmla="*/ 6858000 h 6858000"/>
              <a:gd name="connsiteX300" fmla="*/ 5682041 w 7467600"/>
              <a:gd name="connsiteY300" fmla="*/ 6355860 h 6858000"/>
              <a:gd name="connsiteX301" fmla="*/ 5461758 w 7467600"/>
              <a:gd name="connsiteY301" fmla="*/ 5820220 h 6858000"/>
              <a:gd name="connsiteX302" fmla="*/ 5237282 w 7467600"/>
              <a:gd name="connsiteY302" fmla="*/ 6579086 h 6858000"/>
              <a:gd name="connsiteX303" fmla="*/ 5115009 w 7467600"/>
              <a:gd name="connsiteY303" fmla="*/ 6858000 h 6858000"/>
              <a:gd name="connsiteX304" fmla="*/ 5028074 w 7467600"/>
              <a:gd name="connsiteY304" fmla="*/ 6858000 h 6858000"/>
              <a:gd name="connsiteX305" fmla="*/ 5079508 w 7467600"/>
              <a:gd name="connsiteY305" fmla="*/ 6749074 h 6858000"/>
              <a:gd name="connsiteX306" fmla="*/ 5371846 w 7467600"/>
              <a:gd name="connsiteY306" fmla="*/ 5924413 h 6858000"/>
              <a:gd name="connsiteX307" fmla="*/ 5270512 w 7467600"/>
              <a:gd name="connsiteY307" fmla="*/ 6138975 h 6858000"/>
              <a:gd name="connsiteX308" fmla="*/ 5062409 w 7467600"/>
              <a:gd name="connsiteY308" fmla="*/ 6653544 h 6858000"/>
              <a:gd name="connsiteX309" fmla="*/ 5036628 w 7467600"/>
              <a:gd name="connsiteY309" fmla="*/ 6754247 h 6858000"/>
              <a:gd name="connsiteX310" fmla="*/ 5009112 w 7467600"/>
              <a:gd name="connsiteY310" fmla="*/ 6858000 h 6858000"/>
              <a:gd name="connsiteX311" fmla="*/ 4976679 w 7467600"/>
              <a:gd name="connsiteY311" fmla="*/ 6858000 h 6858000"/>
              <a:gd name="connsiteX312" fmla="*/ 5006537 w 7467600"/>
              <a:gd name="connsiteY312" fmla="*/ 6747068 h 6858000"/>
              <a:gd name="connsiteX313" fmla="*/ 5032723 w 7467600"/>
              <a:gd name="connsiteY313" fmla="*/ 6644957 h 6858000"/>
              <a:gd name="connsiteX314" fmla="*/ 5242949 w 7467600"/>
              <a:gd name="connsiteY314" fmla="*/ 6125175 h 6858000"/>
              <a:gd name="connsiteX315" fmla="*/ 5286321 w 7467600"/>
              <a:gd name="connsiteY315" fmla="*/ 6033555 h 6858000"/>
              <a:gd name="connsiteX316" fmla="*/ 5008210 w 7467600"/>
              <a:gd name="connsiteY316" fmla="*/ 6649194 h 6858000"/>
              <a:gd name="connsiteX317" fmla="*/ 4986321 w 7467600"/>
              <a:gd name="connsiteY317" fmla="*/ 6765687 h 6858000"/>
              <a:gd name="connsiteX318" fmla="*/ 4973474 w 7467600"/>
              <a:gd name="connsiteY318" fmla="*/ 6858000 h 6858000"/>
              <a:gd name="connsiteX319" fmla="*/ 4907178 w 7467600"/>
              <a:gd name="connsiteY319" fmla="*/ 6858000 h 6858000"/>
              <a:gd name="connsiteX320" fmla="*/ 4910810 w 7467600"/>
              <a:gd name="connsiteY320" fmla="*/ 6829660 h 6858000"/>
              <a:gd name="connsiteX321" fmla="*/ 4987461 w 7467600"/>
              <a:gd name="connsiteY321" fmla="*/ 6432994 h 6858000"/>
              <a:gd name="connsiteX322" fmla="*/ 5179262 w 7467600"/>
              <a:gd name="connsiteY322" fmla="*/ 6035044 h 6858000"/>
              <a:gd name="connsiteX323" fmla="*/ 4689678 w 7467600"/>
              <a:gd name="connsiteY323" fmla="*/ 6440241 h 6858000"/>
              <a:gd name="connsiteX324" fmla="*/ 4477543 w 7467600"/>
              <a:gd name="connsiteY324" fmla="*/ 6674836 h 6858000"/>
              <a:gd name="connsiteX325" fmla="*/ 4329957 w 7467600"/>
              <a:gd name="connsiteY325" fmla="*/ 6858000 h 6858000"/>
              <a:gd name="connsiteX326" fmla="*/ 4218595 w 7467600"/>
              <a:gd name="connsiteY326" fmla="*/ 6858000 h 6858000"/>
              <a:gd name="connsiteX327" fmla="*/ 4368888 w 7467600"/>
              <a:gd name="connsiteY327" fmla="*/ 6668412 h 6858000"/>
              <a:gd name="connsiteX328" fmla="*/ 4563091 w 7467600"/>
              <a:gd name="connsiteY328" fmla="*/ 6442508 h 6858000"/>
              <a:gd name="connsiteX329" fmla="*/ 5387324 w 7467600"/>
              <a:gd name="connsiteY329" fmla="*/ 5705830 h 6858000"/>
              <a:gd name="connsiteX330" fmla="*/ 5073620 w 7467600"/>
              <a:gd name="connsiteY330" fmla="*/ 5955437 h 6858000"/>
              <a:gd name="connsiteX331" fmla="*/ 4689789 w 7467600"/>
              <a:gd name="connsiteY331" fmla="*/ 6268382 h 6858000"/>
              <a:gd name="connsiteX332" fmla="*/ 4418722 w 7467600"/>
              <a:gd name="connsiteY332" fmla="*/ 6570886 h 6858000"/>
              <a:gd name="connsiteX333" fmla="*/ 4214944 w 7467600"/>
              <a:gd name="connsiteY333" fmla="*/ 6858000 h 6858000"/>
              <a:gd name="connsiteX334" fmla="*/ 4177898 w 7467600"/>
              <a:gd name="connsiteY334" fmla="*/ 6858000 h 6858000"/>
              <a:gd name="connsiteX335" fmla="*/ 4391597 w 7467600"/>
              <a:gd name="connsiteY335" fmla="*/ 6556370 h 6858000"/>
              <a:gd name="connsiteX336" fmla="*/ 4668889 w 7467600"/>
              <a:gd name="connsiteY336" fmla="*/ 6246399 h 6858000"/>
              <a:gd name="connsiteX337" fmla="*/ 5055427 w 7467600"/>
              <a:gd name="connsiteY337" fmla="*/ 5931476 h 6858000"/>
              <a:gd name="connsiteX338" fmla="*/ 5371814 w 7467600"/>
              <a:gd name="connsiteY338" fmla="*/ 5678975 h 6858000"/>
              <a:gd name="connsiteX339" fmla="*/ 4987918 w 7467600"/>
              <a:gd name="connsiteY339" fmla="*/ 5838701 h 6858000"/>
              <a:gd name="connsiteX340" fmla="*/ 4317146 w 7467600"/>
              <a:gd name="connsiteY340" fmla="*/ 6587716 h 6858000"/>
              <a:gd name="connsiteX341" fmla="*/ 4171627 w 7467600"/>
              <a:gd name="connsiteY341" fmla="*/ 6858000 h 6858000"/>
              <a:gd name="connsiteX342" fmla="*/ 4081585 w 7467600"/>
              <a:gd name="connsiteY342" fmla="*/ 6858000 h 6858000"/>
              <a:gd name="connsiteX343" fmla="*/ 4238603 w 7467600"/>
              <a:gd name="connsiteY343" fmla="*/ 6559341 h 6858000"/>
              <a:gd name="connsiteX344" fmla="*/ 4778333 w 7467600"/>
              <a:gd name="connsiteY344" fmla="*/ 5873626 h 6858000"/>
              <a:gd name="connsiteX345" fmla="*/ 5414185 w 7467600"/>
              <a:gd name="connsiteY345" fmla="*/ 5573882 h 6858000"/>
              <a:gd name="connsiteX346" fmla="*/ 5959648 w 7467600"/>
              <a:gd name="connsiteY346" fmla="*/ 4760797 h 6858000"/>
              <a:gd name="connsiteX347" fmla="*/ 5355019 w 7467600"/>
              <a:gd name="connsiteY347" fmla="*/ 4734672 h 6858000"/>
              <a:gd name="connsiteX348" fmla="*/ 5083565 w 7467600"/>
              <a:gd name="connsiteY348" fmla="*/ 5179121 h 6858000"/>
              <a:gd name="connsiteX349" fmla="*/ 4713577 w 7467600"/>
              <a:gd name="connsiteY349" fmla="*/ 5616803 h 6858000"/>
              <a:gd name="connsiteX350" fmla="*/ 3989559 w 7467600"/>
              <a:gd name="connsiteY350" fmla="*/ 6145945 h 6858000"/>
              <a:gd name="connsiteX351" fmla="*/ 3939824 w 7467600"/>
              <a:gd name="connsiteY351" fmla="*/ 6066900 h 6858000"/>
              <a:gd name="connsiteX352" fmla="*/ 4584537 w 7467600"/>
              <a:gd name="connsiteY352" fmla="*/ 5324826 h 6858000"/>
              <a:gd name="connsiteX353" fmla="*/ 5037105 w 7467600"/>
              <a:gd name="connsiteY353" fmla="*/ 5088765 h 6858000"/>
              <a:gd name="connsiteX354" fmla="*/ 5039930 w 7467600"/>
              <a:gd name="connsiteY354" fmla="*/ 5089585 h 6858000"/>
              <a:gd name="connsiteX355" fmla="*/ 5263764 w 7467600"/>
              <a:gd name="connsiteY355" fmla="*/ 4735525 h 6858000"/>
              <a:gd name="connsiteX356" fmla="*/ 4086300 w 7467600"/>
              <a:gd name="connsiteY356" fmla="*/ 4884599 h 6858000"/>
              <a:gd name="connsiteX357" fmla="*/ 4085485 w 7467600"/>
              <a:gd name="connsiteY357" fmla="*/ 4899070 h 6858000"/>
              <a:gd name="connsiteX358" fmla="*/ 3871915 w 7467600"/>
              <a:gd name="connsiteY358" fmla="*/ 5253645 h 6858000"/>
              <a:gd name="connsiteX359" fmla="*/ 3799374 w 7467600"/>
              <a:gd name="connsiteY359" fmla="*/ 5466127 h 6858000"/>
              <a:gd name="connsiteX360" fmla="*/ 3498850 w 7467600"/>
              <a:gd name="connsiteY360" fmla="*/ 6661888 h 6858000"/>
              <a:gd name="connsiteX361" fmla="*/ 3399216 w 7467600"/>
              <a:gd name="connsiteY361" fmla="*/ 6858000 h 6858000"/>
              <a:gd name="connsiteX362" fmla="*/ 3303688 w 7467600"/>
              <a:gd name="connsiteY362" fmla="*/ 6858000 h 6858000"/>
              <a:gd name="connsiteX363" fmla="*/ 3391774 w 7467600"/>
              <a:gd name="connsiteY363" fmla="*/ 6697181 h 6858000"/>
              <a:gd name="connsiteX364" fmla="*/ 3735540 w 7467600"/>
              <a:gd name="connsiteY364" fmla="*/ 5546923 h 6858000"/>
              <a:gd name="connsiteX365" fmla="*/ 3729438 w 7467600"/>
              <a:gd name="connsiteY365" fmla="*/ 5569058 h 6858000"/>
              <a:gd name="connsiteX366" fmla="*/ 3707782 w 7467600"/>
              <a:gd name="connsiteY366" fmla="*/ 5644908 h 6858000"/>
              <a:gd name="connsiteX367" fmla="*/ 3583827 w 7467600"/>
              <a:gd name="connsiteY367" fmla="*/ 6039215 h 6858000"/>
              <a:gd name="connsiteX368" fmla="*/ 3547861 w 7467600"/>
              <a:gd name="connsiteY368" fmla="*/ 6129609 h 6858000"/>
              <a:gd name="connsiteX369" fmla="*/ 3490905 w 7467600"/>
              <a:gd name="connsiteY369" fmla="*/ 6277660 h 6858000"/>
              <a:gd name="connsiteX370" fmla="*/ 3455859 w 7467600"/>
              <a:gd name="connsiteY370" fmla="*/ 6391301 h 6858000"/>
              <a:gd name="connsiteX371" fmla="*/ 3429112 w 7467600"/>
              <a:gd name="connsiteY371" fmla="*/ 6479469 h 6858000"/>
              <a:gd name="connsiteX372" fmla="*/ 3304862 w 7467600"/>
              <a:gd name="connsiteY372" fmla="*/ 6796476 h 6858000"/>
              <a:gd name="connsiteX373" fmla="*/ 3276071 w 7467600"/>
              <a:gd name="connsiteY373" fmla="*/ 6858000 h 6858000"/>
              <a:gd name="connsiteX374" fmla="*/ 3240805 w 7467600"/>
              <a:gd name="connsiteY374" fmla="*/ 6858000 h 6858000"/>
              <a:gd name="connsiteX375" fmla="*/ 3275917 w 7467600"/>
              <a:gd name="connsiteY375" fmla="*/ 6783192 h 6858000"/>
              <a:gd name="connsiteX376" fmla="*/ 3399358 w 7467600"/>
              <a:gd name="connsiteY376" fmla="*/ 6469011 h 6858000"/>
              <a:gd name="connsiteX377" fmla="*/ 3425650 w 7467600"/>
              <a:gd name="connsiteY377" fmla="*/ 6381333 h 6858000"/>
              <a:gd name="connsiteX378" fmla="*/ 3460661 w 7467600"/>
              <a:gd name="connsiteY378" fmla="*/ 6266763 h 6858000"/>
              <a:gd name="connsiteX379" fmla="*/ 3518021 w 7467600"/>
              <a:gd name="connsiteY379" fmla="*/ 6117298 h 6858000"/>
              <a:gd name="connsiteX380" fmla="*/ 3554035 w 7467600"/>
              <a:gd name="connsiteY380" fmla="*/ 6027832 h 6858000"/>
              <a:gd name="connsiteX381" fmla="*/ 3677174 w 7467600"/>
              <a:gd name="connsiteY381" fmla="*/ 5636351 h 6858000"/>
              <a:gd name="connsiteX382" fmla="*/ 3698819 w 7467600"/>
              <a:gd name="connsiteY382" fmla="*/ 5560503 h 6858000"/>
              <a:gd name="connsiteX383" fmla="*/ 3702094 w 7467600"/>
              <a:gd name="connsiteY383" fmla="*/ 5549194 h 6858000"/>
              <a:gd name="connsiteX384" fmla="*/ 3398355 w 7467600"/>
              <a:gd name="connsiteY384" fmla="*/ 6094603 h 6858000"/>
              <a:gd name="connsiteX385" fmla="*/ 3193941 w 7467600"/>
              <a:gd name="connsiteY385" fmla="*/ 6798775 h 6858000"/>
              <a:gd name="connsiteX386" fmla="*/ 3184140 w 7467600"/>
              <a:gd name="connsiteY386" fmla="*/ 6858000 h 6858000"/>
              <a:gd name="connsiteX387" fmla="*/ 3099978 w 7467600"/>
              <a:gd name="connsiteY387" fmla="*/ 6858000 h 6858000"/>
              <a:gd name="connsiteX388" fmla="*/ 3101556 w 7467600"/>
              <a:gd name="connsiteY388" fmla="*/ 6843337 h 6858000"/>
              <a:gd name="connsiteX389" fmla="*/ 3370162 w 7467600"/>
              <a:gd name="connsiteY389" fmla="*/ 5785550 h 6858000"/>
              <a:gd name="connsiteX390" fmla="*/ 3746477 w 7467600"/>
              <a:gd name="connsiteY390" fmla="*/ 5377889 h 6858000"/>
              <a:gd name="connsiteX391" fmla="*/ 3863399 w 7467600"/>
              <a:gd name="connsiteY391" fmla="*/ 5087257 h 6858000"/>
              <a:gd name="connsiteX392" fmla="*/ 3968712 w 7467600"/>
              <a:gd name="connsiteY392" fmla="*/ 4913989 h 6858000"/>
              <a:gd name="connsiteX393" fmla="*/ 2792390 w 7467600"/>
              <a:gd name="connsiteY393" fmla="*/ 5382974 h 6858000"/>
              <a:gd name="connsiteX394" fmla="*/ 2714982 w 7467600"/>
              <a:gd name="connsiteY394" fmla="*/ 5427051 h 6858000"/>
              <a:gd name="connsiteX395" fmla="*/ 2813361 w 7467600"/>
              <a:gd name="connsiteY395" fmla="*/ 6023912 h 6858000"/>
              <a:gd name="connsiteX396" fmla="*/ 2688430 w 7467600"/>
              <a:gd name="connsiteY396" fmla="*/ 6801564 h 6858000"/>
              <a:gd name="connsiteX397" fmla="*/ 2629626 w 7467600"/>
              <a:gd name="connsiteY397" fmla="*/ 6763394 h 6858000"/>
              <a:gd name="connsiteX398" fmla="*/ 2565328 w 7467600"/>
              <a:gd name="connsiteY398" fmla="*/ 5516399 h 6858000"/>
              <a:gd name="connsiteX399" fmla="*/ 1922999 w 7467600"/>
              <a:gd name="connsiteY399" fmla="*/ 5980343 h 6858000"/>
              <a:gd name="connsiteX400" fmla="*/ 1950261 w 7467600"/>
              <a:gd name="connsiteY400" fmla="*/ 6405858 h 6858000"/>
              <a:gd name="connsiteX401" fmla="*/ 2365554 w 7467600"/>
              <a:gd name="connsiteY401" fmla="*/ 6759107 h 6858000"/>
              <a:gd name="connsiteX402" fmla="*/ 2424142 w 7467600"/>
              <a:gd name="connsiteY402" fmla="*/ 6858000 h 6858000"/>
              <a:gd name="connsiteX403" fmla="*/ 2395994 w 7467600"/>
              <a:gd name="connsiteY403" fmla="*/ 6858000 h 6858000"/>
              <a:gd name="connsiteX404" fmla="*/ 2392863 w 7467600"/>
              <a:gd name="connsiteY404" fmla="*/ 6852964 h 6858000"/>
              <a:gd name="connsiteX405" fmla="*/ 2017589 w 7467600"/>
              <a:gd name="connsiteY405" fmla="*/ 6493982 h 6858000"/>
              <a:gd name="connsiteX406" fmla="*/ 2147336 w 7467600"/>
              <a:gd name="connsiteY406" fmla="*/ 6594052 h 6858000"/>
              <a:gd name="connsiteX407" fmla="*/ 2207047 w 7467600"/>
              <a:gd name="connsiteY407" fmla="*/ 6654540 h 6858000"/>
              <a:gd name="connsiteX408" fmla="*/ 2299106 w 7467600"/>
              <a:gd name="connsiteY408" fmla="*/ 6778931 h 6858000"/>
              <a:gd name="connsiteX409" fmla="*/ 2314430 w 7467600"/>
              <a:gd name="connsiteY409" fmla="*/ 6801144 h 6858000"/>
              <a:gd name="connsiteX410" fmla="*/ 2352406 w 7467600"/>
              <a:gd name="connsiteY410" fmla="*/ 6858000 h 6858000"/>
              <a:gd name="connsiteX411" fmla="*/ 2314492 w 7467600"/>
              <a:gd name="connsiteY411" fmla="*/ 6858000 h 6858000"/>
              <a:gd name="connsiteX412" fmla="*/ 2288095 w 7467600"/>
              <a:gd name="connsiteY412" fmla="*/ 6818030 h 6858000"/>
              <a:gd name="connsiteX413" fmla="*/ 2272768 w 7467600"/>
              <a:gd name="connsiteY413" fmla="*/ 6795822 h 6858000"/>
              <a:gd name="connsiteX414" fmla="*/ 2182715 w 7467600"/>
              <a:gd name="connsiteY414" fmla="*/ 6675071 h 6858000"/>
              <a:gd name="connsiteX415" fmla="*/ 2032061 w 7467600"/>
              <a:gd name="connsiteY415" fmla="*/ 6541380 h 6858000"/>
              <a:gd name="connsiteX416" fmla="*/ 2257220 w 7467600"/>
              <a:gd name="connsiteY416" fmla="*/ 6826257 h 6858000"/>
              <a:gd name="connsiteX417" fmla="*/ 2281324 w 7467600"/>
              <a:gd name="connsiteY417" fmla="*/ 6858000 h 6858000"/>
              <a:gd name="connsiteX418" fmla="*/ 2242860 w 7467600"/>
              <a:gd name="connsiteY418" fmla="*/ 6858000 h 6858000"/>
              <a:gd name="connsiteX419" fmla="*/ 2232818 w 7467600"/>
              <a:gd name="connsiteY419" fmla="*/ 6844926 h 6858000"/>
              <a:gd name="connsiteX420" fmla="*/ 1990172 w 7467600"/>
              <a:gd name="connsiteY420" fmla="*/ 6542121 h 6858000"/>
              <a:gd name="connsiteX421" fmla="*/ 2124090 w 7467600"/>
              <a:gd name="connsiteY421" fmla="*/ 6761017 h 6858000"/>
              <a:gd name="connsiteX422" fmla="*/ 2200380 w 7467600"/>
              <a:gd name="connsiteY422" fmla="*/ 6858000 h 6858000"/>
              <a:gd name="connsiteX423" fmla="*/ 2147507 w 7467600"/>
              <a:gd name="connsiteY423" fmla="*/ 6858000 h 6858000"/>
              <a:gd name="connsiteX424" fmla="*/ 2070668 w 7467600"/>
              <a:gd name="connsiteY424" fmla="*/ 6761520 h 6858000"/>
              <a:gd name="connsiteX425" fmla="*/ 1975142 w 7467600"/>
              <a:gd name="connsiteY425" fmla="*/ 6585570 h 6858000"/>
              <a:gd name="connsiteX426" fmla="*/ 2050035 w 7467600"/>
              <a:gd name="connsiteY426" fmla="*/ 6813345 h 6858000"/>
              <a:gd name="connsiteX427" fmla="*/ 2063025 w 7467600"/>
              <a:gd name="connsiteY427" fmla="*/ 6858000 h 6858000"/>
              <a:gd name="connsiteX428" fmla="*/ 2021675 w 7467600"/>
              <a:gd name="connsiteY428" fmla="*/ 6858000 h 6858000"/>
              <a:gd name="connsiteX429" fmla="*/ 2019308 w 7467600"/>
              <a:gd name="connsiteY429" fmla="*/ 6847118 h 6858000"/>
              <a:gd name="connsiteX430" fmla="*/ 1938835 w 7467600"/>
              <a:gd name="connsiteY430" fmla="*/ 6551160 h 6858000"/>
              <a:gd name="connsiteX431" fmla="*/ 1953230 w 7467600"/>
              <a:gd name="connsiteY431" fmla="*/ 6759699 h 6858000"/>
              <a:gd name="connsiteX432" fmla="*/ 1956763 w 7467600"/>
              <a:gd name="connsiteY432" fmla="*/ 6778191 h 6858000"/>
              <a:gd name="connsiteX433" fmla="*/ 1967925 w 7467600"/>
              <a:gd name="connsiteY433" fmla="*/ 6858000 h 6858000"/>
              <a:gd name="connsiteX434" fmla="*/ 1936622 w 7467600"/>
              <a:gd name="connsiteY434" fmla="*/ 6858000 h 6858000"/>
              <a:gd name="connsiteX435" fmla="*/ 1926261 w 7467600"/>
              <a:gd name="connsiteY435" fmla="*/ 6784064 h 6858000"/>
              <a:gd name="connsiteX436" fmla="*/ 1922724 w 7467600"/>
              <a:gd name="connsiteY436" fmla="*/ 6765577 h 6858000"/>
              <a:gd name="connsiteX437" fmla="*/ 1904650 w 7467600"/>
              <a:gd name="connsiteY437" fmla="*/ 6639616 h 6858000"/>
              <a:gd name="connsiteX438" fmla="*/ 1885273 w 7467600"/>
              <a:gd name="connsiteY438" fmla="*/ 6858000 h 6858000"/>
              <a:gd name="connsiteX439" fmla="*/ 1854363 w 7467600"/>
              <a:gd name="connsiteY439" fmla="*/ 6858000 h 6858000"/>
              <a:gd name="connsiteX440" fmla="*/ 1880391 w 7467600"/>
              <a:gd name="connsiteY440" fmla="*/ 6603796 h 6858000"/>
              <a:gd name="connsiteX441" fmla="*/ 1818273 w 7467600"/>
              <a:gd name="connsiteY441" fmla="*/ 6715729 h 6858000"/>
              <a:gd name="connsiteX442" fmla="*/ 1794691 w 7467600"/>
              <a:gd name="connsiteY442" fmla="*/ 6843239 h 6858000"/>
              <a:gd name="connsiteX443" fmla="*/ 1794914 w 7467600"/>
              <a:gd name="connsiteY443" fmla="*/ 6858000 h 6858000"/>
              <a:gd name="connsiteX444" fmla="*/ 1746128 w 7467600"/>
              <a:gd name="connsiteY444" fmla="*/ 6858000 h 6858000"/>
              <a:gd name="connsiteX445" fmla="*/ 1753934 w 7467600"/>
              <a:gd name="connsiteY445" fmla="*/ 6724796 h 6858000"/>
              <a:gd name="connsiteX446" fmla="*/ 1792053 w 7467600"/>
              <a:gd name="connsiteY446" fmla="*/ 6572396 h 6858000"/>
              <a:gd name="connsiteX447" fmla="*/ 1862248 w 7467600"/>
              <a:gd name="connsiteY447" fmla="*/ 6266397 h 6858000"/>
              <a:gd name="connsiteX448" fmla="*/ 1862250 w 7467600"/>
              <a:gd name="connsiteY448" fmla="*/ 6033531 h 6858000"/>
              <a:gd name="connsiteX449" fmla="*/ 1211999 w 7467600"/>
              <a:gd name="connsiteY449" fmla="*/ 6683610 h 6858000"/>
              <a:gd name="connsiteX450" fmla="*/ 1213266 w 7467600"/>
              <a:gd name="connsiteY450" fmla="*/ 6691947 h 6858000"/>
              <a:gd name="connsiteX451" fmla="*/ 1203370 w 7467600"/>
              <a:gd name="connsiteY451" fmla="*/ 6850676 h 6858000"/>
              <a:gd name="connsiteX452" fmla="*/ 1203671 w 7467600"/>
              <a:gd name="connsiteY452" fmla="*/ 6858000 h 6858000"/>
              <a:gd name="connsiteX453" fmla="*/ 1143180 w 7467600"/>
              <a:gd name="connsiteY453" fmla="*/ 6858000 h 6858000"/>
              <a:gd name="connsiteX454" fmla="*/ 1142176 w 7467600"/>
              <a:gd name="connsiteY454" fmla="*/ 6766045 h 6858000"/>
              <a:gd name="connsiteX455" fmla="*/ 1067484 w 7467600"/>
              <a:gd name="connsiteY455" fmla="*/ 6858000 h 6858000"/>
              <a:gd name="connsiteX456" fmla="*/ 953928 w 7467600"/>
              <a:gd name="connsiteY456" fmla="*/ 6858000 h 6858000"/>
              <a:gd name="connsiteX457" fmla="*/ 959715 w 7467600"/>
              <a:gd name="connsiteY457" fmla="*/ 6850185 h 6858000"/>
              <a:gd name="connsiteX458" fmla="*/ 1483788 w 7467600"/>
              <a:gd name="connsiteY458" fmla="*/ 6259174 h 6858000"/>
              <a:gd name="connsiteX459" fmla="*/ 1100671 w 7467600"/>
              <a:gd name="connsiteY459" fmla="*/ 6252137 h 6858000"/>
              <a:gd name="connsiteX460" fmla="*/ 1090144 w 7467600"/>
              <a:gd name="connsiteY460" fmla="*/ 6256748 h 6858000"/>
              <a:gd name="connsiteX461" fmla="*/ 1095872 w 7467600"/>
              <a:gd name="connsiteY461" fmla="*/ 6271892 h 6858000"/>
              <a:gd name="connsiteX462" fmla="*/ 262785 w 7467600"/>
              <a:gd name="connsiteY462" fmla="*/ 6845450 h 6858000"/>
              <a:gd name="connsiteX463" fmla="*/ 209968 w 7467600"/>
              <a:gd name="connsiteY463" fmla="*/ 6770713 h 6858000"/>
              <a:gd name="connsiteX464" fmla="*/ 873460 w 7467600"/>
              <a:gd name="connsiteY464" fmla="*/ 6253768 h 6858000"/>
              <a:gd name="connsiteX465" fmla="*/ 192686 w 7467600"/>
              <a:gd name="connsiteY465" fmla="*/ 5849257 h 6858000"/>
              <a:gd name="connsiteX466" fmla="*/ 4696 w 7467600"/>
              <a:gd name="connsiteY466" fmla="*/ 5697668 h 6858000"/>
              <a:gd name="connsiteX467" fmla="*/ 0 w 7467600"/>
              <a:gd name="connsiteY467" fmla="*/ 5689984 h 6858000"/>
              <a:gd name="connsiteX468" fmla="*/ 0 w 7467600"/>
              <a:gd name="connsiteY468" fmla="*/ 5513472 h 6858000"/>
              <a:gd name="connsiteX469" fmla="*/ 174101 w 7467600"/>
              <a:gd name="connsiteY469" fmla="*/ 5620277 h 6858000"/>
              <a:gd name="connsiteX470" fmla="*/ 891800 w 7467600"/>
              <a:gd name="connsiteY470" fmla="*/ 6036935 h 6858000"/>
              <a:gd name="connsiteX471" fmla="*/ 1072219 w 7467600"/>
              <a:gd name="connsiteY471" fmla="*/ 6169443 h 6858000"/>
              <a:gd name="connsiteX472" fmla="*/ 1074117 w 7467600"/>
              <a:gd name="connsiteY472" fmla="*/ 6170301 h 6858000"/>
              <a:gd name="connsiteX473" fmla="*/ 1083114 w 7467600"/>
              <a:gd name="connsiteY473" fmla="*/ 6174131 h 6858000"/>
              <a:gd name="connsiteX474" fmla="*/ 1543010 w 7467600"/>
              <a:gd name="connsiteY474" fmla="*/ 6191140 h 6858000"/>
              <a:gd name="connsiteX475" fmla="*/ 1551080 w 7467600"/>
              <a:gd name="connsiteY475" fmla="*/ 6195006 h 6858000"/>
              <a:gd name="connsiteX476" fmla="*/ 2345443 w 7467600"/>
              <a:gd name="connsiteY476" fmla="*/ 5549882 h 6858000"/>
              <a:gd name="connsiteX477" fmla="*/ 1721499 w 7467600"/>
              <a:gd name="connsiteY477" fmla="*/ 5599969 h 6858000"/>
              <a:gd name="connsiteX478" fmla="*/ 767716 w 7467600"/>
              <a:gd name="connsiteY478" fmla="*/ 5472768 h 6858000"/>
              <a:gd name="connsiteX479" fmla="*/ 722147 w 7467600"/>
              <a:gd name="connsiteY479" fmla="*/ 5393091 h 6858000"/>
              <a:gd name="connsiteX480" fmla="*/ 1485552 w 7467600"/>
              <a:gd name="connsiteY480" fmla="*/ 5313202 h 6858000"/>
              <a:gd name="connsiteX481" fmla="*/ 2143004 w 7467600"/>
              <a:gd name="connsiteY481" fmla="*/ 5402420 h 6858000"/>
              <a:gd name="connsiteX482" fmla="*/ 1933391 w 7467600"/>
              <a:gd name="connsiteY482" fmla="*/ 5156971 h 6858000"/>
              <a:gd name="connsiteX483" fmla="*/ 1827118 w 7467600"/>
              <a:gd name="connsiteY483" fmla="*/ 4968410 h 6858000"/>
              <a:gd name="connsiteX484" fmla="*/ 1837349 w 7467600"/>
              <a:gd name="connsiteY484" fmla="*/ 4956357 h 6858000"/>
              <a:gd name="connsiteX485" fmla="*/ 2162835 w 7467600"/>
              <a:gd name="connsiteY485" fmla="*/ 5187853 h 6858000"/>
              <a:gd name="connsiteX486" fmla="*/ 2257167 w 7467600"/>
              <a:gd name="connsiteY486" fmla="*/ 5462123 h 6858000"/>
              <a:gd name="connsiteX487" fmla="*/ 2261598 w 7467600"/>
              <a:gd name="connsiteY487" fmla="*/ 5467998 h 6858000"/>
              <a:gd name="connsiteX488" fmla="*/ 2437177 w 7467600"/>
              <a:gd name="connsiteY488" fmla="*/ 5479608 h 6858000"/>
              <a:gd name="connsiteX489" fmla="*/ 2445247 w 7467600"/>
              <a:gd name="connsiteY489" fmla="*/ 5483476 h 6858000"/>
              <a:gd name="connsiteX490" fmla="*/ 2743626 w 7467600"/>
              <a:gd name="connsiteY490" fmla="*/ 5304819 h 6858000"/>
              <a:gd name="connsiteX491" fmla="*/ 3048102 w 7467600"/>
              <a:gd name="connsiteY491" fmla="*/ 5150595 h 6858000"/>
              <a:gd name="connsiteX492" fmla="*/ 1799414 w 7467600"/>
              <a:gd name="connsiteY492" fmla="*/ 4694732 h 6858000"/>
              <a:gd name="connsiteX493" fmla="*/ 1771735 w 7467600"/>
              <a:gd name="connsiteY493" fmla="*/ 4619929 h 6858000"/>
              <a:gd name="connsiteX494" fmla="*/ 3104273 w 7467600"/>
              <a:gd name="connsiteY494" fmla="*/ 5076159 h 6858000"/>
              <a:gd name="connsiteX495" fmla="*/ 3113245 w 7467600"/>
              <a:gd name="connsiteY495" fmla="*/ 5090705 h 6858000"/>
              <a:gd name="connsiteX496" fmla="*/ 3126294 w 7467600"/>
              <a:gd name="connsiteY496" fmla="*/ 5114400 h 6858000"/>
              <a:gd name="connsiteX497" fmla="*/ 3937433 w 7467600"/>
              <a:gd name="connsiteY497" fmla="*/ 4830473 h 6858000"/>
              <a:gd name="connsiteX498" fmla="*/ 3590475 w 7467600"/>
              <a:gd name="connsiteY498" fmla="*/ 4597974 h 6858000"/>
              <a:gd name="connsiteX499" fmla="*/ 3100264 w 7467600"/>
              <a:gd name="connsiteY499" fmla="*/ 4579845 h 6858000"/>
              <a:gd name="connsiteX500" fmla="*/ 2183576 w 7467600"/>
              <a:gd name="connsiteY500" fmla="*/ 4227150 h 6858000"/>
              <a:gd name="connsiteX501" fmla="*/ 2151029 w 7467600"/>
              <a:gd name="connsiteY501" fmla="*/ 4146947 h 6858000"/>
              <a:gd name="connsiteX502" fmla="*/ 3563434 w 7467600"/>
              <a:gd name="connsiteY502" fmla="*/ 4469115 h 6858000"/>
              <a:gd name="connsiteX503" fmla="*/ 3177952 w 7467600"/>
              <a:gd name="connsiteY503" fmla="*/ 3657386 h 6858000"/>
              <a:gd name="connsiteX504" fmla="*/ 3189263 w 7467600"/>
              <a:gd name="connsiteY504" fmla="*/ 3625726 h 6858000"/>
              <a:gd name="connsiteX505" fmla="*/ 3560912 w 7467600"/>
              <a:gd name="connsiteY505" fmla="*/ 4079863 h 6858000"/>
              <a:gd name="connsiteX506" fmla="*/ 3626636 w 7467600"/>
              <a:gd name="connsiteY506" fmla="*/ 4512230 h 6858000"/>
              <a:gd name="connsiteX507" fmla="*/ 3653088 w 7467600"/>
              <a:gd name="connsiteY507" fmla="*/ 4521417 h 6858000"/>
              <a:gd name="connsiteX508" fmla="*/ 3988128 w 7467600"/>
              <a:gd name="connsiteY508" fmla="*/ 4817267 h 6858000"/>
              <a:gd name="connsiteX509" fmla="*/ 4830582 w 7467600"/>
              <a:gd name="connsiteY509" fmla="*/ 4676000 h 6858000"/>
              <a:gd name="connsiteX510" fmla="*/ 4830100 w 7467600"/>
              <a:gd name="connsiteY510" fmla="*/ 4675554 h 6858000"/>
              <a:gd name="connsiteX511" fmla="*/ 4036318 w 7467600"/>
              <a:gd name="connsiteY511" fmla="*/ 4147013 h 6858000"/>
              <a:gd name="connsiteX512" fmla="*/ 3432098 w 7467600"/>
              <a:gd name="connsiteY512" fmla="*/ 3537312 h 6858000"/>
              <a:gd name="connsiteX513" fmla="*/ 3446761 w 7467600"/>
              <a:gd name="connsiteY513" fmla="*/ 3461278 h 6858000"/>
              <a:gd name="connsiteX514" fmla="*/ 4419733 w 7467600"/>
              <a:gd name="connsiteY514" fmla="*/ 3963555 h 6858000"/>
              <a:gd name="connsiteX515" fmla="*/ 4781371 w 7467600"/>
              <a:gd name="connsiteY515" fmla="*/ 4458604 h 6858000"/>
              <a:gd name="connsiteX516" fmla="*/ 4780440 w 7467600"/>
              <a:gd name="connsiteY516" fmla="*/ 4470290 h 6858000"/>
              <a:gd name="connsiteX517" fmla="*/ 4898954 w 7467600"/>
              <a:gd name="connsiteY517" fmla="*/ 4662092 h 6858000"/>
              <a:gd name="connsiteX518" fmla="*/ 4900699 w 7467600"/>
              <a:gd name="connsiteY518" fmla="*/ 4670867 h 6858000"/>
              <a:gd name="connsiteX519" fmla="*/ 5714511 w 7467600"/>
              <a:gd name="connsiteY519" fmla="*/ 4663483 h 6858000"/>
              <a:gd name="connsiteX520" fmla="*/ 5464793 w 7467600"/>
              <a:gd name="connsiteY520" fmla="*/ 4393556 h 6858000"/>
              <a:gd name="connsiteX521" fmla="*/ 5461897 w 7467600"/>
              <a:gd name="connsiteY521" fmla="*/ 4390879 h 6858000"/>
              <a:gd name="connsiteX522" fmla="*/ 4294126 w 7467600"/>
              <a:gd name="connsiteY522" fmla="*/ 3303048 h 6858000"/>
              <a:gd name="connsiteX523" fmla="*/ 4305321 w 7467600"/>
              <a:gd name="connsiteY523" fmla="*/ 3256953 h 6858000"/>
              <a:gd name="connsiteX524" fmla="*/ 4949299 w 7467600"/>
              <a:gd name="connsiteY524" fmla="*/ 3766336 h 6858000"/>
              <a:gd name="connsiteX525" fmla="*/ 5291452 w 7467600"/>
              <a:gd name="connsiteY525" fmla="*/ 4076801 h 6858000"/>
              <a:gd name="connsiteX526" fmla="*/ 5434998 w 7467600"/>
              <a:gd name="connsiteY526" fmla="*/ 4254100 h 6858000"/>
              <a:gd name="connsiteX527" fmla="*/ 5351015 w 7467600"/>
              <a:gd name="connsiteY527" fmla="*/ 3760989 h 6858000"/>
              <a:gd name="connsiteX528" fmla="*/ 5413780 w 7467600"/>
              <a:gd name="connsiteY528" fmla="*/ 2966265 h 6858000"/>
              <a:gd name="connsiteX529" fmla="*/ 5425627 w 7467600"/>
              <a:gd name="connsiteY529" fmla="*/ 2954192 h 6858000"/>
              <a:gd name="connsiteX530" fmla="*/ 6604735 w 7467600"/>
              <a:gd name="connsiteY530" fmla="*/ 2041381 h 6858000"/>
              <a:gd name="connsiteX531" fmla="*/ 7204487 w 7467600"/>
              <a:gd name="connsiteY531" fmla="*/ 2742112 h 6858000"/>
              <a:gd name="connsiteX532" fmla="*/ 7131592 w 7467600"/>
              <a:gd name="connsiteY532" fmla="*/ 2672096 h 6858000"/>
              <a:gd name="connsiteX533" fmla="*/ 6996344 w 7467600"/>
              <a:gd name="connsiteY533" fmla="*/ 2518310 h 6858000"/>
              <a:gd name="connsiteX534" fmla="*/ 6735495 w 7467600"/>
              <a:gd name="connsiteY534" fmla="*/ 2196890 h 6858000"/>
              <a:gd name="connsiteX535" fmla="*/ 6721901 w 7467600"/>
              <a:gd name="connsiteY535" fmla="*/ 2179274 h 6858000"/>
              <a:gd name="connsiteX536" fmla="*/ 6604735 w 7467600"/>
              <a:gd name="connsiteY536" fmla="*/ 2041381 h 6858000"/>
              <a:gd name="connsiteX537" fmla="*/ 6591670 w 7467600"/>
              <a:gd name="connsiteY537" fmla="*/ 1988277 h 6858000"/>
              <a:gd name="connsiteX538" fmla="*/ 6747349 w 7467600"/>
              <a:gd name="connsiteY538" fmla="*/ 2160069 h 6858000"/>
              <a:gd name="connsiteX539" fmla="*/ 6760943 w 7467600"/>
              <a:gd name="connsiteY539" fmla="*/ 2177686 h 6858000"/>
              <a:gd name="connsiteX540" fmla="*/ 7021065 w 7467600"/>
              <a:gd name="connsiteY540" fmla="*/ 2498102 h 6858000"/>
              <a:gd name="connsiteX541" fmla="*/ 7155223 w 7467600"/>
              <a:gd name="connsiteY541" fmla="*/ 2650386 h 6858000"/>
              <a:gd name="connsiteX542" fmla="*/ 7203167 w 7467600"/>
              <a:gd name="connsiteY542" fmla="*/ 2697288 h 6858000"/>
              <a:gd name="connsiteX543" fmla="*/ 6937703 w 7467600"/>
              <a:gd name="connsiteY543" fmla="*/ 2321981 h 6858000"/>
              <a:gd name="connsiteX544" fmla="*/ 6591670 w 7467600"/>
              <a:gd name="connsiteY544" fmla="*/ 1988277 h 6858000"/>
              <a:gd name="connsiteX545" fmla="*/ 5798671 w 7467600"/>
              <a:gd name="connsiteY545" fmla="*/ 1981601 h 6858000"/>
              <a:gd name="connsiteX546" fmla="*/ 5754709 w 7467600"/>
              <a:gd name="connsiteY546" fmla="*/ 2071454 h 6858000"/>
              <a:gd name="connsiteX547" fmla="*/ 5763044 w 7467600"/>
              <a:gd name="connsiteY547" fmla="*/ 2842206 h 6858000"/>
              <a:gd name="connsiteX548" fmla="*/ 5764974 w 7467600"/>
              <a:gd name="connsiteY548" fmla="*/ 2799609 h 6858000"/>
              <a:gd name="connsiteX549" fmla="*/ 5767665 w 7467600"/>
              <a:gd name="connsiteY549" fmla="*/ 2666409 h 6858000"/>
              <a:gd name="connsiteX550" fmla="*/ 5763055 w 7467600"/>
              <a:gd name="connsiteY550" fmla="*/ 2579705 h 6858000"/>
              <a:gd name="connsiteX551" fmla="*/ 5758079 w 7467600"/>
              <a:gd name="connsiteY551" fmla="*/ 2492508 h 6858000"/>
              <a:gd name="connsiteX552" fmla="*/ 5779325 w 7467600"/>
              <a:gd name="connsiteY552" fmla="*/ 2197069 h 6858000"/>
              <a:gd name="connsiteX553" fmla="*/ 5798671 w 7467600"/>
              <a:gd name="connsiteY553" fmla="*/ 1981601 h 6858000"/>
              <a:gd name="connsiteX554" fmla="*/ 5829202 w 7467600"/>
              <a:gd name="connsiteY554" fmla="*/ 1971679 h 6858000"/>
              <a:gd name="connsiteX555" fmla="*/ 5809558 w 7467600"/>
              <a:gd name="connsiteY555" fmla="*/ 2198043 h 6858000"/>
              <a:gd name="connsiteX556" fmla="*/ 5788653 w 7467600"/>
              <a:gd name="connsiteY556" fmla="*/ 2489430 h 6858000"/>
              <a:gd name="connsiteX557" fmla="*/ 5793439 w 7467600"/>
              <a:gd name="connsiteY557" fmla="*/ 2575235 h 6858000"/>
              <a:gd name="connsiteX558" fmla="*/ 5796837 w 7467600"/>
              <a:gd name="connsiteY558" fmla="*/ 2637633 h 6858000"/>
              <a:gd name="connsiteX559" fmla="*/ 5818614 w 7467600"/>
              <a:gd name="connsiteY559" fmla="*/ 2473055 h 6858000"/>
              <a:gd name="connsiteX560" fmla="*/ 5829202 w 7467600"/>
              <a:gd name="connsiteY560" fmla="*/ 1971679 h 6858000"/>
              <a:gd name="connsiteX561" fmla="*/ 5911389 w 7467600"/>
              <a:gd name="connsiteY561" fmla="*/ 1898371 h 6858000"/>
              <a:gd name="connsiteX562" fmla="*/ 6237627 w 7467600"/>
              <a:gd name="connsiteY562" fmla="*/ 2231921 h 6858000"/>
              <a:gd name="connsiteX563" fmla="*/ 5911389 w 7467600"/>
              <a:gd name="connsiteY563" fmla="*/ 1898371 h 6858000"/>
              <a:gd name="connsiteX564" fmla="*/ 6944437 w 7467600"/>
              <a:gd name="connsiteY564" fmla="*/ 1575402 h 6858000"/>
              <a:gd name="connsiteX565" fmla="*/ 6304730 w 7467600"/>
              <a:gd name="connsiteY565" fmla="*/ 1766654 h 6858000"/>
              <a:gd name="connsiteX566" fmla="*/ 6944437 w 7467600"/>
              <a:gd name="connsiteY566" fmla="*/ 1575402 h 6858000"/>
              <a:gd name="connsiteX567" fmla="*/ 7019523 w 7467600"/>
              <a:gd name="connsiteY567" fmla="*/ 1519450 h 6858000"/>
              <a:gd name="connsiteX568" fmla="*/ 6298091 w 7467600"/>
              <a:gd name="connsiteY568" fmla="*/ 1737122 h 6858000"/>
              <a:gd name="connsiteX569" fmla="*/ 7019523 w 7467600"/>
              <a:gd name="connsiteY569" fmla="*/ 1519450 h 6858000"/>
              <a:gd name="connsiteX570" fmla="*/ 2399523 w 7467600"/>
              <a:gd name="connsiteY570" fmla="*/ 1428234 h 6858000"/>
              <a:gd name="connsiteX571" fmla="*/ 2224982 w 7467600"/>
              <a:gd name="connsiteY571" fmla="*/ 1826201 h 6858000"/>
              <a:gd name="connsiteX572" fmla="*/ 2096099 w 7467600"/>
              <a:gd name="connsiteY572" fmla="*/ 2345900 h 6858000"/>
              <a:gd name="connsiteX573" fmla="*/ 2283317 w 7467600"/>
              <a:gd name="connsiteY573" fmla="*/ 1796925 h 6858000"/>
              <a:gd name="connsiteX574" fmla="*/ 2399523 w 7467600"/>
              <a:gd name="connsiteY574" fmla="*/ 1428234 h 6858000"/>
              <a:gd name="connsiteX575" fmla="*/ 2448558 w 7467600"/>
              <a:gd name="connsiteY575" fmla="*/ 1373435 h 6858000"/>
              <a:gd name="connsiteX576" fmla="*/ 2312521 w 7467600"/>
              <a:gd name="connsiteY576" fmla="*/ 1806140 h 6858000"/>
              <a:gd name="connsiteX577" fmla="*/ 2127533 w 7467600"/>
              <a:gd name="connsiteY577" fmla="*/ 2348380 h 6858000"/>
              <a:gd name="connsiteX578" fmla="*/ 2358080 w 7467600"/>
              <a:gd name="connsiteY578" fmla="*/ 1866134 h 6858000"/>
              <a:gd name="connsiteX579" fmla="*/ 2407436 w 7467600"/>
              <a:gd name="connsiteY579" fmla="*/ 1651070 h 6858000"/>
              <a:gd name="connsiteX580" fmla="*/ 2448558 w 7467600"/>
              <a:gd name="connsiteY580" fmla="*/ 1373435 h 6858000"/>
              <a:gd name="connsiteX581" fmla="*/ 278707 w 7467600"/>
              <a:gd name="connsiteY581" fmla="*/ 1352270 h 6858000"/>
              <a:gd name="connsiteX582" fmla="*/ 321570 w 7467600"/>
              <a:gd name="connsiteY582" fmla="*/ 1861610 h 6858000"/>
              <a:gd name="connsiteX583" fmla="*/ 294281 w 7467600"/>
              <a:gd name="connsiteY583" fmla="*/ 1440658 h 6858000"/>
              <a:gd name="connsiteX584" fmla="*/ 278707 w 7467600"/>
              <a:gd name="connsiteY584" fmla="*/ 1352270 h 6858000"/>
              <a:gd name="connsiteX585" fmla="*/ 1423821 w 7467600"/>
              <a:gd name="connsiteY585" fmla="*/ 1351958 h 6858000"/>
              <a:gd name="connsiteX586" fmla="*/ 1638521 w 7467600"/>
              <a:gd name="connsiteY586" fmla="*/ 1908470 h 6858000"/>
              <a:gd name="connsiteX587" fmla="*/ 1754199 w 7467600"/>
              <a:gd name="connsiteY587" fmla="*/ 2149284 h 6858000"/>
              <a:gd name="connsiteX588" fmla="*/ 1908359 w 7467600"/>
              <a:gd name="connsiteY588" fmla="*/ 2364988 h 6858000"/>
              <a:gd name="connsiteX589" fmla="*/ 1647661 w 7467600"/>
              <a:gd name="connsiteY589" fmla="*/ 1825945 h 6858000"/>
              <a:gd name="connsiteX590" fmla="*/ 1423821 w 7467600"/>
              <a:gd name="connsiteY590" fmla="*/ 1351958 h 6858000"/>
              <a:gd name="connsiteX591" fmla="*/ 1431890 w 7467600"/>
              <a:gd name="connsiteY591" fmla="*/ 1306475 h 6858000"/>
              <a:gd name="connsiteX592" fmla="*/ 1507597 w 7467600"/>
              <a:gd name="connsiteY592" fmla="*/ 1446132 h 6858000"/>
              <a:gd name="connsiteX593" fmla="*/ 1674586 w 7467600"/>
              <a:gd name="connsiteY593" fmla="*/ 1813832 h 6858000"/>
              <a:gd name="connsiteX594" fmla="*/ 1815950 w 7467600"/>
              <a:gd name="connsiteY594" fmla="*/ 2128564 h 6858000"/>
              <a:gd name="connsiteX595" fmla="*/ 1984242 w 7467600"/>
              <a:gd name="connsiteY595" fmla="*/ 2430829 h 6858000"/>
              <a:gd name="connsiteX596" fmla="*/ 2014023 w 7467600"/>
              <a:gd name="connsiteY596" fmla="*/ 2450995 h 6858000"/>
              <a:gd name="connsiteX597" fmla="*/ 1747337 w 7467600"/>
              <a:gd name="connsiteY597" fmla="*/ 1855264 h 6858000"/>
              <a:gd name="connsiteX598" fmla="*/ 1533749 w 7467600"/>
              <a:gd name="connsiteY598" fmla="*/ 1478656 h 6858000"/>
              <a:gd name="connsiteX599" fmla="*/ 1431890 w 7467600"/>
              <a:gd name="connsiteY599" fmla="*/ 1306475 h 6858000"/>
              <a:gd name="connsiteX600" fmla="*/ 5052692 w 7467600"/>
              <a:gd name="connsiteY600" fmla="*/ 1292994 h 6858000"/>
              <a:gd name="connsiteX601" fmla="*/ 5200661 w 7467600"/>
              <a:gd name="connsiteY601" fmla="*/ 1635186 h 6858000"/>
              <a:gd name="connsiteX602" fmla="*/ 5297138 w 7467600"/>
              <a:gd name="connsiteY602" fmla="*/ 1906351 h 6858000"/>
              <a:gd name="connsiteX603" fmla="*/ 5052692 w 7467600"/>
              <a:gd name="connsiteY603" fmla="*/ 1292994 h 6858000"/>
              <a:gd name="connsiteX604" fmla="*/ 5009948 w 7467600"/>
              <a:gd name="connsiteY604" fmla="*/ 1273619 h 6858000"/>
              <a:gd name="connsiteX605" fmla="*/ 5121777 w 7467600"/>
              <a:gd name="connsiteY605" fmla="*/ 1654213 h 6858000"/>
              <a:gd name="connsiteX606" fmla="*/ 5293545 w 7467600"/>
              <a:gd name="connsiteY606" fmla="*/ 2072247 h 6858000"/>
              <a:gd name="connsiteX607" fmla="*/ 5294042 w 7467600"/>
              <a:gd name="connsiteY607" fmla="*/ 2065019 h 6858000"/>
              <a:gd name="connsiteX608" fmla="*/ 5171936 w 7467600"/>
              <a:gd name="connsiteY608" fmla="*/ 1647613 h 6858000"/>
              <a:gd name="connsiteX609" fmla="*/ 5009948 w 7467600"/>
              <a:gd name="connsiteY609" fmla="*/ 1273619 h 6858000"/>
              <a:gd name="connsiteX610" fmla="*/ 655236 w 7467600"/>
              <a:gd name="connsiteY610" fmla="*/ 1268632 h 6858000"/>
              <a:gd name="connsiteX611" fmla="*/ 839521 w 7467600"/>
              <a:gd name="connsiteY611" fmla="*/ 1685315 h 6858000"/>
              <a:gd name="connsiteX612" fmla="*/ 1109416 w 7467600"/>
              <a:gd name="connsiteY612" fmla="*/ 2061663 h 6858000"/>
              <a:gd name="connsiteX613" fmla="*/ 1298300 w 7467600"/>
              <a:gd name="connsiteY613" fmla="*/ 2247742 h 6858000"/>
              <a:gd name="connsiteX614" fmla="*/ 1125871 w 7467600"/>
              <a:gd name="connsiteY614" fmla="*/ 1989513 h 6858000"/>
              <a:gd name="connsiteX615" fmla="*/ 981574 w 7467600"/>
              <a:gd name="connsiteY615" fmla="*/ 1783157 h 6858000"/>
              <a:gd name="connsiteX616" fmla="*/ 922198 w 7467600"/>
              <a:gd name="connsiteY616" fmla="*/ 1677437 h 6858000"/>
              <a:gd name="connsiteX617" fmla="*/ 869293 w 7467600"/>
              <a:gd name="connsiteY617" fmla="*/ 1583214 h 6858000"/>
              <a:gd name="connsiteX618" fmla="*/ 751431 w 7467600"/>
              <a:gd name="connsiteY618" fmla="*/ 1405731 h 6858000"/>
              <a:gd name="connsiteX619" fmla="*/ 655236 w 7467600"/>
              <a:gd name="connsiteY619" fmla="*/ 1268632 h 6858000"/>
              <a:gd name="connsiteX620" fmla="*/ 6516292 w 7467600"/>
              <a:gd name="connsiteY620" fmla="*/ 1263064 h 6858000"/>
              <a:gd name="connsiteX621" fmla="*/ 5736320 w 7467600"/>
              <a:gd name="connsiteY621" fmla="*/ 1501803 h 6858000"/>
              <a:gd name="connsiteX622" fmla="*/ 6516292 w 7467600"/>
              <a:gd name="connsiteY622" fmla="*/ 1263064 h 6858000"/>
              <a:gd name="connsiteX623" fmla="*/ 291466 w 7467600"/>
              <a:gd name="connsiteY623" fmla="*/ 1250369 h 6858000"/>
              <a:gd name="connsiteX624" fmla="*/ 323180 w 7467600"/>
              <a:gd name="connsiteY624" fmla="*/ 1435283 h 6858000"/>
              <a:gd name="connsiteX625" fmla="*/ 349381 w 7467600"/>
              <a:gd name="connsiteY625" fmla="*/ 1875041 h 6858000"/>
              <a:gd name="connsiteX626" fmla="*/ 374363 w 7467600"/>
              <a:gd name="connsiteY626" fmla="*/ 1506494 h 6858000"/>
              <a:gd name="connsiteX627" fmla="*/ 302168 w 7467600"/>
              <a:gd name="connsiteY627" fmla="*/ 1274495 h 6858000"/>
              <a:gd name="connsiteX628" fmla="*/ 291466 w 7467600"/>
              <a:gd name="connsiteY628" fmla="*/ 1250369 h 6858000"/>
              <a:gd name="connsiteX629" fmla="*/ 678222 w 7467600"/>
              <a:gd name="connsiteY629" fmla="*/ 1248670 h 6858000"/>
              <a:gd name="connsiteX630" fmla="*/ 775536 w 7467600"/>
              <a:gd name="connsiteY630" fmla="*/ 1388015 h 6858000"/>
              <a:gd name="connsiteX631" fmla="*/ 894529 w 7467600"/>
              <a:gd name="connsiteY631" fmla="*/ 1567739 h 6858000"/>
              <a:gd name="connsiteX632" fmla="*/ 948000 w 7467600"/>
              <a:gd name="connsiteY632" fmla="*/ 1663088 h 6858000"/>
              <a:gd name="connsiteX633" fmla="*/ 1006812 w 7467600"/>
              <a:gd name="connsiteY633" fmla="*/ 1767683 h 6858000"/>
              <a:gd name="connsiteX634" fmla="*/ 1149133 w 7467600"/>
              <a:gd name="connsiteY634" fmla="*/ 1971513 h 6858000"/>
              <a:gd name="connsiteX635" fmla="*/ 1333952 w 7467600"/>
              <a:gd name="connsiteY635" fmla="*/ 2251620 h 6858000"/>
              <a:gd name="connsiteX636" fmla="*/ 1337329 w 7467600"/>
              <a:gd name="connsiteY636" fmla="*/ 2258350 h 6858000"/>
              <a:gd name="connsiteX637" fmla="*/ 1014726 w 7467600"/>
              <a:gd name="connsiteY637" fmla="*/ 1615556 h 6858000"/>
              <a:gd name="connsiteX638" fmla="*/ 678222 w 7467600"/>
              <a:gd name="connsiteY638" fmla="*/ 1248670 h 6858000"/>
              <a:gd name="connsiteX639" fmla="*/ 6691602 w 7467600"/>
              <a:gd name="connsiteY639" fmla="*/ 1140573 h 6858000"/>
              <a:gd name="connsiteX640" fmla="*/ 6571100 w 7467600"/>
              <a:gd name="connsiteY640" fmla="*/ 1183662 h 6858000"/>
              <a:gd name="connsiteX641" fmla="*/ 6241687 w 7467600"/>
              <a:gd name="connsiteY641" fmla="*/ 1257600 h 6858000"/>
              <a:gd name="connsiteX642" fmla="*/ 5693009 w 7467600"/>
              <a:gd name="connsiteY642" fmla="*/ 1478256 h 6858000"/>
              <a:gd name="connsiteX643" fmla="*/ 6548420 w 7467600"/>
              <a:gd name="connsiteY643" fmla="*/ 1214599 h 6858000"/>
              <a:gd name="connsiteX644" fmla="*/ 6605473 w 7467600"/>
              <a:gd name="connsiteY644" fmla="*/ 1184686 h 6858000"/>
              <a:gd name="connsiteX645" fmla="*/ 6691602 w 7467600"/>
              <a:gd name="connsiteY645" fmla="*/ 1140573 h 6858000"/>
              <a:gd name="connsiteX646" fmla="*/ 4002475 w 7467600"/>
              <a:gd name="connsiteY646" fmla="*/ 1037802 h 6858000"/>
              <a:gd name="connsiteX647" fmla="*/ 4000324 w 7467600"/>
              <a:gd name="connsiteY647" fmla="*/ 1039362 h 6858000"/>
              <a:gd name="connsiteX648" fmla="*/ 4002862 w 7467600"/>
              <a:gd name="connsiteY648" fmla="*/ 1042866 h 6858000"/>
              <a:gd name="connsiteX649" fmla="*/ 4002475 w 7467600"/>
              <a:gd name="connsiteY649" fmla="*/ 1037802 h 6858000"/>
              <a:gd name="connsiteX650" fmla="*/ 506322 w 7467600"/>
              <a:gd name="connsiteY650" fmla="*/ 1020997 h 6858000"/>
              <a:gd name="connsiteX651" fmla="*/ 533068 w 7467600"/>
              <a:gd name="connsiteY651" fmla="*/ 1029409 h 6858000"/>
              <a:gd name="connsiteX652" fmla="*/ 1232525 w 7467600"/>
              <a:gd name="connsiteY652" fmla="*/ 1804675 h 6858000"/>
              <a:gd name="connsiteX653" fmla="*/ 1388858 w 7467600"/>
              <a:gd name="connsiteY653" fmla="*/ 2368011 h 6858000"/>
              <a:gd name="connsiteX654" fmla="*/ 1384098 w 7467600"/>
              <a:gd name="connsiteY654" fmla="*/ 2378125 h 6858000"/>
              <a:gd name="connsiteX655" fmla="*/ 1425393 w 7467600"/>
              <a:gd name="connsiteY655" fmla="*/ 2589124 h 6858000"/>
              <a:gd name="connsiteX656" fmla="*/ 1424001 w 7467600"/>
              <a:gd name="connsiteY656" fmla="*/ 2597541 h 6858000"/>
              <a:gd name="connsiteX657" fmla="*/ 2152729 w 7467600"/>
              <a:gd name="connsiteY657" fmla="*/ 2864487 h 6858000"/>
              <a:gd name="connsiteX658" fmla="*/ 2020609 w 7467600"/>
              <a:gd name="connsiteY658" fmla="*/ 2539671 h 6858000"/>
              <a:gd name="connsiteX659" fmla="*/ 2018920 w 7467600"/>
              <a:gd name="connsiteY659" fmla="*/ 2536309 h 6858000"/>
              <a:gd name="connsiteX660" fmla="*/ 1342441 w 7467600"/>
              <a:gd name="connsiteY660" fmla="*/ 1173017 h 6858000"/>
              <a:gd name="connsiteX661" fmla="*/ 1367925 w 7467600"/>
              <a:gd name="connsiteY661" fmla="*/ 1135648 h 6858000"/>
              <a:gd name="connsiteX662" fmla="*/ 1771401 w 7467600"/>
              <a:gd name="connsiteY662" fmla="*/ 1806673 h 6858000"/>
              <a:gd name="connsiteX663" fmla="*/ 1972385 w 7467600"/>
              <a:gd name="connsiteY663" fmla="*/ 2198735 h 6858000"/>
              <a:gd name="connsiteX664" fmla="*/ 2040892 w 7467600"/>
              <a:gd name="connsiteY664" fmla="*/ 2405205 h 6858000"/>
              <a:gd name="connsiteX665" fmla="*/ 2131689 w 7467600"/>
              <a:gd name="connsiteY665" fmla="*/ 1936926 h 6858000"/>
              <a:gd name="connsiteX666" fmla="*/ 2454820 w 7467600"/>
              <a:gd name="connsiteY666" fmla="*/ 1248808 h 6858000"/>
              <a:gd name="connsiteX667" fmla="*/ 2492512 w 7467600"/>
              <a:gd name="connsiteY667" fmla="*/ 1302920 h 6858000"/>
              <a:gd name="connsiteX668" fmla="*/ 2081216 w 7467600"/>
              <a:gd name="connsiteY668" fmla="*/ 2527513 h 6858000"/>
              <a:gd name="connsiteX669" fmla="*/ 2081211 w 7467600"/>
              <a:gd name="connsiteY669" fmla="*/ 2528916 h 6858000"/>
              <a:gd name="connsiteX670" fmla="*/ 2199067 w 7467600"/>
              <a:gd name="connsiteY670" fmla="*/ 2884061 h 6858000"/>
              <a:gd name="connsiteX671" fmla="*/ 3192586 w 7467600"/>
              <a:gd name="connsiteY671" fmla="*/ 3411496 h 6858000"/>
              <a:gd name="connsiteX672" fmla="*/ 3182620 w 7467600"/>
              <a:gd name="connsiteY672" fmla="*/ 3483279 h 6858000"/>
              <a:gd name="connsiteX673" fmla="*/ 2435119 w 7467600"/>
              <a:gd name="connsiteY673" fmla="*/ 3080173 h 6858000"/>
              <a:gd name="connsiteX674" fmla="*/ 2410152 w 7467600"/>
              <a:gd name="connsiteY674" fmla="*/ 3063751 h 6858000"/>
              <a:gd name="connsiteX675" fmla="*/ 2408099 w 7467600"/>
              <a:gd name="connsiteY675" fmla="*/ 3064403 h 6858000"/>
              <a:gd name="connsiteX676" fmla="*/ 2407218 w 7467600"/>
              <a:gd name="connsiteY676" fmla="*/ 3070324 h 6858000"/>
              <a:gd name="connsiteX677" fmla="*/ 2380138 w 7467600"/>
              <a:gd name="connsiteY677" fmla="*/ 3099341 h 6858000"/>
              <a:gd name="connsiteX678" fmla="*/ 1765923 w 7467600"/>
              <a:gd name="connsiteY678" fmla="*/ 3581043 h 6858000"/>
              <a:gd name="connsiteX679" fmla="*/ 1702258 w 7467600"/>
              <a:gd name="connsiteY679" fmla="*/ 3612286 h 6858000"/>
              <a:gd name="connsiteX680" fmla="*/ 1538370 w 7467600"/>
              <a:gd name="connsiteY680" fmla="*/ 3811804 h 6858000"/>
              <a:gd name="connsiteX681" fmla="*/ 542867 w 7467600"/>
              <a:gd name="connsiteY681" fmla="*/ 4944092 h 6858000"/>
              <a:gd name="connsiteX682" fmla="*/ 515800 w 7467600"/>
              <a:gd name="connsiteY682" fmla="*/ 4862180 h 6858000"/>
              <a:gd name="connsiteX683" fmla="*/ 909145 w 7467600"/>
              <a:gd name="connsiteY683" fmla="*/ 4199225 h 6858000"/>
              <a:gd name="connsiteX684" fmla="*/ 1214067 w 7467600"/>
              <a:gd name="connsiteY684" fmla="*/ 3908561 h 6858000"/>
              <a:gd name="connsiteX685" fmla="*/ 640967 w 7467600"/>
              <a:gd name="connsiteY685" fmla="*/ 4105601 h 6858000"/>
              <a:gd name="connsiteX686" fmla="*/ 112563 w 7467600"/>
              <a:gd name="connsiteY686" fmla="*/ 4396952 h 6858000"/>
              <a:gd name="connsiteX687" fmla="*/ 0 w 7467600"/>
              <a:gd name="connsiteY687" fmla="*/ 4466006 h 6858000"/>
              <a:gd name="connsiteX688" fmla="*/ 0 w 7467600"/>
              <a:gd name="connsiteY688" fmla="*/ 4233763 h 6858000"/>
              <a:gd name="connsiteX689" fmla="*/ 36881 w 7467600"/>
              <a:gd name="connsiteY689" fmla="*/ 4200118 h 6858000"/>
              <a:gd name="connsiteX690" fmla="*/ 910534 w 7467600"/>
              <a:gd name="connsiteY690" fmla="*/ 3629753 h 6858000"/>
              <a:gd name="connsiteX691" fmla="*/ 1578717 w 7467600"/>
              <a:gd name="connsiteY691" fmla="*/ 3575982 h 6858000"/>
              <a:gd name="connsiteX692" fmla="*/ 2338780 w 7467600"/>
              <a:gd name="connsiteY692" fmla="*/ 3033725 h 6858000"/>
              <a:gd name="connsiteX693" fmla="*/ 1807991 w 7467600"/>
              <a:gd name="connsiteY693" fmla="*/ 2807184 h 6858000"/>
              <a:gd name="connsiteX694" fmla="*/ 1416358 w 7467600"/>
              <a:gd name="connsiteY694" fmla="*/ 3112571 h 6858000"/>
              <a:gd name="connsiteX695" fmla="*/ 939066 w 7467600"/>
              <a:gd name="connsiteY695" fmla="*/ 3378798 h 6858000"/>
              <a:gd name="connsiteX696" fmla="*/ 115099 w 7467600"/>
              <a:gd name="connsiteY696" fmla="*/ 3607650 h 6858000"/>
              <a:gd name="connsiteX697" fmla="*/ 97284 w 7467600"/>
              <a:gd name="connsiteY697" fmla="*/ 3520393 h 6858000"/>
              <a:gd name="connsiteX698" fmla="*/ 922050 w 7467600"/>
              <a:gd name="connsiteY698" fmla="*/ 3074867 h 6858000"/>
              <a:gd name="connsiteX699" fmla="*/ 1405265 w 7467600"/>
              <a:gd name="connsiteY699" fmla="*/ 3016319 h 6858000"/>
              <a:gd name="connsiteX700" fmla="*/ 1407512 w 7467600"/>
              <a:gd name="connsiteY700" fmla="*/ 3018001 h 6858000"/>
              <a:gd name="connsiteX701" fmla="*/ 1726266 w 7467600"/>
              <a:gd name="connsiteY701" fmla="*/ 2777274 h 6858000"/>
              <a:gd name="connsiteX702" fmla="*/ 625390 w 7467600"/>
              <a:gd name="connsiteY702" fmla="*/ 2514541 h 6858000"/>
              <a:gd name="connsiteX703" fmla="*/ 619799 w 7467600"/>
              <a:gd name="connsiteY703" fmla="*/ 2527180 h 6858000"/>
              <a:gd name="connsiteX704" fmla="*/ 310030 w 7467600"/>
              <a:gd name="connsiteY704" fmla="*/ 2771818 h 6858000"/>
              <a:gd name="connsiteX705" fmla="*/ 173877 w 7467600"/>
              <a:gd name="connsiteY705" fmla="*/ 2937056 h 6858000"/>
              <a:gd name="connsiteX706" fmla="*/ 77889 w 7467600"/>
              <a:gd name="connsiteY706" fmla="*/ 3138440 h 6858000"/>
              <a:gd name="connsiteX707" fmla="*/ 0 w 7467600"/>
              <a:gd name="connsiteY707" fmla="*/ 3271395 h 6858000"/>
              <a:gd name="connsiteX708" fmla="*/ 0 w 7467600"/>
              <a:gd name="connsiteY708" fmla="*/ 3153002 h 6858000"/>
              <a:gd name="connsiteX709" fmla="*/ 2386 w 7467600"/>
              <a:gd name="connsiteY709" fmla="*/ 3149203 h 6858000"/>
              <a:gd name="connsiteX710" fmla="*/ 89753 w 7467600"/>
              <a:gd name="connsiteY710" fmla="*/ 2987702 h 6858000"/>
              <a:gd name="connsiteX711" fmla="*/ 76869 w 7467600"/>
              <a:gd name="connsiteY711" fmla="*/ 3005404 h 6858000"/>
              <a:gd name="connsiteX712" fmla="*/ 32049 w 7467600"/>
              <a:gd name="connsiteY712" fmla="*/ 3065814 h 6858000"/>
              <a:gd name="connsiteX713" fmla="*/ 0 w 7467600"/>
              <a:gd name="connsiteY713" fmla="*/ 3108744 h 6858000"/>
              <a:gd name="connsiteX714" fmla="*/ 0 w 7467600"/>
              <a:gd name="connsiteY714" fmla="*/ 3058059 h 6858000"/>
              <a:gd name="connsiteX715" fmla="*/ 7610 w 7467600"/>
              <a:gd name="connsiteY715" fmla="*/ 3047889 h 6858000"/>
              <a:gd name="connsiteX716" fmla="*/ 52419 w 7467600"/>
              <a:gd name="connsiteY716" fmla="*/ 2987479 h 6858000"/>
              <a:gd name="connsiteX717" fmla="*/ 59142 w 7467600"/>
              <a:gd name="connsiteY717" fmla="*/ 2978488 h 6858000"/>
              <a:gd name="connsiteX718" fmla="*/ 0 w 7467600"/>
              <a:gd name="connsiteY718" fmla="*/ 3015334 h 6858000"/>
              <a:gd name="connsiteX719" fmla="*/ 0 w 7467600"/>
              <a:gd name="connsiteY719" fmla="*/ 2914286 h 6858000"/>
              <a:gd name="connsiteX720" fmla="*/ 36383 w 7467600"/>
              <a:gd name="connsiteY720" fmla="*/ 2901128 h 6858000"/>
              <a:gd name="connsiteX721" fmla="*/ 156329 w 7467600"/>
              <a:gd name="connsiteY721" fmla="*/ 2840533 h 6858000"/>
              <a:gd name="connsiteX722" fmla="*/ 358355 w 7467600"/>
              <a:gd name="connsiteY722" fmla="*/ 2620471 h 6858000"/>
              <a:gd name="connsiteX723" fmla="*/ 510577 w 7467600"/>
              <a:gd name="connsiteY723" fmla="*/ 2501244 h 6858000"/>
              <a:gd name="connsiteX724" fmla="*/ 211967 w 7467600"/>
              <a:gd name="connsiteY724" fmla="*/ 2479171 h 6858000"/>
              <a:gd name="connsiteX725" fmla="*/ 0 w 7467600"/>
              <a:gd name="connsiteY725" fmla="*/ 2476398 h 6858000"/>
              <a:gd name="connsiteX726" fmla="*/ 0 w 7467600"/>
              <a:gd name="connsiteY726" fmla="*/ 2389189 h 6858000"/>
              <a:gd name="connsiteX727" fmla="*/ 103062 w 7467600"/>
              <a:gd name="connsiteY727" fmla="*/ 2389518 h 6858000"/>
              <a:gd name="connsiteX728" fmla="*/ 510734 w 7467600"/>
              <a:gd name="connsiteY728" fmla="*/ 2416201 h 6858000"/>
              <a:gd name="connsiteX729" fmla="*/ 279257 w 7467600"/>
              <a:gd name="connsiteY729" fmla="*/ 2092102 h 6858000"/>
              <a:gd name="connsiteX730" fmla="*/ 65265 w 7467600"/>
              <a:gd name="connsiteY730" fmla="*/ 2006049 h 6858000"/>
              <a:gd name="connsiteX731" fmla="*/ 0 w 7467600"/>
              <a:gd name="connsiteY731" fmla="*/ 1982532 h 6858000"/>
              <a:gd name="connsiteX732" fmla="*/ 0 w 7467600"/>
              <a:gd name="connsiteY732" fmla="*/ 1912789 h 6858000"/>
              <a:gd name="connsiteX733" fmla="*/ 97460 w 7467600"/>
              <a:gd name="connsiteY733" fmla="*/ 1953725 h 6858000"/>
              <a:gd name="connsiteX734" fmla="*/ 221272 w 7467600"/>
              <a:gd name="connsiteY734" fmla="*/ 1980766 h 6858000"/>
              <a:gd name="connsiteX735" fmla="*/ 116765 w 7467600"/>
              <a:gd name="connsiteY735" fmla="*/ 1911033 h 6858000"/>
              <a:gd name="connsiteX736" fmla="*/ 16405 w 7467600"/>
              <a:gd name="connsiteY736" fmla="*/ 1803412 h 6858000"/>
              <a:gd name="connsiteX737" fmla="*/ 0 w 7467600"/>
              <a:gd name="connsiteY737" fmla="*/ 1784777 h 6858000"/>
              <a:gd name="connsiteX738" fmla="*/ 0 w 7467600"/>
              <a:gd name="connsiteY738" fmla="*/ 1740082 h 6858000"/>
              <a:gd name="connsiteX739" fmla="*/ 39394 w 7467600"/>
              <a:gd name="connsiteY739" fmla="*/ 1784856 h 6858000"/>
              <a:gd name="connsiteX740" fmla="*/ 135813 w 7467600"/>
              <a:gd name="connsiteY740" fmla="*/ 1888838 h 6858000"/>
              <a:gd name="connsiteX741" fmla="*/ 242575 w 7467600"/>
              <a:gd name="connsiteY741" fmla="*/ 1958841 h 6858000"/>
              <a:gd name="connsiteX742" fmla="*/ 82197 w 7467600"/>
              <a:gd name="connsiteY742" fmla="*/ 1754826 h 6858000"/>
              <a:gd name="connsiteX743" fmla="*/ 0 w 7467600"/>
              <a:gd name="connsiteY743" fmla="*/ 1679650 h 6858000"/>
              <a:gd name="connsiteX744" fmla="*/ 0 w 7467600"/>
              <a:gd name="connsiteY744" fmla="*/ 1602463 h 6858000"/>
              <a:gd name="connsiteX745" fmla="*/ 84689 w 7467600"/>
              <a:gd name="connsiteY745" fmla="*/ 1677442 h 6858000"/>
              <a:gd name="connsiteX746" fmla="*/ 298437 w 7467600"/>
              <a:gd name="connsiteY746" fmla="*/ 1968019 h 6858000"/>
              <a:gd name="connsiteX747" fmla="*/ 227269 w 7467600"/>
              <a:gd name="connsiteY747" fmla="*/ 1114064 h 6858000"/>
              <a:gd name="connsiteX748" fmla="*/ 248003 w 7467600"/>
              <a:gd name="connsiteY748" fmla="*/ 1089613 h 6858000"/>
              <a:gd name="connsiteX749" fmla="*/ 427020 w 7467600"/>
              <a:gd name="connsiteY749" fmla="*/ 1619803 h 6858000"/>
              <a:gd name="connsiteX750" fmla="*/ 340345 w 7467600"/>
              <a:gd name="connsiteY750" fmla="*/ 2027739 h 6858000"/>
              <a:gd name="connsiteX751" fmla="*/ 360865 w 7467600"/>
              <a:gd name="connsiteY751" fmla="*/ 2044827 h 6858000"/>
              <a:gd name="connsiteX752" fmla="*/ 560414 w 7467600"/>
              <a:gd name="connsiteY752" fmla="*/ 2421457 h 6858000"/>
              <a:gd name="connsiteX753" fmla="*/ 1359703 w 7467600"/>
              <a:gd name="connsiteY753" fmla="*/ 2578554 h 6858000"/>
              <a:gd name="connsiteX754" fmla="*/ 1359422 w 7467600"/>
              <a:gd name="connsiteY754" fmla="*/ 2577994 h 6858000"/>
              <a:gd name="connsiteX755" fmla="*/ 828701 w 7467600"/>
              <a:gd name="connsiteY755" fmla="*/ 1839520 h 6858000"/>
              <a:gd name="connsiteX756" fmla="*/ 494427 w 7467600"/>
              <a:gd name="connsiteY756" fmla="*/ 1092333 h 6858000"/>
              <a:gd name="connsiteX757" fmla="*/ 506322 w 7467600"/>
              <a:gd name="connsiteY757" fmla="*/ 1020997 h 6858000"/>
              <a:gd name="connsiteX758" fmla="*/ 4570198 w 7467600"/>
              <a:gd name="connsiteY758" fmla="*/ 978081 h 6858000"/>
              <a:gd name="connsiteX759" fmla="*/ 4523691 w 7467600"/>
              <a:gd name="connsiteY759" fmla="*/ 1127776 h 6858000"/>
              <a:gd name="connsiteX760" fmla="*/ 4509875 w 7467600"/>
              <a:gd name="connsiteY760" fmla="*/ 1167552 h 6858000"/>
              <a:gd name="connsiteX761" fmla="*/ 4478168 w 7467600"/>
              <a:gd name="connsiteY761" fmla="*/ 1260735 h 6858000"/>
              <a:gd name="connsiteX762" fmla="*/ 4409309 w 7467600"/>
              <a:gd name="connsiteY762" fmla="*/ 1666996 h 6858000"/>
              <a:gd name="connsiteX763" fmla="*/ 4370031 w 7467600"/>
              <a:gd name="connsiteY763" fmla="*/ 1955666 h 6858000"/>
              <a:gd name="connsiteX764" fmla="*/ 4570198 w 7467600"/>
              <a:gd name="connsiteY764" fmla="*/ 978081 h 6858000"/>
              <a:gd name="connsiteX765" fmla="*/ 4557898 w 7467600"/>
              <a:gd name="connsiteY765" fmla="*/ 900011 h 6858000"/>
              <a:gd name="connsiteX766" fmla="*/ 4344840 w 7467600"/>
              <a:gd name="connsiteY766" fmla="*/ 1922038 h 6858000"/>
              <a:gd name="connsiteX767" fmla="*/ 4378710 w 7467600"/>
              <a:gd name="connsiteY767" fmla="*/ 1665516 h 6858000"/>
              <a:gd name="connsiteX768" fmla="*/ 4448798 w 7467600"/>
              <a:gd name="connsiteY768" fmla="*/ 1253024 h 6858000"/>
              <a:gd name="connsiteX769" fmla="*/ 4480315 w 7467600"/>
              <a:gd name="connsiteY769" fmla="*/ 1158454 h 6858000"/>
              <a:gd name="connsiteX770" fmla="*/ 4494133 w 7467600"/>
              <a:gd name="connsiteY770" fmla="*/ 1118676 h 6858000"/>
              <a:gd name="connsiteX771" fmla="*/ 4557898 w 7467600"/>
              <a:gd name="connsiteY771" fmla="*/ 900011 h 6858000"/>
              <a:gd name="connsiteX772" fmla="*/ 5870151 w 7467600"/>
              <a:gd name="connsiteY772" fmla="*/ 898890 h 6858000"/>
              <a:gd name="connsiteX773" fmla="*/ 5861335 w 7467600"/>
              <a:gd name="connsiteY773" fmla="*/ 899177 h 6858000"/>
              <a:gd name="connsiteX774" fmla="*/ 5843702 w 7467600"/>
              <a:gd name="connsiteY774" fmla="*/ 899748 h 6858000"/>
              <a:gd name="connsiteX775" fmla="*/ 5651107 w 7467600"/>
              <a:gd name="connsiteY775" fmla="*/ 920306 h 6858000"/>
              <a:gd name="connsiteX776" fmla="*/ 5459407 w 7467600"/>
              <a:gd name="connsiteY776" fmla="*/ 940975 h 6858000"/>
              <a:gd name="connsiteX777" fmla="*/ 5374846 w 7467600"/>
              <a:gd name="connsiteY777" fmla="*/ 941988 h 6858000"/>
              <a:gd name="connsiteX778" fmla="*/ 5256105 w 7467600"/>
              <a:gd name="connsiteY778" fmla="*/ 945632 h 6858000"/>
              <a:gd name="connsiteX779" fmla="*/ 5107071 w 7467600"/>
              <a:gd name="connsiteY779" fmla="*/ 969720 h 6858000"/>
              <a:gd name="connsiteX780" fmla="*/ 4998681 w 7467600"/>
              <a:gd name="connsiteY780" fmla="*/ 988771 h 6858000"/>
              <a:gd name="connsiteX781" fmla="*/ 5870151 w 7467600"/>
              <a:gd name="connsiteY781" fmla="*/ 898890 h 6858000"/>
              <a:gd name="connsiteX782" fmla="*/ 5504425 w 7467600"/>
              <a:gd name="connsiteY782" fmla="*/ 848067 h 6858000"/>
              <a:gd name="connsiteX783" fmla="*/ 4968849 w 7467600"/>
              <a:gd name="connsiteY783" fmla="*/ 962318 h 6858000"/>
              <a:gd name="connsiteX784" fmla="*/ 5104039 w 7467600"/>
              <a:gd name="connsiteY784" fmla="*/ 940634 h 6858000"/>
              <a:gd name="connsiteX785" fmla="*/ 5256311 w 7467600"/>
              <a:gd name="connsiteY785" fmla="*/ 916490 h 6858000"/>
              <a:gd name="connsiteX786" fmla="*/ 5377381 w 7467600"/>
              <a:gd name="connsiteY786" fmla="*/ 912671 h 6858000"/>
              <a:gd name="connsiteX787" fmla="*/ 5460148 w 7467600"/>
              <a:gd name="connsiteY787" fmla="*/ 911442 h 6858000"/>
              <a:gd name="connsiteX788" fmla="*/ 5648971 w 7467600"/>
              <a:gd name="connsiteY788" fmla="*/ 891331 h 6858000"/>
              <a:gd name="connsiteX789" fmla="*/ 5844807 w 7467600"/>
              <a:gd name="connsiteY789" fmla="*/ 870718 h 6858000"/>
              <a:gd name="connsiteX790" fmla="*/ 5862975 w 7467600"/>
              <a:gd name="connsiteY790" fmla="*/ 869756 h 6858000"/>
              <a:gd name="connsiteX791" fmla="*/ 5920887 w 7467600"/>
              <a:gd name="connsiteY791" fmla="*/ 865929 h 6858000"/>
              <a:gd name="connsiteX792" fmla="*/ 5504425 w 7467600"/>
              <a:gd name="connsiteY792" fmla="*/ 848067 h 6858000"/>
              <a:gd name="connsiteX793" fmla="*/ 3607114 w 7467600"/>
              <a:gd name="connsiteY793" fmla="*/ 467441 h 6858000"/>
              <a:gd name="connsiteX794" fmla="*/ 3296242 w 7467600"/>
              <a:gd name="connsiteY794" fmla="*/ 807991 h 6858000"/>
              <a:gd name="connsiteX795" fmla="*/ 3174674 w 7467600"/>
              <a:gd name="connsiteY795" fmla="*/ 919759 h 6858000"/>
              <a:gd name="connsiteX796" fmla="*/ 3042978 w 7467600"/>
              <a:gd name="connsiteY796" fmla="*/ 1054894 h 6858000"/>
              <a:gd name="connsiteX797" fmla="*/ 2968914 w 7467600"/>
              <a:gd name="connsiteY797" fmla="*/ 1133756 h 6858000"/>
              <a:gd name="connsiteX798" fmla="*/ 3103823 w 7467600"/>
              <a:gd name="connsiteY798" fmla="*/ 1026814 h 6858000"/>
              <a:gd name="connsiteX799" fmla="*/ 3607114 w 7467600"/>
              <a:gd name="connsiteY799" fmla="*/ 467441 h 6858000"/>
              <a:gd name="connsiteX800" fmla="*/ 3744487 w 7467600"/>
              <a:gd name="connsiteY800" fmla="*/ 383136 h 6858000"/>
              <a:gd name="connsiteX801" fmla="*/ 3970213 w 7467600"/>
              <a:gd name="connsiteY801" fmla="*/ 995559 h 6858000"/>
              <a:gd name="connsiteX802" fmla="*/ 3744487 w 7467600"/>
              <a:gd name="connsiteY802" fmla="*/ 383136 h 6858000"/>
              <a:gd name="connsiteX803" fmla="*/ 3624562 w 7467600"/>
              <a:gd name="connsiteY803" fmla="*/ 367041 h 6858000"/>
              <a:gd name="connsiteX804" fmla="*/ 3489712 w 7467600"/>
              <a:gd name="connsiteY804" fmla="*/ 485386 h 6858000"/>
              <a:gd name="connsiteX805" fmla="*/ 3182994 w 7467600"/>
              <a:gd name="connsiteY805" fmla="*/ 828265 h 6858000"/>
              <a:gd name="connsiteX806" fmla="*/ 2892114 w 7467600"/>
              <a:gd name="connsiteY806" fmla="*/ 1172635 h 6858000"/>
              <a:gd name="connsiteX807" fmla="*/ 3021459 w 7467600"/>
              <a:gd name="connsiteY807" fmla="*/ 1035385 h 6858000"/>
              <a:gd name="connsiteX808" fmla="*/ 3153873 w 7467600"/>
              <a:gd name="connsiteY808" fmla="*/ 898971 h 6858000"/>
              <a:gd name="connsiteX809" fmla="*/ 3276511 w 7467600"/>
              <a:gd name="connsiteY809" fmla="*/ 786423 h 6858000"/>
              <a:gd name="connsiteX810" fmla="*/ 3584154 w 7467600"/>
              <a:gd name="connsiteY810" fmla="*/ 448218 h 6858000"/>
              <a:gd name="connsiteX811" fmla="*/ 3624562 w 7467600"/>
              <a:gd name="connsiteY811" fmla="*/ 367041 h 6858000"/>
              <a:gd name="connsiteX812" fmla="*/ 3766672 w 7467600"/>
              <a:gd name="connsiteY812" fmla="*/ 359429 h 6858000"/>
              <a:gd name="connsiteX813" fmla="*/ 3996338 w 7467600"/>
              <a:gd name="connsiteY813" fmla="*/ 968237 h 6858000"/>
              <a:gd name="connsiteX814" fmla="*/ 3766672 w 7467600"/>
              <a:gd name="connsiteY814" fmla="*/ 359429 h 6858000"/>
              <a:gd name="connsiteX815" fmla="*/ 5805386 w 7467600"/>
              <a:gd name="connsiteY815" fmla="*/ 239240 h 6858000"/>
              <a:gd name="connsiteX816" fmla="*/ 5736947 w 7467600"/>
              <a:gd name="connsiteY816" fmla="*/ 261367 h 6858000"/>
              <a:gd name="connsiteX817" fmla="*/ 5427012 w 7467600"/>
              <a:gd name="connsiteY817" fmla="*/ 311272 h 6858000"/>
              <a:gd name="connsiteX818" fmla="*/ 5147818 w 7467600"/>
              <a:gd name="connsiteY818" fmla="*/ 322112 h 6858000"/>
              <a:gd name="connsiteX819" fmla="*/ 5060854 w 7467600"/>
              <a:gd name="connsiteY819" fmla="*/ 311882 h 6858000"/>
              <a:gd name="connsiteX820" fmla="*/ 4945989 w 7467600"/>
              <a:gd name="connsiteY820" fmla="*/ 300516 h 6858000"/>
              <a:gd name="connsiteX821" fmla="*/ 5410479 w 7467600"/>
              <a:gd name="connsiteY821" fmla="*/ 348434 h 6858000"/>
              <a:gd name="connsiteX822" fmla="*/ 5805386 w 7467600"/>
              <a:gd name="connsiteY822" fmla="*/ 239240 h 6858000"/>
              <a:gd name="connsiteX823" fmla="*/ 5905192 w 7467600"/>
              <a:gd name="connsiteY823" fmla="*/ 163079 h 6858000"/>
              <a:gd name="connsiteX824" fmla="*/ 5865655 w 7467600"/>
              <a:gd name="connsiteY824" fmla="*/ 171901 h 6858000"/>
              <a:gd name="connsiteX825" fmla="*/ 5259740 w 7467600"/>
              <a:gd name="connsiteY825" fmla="*/ 257013 h 6858000"/>
              <a:gd name="connsiteX826" fmla="*/ 5208466 w 7467600"/>
              <a:gd name="connsiteY826" fmla="*/ 257550 h 6858000"/>
              <a:gd name="connsiteX827" fmla="*/ 4980204 w 7467600"/>
              <a:gd name="connsiteY827" fmla="*/ 271903 h 6858000"/>
              <a:gd name="connsiteX828" fmla="*/ 5068068 w 7467600"/>
              <a:gd name="connsiteY828" fmla="*/ 282244 h 6858000"/>
              <a:gd name="connsiteX829" fmla="*/ 5153231 w 7467600"/>
              <a:gd name="connsiteY829" fmla="*/ 292240 h 6858000"/>
              <a:gd name="connsiteX830" fmla="*/ 5426491 w 7467600"/>
              <a:gd name="connsiteY830" fmla="*/ 281128 h 6858000"/>
              <a:gd name="connsiteX831" fmla="*/ 5731212 w 7467600"/>
              <a:gd name="connsiteY831" fmla="*/ 231951 h 6858000"/>
              <a:gd name="connsiteX832" fmla="*/ 5905192 w 7467600"/>
              <a:gd name="connsiteY832" fmla="*/ 163079 h 6858000"/>
              <a:gd name="connsiteX833" fmla="*/ 5944437 w 7467600"/>
              <a:gd name="connsiteY833" fmla="*/ 113829 h 6858000"/>
              <a:gd name="connsiteX834" fmla="*/ 5825032 w 7467600"/>
              <a:gd name="connsiteY834" fmla="*/ 146405 h 6858000"/>
              <a:gd name="connsiteX835" fmla="*/ 4955599 w 7467600"/>
              <a:gd name="connsiteY835" fmla="*/ 247008 h 6858000"/>
              <a:gd name="connsiteX836" fmla="*/ 5210104 w 7467600"/>
              <a:gd name="connsiteY836" fmla="*/ 228123 h 6858000"/>
              <a:gd name="connsiteX837" fmla="*/ 5261015 w 7467600"/>
              <a:gd name="connsiteY837" fmla="*/ 227087 h 6858000"/>
              <a:gd name="connsiteX838" fmla="*/ 5861181 w 7467600"/>
              <a:gd name="connsiteY838" fmla="*/ 143093 h 6858000"/>
              <a:gd name="connsiteX839" fmla="*/ 5961252 w 7467600"/>
              <a:gd name="connsiteY839" fmla="*/ 114820 h 6858000"/>
              <a:gd name="connsiteX840" fmla="*/ 5944437 w 7467600"/>
              <a:gd name="connsiteY840" fmla="*/ 113829 h 6858000"/>
              <a:gd name="connsiteX841" fmla="*/ 3882765 w 7467600"/>
              <a:gd name="connsiteY841" fmla="*/ 0 h 6858000"/>
              <a:gd name="connsiteX842" fmla="*/ 3995099 w 7467600"/>
              <a:gd name="connsiteY842" fmla="*/ 0 h 6858000"/>
              <a:gd name="connsiteX843" fmla="*/ 4163818 w 7467600"/>
              <a:gd name="connsiteY843" fmla="*/ 234104 h 6858000"/>
              <a:gd name="connsiteX844" fmla="*/ 4172099 w 7467600"/>
              <a:gd name="connsiteY844" fmla="*/ 234207 h 6858000"/>
              <a:gd name="connsiteX845" fmla="*/ 4784282 w 7467600"/>
              <a:gd name="connsiteY845" fmla="*/ 276561 h 6858000"/>
              <a:gd name="connsiteX846" fmla="*/ 4801687 w 7467600"/>
              <a:gd name="connsiteY846" fmla="*/ 267764 h 6858000"/>
              <a:gd name="connsiteX847" fmla="*/ 6082788 w 7467600"/>
              <a:gd name="connsiteY847" fmla="*/ 64119 h 6858000"/>
              <a:gd name="connsiteX848" fmla="*/ 6099442 w 7467600"/>
              <a:gd name="connsiteY848" fmla="*/ 82568 h 6858000"/>
              <a:gd name="connsiteX849" fmla="*/ 4804137 w 7467600"/>
              <a:gd name="connsiteY849" fmla="*/ 320931 h 6858000"/>
              <a:gd name="connsiteX850" fmla="*/ 4227047 w 7467600"/>
              <a:gd name="connsiteY850" fmla="*/ 313415 h 6858000"/>
              <a:gd name="connsiteX851" fmla="*/ 4346041 w 7467600"/>
              <a:gd name="connsiteY851" fmla="*/ 456086 h 6858000"/>
              <a:gd name="connsiteX852" fmla="*/ 4870967 w 7467600"/>
              <a:gd name="connsiteY852" fmla="*/ 963061 h 6858000"/>
              <a:gd name="connsiteX853" fmla="*/ 4889647 w 7467600"/>
              <a:gd name="connsiteY853" fmla="*/ 957147 h 6858000"/>
              <a:gd name="connsiteX854" fmla="*/ 5422504 w 7467600"/>
              <a:gd name="connsiteY854" fmla="*/ 805191 h 6858000"/>
              <a:gd name="connsiteX855" fmla="*/ 6087656 w 7467600"/>
              <a:gd name="connsiteY855" fmla="*/ 826703 h 6858000"/>
              <a:gd name="connsiteX856" fmla="*/ 6058717 w 7467600"/>
              <a:gd name="connsiteY856" fmla="*/ 865992 h 6858000"/>
              <a:gd name="connsiteX857" fmla="*/ 4974153 w 7467600"/>
              <a:gd name="connsiteY857" fmla="*/ 1045456 h 6858000"/>
              <a:gd name="connsiteX858" fmla="*/ 5627835 w 7467600"/>
              <a:gd name="connsiteY858" fmla="*/ 1472077 h 6858000"/>
              <a:gd name="connsiteX859" fmla="*/ 5629817 w 7467600"/>
              <a:gd name="connsiteY859" fmla="*/ 1471412 h 6858000"/>
              <a:gd name="connsiteX860" fmla="*/ 5634124 w 7467600"/>
              <a:gd name="connsiteY860" fmla="*/ 1470572 h 6858000"/>
              <a:gd name="connsiteX861" fmla="*/ 5755832 w 7467600"/>
              <a:gd name="connsiteY861" fmla="*/ 1383886 h 6858000"/>
              <a:gd name="connsiteX862" fmla="*/ 6014186 w 7467600"/>
              <a:gd name="connsiteY862" fmla="*/ 1279799 h 6858000"/>
              <a:gd name="connsiteX863" fmla="*/ 6901619 w 7467600"/>
              <a:gd name="connsiteY863" fmla="*/ 1047874 h 6858000"/>
              <a:gd name="connsiteX864" fmla="*/ 6931566 w 7467600"/>
              <a:gd name="connsiteY864" fmla="*/ 1062034 h 6858000"/>
              <a:gd name="connsiteX865" fmla="*/ 5790982 w 7467600"/>
              <a:gd name="connsiteY865" fmla="*/ 1561380 h 6858000"/>
              <a:gd name="connsiteX866" fmla="*/ 6188971 w 7467600"/>
              <a:gd name="connsiteY866" fmla="*/ 1755168 h 6858000"/>
              <a:gd name="connsiteX867" fmla="*/ 6202446 w 7467600"/>
              <a:gd name="connsiteY867" fmla="*/ 1752268 h 6858000"/>
              <a:gd name="connsiteX868" fmla="*/ 7179560 w 7467600"/>
              <a:gd name="connsiteY868" fmla="*/ 1467551 h 6858000"/>
              <a:gd name="connsiteX869" fmla="*/ 7158730 w 7467600"/>
              <a:gd name="connsiteY869" fmla="*/ 1507835 h 6858000"/>
              <a:gd name="connsiteX870" fmla="*/ 6326959 w 7467600"/>
              <a:gd name="connsiteY870" fmla="*/ 1817686 h 6858000"/>
              <a:gd name="connsiteX871" fmla="*/ 6537433 w 7467600"/>
              <a:gd name="connsiteY871" fmla="*/ 1907790 h 6858000"/>
              <a:gd name="connsiteX872" fmla="*/ 6550221 w 7467600"/>
              <a:gd name="connsiteY872" fmla="*/ 1910729 h 6858000"/>
              <a:gd name="connsiteX873" fmla="*/ 6964438 w 7467600"/>
              <a:gd name="connsiteY873" fmla="*/ 2209505 h 6858000"/>
              <a:gd name="connsiteX874" fmla="*/ 7367862 w 7467600"/>
              <a:gd name="connsiteY874" fmla="*/ 2806833 h 6858000"/>
              <a:gd name="connsiteX875" fmla="*/ 7364329 w 7467600"/>
              <a:gd name="connsiteY875" fmla="*/ 2826907 h 6858000"/>
              <a:gd name="connsiteX876" fmla="*/ 7290545 w 7467600"/>
              <a:gd name="connsiteY876" fmla="*/ 2850663 h 6858000"/>
              <a:gd name="connsiteX877" fmla="*/ 6472036 w 7467600"/>
              <a:gd name="connsiteY877" fmla="*/ 1959003 h 6858000"/>
              <a:gd name="connsiteX878" fmla="*/ 5792897 w 7467600"/>
              <a:gd name="connsiteY878" fmla="*/ 1647747 h 6858000"/>
              <a:gd name="connsiteX879" fmla="*/ 5842751 w 7467600"/>
              <a:gd name="connsiteY879" fmla="*/ 1816112 h 6858000"/>
              <a:gd name="connsiteX880" fmla="*/ 5847424 w 7467600"/>
              <a:gd name="connsiteY880" fmla="*/ 1815776 h 6858000"/>
              <a:gd name="connsiteX881" fmla="*/ 6399821 w 7467600"/>
              <a:gd name="connsiteY881" fmla="*/ 2344799 h 6858000"/>
              <a:gd name="connsiteX882" fmla="*/ 6323232 w 7467600"/>
              <a:gd name="connsiteY882" fmla="*/ 2389634 h 6858000"/>
              <a:gd name="connsiteX883" fmla="*/ 5942958 w 7467600"/>
              <a:gd name="connsiteY883" fmla="*/ 2077708 h 6858000"/>
              <a:gd name="connsiteX884" fmla="*/ 5921559 w 7467600"/>
              <a:gd name="connsiteY884" fmla="*/ 2378596 h 6858000"/>
              <a:gd name="connsiteX885" fmla="*/ 5817651 w 7467600"/>
              <a:gd name="connsiteY885" fmla="*/ 3023919 h 6858000"/>
              <a:gd name="connsiteX886" fmla="*/ 5729634 w 7467600"/>
              <a:gd name="connsiteY886" fmla="*/ 3051849 h 6858000"/>
              <a:gd name="connsiteX887" fmla="*/ 5611018 w 7467600"/>
              <a:gd name="connsiteY887" fmla="*/ 2316769 h 6858000"/>
              <a:gd name="connsiteX888" fmla="*/ 5687608 w 7467600"/>
              <a:gd name="connsiteY888" fmla="*/ 2039972 h 6858000"/>
              <a:gd name="connsiteX889" fmla="*/ 5657554 w 7467600"/>
              <a:gd name="connsiteY889" fmla="*/ 1576445 h 6858000"/>
              <a:gd name="connsiteX890" fmla="*/ 5150475 w 7467600"/>
              <a:gd name="connsiteY890" fmla="*/ 1274012 h 6858000"/>
              <a:gd name="connsiteX891" fmla="*/ 5349142 w 7467600"/>
              <a:gd name="connsiteY891" fmla="*/ 2204405 h 6858000"/>
              <a:gd name="connsiteX892" fmla="*/ 5262214 w 7467600"/>
              <a:gd name="connsiteY892" fmla="*/ 2233836 h 6858000"/>
              <a:gd name="connsiteX893" fmla="*/ 4981539 w 7467600"/>
              <a:gd name="connsiteY893" fmla="*/ 1542201 h 6858000"/>
              <a:gd name="connsiteX894" fmla="*/ 4958461 w 7467600"/>
              <a:gd name="connsiteY894" fmla="*/ 1136957 h 6858000"/>
              <a:gd name="connsiteX895" fmla="*/ 4655015 w 7467600"/>
              <a:gd name="connsiteY895" fmla="*/ 891426 h 6858000"/>
              <a:gd name="connsiteX896" fmla="*/ 4348002 w 7467600"/>
              <a:gd name="connsiteY896" fmla="*/ 2205895 h 6858000"/>
              <a:gd name="connsiteX897" fmla="*/ 4262250 w 7467600"/>
              <a:gd name="connsiteY897" fmla="*/ 2219972 h 6858000"/>
              <a:gd name="connsiteX898" fmla="*/ 4550611 w 7467600"/>
              <a:gd name="connsiteY898" fmla="*/ 817540 h 6858000"/>
              <a:gd name="connsiteX899" fmla="*/ 4564418 w 7467600"/>
              <a:gd name="connsiteY899" fmla="*/ 808293 h 6858000"/>
              <a:gd name="connsiteX900" fmla="*/ 4266388 w 7467600"/>
              <a:gd name="connsiteY900" fmla="*/ 500083 h 6858000"/>
              <a:gd name="connsiteX901" fmla="*/ 4032842 w 7467600"/>
              <a:gd name="connsiteY901" fmla="*/ 211809 h 6858000"/>
              <a:gd name="connsiteX902" fmla="*/ 3882765 w 7467600"/>
              <a:gd name="connsiteY902" fmla="*/ 0 h 6858000"/>
              <a:gd name="connsiteX903" fmla="*/ 3721337 w 7467600"/>
              <a:gd name="connsiteY903" fmla="*/ 0 h 6858000"/>
              <a:gd name="connsiteX904" fmla="*/ 3797544 w 7467600"/>
              <a:gd name="connsiteY904" fmla="*/ 0 h 6858000"/>
              <a:gd name="connsiteX905" fmla="*/ 3775734 w 7467600"/>
              <a:gd name="connsiteY905" fmla="*/ 95131 h 6858000"/>
              <a:gd name="connsiteX906" fmla="*/ 3724807 w 7467600"/>
              <a:gd name="connsiteY906" fmla="*/ 272257 h 6858000"/>
              <a:gd name="connsiteX907" fmla="*/ 3726844 w 7467600"/>
              <a:gd name="connsiteY907" fmla="*/ 282988 h 6858000"/>
              <a:gd name="connsiteX908" fmla="*/ 3742664 w 7467600"/>
              <a:gd name="connsiteY908" fmla="*/ 279918 h 6858000"/>
              <a:gd name="connsiteX909" fmla="*/ 4103910 w 7467600"/>
              <a:gd name="connsiteY909" fmla="*/ 1161917 h 6858000"/>
              <a:gd name="connsiteX910" fmla="*/ 4020269 w 7467600"/>
              <a:gd name="connsiteY910" fmla="*/ 1200406 h 6858000"/>
              <a:gd name="connsiteX911" fmla="*/ 3674882 w 7467600"/>
              <a:gd name="connsiteY911" fmla="*/ 488524 h 6858000"/>
              <a:gd name="connsiteX912" fmla="*/ 3132682 w 7467600"/>
              <a:gd name="connsiteY912" fmla="*/ 1072284 h 6858000"/>
              <a:gd name="connsiteX913" fmla="*/ 2716346 w 7467600"/>
              <a:gd name="connsiteY913" fmla="*/ 1276376 h 6858000"/>
              <a:gd name="connsiteX914" fmla="*/ 2716772 w 7467600"/>
              <a:gd name="connsiteY914" fmla="*/ 1255462 h 6858000"/>
              <a:gd name="connsiteX915" fmla="*/ 3471096 w 7467600"/>
              <a:gd name="connsiteY915" fmla="*/ 437072 h 6858000"/>
              <a:gd name="connsiteX916" fmla="*/ 3639057 w 7467600"/>
              <a:gd name="connsiteY916" fmla="*/ 286334 h 6858000"/>
              <a:gd name="connsiteX917" fmla="*/ 3640309 w 7467600"/>
              <a:gd name="connsiteY917" fmla="*/ 284664 h 6858000"/>
              <a:gd name="connsiteX918" fmla="*/ 3646022 w 7467600"/>
              <a:gd name="connsiteY918" fmla="*/ 276711 h 6858000"/>
              <a:gd name="connsiteX919" fmla="*/ 3707943 w 7467600"/>
              <a:gd name="connsiteY919" fmla="*/ 65958 h 6858000"/>
              <a:gd name="connsiteX920" fmla="*/ 3721337 w 7467600"/>
              <a:gd name="connsiteY920" fmla="*/ 0 h 6858000"/>
              <a:gd name="connsiteX921" fmla="*/ 2867960 w 7467600"/>
              <a:gd name="connsiteY921" fmla="*/ 0 h 6858000"/>
              <a:gd name="connsiteX922" fmla="*/ 2926351 w 7467600"/>
              <a:gd name="connsiteY922" fmla="*/ 0 h 6858000"/>
              <a:gd name="connsiteX923" fmla="*/ 2902823 w 7467600"/>
              <a:gd name="connsiteY923" fmla="*/ 262929 h 6858000"/>
              <a:gd name="connsiteX924" fmla="*/ 2940663 w 7467600"/>
              <a:gd name="connsiteY924" fmla="*/ 140884 h 6858000"/>
              <a:gd name="connsiteX925" fmla="*/ 2947039 w 7467600"/>
              <a:gd name="connsiteY925" fmla="*/ 122524 h 6858000"/>
              <a:gd name="connsiteX926" fmla="*/ 2984316 w 7467600"/>
              <a:gd name="connsiteY926" fmla="*/ 0 h 6858000"/>
              <a:gd name="connsiteX927" fmla="*/ 3016114 w 7467600"/>
              <a:gd name="connsiteY927" fmla="*/ 0 h 6858000"/>
              <a:gd name="connsiteX928" fmla="*/ 2979949 w 7467600"/>
              <a:gd name="connsiteY928" fmla="*/ 119274 h 6858000"/>
              <a:gd name="connsiteX929" fmla="*/ 3023879 w 7467600"/>
              <a:gd name="connsiteY929" fmla="*/ 0 h 6858000"/>
              <a:gd name="connsiteX930" fmla="*/ 3105400 w 7467600"/>
              <a:gd name="connsiteY930" fmla="*/ 0 h 6858000"/>
              <a:gd name="connsiteX931" fmla="*/ 3094669 w 7467600"/>
              <a:gd name="connsiteY931" fmla="*/ 30308 h 6858000"/>
              <a:gd name="connsiteX932" fmla="*/ 2901945 w 7467600"/>
              <a:gd name="connsiteY932" fmla="*/ 466538 h 6858000"/>
              <a:gd name="connsiteX933" fmla="*/ 2815209 w 7467600"/>
              <a:gd name="connsiteY933" fmla="*/ 497361 h 6858000"/>
              <a:gd name="connsiteX934" fmla="*/ 2844845 w 7467600"/>
              <a:gd name="connsiteY934" fmla="*/ 127638 h 6858000"/>
              <a:gd name="connsiteX935" fmla="*/ 2867960 w 7467600"/>
              <a:gd name="connsiteY935" fmla="*/ 0 h 6858000"/>
              <a:gd name="connsiteX936" fmla="*/ 1057230 w 7467600"/>
              <a:gd name="connsiteY936" fmla="*/ 0 h 6858000"/>
              <a:gd name="connsiteX937" fmla="*/ 1111003 w 7467600"/>
              <a:gd name="connsiteY937" fmla="*/ 0 h 6858000"/>
              <a:gd name="connsiteX938" fmla="*/ 1125553 w 7467600"/>
              <a:gd name="connsiteY938" fmla="*/ 52588 h 6858000"/>
              <a:gd name="connsiteX939" fmla="*/ 1304276 w 7467600"/>
              <a:gd name="connsiteY939" fmla="*/ 476275 h 6858000"/>
              <a:gd name="connsiteX940" fmla="*/ 1492066 w 7467600"/>
              <a:gd name="connsiteY940" fmla="*/ 886333 h 6858000"/>
              <a:gd name="connsiteX941" fmla="*/ 1423698 w 7467600"/>
              <a:gd name="connsiteY941" fmla="*/ 710817 h 6858000"/>
              <a:gd name="connsiteX942" fmla="*/ 1357609 w 7467600"/>
              <a:gd name="connsiteY942" fmla="*/ 532892 h 6858000"/>
              <a:gd name="connsiteX943" fmla="*/ 1309550 w 7467600"/>
              <a:gd name="connsiteY943" fmla="*/ 374031 h 6858000"/>
              <a:gd name="connsiteX944" fmla="*/ 1193673 w 7467600"/>
              <a:gd name="connsiteY944" fmla="*/ 49533 h 6858000"/>
              <a:gd name="connsiteX945" fmla="*/ 1164391 w 7467600"/>
              <a:gd name="connsiteY945" fmla="*/ 0 h 6858000"/>
              <a:gd name="connsiteX946" fmla="*/ 1200666 w 7467600"/>
              <a:gd name="connsiteY946" fmla="*/ 0 h 6858000"/>
              <a:gd name="connsiteX947" fmla="*/ 1223408 w 7467600"/>
              <a:gd name="connsiteY947" fmla="*/ 38996 h 6858000"/>
              <a:gd name="connsiteX948" fmla="*/ 1339635 w 7467600"/>
              <a:gd name="connsiteY948" fmla="*/ 365517 h 6858000"/>
              <a:gd name="connsiteX949" fmla="*/ 1387469 w 7467600"/>
              <a:gd name="connsiteY949" fmla="*/ 523079 h 6858000"/>
              <a:gd name="connsiteX950" fmla="*/ 1452685 w 7467600"/>
              <a:gd name="connsiteY950" fmla="*/ 699806 h 6858000"/>
              <a:gd name="connsiteX951" fmla="*/ 1492092 w 7467600"/>
              <a:gd name="connsiteY951" fmla="*/ 800424 h 6858000"/>
              <a:gd name="connsiteX952" fmla="*/ 1455302 w 7467600"/>
              <a:gd name="connsiteY952" fmla="*/ 632913 h 6858000"/>
              <a:gd name="connsiteX953" fmla="*/ 1222336 w 7467600"/>
              <a:gd name="connsiteY953" fmla="*/ 9480 h 6858000"/>
              <a:gd name="connsiteX954" fmla="*/ 1214634 w 7467600"/>
              <a:gd name="connsiteY954" fmla="*/ 0 h 6858000"/>
              <a:gd name="connsiteX955" fmla="*/ 1289827 w 7467600"/>
              <a:gd name="connsiteY955" fmla="*/ 0 h 6858000"/>
              <a:gd name="connsiteX956" fmla="*/ 1321076 w 7467600"/>
              <a:gd name="connsiteY956" fmla="*/ 59722 h 6858000"/>
              <a:gd name="connsiteX957" fmla="*/ 1512579 w 7467600"/>
              <a:gd name="connsiteY957" fmla="*/ 626441 h 6858000"/>
              <a:gd name="connsiteX958" fmla="*/ 1506076 w 7467600"/>
              <a:gd name="connsiteY958" fmla="*/ 1089289 h 6858000"/>
              <a:gd name="connsiteX959" fmla="*/ 1486346 w 7467600"/>
              <a:gd name="connsiteY959" fmla="*/ 1079919 h 6858000"/>
              <a:gd name="connsiteX960" fmla="*/ 1070511 w 7467600"/>
              <a:gd name="connsiteY960" fmla="*/ 48609 h 6858000"/>
              <a:gd name="connsiteX961" fmla="*/ 1057230 w 7467600"/>
              <a:gd name="connsiteY961" fmla="*/ 0 h 6858000"/>
              <a:gd name="connsiteX962" fmla="*/ 43151 w 7467600"/>
              <a:gd name="connsiteY962" fmla="*/ 0 h 6858000"/>
              <a:gd name="connsiteX963" fmla="*/ 95283 w 7467600"/>
              <a:gd name="connsiteY963" fmla="*/ 0 h 6858000"/>
              <a:gd name="connsiteX964" fmla="*/ 300708 w 7467600"/>
              <a:gd name="connsiteY964" fmla="*/ 154571 h 6858000"/>
              <a:gd name="connsiteX965" fmla="*/ 530414 w 7467600"/>
              <a:gd name="connsiteY965" fmla="*/ 354673 h 6858000"/>
              <a:gd name="connsiteX966" fmla="*/ 333785 w 7467600"/>
              <a:gd name="connsiteY966" fmla="*/ 161564 h 6858000"/>
              <a:gd name="connsiteX967" fmla="*/ 147005 w 7467600"/>
              <a:gd name="connsiteY967" fmla="*/ 0 h 6858000"/>
              <a:gd name="connsiteX968" fmla="*/ 272509 w 7467600"/>
              <a:gd name="connsiteY968" fmla="*/ 0 h 6858000"/>
              <a:gd name="connsiteX969" fmla="*/ 326276 w 7467600"/>
              <a:gd name="connsiteY969" fmla="*/ 45847 h 6858000"/>
              <a:gd name="connsiteX970" fmla="*/ 823759 w 7467600"/>
              <a:gd name="connsiteY970" fmla="*/ 574145 h 6858000"/>
              <a:gd name="connsiteX971" fmla="*/ 811254 w 7467600"/>
              <a:gd name="connsiteY971" fmla="*/ 665546 h 6858000"/>
              <a:gd name="connsiteX972" fmla="*/ 154042 w 7467600"/>
              <a:gd name="connsiteY972" fmla="*/ 261522 h 6858000"/>
              <a:gd name="connsiteX973" fmla="*/ 13550 w 7467600"/>
              <a:gd name="connsiteY973" fmla="*/ 158423 h 6858000"/>
              <a:gd name="connsiteX974" fmla="*/ 0 w 7467600"/>
              <a:gd name="connsiteY974" fmla="*/ 146618 h 6858000"/>
              <a:gd name="connsiteX975" fmla="*/ 0 w 7467600"/>
              <a:gd name="connsiteY975" fmla="*/ 59161 h 6858000"/>
              <a:gd name="connsiteX976" fmla="*/ 45427 w 7467600"/>
              <a:gd name="connsiteY976" fmla="*/ 101078 h 6858000"/>
              <a:gd name="connsiteX977" fmla="*/ 630103 w 7467600"/>
              <a:gd name="connsiteY977" fmla="*/ 485885 h 6858000"/>
              <a:gd name="connsiteX978" fmla="*/ 532040 w 7467600"/>
              <a:gd name="connsiteY978" fmla="*/ 399359 h 6858000"/>
              <a:gd name="connsiteX979" fmla="*/ 517618 w 7467600"/>
              <a:gd name="connsiteY979" fmla="*/ 385726 h 6858000"/>
              <a:gd name="connsiteX980" fmla="*/ 285074 w 7467600"/>
              <a:gd name="connsiteY980" fmla="*/ 182755 h 6858000"/>
              <a:gd name="connsiteX981" fmla="*/ 43151 w 7467600"/>
              <a:gd name="connsiteY98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44835 w 7467600"/>
              <a:gd name="connsiteY76" fmla="*/ 5424988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356878 w 7467600"/>
              <a:gd name="connsiteY90" fmla="*/ 5981332 h 6858000"/>
              <a:gd name="connsiteX91" fmla="*/ 7467600 w 7467600"/>
              <a:gd name="connsiteY91" fmla="*/ 6117703 h 6858000"/>
              <a:gd name="connsiteX92" fmla="*/ 7467600 w 7467600"/>
              <a:gd name="connsiteY92" fmla="*/ 6163634 h 6858000"/>
              <a:gd name="connsiteX93" fmla="*/ 7403637 w 7467600"/>
              <a:gd name="connsiteY93" fmla="*/ 6083957 h 6858000"/>
              <a:gd name="connsiteX94" fmla="*/ 7254615 w 7467600"/>
              <a:gd name="connsiteY94" fmla="*/ 5911918 h 6858000"/>
              <a:gd name="connsiteX95" fmla="*/ 7312589 w 7467600"/>
              <a:gd name="connsiteY95" fmla="*/ 5982309 h 6858000"/>
              <a:gd name="connsiteX96" fmla="*/ 7448321 w 7467600"/>
              <a:gd name="connsiteY96" fmla="*/ 6190991 h 6858000"/>
              <a:gd name="connsiteX97" fmla="*/ 7467600 w 7467600"/>
              <a:gd name="connsiteY97" fmla="*/ 6221686 h 6858000"/>
              <a:gd name="connsiteX98" fmla="*/ 7467600 w 7467600"/>
              <a:gd name="connsiteY98" fmla="*/ 6334256 h 6858000"/>
              <a:gd name="connsiteX99" fmla="*/ 7454976 w 7467600"/>
              <a:gd name="connsiteY99" fmla="*/ 6318297 h 6858000"/>
              <a:gd name="connsiteX100" fmla="*/ 7042773 w 7467600"/>
              <a:gd name="connsiteY100" fmla="*/ 5734011 h 6858000"/>
              <a:gd name="connsiteX101" fmla="*/ 6844835 w 7467600"/>
              <a:gd name="connsiteY101" fmla="*/ 5424988 h 6858000"/>
              <a:gd name="connsiteX102" fmla="*/ 1456157 w 7467600"/>
              <a:gd name="connsiteY102" fmla="*/ 5371404 h 6858000"/>
              <a:gd name="connsiteX103" fmla="*/ 1244432 w 7467600"/>
              <a:gd name="connsiteY103" fmla="*/ 5385601 h 6858000"/>
              <a:gd name="connsiteX104" fmla="*/ 973990 w 7467600"/>
              <a:gd name="connsiteY104" fmla="*/ 5424940 h 6858000"/>
              <a:gd name="connsiteX105" fmla="*/ 1103809 w 7467600"/>
              <a:gd name="connsiteY105" fmla="*/ 5433720 h 6858000"/>
              <a:gd name="connsiteX106" fmla="*/ 1123454 w 7467600"/>
              <a:gd name="connsiteY106" fmla="*/ 5435727 h 6858000"/>
              <a:gd name="connsiteX107" fmla="*/ 1737017 w 7467600"/>
              <a:gd name="connsiteY107" fmla="*/ 5452183 h 6858000"/>
              <a:gd name="connsiteX108" fmla="*/ 1824397 w 7467600"/>
              <a:gd name="connsiteY108" fmla="*/ 5447757 h 6858000"/>
              <a:gd name="connsiteX109" fmla="*/ 2070059 w 7467600"/>
              <a:gd name="connsiteY109" fmla="*/ 5441660 h 6858000"/>
              <a:gd name="connsiteX110" fmla="*/ 1456157 w 7467600"/>
              <a:gd name="connsiteY110" fmla="*/ 5371404 h 6858000"/>
              <a:gd name="connsiteX111" fmla="*/ 4988186 w 7467600"/>
              <a:gd name="connsiteY111" fmla="*/ 5216467 h 6858000"/>
              <a:gd name="connsiteX112" fmla="*/ 4777334 w 7467600"/>
              <a:gd name="connsiteY112" fmla="*/ 5406072 h 6858000"/>
              <a:gd name="connsiteX113" fmla="*/ 4718341 w 7467600"/>
              <a:gd name="connsiteY113" fmla="*/ 5468043 h 6858000"/>
              <a:gd name="connsiteX114" fmla="*/ 4604655 w 7467600"/>
              <a:gd name="connsiteY114" fmla="*/ 5583434 h 6858000"/>
              <a:gd name="connsiteX115" fmla="*/ 4565074 w 7467600"/>
              <a:gd name="connsiteY115" fmla="*/ 5618550 h 6858000"/>
              <a:gd name="connsiteX116" fmla="*/ 4988186 w 7467600"/>
              <a:gd name="connsiteY116" fmla="*/ 5216467 h 6858000"/>
              <a:gd name="connsiteX117" fmla="*/ 4978032 w 7467600"/>
              <a:gd name="connsiteY117" fmla="*/ 5183809 h 6858000"/>
              <a:gd name="connsiteX118" fmla="*/ 4463413 w 7467600"/>
              <a:gd name="connsiteY118" fmla="*/ 5615162 h 6858000"/>
              <a:gd name="connsiteX119" fmla="*/ 4358134 w 7467600"/>
              <a:gd name="connsiteY119" fmla="*/ 5742791 h 6858000"/>
              <a:gd name="connsiteX120" fmla="*/ 4376219 w 7467600"/>
              <a:gd name="connsiteY120" fmla="*/ 5729027 h 6858000"/>
              <a:gd name="connsiteX121" fmla="*/ 4582340 w 7467600"/>
              <a:gd name="connsiteY121" fmla="*/ 5561037 h 6858000"/>
              <a:gd name="connsiteX122" fmla="*/ 4694684 w 7467600"/>
              <a:gd name="connsiteY122" fmla="*/ 5447098 h 6858000"/>
              <a:gd name="connsiteX123" fmla="*/ 4754123 w 7467600"/>
              <a:gd name="connsiteY123" fmla="*/ 5384643 h 6858000"/>
              <a:gd name="connsiteX124" fmla="*/ 4978032 w 7467600"/>
              <a:gd name="connsiteY124" fmla="*/ 5183809 h 6858000"/>
              <a:gd name="connsiteX125" fmla="*/ 1903353 w 7467600"/>
              <a:gd name="connsiteY125" fmla="*/ 5044827 h 6858000"/>
              <a:gd name="connsiteX126" fmla="*/ 1936931 w 7467600"/>
              <a:gd name="connsiteY126" fmla="*/ 5093954 h 6858000"/>
              <a:gd name="connsiteX127" fmla="*/ 2195868 w 7467600"/>
              <a:gd name="connsiteY127" fmla="*/ 5396574 h 6858000"/>
              <a:gd name="connsiteX128" fmla="*/ 2088852 w 7467600"/>
              <a:gd name="connsiteY128" fmla="*/ 5166123 h 6858000"/>
              <a:gd name="connsiteX129" fmla="*/ 1958241 w 7467600"/>
              <a:gd name="connsiteY129" fmla="*/ 5067955 h 6858000"/>
              <a:gd name="connsiteX130" fmla="*/ 1903353 w 7467600"/>
              <a:gd name="connsiteY130" fmla="*/ 5044827 h 6858000"/>
              <a:gd name="connsiteX131" fmla="*/ 1979378 w 7467600"/>
              <a:gd name="connsiteY131" fmla="*/ 4769504 h 6858000"/>
              <a:gd name="connsiteX132" fmla="*/ 2882120 w 7467600"/>
              <a:gd name="connsiteY132" fmla="*/ 5064547 h 6858000"/>
              <a:gd name="connsiteX133" fmla="*/ 2793103 w 7467600"/>
              <a:gd name="connsiteY133" fmla="*/ 5039699 h 6858000"/>
              <a:gd name="connsiteX134" fmla="*/ 2770041 w 7467600"/>
              <a:gd name="connsiteY134" fmla="*/ 5033634 h 6858000"/>
              <a:gd name="connsiteX135" fmla="*/ 1979378 w 7467600"/>
              <a:gd name="connsiteY135" fmla="*/ 4769504 h 6858000"/>
              <a:gd name="connsiteX136" fmla="*/ 1927410 w 7467600"/>
              <a:gd name="connsiteY136" fmla="*/ 4716164 h 6858000"/>
              <a:gd name="connsiteX137" fmla="*/ 1959587 w 7467600"/>
              <a:gd name="connsiteY137" fmla="*/ 4728849 h 6858000"/>
              <a:gd name="connsiteX138" fmla="*/ 2777707 w 7467600"/>
              <a:gd name="connsiteY138" fmla="*/ 5003991 h 6858000"/>
              <a:gd name="connsiteX139" fmla="*/ 2800768 w 7467600"/>
              <a:gd name="connsiteY139" fmla="*/ 5010056 h 6858000"/>
              <a:gd name="connsiteX140" fmla="*/ 2879408 w 7467600"/>
              <a:gd name="connsiteY140" fmla="*/ 5031590 h 6858000"/>
              <a:gd name="connsiteX141" fmla="*/ 2862295 w 7467600"/>
              <a:gd name="connsiteY141" fmla="*/ 5022958 h 6858000"/>
              <a:gd name="connsiteX142" fmla="*/ 2813343 w 7467600"/>
              <a:gd name="connsiteY142" fmla="*/ 4998369 h 6858000"/>
              <a:gd name="connsiteX143" fmla="*/ 2646245 w 7467600"/>
              <a:gd name="connsiteY143" fmla="*/ 4930999 h 6858000"/>
              <a:gd name="connsiteX144" fmla="*/ 1999243 w 7467600"/>
              <a:gd name="connsiteY144" fmla="*/ 4730524 h 6858000"/>
              <a:gd name="connsiteX145" fmla="*/ 1979527 w 7467600"/>
              <a:gd name="connsiteY145" fmla="*/ 4726651 h 6858000"/>
              <a:gd name="connsiteX146" fmla="*/ 1927410 w 7467600"/>
              <a:gd name="connsiteY146" fmla="*/ 4716164 h 6858000"/>
              <a:gd name="connsiteX147" fmla="*/ 1997014 w 7467600"/>
              <a:gd name="connsiteY147" fmla="*/ 4698007 h 6858000"/>
              <a:gd name="connsiteX148" fmla="*/ 2005458 w 7467600"/>
              <a:gd name="connsiteY148" fmla="*/ 4699540 h 6858000"/>
              <a:gd name="connsiteX149" fmla="*/ 2657186 w 7467600"/>
              <a:gd name="connsiteY149" fmla="*/ 4901687 h 6858000"/>
              <a:gd name="connsiteX150" fmla="*/ 2826662 w 7467600"/>
              <a:gd name="connsiteY150" fmla="*/ 4970362 h 6858000"/>
              <a:gd name="connsiteX151" fmla="*/ 2876100 w 7467600"/>
              <a:gd name="connsiteY151" fmla="*/ 4995397 h 6858000"/>
              <a:gd name="connsiteX152" fmla="*/ 3042600 w 7467600"/>
              <a:gd name="connsiteY152" fmla="*/ 5059532 h 6858000"/>
              <a:gd name="connsiteX153" fmla="*/ 1997014 w 7467600"/>
              <a:gd name="connsiteY153" fmla="*/ 4698007 h 6858000"/>
              <a:gd name="connsiteX154" fmla="*/ 2305292 w 7467600"/>
              <a:gd name="connsiteY154" fmla="*/ 4219492 h 6858000"/>
              <a:gd name="connsiteX155" fmla="*/ 3360922 w 7467600"/>
              <a:gd name="connsiteY155" fmla="*/ 4529373 h 6858000"/>
              <a:gd name="connsiteX156" fmla="*/ 3492420 w 7467600"/>
              <a:gd name="connsiteY156" fmla="*/ 4510145 h 6858000"/>
              <a:gd name="connsiteX157" fmla="*/ 3364086 w 7467600"/>
              <a:gd name="connsiteY157" fmla="*/ 4480340 h 6858000"/>
              <a:gd name="connsiteX158" fmla="*/ 3225818 w 7467600"/>
              <a:gd name="connsiteY158" fmla="*/ 4411822 h 6858000"/>
              <a:gd name="connsiteX159" fmla="*/ 3129696 w 7467600"/>
              <a:gd name="connsiteY159" fmla="*/ 4360704 h 6858000"/>
              <a:gd name="connsiteX160" fmla="*/ 2814545 w 7467600"/>
              <a:gd name="connsiteY160" fmla="*/ 4282955 h 6858000"/>
              <a:gd name="connsiteX161" fmla="*/ 2305292 w 7467600"/>
              <a:gd name="connsiteY161" fmla="*/ 4219492 h 6858000"/>
              <a:gd name="connsiteX162" fmla="*/ 2626982 w 7467600"/>
              <a:gd name="connsiteY162" fmla="*/ 4206450 h 6858000"/>
              <a:gd name="connsiteX163" fmla="*/ 2490617 w 7467600"/>
              <a:gd name="connsiteY163" fmla="*/ 4206951 h 6858000"/>
              <a:gd name="connsiteX164" fmla="*/ 2819869 w 7467600"/>
              <a:gd name="connsiteY164" fmla="*/ 4252936 h 6858000"/>
              <a:gd name="connsiteX165" fmla="*/ 3143018 w 7467600"/>
              <a:gd name="connsiteY165" fmla="*/ 4332698 h 6858000"/>
              <a:gd name="connsiteX166" fmla="*/ 3241520 w 7467600"/>
              <a:gd name="connsiteY166" fmla="*/ 4385112 h 6858000"/>
              <a:gd name="connsiteX167" fmla="*/ 3374575 w 7467600"/>
              <a:gd name="connsiteY167" fmla="*/ 4451517 h 6858000"/>
              <a:gd name="connsiteX168" fmla="*/ 3505221 w 7467600"/>
              <a:gd name="connsiteY168" fmla="*/ 4480757 h 6858000"/>
              <a:gd name="connsiteX169" fmla="*/ 2626982 w 7467600"/>
              <a:gd name="connsiteY169" fmla="*/ 4206450 h 6858000"/>
              <a:gd name="connsiteX170" fmla="*/ 1310106 w 7467600"/>
              <a:gd name="connsiteY170" fmla="*/ 3943217 h 6858000"/>
              <a:gd name="connsiteX171" fmla="*/ 854994 w 7467600"/>
              <a:gd name="connsiteY171" fmla="*/ 4399136 h 6858000"/>
              <a:gd name="connsiteX172" fmla="*/ 742462 w 7467600"/>
              <a:gd name="connsiteY172" fmla="*/ 4594648 h 6858000"/>
              <a:gd name="connsiteX173" fmla="*/ 820602 w 7467600"/>
              <a:gd name="connsiteY173" fmla="*/ 4485915 h 6858000"/>
              <a:gd name="connsiteX174" fmla="*/ 878295 w 7467600"/>
              <a:gd name="connsiteY174" fmla="*/ 4403594 h 6858000"/>
              <a:gd name="connsiteX175" fmla="*/ 1240607 w 7467600"/>
              <a:gd name="connsiteY175" fmla="*/ 4010401 h 6858000"/>
              <a:gd name="connsiteX176" fmla="*/ 1310106 w 7467600"/>
              <a:gd name="connsiteY176" fmla="*/ 3943217 h 6858000"/>
              <a:gd name="connsiteX177" fmla="*/ 1423113 w 7467600"/>
              <a:gd name="connsiteY177" fmla="*/ 3874565 h 6858000"/>
              <a:gd name="connsiteX178" fmla="*/ 1260565 w 7467600"/>
              <a:gd name="connsiteY178" fmla="*/ 4031982 h 6858000"/>
              <a:gd name="connsiteX179" fmla="*/ 901900 w 7467600"/>
              <a:gd name="connsiteY179" fmla="*/ 4421236 h 6858000"/>
              <a:gd name="connsiteX180" fmla="*/ 845044 w 7467600"/>
              <a:gd name="connsiteY180" fmla="*/ 4502436 h 6858000"/>
              <a:gd name="connsiteX181" fmla="*/ 685926 w 7467600"/>
              <a:gd name="connsiteY181" fmla="*/ 4703069 h 6858000"/>
              <a:gd name="connsiteX182" fmla="*/ 684248 w 7467600"/>
              <a:gd name="connsiteY182" fmla="*/ 4706721 h 6858000"/>
              <a:gd name="connsiteX183" fmla="*/ 1423113 w 7467600"/>
              <a:gd name="connsiteY183" fmla="*/ 3874565 h 6858000"/>
              <a:gd name="connsiteX184" fmla="*/ 3316479 w 7467600"/>
              <a:gd name="connsiteY184" fmla="*/ 3872136 h 6858000"/>
              <a:gd name="connsiteX185" fmla="*/ 3546806 w 7467600"/>
              <a:gd name="connsiteY185" fmla="*/ 4356139 h 6858000"/>
              <a:gd name="connsiteX186" fmla="*/ 3364433 w 7467600"/>
              <a:gd name="connsiteY186" fmla="*/ 3953121 h 6858000"/>
              <a:gd name="connsiteX187" fmla="*/ 3316479 w 7467600"/>
              <a:gd name="connsiteY187" fmla="*/ 3872136 h 6858000"/>
              <a:gd name="connsiteX188" fmla="*/ 3291335 w 7467600"/>
              <a:gd name="connsiteY188" fmla="*/ 3767420 h 6858000"/>
              <a:gd name="connsiteX189" fmla="*/ 3390805 w 7467600"/>
              <a:gd name="connsiteY189" fmla="*/ 3937163 h 6858000"/>
              <a:gd name="connsiteX190" fmla="*/ 3579062 w 7467600"/>
              <a:gd name="connsiteY190" fmla="*/ 4359040 h 6858000"/>
              <a:gd name="connsiteX191" fmla="*/ 3467355 w 7467600"/>
              <a:gd name="connsiteY191" fmla="*/ 3988130 h 6858000"/>
              <a:gd name="connsiteX192" fmla="*/ 3310753 w 7467600"/>
              <a:gd name="connsiteY192" fmla="*/ 3787140 h 6858000"/>
              <a:gd name="connsiteX193" fmla="*/ 3291335 w 7467600"/>
              <a:gd name="connsiteY193" fmla="*/ 3767420 h 6858000"/>
              <a:gd name="connsiteX194" fmla="*/ 1635889 w 7467600"/>
              <a:gd name="connsiteY194" fmla="*/ 3709494 h 6858000"/>
              <a:gd name="connsiteX195" fmla="*/ 1634800 w 7467600"/>
              <a:gd name="connsiteY195" fmla="*/ 3731111 h 6858000"/>
              <a:gd name="connsiteX196" fmla="*/ 1635889 w 7467600"/>
              <a:gd name="connsiteY196" fmla="*/ 3709494 h 6858000"/>
              <a:gd name="connsiteX197" fmla="*/ 1510397 w 7467600"/>
              <a:gd name="connsiteY197" fmla="*/ 3684705 h 6858000"/>
              <a:gd name="connsiteX198" fmla="*/ 1146550 w 7467600"/>
              <a:gd name="connsiteY198" fmla="*/ 3802012 h 6858000"/>
              <a:gd name="connsiteX199" fmla="*/ 698834 w 7467600"/>
              <a:gd name="connsiteY199" fmla="*/ 3952272 h 6858000"/>
              <a:gd name="connsiteX200" fmla="*/ 34256 w 7467600"/>
              <a:gd name="connsiteY200" fmla="*/ 4347603 h 6858000"/>
              <a:gd name="connsiteX201" fmla="*/ 527241 w 7467600"/>
              <a:gd name="connsiteY201" fmla="*/ 4065078 h 6858000"/>
              <a:gd name="connsiteX202" fmla="*/ 1510397 w 7467600"/>
              <a:gd name="connsiteY202" fmla="*/ 3684705 h 6858000"/>
              <a:gd name="connsiteX203" fmla="*/ 1313114 w 7467600"/>
              <a:gd name="connsiteY203" fmla="*/ 3655216 h 6858000"/>
              <a:gd name="connsiteX204" fmla="*/ 1109304 w 7467600"/>
              <a:gd name="connsiteY204" fmla="*/ 3669030 h 6858000"/>
              <a:gd name="connsiteX205" fmla="*/ 8129 w 7467600"/>
              <a:gd name="connsiteY205" fmla="*/ 4330519 h 6858000"/>
              <a:gd name="connsiteX206" fmla="*/ 687572 w 7467600"/>
              <a:gd name="connsiteY206" fmla="*/ 3925629 h 6858000"/>
              <a:gd name="connsiteX207" fmla="*/ 1138365 w 7467600"/>
              <a:gd name="connsiteY207" fmla="*/ 3774515 h 6858000"/>
              <a:gd name="connsiteX208" fmla="*/ 1505579 w 7467600"/>
              <a:gd name="connsiteY208" fmla="*/ 3655526 h 6858000"/>
              <a:gd name="connsiteX209" fmla="*/ 1313114 w 7467600"/>
              <a:gd name="connsiteY209" fmla="*/ 3655216 h 6858000"/>
              <a:gd name="connsiteX210" fmla="*/ 3655073 w 7467600"/>
              <a:gd name="connsiteY210" fmla="*/ 3650884 h 6858000"/>
              <a:gd name="connsiteX211" fmla="*/ 3989938 w 7467600"/>
              <a:gd name="connsiteY211" fmla="*/ 3991685 h 6858000"/>
              <a:gd name="connsiteX212" fmla="*/ 4393907 w 7467600"/>
              <a:gd name="connsiteY212" fmla="*/ 4261258 h 6858000"/>
              <a:gd name="connsiteX213" fmla="*/ 4648051 w 7467600"/>
              <a:gd name="connsiteY213" fmla="*/ 4374051 h 6858000"/>
              <a:gd name="connsiteX214" fmla="*/ 4383389 w 7467600"/>
              <a:gd name="connsiteY214" fmla="*/ 4184369 h 6858000"/>
              <a:gd name="connsiteX215" fmla="*/ 4165508 w 7467600"/>
              <a:gd name="connsiteY215" fmla="*/ 4035196 h 6858000"/>
              <a:gd name="connsiteX216" fmla="*/ 4068162 w 7467600"/>
              <a:gd name="connsiteY216" fmla="*/ 3953394 h 6858000"/>
              <a:gd name="connsiteX217" fmla="*/ 3981416 w 7467600"/>
              <a:gd name="connsiteY217" fmla="*/ 3880482 h 6858000"/>
              <a:gd name="connsiteX218" fmla="*/ 3800147 w 7467600"/>
              <a:gd name="connsiteY218" fmla="*/ 3749872 h 6858000"/>
              <a:gd name="connsiteX219" fmla="*/ 3655073 w 7467600"/>
              <a:gd name="connsiteY219" fmla="*/ 3650884 h 6858000"/>
              <a:gd name="connsiteX220" fmla="*/ 3670252 w 7467600"/>
              <a:gd name="connsiteY220" fmla="*/ 3622798 h 6858000"/>
              <a:gd name="connsiteX221" fmla="*/ 3817258 w 7467600"/>
              <a:gd name="connsiteY221" fmla="*/ 3723577 h 6858000"/>
              <a:gd name="connsiteX222" fmla="*/ 4000461 w 7467600"/>
              <a:gd name="connsiteY222" fmla="*/ 3855966 h 6858000"/>
              <a:gd name="connsiteX223" fmla="*/ 4088180 w 7467600"/>
              <a:gd name="connsiteY223" fmla="*/ 3929774 h 6858000"/>
              <a:gd name="connsiteX224" fmla="*/ 4184555 w 7467600"/>
              <a:gd name="connsiteY224" fmla="*/ 4010683 h 6858000"/>
              <a:gd name="connsiteX225" fmla="*/ 4399563 w 7467600"/>
              <a:gd name="connsiteY225" fmla="*/ 4158106 h 6858000"/>
              <a:gd name="connsiteX226" fmla="*/ 4684469 w 7467600"/>
              <a:gd name="connsiteY226" fmla="*/ 4364680 h 6858000"/>
              <a:gd name="connsiteX227" fmla="*/ 4690271 w 7467600"/>
              <a:gd name="connsiteY227" fmla="*/ 4370034 h 6858000"/>
              <a:gd name="connsiteX228" fmla="*/ 4136093 w 7467600"/>
              <a:gd name="connsiteY228" fmla="*/ 3858466 h 6858000"/>
              <a:gd name="connsiteX229" fmla="*/ 3670252 w 7467600"/>
              <a:gd name="connsiteY229" fmla="*/ 3622798 h 6858000"/>
              <a:gd name="connsiteX230" fmla="*/ 4440129 w 7467600"/>
              <a:gd name="connsiteY230" fmla="*/ 3448571 h 6858000"/>
              <a:gd name="connsiteX231" fmla="*/ 4856525 w 7467600"/>
              <a:gd name="connsiteY231" fmla="*/ 3915351 h 6858000"/>
              <a:gd name="connsiteX232" fmla="*/ 5059055 w 7467600"/>
              <a:gd name="connsiteY232" fmla="*/ 4108918 h 6858000"/>
              <a:gd name="connsiteX233" fmla="*/ 5290070 w 7467600"/>
              <a:gd name="connsiteY233" fmla="*/ 4263619 h 6858000"/>
              <a:gd name="connsiteX234" fmla="*/ 4834991 w 7467600"/>
              <a:gd name="connsiteY234" fmla="*/ 3830985 h 6858000"/>
              <a:gd name="connsiteX235" fmla="*/ 4440129 w 7467600"/>
              <a:gd name="connsiteY235" fmla="*/ 3448571 h 6858000"/>
              <a:gd name="connsiteX236" fmla="*/ 4441737 w 7467600"/>
              <a:gd name="connsiteY236" fmla="*/ 3399734 h 6858000"/>
              <a:gd name="connsiteX237" fmla="*/ 4431236 w 7467600"/>
              <a:gd name="connsiteY237" fmla="*/ 3400954 h 6858000"/>
              <a:gd name="connsiteX238" fmla="*/ 4557150 w 7467600"/>
              <a:gd name="connsiteY238" fmla="*/ 3510023 h 6858000"/>
              <a:gd name="connsiteX239" fmla="*/ 4856936 w 7467600"/>
              <a:gd name="connsiteY239" fmla="*/ 3809146 h 6858000"/>
              <a:gd name="connsiteX240" fmla="*/ 5111996 w 7467600"/>
              <a:gd name="connsiteY240" fmla="*/ 4065759 h 6858000"/>
              <a:gd name="connsiteX241" fmla="*/ 5388878 w 7467600"/>
              <a:gd name="connsiteY241" fmla="*/ 4300185 h 6858000"/>
              <a:gd name="connsiteX242" fmla="*/ 5425556 w 7467600"/>
              <a:gd name="connsiteY242" fmla="*/ 4308967 h 6858000"/>
              <a:gd name="connsiteX243" fmla="*/ 4943646 w 7467600"/>
              <a:gd name="connsiteY243" fmla="*/ 3822916 h 6858000"/>
              <a:gd name="connsiteX244" fmla="*/ 4594837 w 7467600"/>
              <a:gd name="connsiteY244" fmla="*/ 3532274 h 6858000"/>
              <a:gd name="connsiteX245" fmla="*/ 4441737 w 7467600"/>
              <a:gd name="connsiteY245" fmla="*/ 3399734 h 6858000"/>
              <a:gd name="connsiteX246" fmla="*/ 5425834 w 7467600"/>
              <a:gd name="connsiteY246" fmla="*/ 3162785 h 6858000"/>
              <a:gd name="connsiteX247" fmla="*/ 5401644 w 7467600"/>
              <a:gd name="connsiteY247" fmla="*/ 3617847 h 6858000"/>
              <a:gd name="connsiteX248" fmla="*/ 5467256 w 7467600"/>
              <a:gd name="connsiteY248" fmla="*/ 4175494 h 6858000"/>
              <a:gd name="connsiteX249" fmla="*/ 5448069 w 7467600"/>
              <a:gd name="connsiteY249" fmla="*/ 3567554 h 6858000"/>
              <a:gd name="connsiteX250" fmla="*/ 5425834 w 7467600"/>
              <a:gd name="connsiteY250" fmla="*/ 3162785 h 6858000"/>
              <a:gd name="connsiteX251" fmla="*/ 1318687 w 7467600"/>
              <a:gd name="connsiteY251" fmla="*/ 3113840 h 6858000"/>
              <a:gd name="connsiteX252" fmla="*/ 1066793 w 7467600"/>
              <a:gd name="connsiteY252" fmla="*/ 3212171 h 6858000"/>
              <a:gd name="connsiteX253" fmla="*/ 993319 w 7467600"/>
              <a:gd name="connsiteY253" fmla="*/ 3247648 h 6858000"/>
              <a:gd name="connsiteX254" fmla="*/ 853081 w 7467600"/>
              <a:gd name="connsiteY254" fmla="*/ 3312410 h 6858000"/>
              <a:gd name="connsiteX255" fmla="*/ 805957 w 7467600"/>
              <a:gd name="connsiteY255" fmla="*/ 3330443 h 6858000"/>
              <a:gd name="connsiteX256" fmla="*/ 1318687 w 7467600"/>
              <a:gd name="connsiteY256" fmla="*/ 3113840 h 6858000"/>
              <a:gd name="connsiteX257" fmla="*/ 5453702 w 7467600"/>
              <a:gd name="connsiteY257" fmla="*/ 3090882 h 6858000"/>
              <a:gd name="connsiteX258" fmla="*/ 5480135 w 7467600"/>
              <a:gd name="connsiteY258" fmla="*/ 3565802 h 6858000"/>
              <a:gd name="connsiteX259" fmla="*/ 5499023 w 7467600"/>
              <a:gd name="connsiteY259" fmla="*/ 4166310 h 6858000"/>
              <a:gd name="connsiteX260" fmla="*/ 5547022 w 7467600"/>
              <a:gd name="connsiteY260" fmla="*/ 3607838 h 6858000"/>
              <a:gd name="connsiteX261" fmla="*/ 5515964 w 7467600"/>
              <a:gd name="connsiteY261" fmla="*/ 3378541 h 6858000"/>
              <a:gd name="connsiteX262" fmla="*/ 5453702 w 7467600"/>
              <a:gd name="connsiteY262" fmla="*/ 3090882 h 6858000"/>
              <a:gd name="connsiteX263" fmla="*/ 1238695 w 7467600"/>
              <a:gd name="connsiteY263" fmla="*/ 3076820 h 6858000"/>
              <a:gd name="connsiteX264" fmla="*/ 716371 w 7467600"/>
              <a:gd name="connsiteY264" fmla="*/ 3293249 h 6858000"/>
              <a:gd name="connsiteX265" fmla="*/ 579522 w 7467600"/>
              <a:gd name="connsiteY265" fmla="*/ 3371759 h 6858000"/>
              <a:gd name="connsiteX266" fmla="*/ 600288 w 7467600"/>
              <a:gd name="connsiteY266" fmla="*/ 3365555 h 6858000"/>
              <a:gd name="connsiteX267" fmla="*/ 840692 w 7467600"/>
              <a:gd name="connsiteY267" fmla="*/ 3284921 h 6858000"/>
              <a:gd name="connsiteX268" fmla="*/ 979248 w 7467600"/>
              <a:gd name="connsiteY268" fmla="*/ 3221003 h 6858000"/>
              <a:gd name="connsiteX269" fmla="*/ 1053282 w 7467600"/>
              <a:gd name="connsiteY269" fmla="*/ 3185247 h 6858000"/>
              <a:gd name="connsiteX270" fmla="*/ 1320603 w 7467600"/>
              <a:gd name="connsiteY270" fmla="*/ 3081281 h 6858000"/>
              <a:gd name="connsiteX271" fmla="*/ 1238695 w 7467600"/>
              <a:gd name="connsiteY271" fmla="*/ 3076820 h 6858000"/>
              <a:gd name="connsiteX272" fmla="*/ 5425627 w 7467600"/>
              <a:gd name="connsiteY272" fmla="*/ 2954192 h 6858000"/>
              <a:gd name="connsiteX273" fmla="*/ 5470770 w 7467600"/>
              <a:gd name="connsiteY273" fmla="*/ 3005435 h 6858000"/>
              <a:gd name="connsiteX274" fmla="*/ 5519779 w 7467600"/>
              <a:gd name="connsiteY274" fmla="*/ 4359223 h 6858000"/>
              <a:gd name="connsiteX275" fmla="*/ 5520293 w 7467600"/>
              <a:gd name="connsiteY275" fmla="*/ 4360602 h 6858000"/>
              <a:gd name="connsiteX276" fmla="*/ 5767221 w 7467600"/>
              <a:gd name="connsiteY276" fmla="*/ 4665564 h 6858000"/>
              <a:gd name="connsiteX277" fmla="*/ 6937169 w 7467600"/>
              <a:gd name="connsiteY277" fmla="*/ 4815941 h 6858000"/>
              <a:gd name="connsiteX278" fmla="*/ 6953922 w 7467600"/>
              <a:gd name="connsiteY278" fmla="*/ 4890068 h 6858000"/>
              <a:gd name="connsiteX279" fmla="*/ 6071359 w 7467600"/>
              <a:gd name="connsiteY279" fmla="*/ 4770770 h 6858000"/>
              <a:gd name="connsiteX280" fmla="*/ 6038839 w 7467600"/>
              <a:gd name="connsiteY280" fmla="*/ 4764474 h 6858000"/>
              <a:gd name="connsiteX281" fmla="*/ 6038706 w 7467600"/>
              <a:gd name="connsiteY281" fmla="*/ 4763847 h 6858000"/>
              <a:gd name="connsiteX282" fmla="*/ 6037784 w 7467600"/>
              <a:gd name="connsiteY282" fmla="*/ 4764270 h 6858000"/>
              <a:gd name="connsiteX283" fmla="*/ 6038839 w 7467600"/>
              <a:gd name="connsiteY283" fmla="*/ 4764474 h 6858000"/>
              <a:gd name="connsiteX284" fmla="*/ 6040338 w 7467600"/>
              <a:gd name="connsiteY284" fmla="*/ 4771418 h 6858000"/>
              <a:gd name="connsiteX285" fmla="*/ 6024488 w 7467600"/>
              <a:gd name="connsiteY285" fmla="*/ 4809903 h 6858000"/>
              <a:gd name="connsiteX286" fmla="*/ 5599771 w 7467600"/>
              <a:gd name="connsiteY286" fmla="*/ 5509652 h 6858000"/>
              <a:gd name="connsiteX287" fmla="*/ 5548843 w 7467600"/>
              <a:gd name="connsiteY287" fmla="*/ 5563845 h 6858000"/>
              <a:gd name="connsiteX288" fmla="*/ 5940952 w 7467600"/>
              <a:gd name="connsiteY288" fmla="*/ 6250028 h 6858000"/>
              <a:gd name="connsiteX289" fmla="*/ 6043441 w 7467600"/>
              <a:gd name="connsiteY289" fmla="*/ 6665847 h 6858000"/>
              <a:gd name="connsiteX290" fmla="*/ 6093432 w 7467600"/>
              <a:gd name="connsiteY290" fmla="*/ 6858000 h 6858000"/>
              <a:gd name="connsiteX291" fmla="*/ 6034344 w 7467600"/>
              <a:gd name="connsiteY291" fmla="*/ 6858000 h 6858000"/>
              <a:gd name="connsiteX292" fmla="*/ 6026679 w 7467600"/>
              <a:gd name="connsiteY292" fmla="*/ 6836959 h 6858000"/>
              <a:gd name="connsiteX293" fmla="*/ 5800441 w 7467600"/>
              <a:gd name="connsiteY293" fmla="*/ 6335286 h 6858000"/>
              <a:gd name="connsiteX294" fmla="*/ 5526562 w 7467600"/>
              <a:gd name="connsiteY294" fmla="*/ 5705388 h 6858000"/>
              <a:gd name="connsiteX295" fmla="*/ 5519640 w 7467600"/>
              <a:gd name="connsiteY295" fmla="*/ 5683774 h 6858000"/>
              <a:gd name="connsiteX296" fmla="*/ 5844559 w 7467600"/>
              <a:gd name="connsiteY296" fmla="*/ 6553349 h 6858000"/>
              <a:gd name="connsiteX297" fmla="*/ 5975994 w 7467600"/>
              <a:gd name="connsiteY297" fmla="*/ 6858000 h 6858000"/>
              <a:gd name="connsiteX298" fmla="*/ 5898547 w 7467600"/>
              <a:gd name="connsiteY298" fmla="*/ 6858000 h 6858000"/>
              <a:gd name="connsiteX299" fmla="*/ 5682041 w 7467600"/>
              <a:gd name="connsiteY299" fmla="*/ 6355860 h 6858000"/>
              <a:gd name="connsiteX300" fmla="*/ 5461758 w 7467600"/>
              <a:gd name="connsiteY300" fmla="*/ 5820220 h 6858000"/>
              <a:gd name="connsiteX301" fmla="*/ 5237282 w 7467600"/>
              <a:gd name="connsiteY301" fmla="*/ 6579086 h 6858000"/>
              <a:gd name="connsiteX302" fmla="*/ 5115009 w 7467600"/>
              <a:gd name="connsiteY302" fmla="*/ 6858000 h 6858000"/>
              <a:gd name="connsiteX303" fmla="*/ 5028074 w 7467600"/>
              <a:gd name="connsiteY303" fmla="*/ 6858000 h 6858000"/>
              <a:gd name="connsiteX304" fmla="*/ 5079508 w 7467600"/>
              <a:gd name="connsiteY304" fmla="*/ 6749074 h 6858000"/>
              <a:gd name="connsiteX305" fmla="*/ 5371846 w 7467600"/>
              <a:gd name="connsiteY305" fmla="*/ 5924413 h 6858000"/>
              <a:gd name="connsiteX306" fmla="*/ 5270512 w 7467600"/>
              <a:gd name="connsiteY306" fmla="*/ 6138975 h 6858000"/>
              <a:gd name="connsiteX307" fmla="*/ 5062409 w 7467600"/>
              <a:gd name="connsiteY307" fmla="*/ 6653544 h 6858000"/>
              <a:gd name="connsiteX308" fmla="*/ 5036628 w 7467600"/>
              <a:gd name="connsiteY308" fmla="*/ 6754247 h 6858000"/>
              <a:gd name="connsiteX309" fmla="*/ 5009112 w 7467600"/>
              <a:gd name="connsiteY309" fmla="*/ 6858000 h 6858000"/>
              <a:gd name="connsiteX310" fmla="*/ 4976679 w 7467600"/>
              <a:gd name="connsiteY310" fmla="*/ 6858000 h 6858000"/>
              <a:gd name="connsiteX311" fmla="*/ 5006537 w 7467600"/>
              <a:gd name="connsiteY311" fmla="*/ 6747068 h 6858000"/>
              <a:gd name="connsiteX312" fmla="*/ 5032723 w 7467600"/>
              <a:gd name="connsiteY312" fmla="*/ 6644957 h 6858000"/>
              <a:gd name="connsiteX313" fmla="*/ 5242949 w 7467600"/>
              <a:gd name="connsiteY313" fmla="*/ 6125175 h 6858000"/>
              <a:gd name="connsiteX314" fmla="*/ 5286321 w 7467600"/>
              <a:gd name="connsiteY314" fmla="*/ 6033555 h 6858000"/>
              <a:gd name="connsiteX315" fmla="*/ 5008210 w 7467600"/>
              <a:gd name="connsiteY315" fmla="*/ 6649194 h 6858000"/>
              <a:gd name="connsiteX316" fmla="*/ 4986321 w 7467600"/>
              <a:gd name="connsiteY316" fmla="*/ 6765687 h 6858000"/>
              <a:gd name="connsiteX317" fmla="*/ 4973474 w 7467600"/>
              <a:gd name="connsiteY317" fmla="*/ 6858000 h 6858000"/>
              <a:gd name="connsiteX318" fmla="*/ 4907178 w 7467600"/>
              <a:gd name="connsiteY318" fmla="*/ 6858000 h 6858000"/>
              <a:gd name="connsiteX319" fmla="*/ 4910810 w 7467600"/>
              <a:gd name="connsiteY319" fmla="*/ 6829660 h 6858000"/>
              <a:gd name="connsiteX320" fmla="*/ 4987461 w 7467600"/>
              <a:gd name="connsiteY320" fmla="*/ 6432994 h 6858000"/>
              <a:gd name="connsiteX321" fmla="*/ 5179262 w 7467600"/>
              <a:gd name="connsiteY321" fmla="*/ 6035044 h 6858000"/>
              <a:gd name="connsiteX322" fmla="*/ 4689678 w 7467600"/>
              <a:gd name="connsiteY322" fmla="*/ 6440241 h 6858000"/>
              <a:gd name="connsiteX323" fmla="*/ 4477543 w 7467600"/>
              <a:gd name="connsiteY323" fmla="*/ 6674836 h 6858000"/>
              <a:gd name="connsiteX324" fmla="*/ 4329957 w 7467600"/>
              <a:gd name="connsiteY324" fmla="*/ 6858000 h 6858000"/>
              <a:gd name="connsiteX325" fmla="*/ 4218595 w 7467600"/>
              <a:gd name="connsiteY325" fmla="*/ 6858000 h 6858000"/>
              <a:gd name="connsiteX326" fmla="*/ 4368888 w 7467600"/>
              <a:gd name="connsiteY326" fmla="*/ 6668412 h 6858000"/>
              <a:gd name="connsiteX327" fmla="*/ 4563091 w 7467600"/>
              <a:gd name="connsiteY327" fmla="*/ 6442508 h 6858000"/>
              <a:gd name="connsiteX328" fmla="*/ 5387324 w 7467600"/>
              <a:gd name="connsiteY328" fmla="*/ 5705830 h 6858000"/>
              <a:gd name="connsiteX329" fmla="*/ 5073620 w 7467600"/>
              <a:gd name="connsiteY329" fmla="*/ 5955437 h 6858000"/>
              <a:gd name="connsiteX330" fmla="*/ 4689789 w 7467600"/>
              <a:gd name="connsiteY330" fmla="*/ 6268382 h 6858000"/>
              <a:gd name="connsiteX331" fmla="*/ 4418722 w 7467600"/>
              <a:gd name="connsiteY331" fmla="*/ 6570886 h 6858000"/>
              <a:gd name="connsiteX332" fmla="*/ 4214944 w 7467600"/>
              <a:gd name="connsiteY332" fmla="*/ 6858000 h 6858000"/>
              <a:gd name="connsiteX333" fmla="*/ 4177898 w 7467600"/>
              <a:gd name="connsiteY333" fmla="*/ 6858000 h 6858000"/>
              <a:gd name="connsiteX334" fmla="*/ 4391597 w 7467600"/>
              <a:gd name="connsiteY334" fmla="*/ 6556370 h 6858000"/>
              <a:gd name="connsiteX335" fmla="*/ 4668889 w 7467600"/>
              <a:gd name="connsiteY335" fmla="*/ 6246399 h 6858000"/>
              <a:gd name="connsiteX336" fmla="*/ 5055427 w 7467600"/>
              <a:gd name="connsiteY336" fmla="*/ 5931476 h 6858000"/>
              <a:gd name="connsiteX337" fmla="*/ 5371814 w 7467600"/>
              <a:gd name="connsiteY337" fmla="*/ 5678975 h 6858000"/>
              <a:gd name="connsiteX338" fmla="*/ 4987918 w 7467600"/>
              <a:gd name="connsiteY338" fmla="*/ 5838701 h 6858000"/>
              <a:gd name="connsiteX339" fmla="*/ 4317146 w 7467600"/>
              <a:gd name="connsiteY339" fmla="*/ 6587716 h 6858000"/>
              <a:gd name="connsiteX340" fmla="*/ 4171627 w 7467600"/>
              <a:gd name="connsiteY340" fmla="*/ 6858000 h 6858000"/>
              <a:gd name="connsiteX341" fmla="*/ 4081585 w 7467600"/>
              <a:gd name="connsiteY341" fmla="*/ 6858000 h 6858000"/>
              <a:gd name="connsiteX342" fmla="*/ 4238603 w 7467600"/>
              <a:gd name="connsiteY342" fmla="*/ 6559341 h 6858000"/>
              <a:gd name="connsiteX343" fmla="*/ 4778333 w 7467600"/>
              <a:gd name="connsiteY343" fmla="*/ 5873626 h 6858000"/>
              <a:gd name="connsiteX344" fmla="*/ 5414185 w 7467600"/>
              <a:gd name="connsiteY344" fmla="*/ 5573882 h 6858000"/>
              <a:gd name="connsiteX345" fmla="*/ 5959648 w 7467600"/>
              <a:gd name="connsiteY345" fmla="*/ 4760797 h 6858000"/>
              <a:gd name="connsiteX346" fmla="*/ 5355019 w 7467600"/>
              <a:gd name="connsiteY346" fmla="*/ 4734672 h 6858000"/>
              <a:gd name="connsiteX347" fmla="*/ 5083565 w 7467600"/>
              <a:gd name="connsiteY347" fmla="*/ 5179121 h 6858000"/>
              <a:gd name="connsiteX348" fmla="*/ 4713577 w 7467600"/>
              <a:gd name="connsiteY348" fmla="*/ 5616803 h 6858000"/>
              <a:gd name="connsiteX349" fmla="*/ 3989559 w 7467600"/>
              <a:gd name="connsiteY349" fmla="*/ 6145945 h 6858000"/>
              <a:gd name="connsiteX350" fmla="*/ 3939824 w 7467600"/>
              <a:gd name="connsiteY350" fmla="*/ 6066900 h 6858000"/>
              <a:gd name="connsiteX351" fmla="*/ 4584537 w 7467600"/>
              <a:gd name="connsiteY351" fmla="*/ 5324826 h 6858000"/>
              <a:gd name="connsiteX352" fmla="*/ 5037105 w 7467600"/>
              <a:gd name="connsiteY352" fmla="*/ 5088765 h 6858000"/>
              <a:gd name="connsiteX353" fmla="*/ 5039930 w 7467600"/>
              <a:gd name="connsiteY353" fmla="*/ 5089585 h 6858000"/>
              <a:gd name="connsiteX354" fmla="*/ 5263764 w 7467600"/>
              <a:gd name="connsiteY354" fmla="*/ 4735525 h 6858000"/>
              <a:gd name="connsiteX355" fmla="*/ 4086300 w 7467600"/>
              <a:gd name="connsiteY355" fmla="*/ 4884599 h 6858000"/>
              <a:gd name="connsiteX356" fmla="*/ 4085485 w 7467600"/>
              <a:gd name="connsiteY356" fmla="*/ 4899070 h 6858000"/>
              <a:gd name="connsiteX357" fmla="*/ 3871915 w 7467600"/>
              <a:gd name="connsiteY357" fmla="*/ 5253645 h 6858000"/>
              <a:gd name="connsiteX358" fmla="*/ 3799374 w 7467600"/>
              <a:gd name="connsiteY358" fmla="*/ 5466127 h 6858000"/>
              <a:gd name="connsiteX359" fmla="*/ 3498850 w 7467600"/>
              <a:gd name="connsiteY359" fmla="*/ 6661888 h 6858000"/>
              <a:gd name="connsiteX360" fmla="*/ 3399216 w 7467600"/>
              <a:gd name="connsiteY360" fmla="*/ 6858000 h 6858000"/>
              <a:gd name="connsiteX361" fmla="*/ 3303688 w 7467600"/>
              <a:gd name="connsiteY361" fmla="*/ 6858000 h 6858000"/>
              <a:gd name="connsiteX362" fmla="*/ 3391774 w 7467600"/>
              <a:gd name="connsiteY362" fmla="*/ 6697181 h 6858000"/>
              <a:gd name="connsiteX363" fmla="*/ 3735540 w 7467600"/>
              <a:gd name="connsiteY363" fmla="*/ 5546923 h 6858000"/>
              <a:gd name="connsiteX364" fmla="*/ 3729438 w 7467600"/>
              <a:gd name="connsiteY364" fmla="*/ 5569058 h 6858000"/>
              <a:gd name="connsiteX365" fmla="*/ 3707782 w 7467600"/>
              <a:gd name="connsiteY365" fmla="*/ 5644908 h 6858000"/>
              <a:gd name="connsiteX366" fmla="*/ 3583827 w 7467600"/>
              <a:gd name="connsiteY366" fmla="*/ 6039215 h 6858000"/>
              <a:gd name="connsiteX367" fmla="*/ 3547861 w 7467600"/>
              <a:gd name="connsiteY367" fmla="*/ 6129609 h 6858000"/>
              <a:gd name="connsiteX368" fmla="*/ 3490905 w 7467600"/>
              <a:gd name="connsiteY368" fmla="*/ 6277660 h 6858000"/>
              <a:gd name="connsiteX369" fmla="*/ 3455859 w 7467600"/>
              <a:gd name="connsiteY369" fmla="*/ 6391301 h 6858000"/>
              <a:gd name="connsiteX370" fmla="*/ 3429112 w 7467600"/>
              <a:gd name="connsiteY370" fmla="*/ 6479469 h 6858000"/>
              <a:gd name="connsiteX371" fmla="*/ 3304862 w 7467600"/>
              <a:gd name="connsiteY371" fmla="*/ 6796476 h 6858000"/>
              <a:gd name="connsiteX372" fmla="*/ 3276071 w 7467600"/>
              <a:gd name="connsiteY372" fmla="*/ 6858000 h 6858000"/>
              <a:gd name="connsiteX373" fmla="*/ 3240805 w 7467600"/>
              <a:gd name="connsiteY373" fmla="*/ 6858000 h 6858000"/>
              <a:gd name="connsiteX374" fmla="*/ 3275917 w 7467600"/>
              <a:gd name="connsiteY374" fmla="*/ 6783192 h 6858000"/>
              <a:gd name="connsiteX375" fmla="*/ 3399358 w 7467600"/>
              <a:gd name="connsiteY375" fmla="*/ 6469011 h 6858000"/>
              <a:gd name="connsiteX376" fmla="*/ 3425650 w 7467600"/>
              <a:gd name="connsiteY376" fmla="*/ 6381333 h 6858000"/>
              <a:gd name="connsiteX377" fmla="*/ 3460661 w 7467600"/>
              <a:gd name="connsiteY377" fmla="*/ 6266763 h 6858000"/>
              <a:gd name="connsiteX378" fmla="*/ 3518021 w 7467600"/>
              <a:gd name="connsiteY378" fmla="*/ 6117298 h 6858000"/>
              <a:gd name="connsiteX379" fmla="*/ 3554035 w 7467600"/>
              <a:gd name="connsiteY379" fmla="*/ 6027832 h 6858000"/>
              <a:gd name="connsiteX380" fmla="*/ 3677174 w 7467600"/>
              <a:gd name="connsiteY380" fmla="*/ 5636351 h 6858000"/>
              <a:gd name="connsiteX381" fmla="*/ 3698819 w 7467600"/>
              <a:gd name="connsiteY381" fmla="*/ 5560503 h 6858000"/>
              <a:gd name="connsiteX382" fmla="*/ 3702094 w 7467600"/>
              <a:gd name="connsiteY382" fmla="*/ 5549194 h 6858000"/>
              <a:gd name="connsiteX383" fmla="*/ 3398355 w 7467600"/>
              <a:gd name="connsiteY383" fmla="*/ 6094603 h 6858000"/>
              <a:gd name="connsiteX384" fmla="*/ 3193941 w 7467600"/>
              <a:gd name="connsiteY384" fmla="*/ 6798775 h 6858000"/>
              <a:gd name="connsiteX385" fmla="*/ 3184140 w 7467600"/>
              <a:gd name="connsiteY385" fmla="*/ 6858000 h 6858000"/>
              <a:gd name="connsiteX386" fmla="*/ 3099978 w 7467600"/>
              <a:gd name="connsiteY386" fmla="*/ 6858000 h 6858000"/>
              <a:gd name="connsiteX387" fmla="*/ 3101556 w 7467600"/>
              <a:gd name="connsiteY387" fmla="*/ 6843337 h 6858000"/>
              <a:gd name="connsiteX388" fmla="*/ 3370162 w 7467600"/>
              <a:gd name="connsiteY388" fmla="*/ 5785550 h 6858000"/>
              <a:gd name="connsiteX389" fmla="*/ 3746477 w 7467600"/>
              <a:gd name="connsiteY389" fmla="*/ 5377889 h 6858000"/>
              <a:gd name="connsiteX390" fmla="*/ 3863399 w 7467600"/>
              <a:gd name="connsiteY390" fmla="*/ 5087257 h 6858000"/>
              <a:gd name="connsiteX391" fmla="*/ 3968712 w 7467600"/>
              <a:gd name="connsiteY391" fmla="*/ 4913989 h 6858000"/>
              <a:gd name="connsiteX392" fmla="*/ 2792390 w 7467600"/>
              <a:gd name="connsiteY392" fmla="*/ 5382974 h 6858000"/>
              <a:gd name="connsiteX393" fmla="*/ 2714982 w 7467600"/>
              <a:gd name="connsiteY393" fmla="*/ 5427051 h 6858000"/>
              <a:gd name="connsiteX394" fmla="*/ 2813361 w 7467600"/>
              <a:gd name="connsiteY394" fmla="*/ 6023912 h 6858000"/>
              <a:gd name="connsiteX395" fmla="*/ 2688430 w 7467600"/>
              <a:gd name="connsiteY395" fmla="*/ 6801564 h 6858000"/>
              <a:gd name="connsiteX396" fmla="*/ 2629626 w 7467600"/>
              <a:gd name="connsiteY396" fmla="*/ 6763394 h 6858000"/>
              <a:gd name="connsiteX397" fmla="*/ 2565328 w 7467600"/>
              <a:gd name="connsiteY397" fmla="*/ 5516399 h 6858000"/>
              <a:gd name="connsiteX398" fmla="*/ 1922999 w 7467600"/>
              <a:gd name="connsiteY398" fmla="*/ 5980343 h 6858000"/>
              <a:gd name="connsiteX399" fmla="*/ 1950261 w 7467600"/>
              <a:gd name="connsiteY399" fmla="*/ 6405858 h 6858000"/>
              <a:gd name="connsiteX400" fmla="*/ 2365554 w 7467600"/>
              <a:gd name="connsiteY400" fmla="*/ 6759107 h 6858000"/>
              <a:gd name="connsiteX401" fmla="*/ 2424142 w 7467600"/>
              <a:gd name="connsiteY401" fmla="*/ 6858000 h 6858000"/>
              <a:gd name="connsiteX402" fmla="*/ 2395994 w 7467600"/>
              <a:gd name="connsiteY402" fmla="*/ 6858000 h 6858000"/>
              <a:gd name="connsiteX403" fmla="*/ 2392863 w 7467600"/>
              <a:gd name="connsiteY403" fmla="*/ 6852964 h 6858000"/>
              <a:gd name="connsiteX404" fmla="*/ 2017589 w 7467600"/>
              <a:gd name="connsiteY404" fmla="*/ 6493982 h 6858000"/>
              <a:gd name="connsiteX405" fmla="*/ 2147336 w 7467600"/>
              <a:gd name="connsiteY405" fmla="*/ 6594052 h 6858000"/>
              <a:gd name="connsiteX406" fmla="*/ 2207047 w 7467600"/>
              <a:gd name="connsiteY406" fmla="*/ 6654540 h 6858000"/>
              <a:gd name="connsiteX407" fmla="*/ 2299106 w 7467600"/>
              <a:gd name="connsiteY407" fmla="*/ 6778931 h 6858000"/>
              <a:gd name="connsiteX408" fmla="*/ 2314430 w 7467600"/>
              <a:gd name="connsiteY408" fmla="*/ 6801144 h 6858000"/>
              <a:gd name="connsiteX409" fmla="*/ 2352406 w 7467600"/>
              <a:gd name="connsiteY409" fmla="*/ 6858000 h 6858000"/>
              <a:gd name="connsiteX410" fmla="*/ 2314492 w 7467600"/>
              <a:gd name="connsiteY410" fmla="*/ 6858000 h 6858000"/>
              <a:gd name="connsiteX411" fmla="*/ 2288095 w 7467600"/>
              <a:gd name="connsiteY411" fmla="*/ 6818030 h 6858000"/>
              <a:gd name="connsiteX412" fmla="*/ 2272768 w 7467600"/>
              <a:gd name="connsiteY412" fmla="*/ 6795822 h 6858000"/>
              <a:gd name="connsiteX413" fmla="*/ 2182715 w 7467600"/>
              <a:gd name="connsiteY413" fmla="*/ 6675071 h 6858000"/>
              <a:gd name="connsiteX414" fmla="*/ 2032061 w 7467600"/>
              <a:gd name="connsiteY414" fmla="*/ 6541380 h 6858000"/>
              <a:gd name="connsiteX415" fmla="*/ 2257220 w 7467600"/>
              <a:gd name="connsiteY415" fmla="*/ 6826257 h 6858000"/>
              <a:gd name="connsiteX416" fmla="*/ 2281324 w 7467600"/>
              <a:gd name="connsiteY416" fmla="*/ 6858000 h 6858000"/>
              <a:gd name="connsiteX417" fmla="*/ 2242860 w 7467600"/>
              <a:gd name="connsiteY417" fmla="*/ 6858000 h 6858000"/>
              <a:gd name="connsiteX418" fmla="*/ 2232818 w 7467600"/>
              <a:gd name="connsiteY418" fmla="*/ 6844926 h 6858000"/>
              <a:gd name="connsiteX419" fmla="*/ 1990172 w 7467600"/>
              <a:gd name="connsiteY419" fmla="*/ 6542121 h 6858000"/>
              <a:gd name="connsiteX420" fmla="*/ 2124090 w 7467600"/>
              <a:gd name="connsiteY420" fmla="*/ 6761017 h 6858000"/>
              <a:gd name="connsiteX421" fmla="*/ 2200380 w 7467600"/>
              <a:gd name="connsiteY421" fmla="*/ 6858000 h 6858000"/>
              <a:gd name="connsiteX422" fmla="*/ 2147507 w 7467600"/>
              <a:gd name="connsiteY422" fmla="*/ 6858000 h 6858000"/>
              <a:gd name="connsiteX423" fmla="*/ 2070668 w 7467600"/>
              <a:gd name="connsiteY423" fmla="*/ 6761520 h 6858000"/>
              <a:gd name="connsiteX424" fmla="*/ 1975142 w 7467600"/>
              <a:gd name="connsiteY424" fmla="*/ 6585570 h 6858000"/>
              <a:gd name="connsiteX425" fmla="*/ 2050035 w 7467600"/>
              <a:gd name="connsiteY425" fmla="*/ 6813345 h 6858000"/>
              <a:gd name="connsiteX426" fmla="*/ 2063025 w 7467600"/>
              <a:gd name="connsiteY426" fmla="*/ 6858000 h 6858000"/>
              <a:gd name="connsiteX427" fmla="*/ 2021675 w 7467600"/>
              <a:gd name="connsiteY427" fmla="*/ 6858000 h 6858000"/>
              <a:gd name="connsiteX428" fmla="*/ 2019308 w 7467600"/>
              <a:gd name="connsiteY428" fmla="*/ 6847118 h 6858000"/>
              <a:gd name="connsiteX429" fmla="*/ 1938835 w 7467600"/>
              <a:gd name="connsiteY429" fmla="*/ 6551160 h 6858000"/>
              <a:gd name="connsiteX430" fmla="*/ 1953230 w 7467600"/>
              <a:gd name="connsiteY430" fmla="*/ 6759699 h 6858000"/>
              <a:gd name="connsiteX431" fmla="*/ 1956763 w 7467600"/>
              <a:gd name="connsiteY431" fmla="*/ 6778191 h 6858000"/>
              <a:gd name="connsiteX432" fmla="*/ 1967925 w 7467600"/>
              <a:gd name="connsiteY432" fmla="*/ 6858000 h 6858000"/>
              <a:gd name="connsiteX433" fmla="*/ 1936622 w 7467600"/>
              <a:gd name="connsiteY433" fmla="*/ 6858000 h 6858000"/>
              <a:gd name="connsiteX434" fmla="*/ 1926261 w 7467600"/>
              <a:gd name="connsiteY434" fmla="*/ 6784064 h 6858000"/>
              <a:gd name="connsiteX435" fmla="*/ 1922724 w 7467600"/>
              <a:gd name="connsiteY435" fmla="*/ 6765577 h 6858000"/>
              <a:gd name="connsiteX436" fmla="*/ 1904650 w 7467600"/>
              <a:gd name="connsiteY436" fmla="*/ 6639616 h 6858000"/>
              <a:gd name="connsiteX437" fmla="*/ 1885273 w 7467600"/>
              <a:gd name="connsiteY437" fmla="*/ 6858000 h 6858000"/>
              <a:gd name="connsiteX438" fmla="*/ 1854363 w 7467600"/>
              <a:gd name="connsiteY438" fmla="*/ 6858000 h 6858000"/>
              <a:gd name="connsiteX439" fmla="*/ 1880391 w 7467600"/>
              <a:gd name="connsiteY439" fmla="*/ 6603796 h 6858000"/>
              <a:gd name="connsiteX440" fmla="*/ 1818273 w 7467600"/>
              <a:gd name="connsiteY440" fmla="*/ 6715729 h 6858000"/>
              <a:gd name="connsiteX441" fmla="*/ 1794691 w 7467600"/>
              <a:gd name="connsiteY441" fmla="*/ 6843239 h 6858000"/>
              <a:gd name="connsiteX442" fmla="*/ 1794914 w 7467600"/>
              <a:gd name="connsiteY442" fmla="*/ 6858000 h 6858000"/>
              <a:gd name="connsiteX443" fmla="*/ 1746128 w 7467600"/>
              <a:gd name="connsiteY443" fmla="*/ 6858000 h 6858000"/>
              <a:gd name="connsiteX444" fmla="*/ 1753934 w 7467600"/>
              <a:gd name="connsiteY444" fmla="*/ 6724796 h 6858000"/>
              <a:gd name="connsiteX445" fmla="*/ 1792053 w 7467600"/>
              <a:gd name="connsiteY445" fmla="*/ 6572396 h 6858000"/>
              <a:gd name="connsiteX446" fmla="*/ 1862248 w 7467600"/>
              <a:gd name="connsiteY446" fmla="*/ 6266397 h 6858000"/>
              <a:gd name="connsiteX447" fmla="*/ 1862250 w 7467600"/>
              <a:gd name="connsiteY447" fmla="*/ 6033531 h 6858000"/>
              <a:gd name="connsiteX448" fmla="*/ 1211999 w 7467600"/>
              <a:gd name="connsiteY448" fmla="*/ 6683610 h 6858000"/>
              <a:gd name="connsiteX449" fmla="*/ 1213266 w 7467600"/>
              <a:gd name="connsiteY449" fmla="*/ 6691947 h 6858000"/>
              <a:gd name="connsiteX450" fmla="*/ 1203370 w 7467600"/>
              <a:gd name="connsiteY450" fmla="*/ 6850676 h 6858000"/>
              <a:gd name="connsiteX451" fmla="*/ 1203671 w 7467600"/>
              <a:gd name="connsiteY451" fmla="*/ 6858000 h 6858000"/>
              <a:gd name="connsiteX452" fmla="*/ 1143180 w 7467600"/>
              <a:gd name="connsiteY452" fmla="*/ 6858000 h 6858000"/>
              <a:gd name="connsiteX453" fmla="*/ 1142176 w 7467600"/>
              <a:gd name="connsiteY453" fmla="*/ 6766045 h 6858000"/>
              <a:gd name="connsiteX454" fmla="*/ 1067484 w 7467600"/>
              <a:gd name="connsiteY454" fmla="*/ 6858000 h 6858000"/>
              <a:gd name="connsiteX455" fmla="*/ 953928 w 7467600"/>
              <a:gd name="connsiteY455" fmla="*/ 6858000 h 6858000"/>
              <a:gd name="connsiteX456" fmla="*/ 959715 w 7467600"/>
              <a:gd name="connsiteY456" fmla="*/ 6850185 h 6858000"/>
              <a:gd name="connsiteX457" fmla="*/ 1483788 w 7467600"/>
              <a:gd name="connsiteY457" fmla="*/ 6259174 h 6858000"/>
              <a:gd name="connsiteX458" fmla="*/ 1100671 w 7467600"/>
              <a:gd name="connsiteY458" fmla="*/ 6252137 h 6858000"/>
              <a:gd name="connsiteX459" fmla="*/ 1090144 w 7467600"/>
              <a:gd name="connsiteY459" fmla="*/ 6256748 h 6858000"/>
              <a:gd name="connsiteX460" fmla="*/ 1095872 w 7467600"/>
              <a:gd name="connsiteY460" fmla="*/ 6271892 h 6858000"/>
              <a:gd name="connsiteX461" fmla="*/ 262785 w 7467600"/>
              <a:gd name="connsiteY461" fmla="*/ 6845450 h 6858000"/>
              <a:gd name="connsiteX462" fmla="*/ 209968 w 7467600"/>
              <a:gd name="connsiteY462" fmla="*/ 6770713 h 6858000"/>
              <a:gd name="connsiteX463" fmla="*/ 873460 w 7467600"/>
              <a:gd name="connsiteY463" fmla="*/ 6253768 h 6858000"/>
              <a:gd name="connsiteX464" fmla="*/ 192686 w 7467600"/>
              <a:gd name="connsiteY464" fmla="*/ 5849257 h 6858000"/>
              <a:gd name="connsiteX465" fmla="*/ 4696 w 7467600"/>
              <a:gd name="connsiteY465" fmla="*/ 5697668 h 6858000"/>
              <a:gd name="connsiteX466" fmla="*/ 0 w 7467600"/>
              <a:gd name="connsiteY466" fmla="*/ 5689984 h 6858000"/>
              <a:gd name="connsiteX467" fmla="*/ 0 w 7467600"/>
              <a:gd name="connsiteY467" fmla="*/ 5513472 h 6858000"/>
              <a:gd name="connsiteX468" fmla="*/ 174101 w 7467600"/>
              <a:gd name="connsiteY468" fmla="*/ 5620277 h 6858000"/>
              <a:gd name="connsiteX469" fmla="*/ 891800 w 7467600"/>
              <a:gd name="connsiteY469" fmla="*/ 6036935 h 6858000"/>
              <a:gd name="connsiteX470" fmla="*/ 1072219 w 7467600"/>
              <a:gd name="connsiteY470" fmla="*/ 6169443 h 6858000"/>
              <a:gd name="connsiteX471" fmla="*/ 1074117 w 7467600"/>
              <a:gd name="connsiteY471" fmla="*/ 6170301 h 6858000"/>
              <a:gd name="connsiteX472" fmla="*/ 1083114 w 7467600"/>
              <a:gd name="connsiteY472" fmla="*/ 6174131 h 6858000"/>
              <a:gd name="connsiteX473" fmla="*/ 1543010 w 7467600"/>
              <a:gd name="connsiteY473" fmla="*/ 6191140 h 6858000"/>
              <a:gd name="connsiteX474" fmla="*/ 1551080 w 7467600"/>
              <a:gd name="connsiteY474" fmla="*/ 6195006 h 6858000"/>
              <a:gd name="connsiteX475" fmla="*/ 2345443 w 7467600"/>
              <a:gd name="connsiteY475" fmla="*/ 5549882 h 6858000"/>
              <a:gd name="connsiteX476" fmla="*/ 1721499 w 7467600"/>
              <a:gd name="connsiteY476" fmla="*/ 5599969 h 6858000"/>
              <a:gd name="connsiteX477" fmla="*/ 767716 w 7467600"/>
              <a:gd name="connsiteY477" fmla="*/ 5472768 h 6858000"/>
              <a:gd name="connsiteX478" fmla="*/ 722147 w 7467600"/>
              <a:gd name="connsiteY478" fmla="*/ 5393091 h 6858000"/>
              <a:gd name="connsiteX479" fmla="*/ 1485552 w 7467600"/>
              <a:gd name="connsiteY479" fmla="*/ 5313202 h 6858000"/>
              <a:gd name="connsiteX480" fmla="*/ 2143004 w 7467600"/>
              <a:gd name="connsiteY480" fmla="*/ 5402420 h 6858000"/>
              <a:gd name="connsiteX481" fmla="*/ 1933391 w 7467600"/>
              <a:gd name="connsiteY481" fmla="*/ 5156971 h 6858000"/>
              <a:gd name="connsiteX482" fmla="*/ 1827118 w 7467600"/>
              <a:gd name="connsiteY482" fmla="*/ 4968410 h 6858000"/>
              <a:gd name="connsiteX483" fmla="*/ 1837349 w 7467600"/>
              <a:gd name="connsiteY483" fmla="*/ 4956357 h 6858000"/>
              <a:gd name="connsiteX484" fmla="*/ 2162835 w 7467600"/>
              <a:gd name="connsiteY484" fmla="*/ 5187853 h 6858000"/>
              <a:gd name="connsiteX485" fmla="*/ 2257167 w 7467600"/>
              <a:gd name="connsiteY485" fmla="*/ 5462123 h 6858000"/>
              <a:gd name="connsiteX486" fmla="*/ 2261598 w 7467600"/>
              <a:gd name="connsiteY486" fmla="*/ 5467998 h 6858000"/>
              <a:gd name="connsiteX487" fmla="*/ 2437177 w 7467600"/>
              <a:gd name="connsiteY487" fmla="*/ 5479608 h 6858000"/>
              <a:gd name="connsiteX488" fmla="*/ 2445247 w 7467600"/>
              <a:gd name="connsiteY488" fmla="*/ 5483476 h 6858000"/>
              <a:gd name="connsiteX489" fmla="*/ 2743626 w 7467600"/>
              <a:gd name="connsiteY489" fmla="*/ 5304819 h 6858000"/>
              <a:gd name="connsiteX490" fmla="*/ 3048102 w 7467600"/>
              <a:gd name="connsiteY490" fmla="*/ 5150595 h 6858000"/>
              <a:gd name="connsiteX491" fmla="*/ 1799414 w 7467600"/>
              <a:gd name="connsiteY491" fmla="*/ 4694732 h 6858000"/>
              <a:gd name="connsiteX492" fmla="*/ 1771735 w 7467600"/>
              <a:gd name="connsiteY492" fmla="*/ 4619929 h 6858000"/>
              <a:gd name="connsiteX493" fmla="*/ 3104273 w 7467600"/>
              <a:gd name="connsiteY493" fmla="*/ 5076159 h 6858000"/>
              <a:gd name="connsiteX494" fmla="*/ 3113245 w 7467600"/>
              <a:gd name="connsiteY494" fmla="*/ 5090705 h 6858000"/>
              <a:gd name="connsiteX495" fmla="*/ 3126294 w 7467600"/>
              <a:gd name="connsiteY495" fmla="*/ 5114400 h 6858000"/>
              <a:gd name="connsiteX496" fmla="*/ 3937433 w 7467600"/>
              <a:gd name="connsiteY496" fmla="*/ 4830473 h 6858000"/>
              <a:gd name="connsiteX497" fmla="*/ 3590475 w 7467600"/>
              <a:gd name="connsiteY497" fmla="*/ 4597974 h 6858000"/>
              <a:gd name="connsiteX498" fmla="*/ 3100264 w 7467600"/>
              <a:gd name="connsiteY498" fmla="*/ 4579845 h 6858000"/>
              <a:gd name="connsiteX499" fmla="*/ 2183576 w 7467600"/>
              <a:gd name="connsiteY499" fmla="*/ 4227150 h 6858000"/>
              <a:gd name="connsiteX500" fmla="*/ 2151029 w 7467600"/>
              <a:gd name="connsiteY500" fmla="*/ 4146947 h 6858000"/>
              <a:gd name="connsiteX501" fmla="*/ 3563434 w 7467600"/>
              <a:gd name="connsiteY501" fmla="*/ 4469115 h 6858000"/>
              <a:gd name="connsiteX502" fmla="*/ 3177952 w 7467600"/>
              <a:gd name="connsiteY502" fmla="*/ 3657386 h 6858000"/>
              <a:gd name="connsiteX503" fmla="*/ 3189263 w 7467600"/>
              <a:gd name="connsiteY503" fmla="*/ 3625726 h 6858000"/>
              <a:gd name="connsiteX504" fmla="*/ 3560912 w 7467600"/>
              <a:gd name="connsiteY504" fmla="*/ 4079863 h 6858000"/>
              <a:gd name="connsiteX505" fmla="*/ 3626636 w 7467600"/>
              <a:gd name="connsiteY505" fmla="*/ 4512230 h 6858000"/>
              <a:gd name="connsiteX506" fmla="*/ 3653088 w 7467600"/>
              <a:gd name="connsiteY506" fmla="*/ 4521417 h 6858000"/>
              <a:gd name="connsiteX507" fmla="*/ 3988128 w 7467600"/>
              <a:gd name="connsiteY507" fmla="*/ 4817267 h 6858000"/>
              <a:gd name="connsiteX508" fmla="*/ 4830582 w 7467600"/>
              <a:gd name="connsiteY508" fmla="*/ 4676000 h 6858000"/>
              <a:gd name="connsiteX509" fmla="*/ 4830100 w 7467600"/>
              <a:gd name="connsiteY509" fmla="*/ 4675554 h 6858000"/>
              <a:gd name="connsiteX510" fmla="*/ 4036318 w 7467600"/>
              <a:gd name="connsiteY510" fmla="*/ 4147013 h 6858000"/>
              <a:gd name="connsiteX511" fmla="*/ 3432098 w 7467600"/>
              <a:gd name="connsiteY511" fmla="*/ 3537312 h 6858000"/>
              <a:gd name="connsiteX512" fmla="*/ 3446761 w 7467600"/>
              <a:gd name="connsiteY512" fmla="*/ 3461278 h 6858000"/>
              <a:gd name="connsiteX513" fmla="*/ 4419733 w 7467600"/>
              <a:gd name="connsiteY513" fmla="*/ 3963555 h 6858000"/>
              <a:gd name="connsiteX514" fmla="*/ 4781371 w 7467600"/>
              <a:gd name="connsiteY514" fmla="*/ 4458604 h 6858000"/>
              <a:gd name="connsiteX515" fmla="*/ 4780440 w 7467600"/>
              <a:gd name="connsiteY515" fmla="*/ 4470290 h 6858000"/>
              <a:gd name="connsiteX516" fmla="*/ 4898954 w 7467600"/>
              <a:gd name="connsiteY516" fmla="*/ 4662092 h 6858000"/>
              <a:gd name="connsiteX517" fmla="*/ 4900699 w 7467600"/>
              <a:gd name="connsiteY517" fmla="*/ 4670867 h 6858000"/>
              <a:gd name="connsiteX518" fmla="*/ 5714511 w 7467600"/>
              <a:gd name="connsiteY518" fmla="*/ 4663483 h 6858000"/>
              <a:gd name="connsiteX519" fmla="*/ 5464793 w 7467600"/>
              <a:gd name="connsiteY519" fmla="*/ 4393556 h 6858000"/>
              <a:gd name="connsiteX520" fmla="*/ 5461897 w 7467600"/>
              <a:gd name="connsiteY520" fmla="*/ 4390879 h 6858000"/>
              <a:gd name="connsiteX521" fmla="*/ 4294126 w 7467600"/>
              <a:gd name="connsiteY521" fmla="*/ 3303048 h 6858000"/>
              <a:gd name="connsiteX522" fmla="*/ 4305321 w 7467600"/>
              <a:gd name="connsiteY522" fmla="*/ 3256953 h 6858000"/>
              <a:gd name="connsiteX523" fmla="*/ 4949299 w 7467600"/>
              <a:gd name="connsiteY523" fmla="*/ 3766336 h 6858000"/>
              <a:gd name="connsiteX524" fmla="*/ 5291452 w 7467600"/>
              <a:gd name="connsiteY524" fmla="*/ 4076801 h 6858000"/>
              <a:gd name="connsiteX525" fmla="*/ 5434998 w 7467600"/>
              <a:gd name="connsiteY525" fmla="*/ 4254100 h 6858000"/>
              <a:gd name="connsiteX526" fmla="*/ 5351015 w 7467600"/>
              <a:gd name="connsiteY526" fmla="*/ 3760989 h 6858000"/>
              <a:gd name="connsiteX527" fmla="*/ 5413780 w 7467600"/>
              <a:gd name="connsiteY527" fmla="*/ 2966265 h 6858000"/>
              <a:gd name="connsiteX528" fmla="*/ 5425627 w 7467600"/>
              <a:gd name="connsiteY528" fmla="*/ 2954192 h 6858000"/>
              <a:gd name="connsiteX529" fmla="*/ 6604735 w 7467600"/>
              <a:gd name="connsiteY529" fmla="*/ 2041381 h 6858000"/>
              <a:gd name="connsiteX530" fmla="*/ 7204487 w 7467600"/>
              <a:gd name="connsiteY530" fmla="*/ 2742112 h 6858000"/>
              <a:gd name="connsiteX531" fmla="*/ 7131592 w 7467600"/>
              <a:gd name="connsiteY531" fmla="*/ 2672096 h 6858000"/>
              <a:gd name="connsiteX532" fmla="*/ 6996344 w 7467600"/>
              <a:gd name="connsiteY532" fmla="*/ 2518310 h 6858000"/>
              <a:gd name="connsiteX533" fmla="*/ 6735495 w 7467600"/>
              <a:gd name="connsiteY533" fmla="*/ 2196890 h 6858000"/>
              <a:gd name="connsiteX534" fmla="*/ 6721901 w 7467600"/>
              <a:gd name="connsiteY534" fmla="*/ 2179274 h 6858000"/>
              <a:gd name="connsiteX535" fmla="*/ 6604735 w 7467600"/>
              <a:gd name="connsiteY535" fmla="*/ 2041381 h 6858000"/>
              <a:gd name="connsiteX536" fmla="*/ 6591670 w 7467600"/>
              <a:gd name="connsiteY536" fmla="*/ 1988277 h 6858000"/>
              <a:gd name="connsiteX537" fmla="*/ 6747349 w 7467600"/>
              <a:gd name="connsiteY537" fmla="*/ 2160069 h 6858000"/>
              <a:gd name="connsiteX538" fmla="*/ 6760943 w 7467600"/>
              <a:gd name="connsiteY538" fmla="*/ 2177686 h 6858000"/>
              <a:gd name="connsiteX539" fmla="*/ 7021065 w 7467600"/>
              <a:gd name="connsiteY539" fmla="*/ 2498102 h 6858000"/>
              <a:gd name="connsiteX540" fmla="*/ 7155223 w 7467600"/>
              <a:gd name="connsiteY540" fmla="*/ 2650386 h 6858000"/>
              <a:gd name="connsiteX541" fmla="*/ 7203167 w 7467600"/>
              <a:gd name="connsiteY541" fmla="*/ 2697288 h 6858000"/>
              <a:gd name="connsiteX542" fmla="*/ 6937703 w 7467600"/>
              <a:gd name="connsiteY542" fmla="*/ 2321981 h 6858000"/>
              <a:gd name="connsiteX543" fmla="*/ 6591670 w 7467600"/>
              <a:gd name="connsiteY543" fmla="*/ 1988277 h 6858000"/>
              <a:gd name="connsiteX544" fmla="*/ 5798671 w 7467600"/>
              <a:gd name="connsiteY544" fmla="*/ 1981601 h 6858000"/>
              <a:gd name="connsiteX545" fmla="*/ 5754709 w 7467600"/>
              <a:gd name="connsiteY545" fmla="*/ 2071454 h 6858000"/>
              <a:gd name="connsiteX546" fmla="*/ 5763044 w 7467600"/>
              <a:gd name="connsiteY546" fmla="*/ 2842206 h 6858000"/>
              <a:gd name="connsiteX547" fmla="*/ 5764974 w 7467600"/>
              <a:gd name="connsiteY547" fmla="*/ 2799609 h 6858000"/>
              <a:gd name="connsiteX548" fmla="*/ 5767665 w 7467600"/>
              <a:gd name="connsiteY548" fmla="*/ 2666409 h 6858000"/>
              <a:gd name="connsiteX549" fmla="*/ 5763055 w 7467600"/>
              <a:gd name="connsiteY549" fmla="*/ 2579705 h 6858000"/>
              <a:gd name="connsiteX550" fmla="*/ 5758079 w 7467600"/>
              <a:gd name="connsiteY550" fmla="*/ 2492508 h 6858000"/>
              <a:gd name="connsiteX551" fmla="*/ 5779325 w 7467600"/>
              <a:gd name="connsiteY551" fmla="*/ 2197069 h 6858000"/>
              <a:gd name="connsiteX552" fmla="*/ 5798671 w 7467600"/>
              <a:gd name="connsiteY552" fmla="*/ 1981601 h 6858000"/>
              <a:gd name="connsiteX553" fmla="*/ 5829202 w 7467600"/>
              <a:gd name="connsiteY553" fmla="*/ 1971679 h 6858000"/>
              <a:gd name="connsiteX554" fmla="*/ 5809558 w 7467600"/>
              <a:gd name="connsiteY554" fmla="*/ 2198043 h 6858000"/>
              <a:gd name="connsiteX555" fmla="*/ 5788653 w 7467600"/>
              <a:gd name="connsiteY555" fmla="*/ 2489430 h 6858000"/>
              <a:gd name="connsiteX556" fmla="*/ 5793439 w 7467600"/>
              <a:gd name="connsiteY556" fmla="*/ 2575235 h 6858000"/>
              <a:gd name="connsiteX557" fmla="*/ 5796837 w 7467600"/>
              <a:gd name="connsiteY557" fmla="*/ 2637633 h 6858000"/>
              <a:gd name="connsiteX558" fmla="*/ 5818614 w 7467600"/>
              <a:gd name="connsiteY558" fmla="*/ 2473055 h 6858000"/>
              <a:gd name="connsiteX559" fmla="*/ 5829202 w 7467600"/>
              <a:gd name="connsiteY559" fmla="*/ 1971679 h 6858000"/>
              <a:gd name="connsiteX560" fmla="*/ 5911389 w 7467600"/>
              <a:gd name="connsiteY560" fmla="*/ 1898371 h 6858000"/>
              <a:gd name="connsiteX561" fmla="*/ 6237627 w 7467600"/>
              <a:gd name="connsiteY561" fmla="*/ 2231921 h 6858000"/>
              <a:gd name="connsiteX562" fmla="*/ 5911389 w 7467600"/>
              <a:gd name="connsiteY562" fmla="*/ 1898371 h 6858000"/>
              <a:gd name="connsiteX563" fmla="*/ 6944437 w 7467600"/>
              <a:gd name="connsiteY563" fmla="*/ 1575402 h 6858000"/>
              <a:gd name="connsiteX564" fmla="*/ 6304730 w 7467600"/>
              <a:gd name="connsiteY564" fmla="*/ 1766654 h 6858000"/>
              <a:gd name="connsiteX565" fmla="*/ 6944437 w 7467600"/>
              <a:gd name="connsiteY565" fmla="*/ 1575402 h 6858000"/>
              <a:gd name="connsiteX566" fmla="*/ 7019523 w 7467600"/>
              <a:gd name="connsiteY566" fmla="*/ 1519450 h 6858000"/>
              <a:gd name="connsiteX567" fmla="*/ 6298091 w 7467600"/>
              <a:gd name="connsiteY567" fmla="*/ 1737122 h 6858000"/>
              <a:gd name="connsiteX568" fmla="*/ 7019523 w 7467600"/>
              <a:gd name="connsiteY568" fmla="*/ 1519450 h 6858000"/>
              <a:gd name="connsiteX569" fmla="*/ 2399523 w 7467600"/>
              <a:gd name="connsiteY569" fmla="*/ 1428234 h 6858000"/>
              <a:gd name="connsiteX570" fmla="*/ 2224982 w 7467600"/>
              <a:gd name="connsiteY570" fmla="*/ 1826201 h 6858000"/>
              <a:gd name="connsiteX571" fmla="*/ 2096099 w 7467600"/>
              <a:gd name="connsiteY571" fmla="*/ 2345900 h 6858000"/>
              <a:gd name="connsiteX572" fmla="*/ 2283317 w 7467600"/>
              <a:gd name="connsiteY572" fmla="*/ 1796925 h 6858000"/>
              <a:gd name="connsiteX573" fmla="*/ 2399523 w 7467600"/>
              <a:gd name="connsiteY573" fmla="*/ 1428234 h 6858000"/>
              <a:gd name="connsiteX574" fmla="*/ 2448558 w 7467600"/>
              <a:gd name="connsiteY574" fmla="*/ 1373435 h 6858000"/>
              <a:gd name="connsiteX575" fmla="*/ 2312521 w 7467600"/>
              <a:gd name="connsiteY575" fmla="*/ 1806140 h 6858000"/>
              <a:gd name="connsiteX576" fmla="*/ 2127533 w 7467600"/>
              <a:gd name="connsiteY576" fmla="*/ 2348380 h 6858000"/>
              <a:gd name="connsiteX577" fmla="*/ 2358080 w 7467600"/>
              <a:gd name="connsiteY577" fmla="*/ 1866134 h 6858000"/>
              <a:gd name="connsiteX578" fmla="*/ 2407436 w 7467600"/>
              <a:gd name="connsiteY578" fmla="*/ 1651070 h 6858000"/>
              <a:gd name="connsiteX579" fmla="*/ 2448558 w 7467600"/>
              <a:gd name="connsiteY579" fmla="*/ 1373435 h 6858000"/>
              <a:gd name="connsiteX580" fmla="*/ 278707 w 7467600"/>
              <a:gd name="connsiteY580" fmla="*/ 1352270 h 6858000"/>
              <a:gd name="connsiteX581" fmla="*/ 321570 w 7467600"/>
              <a:gd name="connsiteY581" fmla="*/ 1861610 h 6858000"/>
              <a:gd name="connsiteX582" fmla="*/ 294281 w 7467600"/>
              <a:gd name="connsiteY582" fmla="*/ 1440658 h 6858000"/>
              <a:gd name="connsiteX583" fmla="*/ 278707 w 7467600"/>
              <a:gd name="connsiteY583" fmla="*/ 1352270 h 6858000"/>
              <a:gd name="connsiteX584" fmla="*/ 1423821 w 7467600"/>
              <a:gd name="connsiteY584" fmla="*/ 1351958 h 6858000"/>
              <a:gd name="connsiteX585" fmla="*/ 1638521 w 7467600"/>
              <a:gd name="connsiteY585" fmla="*/ 1908470 h 6858000"/>
              <a:gd name="connsiteX586" fmla="*/ 1754199 w 7467600"/>
              <a:gd name="connsiteY586" fmla="*/ 2149284 h 6858000"/>
              <a:gd name="connsiteX587" fmla="*/ 1908359 w 7467600"/>
              <a:gd name="connsiteY587" fmla="*/ 2364988 h 6858000"/>
              <a:gd name="connsiteX588" fmla="*/ 1647661 w 7467600"/>
              <a:gd name="connsiteY588" fmla="*/ 1825945 h 6858000"/>
              <a:gd name="connsiteX589" fmla="*/ 1423821 w 7467600"/>
              <a:gd name="connsiteY589" fmla="*/ 1351958 h 6858000"/>
              <a:gd name="connsiteX590" fmla="*/ 1431890 w 7467600"/>
              <a:gd name="connsiteY590" fmla="*/ 1306475 h 6858000"/>
              <a:gd name="connsiteX591" fmla="*/ 1507597 w 7467600"/>
              <a:gd name="connsiteY591" fmla="*/ 1446132 h 6858000"/>
              <a:gd name="connsiteX592" fmla="*/ 1674586 w 7467600"/>
              <a:gd name="connsiteY592" fmla="*/ 1813832 h 6858000"/>
              <a:gd name="connsiteX593" fmla="*/ 1815950 w 7467600"/>
              <a:gd name="connsiteY593" fmla="*/ 2128564 h 6858000"/>
              <a:gd name="connsiteX594" fmla="*/ 1984242 w 7467600"/>
              <a:gd name="connsiteY594" fmla="*/ 2430829 h 6858000"/>
              <a:gd name="connsiteX595" fmla="*/ 2014023 w 7467600"/>
              <a:gd name="connsiteY595" fmla="*/ 2450995 h 6858000"/>
              <a:gd name="connsiteX596" fmla="*/ 1747337 w 7467600"/>
              <a:gd name="connsiteY596" fmla="*/ 1855264 h 6858000"/>
              <a:gd name="connsiteX597" fmla="*/ 1533749 w 7467600"/>
              <a:gd name="connsiteY597" fmla="*/ 1478656 h 6858000"/>
              <a:gd name="connsiteX598" fmla="*/ 1431890 w 7467600"/>
              <a:gd name="connsiteY598" fmla="*/ 1306475 h 6858000"/>
              <a:gd name="connsiteX599" fmla="*/ 5052692 w 7467600"/>
              <a:gd name="connsiteY599" fmla="*/ 1292994 h 6858000"/>
              <a:gd name="connsiteX600" fmla="*/ 5200661 w 7467600"/>
              <a:gd name="connsiteY600" fmla="*/ 1635186 h 6858000"/>
              <a:gd name="connsiteX601" fmla="*/ 5297138 w 7467600"/>
              <a:gd name="connsiteY601" fmla="*/ 1906351 h 6858000"/>
              <a:gd name="connsiteX602" fmla="*/ 5052692 w 7467600"/>
              <a:gd name="connsiteY602" fmla="*/ 1292994 h 6858000"/>
              <a:gd name="connsiteX603" fmla="*/ 5009948 w 7467600"/>
              <a:gd name="connsiteY603" fmla="*/ 1273619 h 6858000"/>
              <a:gd name="connsiteX604" fmla="*/ 5121777 w 7467600"/>
              <a:gd name="connsiteY604" fmla="*/ 1654213 h 6858000"/>
              <a:gd name="connsiteX605" fmla="*/ 5293545 w 7467600"/>
              <a:gd name="connsiteY605" fmla="*/ 2072247 h 6858000"/>
              <a:gd name="connsiteX606" fmla="*/ 5294042 w 7467600"/>
              <a:gd name="connsiteY606" fmla="*/ 2065019 h 6858000"/>
              <a:gd name="connsiteX607" fmla="*/ 5171936 w 7467600"/>
              <a:gd name="connsiteY607" fmla="*/ 1647613 h 6858000"/>
              <a:gd name="connsiteX608" fmla="*/ 5009948 w 7467600"/>
              <a:gd name="connsiteY608" fmla="*/ 1273619 h 6858000"/>
              <a:gd name="connsiteX609" fmla="*/ 655236 w 7467600"/>
              <a:gd name="connsiteY609" fmla="*/ 1268632 h 6858000"/>
              <a:gd name="connsiteX610" fmla="*/ 839521 w 7467600"/>
              <a:gd name="connsiteY610" fmla="*/ 1685315 h 6858000"/>
              <a:gd name="connsiteX611" fmla="*/ 1109416 w 7467600"/>
              <a:gd name="connsiteY611" fmla="*/ 2061663 h 6858000"/>
              <a:gd name="connsiteX612" fmla="*/ 1298300 w 7467600"/>
              <a:gd name="connsiteY612" fmla="*/ 2247742 h 6858000"/>
              <a:gd name="connsiteX613" fmla="*/ 1125871 w 7467600"/>
              <a:gd name="connsiteY613" fmla="*/ 1989513 h 6858000"/>
              <a:gd name="connsiteX614" fmla="*/ 981574 w 7467600"/>
              <a:gd name="connsiteY614" fmla="*/ 1783157 h 6858000"/>
              <a:gd name="connsiteX615" fmla="*/ 922198 w 7467600"/>
              <a:gd name="connsiteY615" fmla="*/ 1677437 h 6858000"/>
              <a:gd name="connsiteX616" fmla="*/ 869293 w 7467600"/>
              <a:gd name="connsiteY616" fmla="*/ 1583214 h 6858000"/>
              <a:gd name="connsiteX617" fmla="*/ 751431 w 7467600"/>
              <a:gd name="connsiteY617" fmla="*/ 1405731 h 6858000"/>
              <a:gd name="connsiteX618" fmla="*/ 655236 w 7467600"/>
              <a:gd name="connsiteY618" fmla="*/ 1268632 h 6858000"/>
              <a:gd name="connsiteX619" fmla="*/ 6516292 w 7467600"/>
              <a:gd name="connsiteY619" fmla="*/ 1263064 h 6858000"/>
              <a:gd name="connsiteX620" fmla="*/ 5736320 w 7467600"/>
              <a:gd name="connsiteY620" fmla="*/ 1501803 h 6858000"/>
              <a:gd name="connsiteX621" fmla="*/ 6516292 w 7467600"/>
              <a:gd name="connsiteY621" fmla="*/ 1263064 h 6858000"/>
              <a:gd name="connsiteX622" fmla="*/ 291466 w 7467600"/>
              <a:gd name="connsiteY622" fmla="*/ 1250369 h 6858000"/>
              <a:gd name="connsiteX623" fmla="*/ 323180 w 7467600"/>
              <a:gd name="connsiteY623" fmla="*/ 1435283 h 6858000"/>
              <a:gd name="connsiteX624" fmla="*/ 349381 w 7467600"/>
              <a:gd name="connsiteY624" fmla="*/ 1875041 h 6858000"/>
              <a:gd name="connsiteX625" fmla="*/ 374363 w 7467600"/>
              <a:gd name="connsiteY625" fmla="*/ 1506494 h 6858000"/>
              <a:gd name="connsiteX626" fmla="*/ 302168 w 7467600"/>
              <a:gd name="connsiteY626" fmla="*/ 1274495 h 6858000"/>
              <a:gd name="connsiteX627" fmla="*/ 291466 w 7467600"/>
              <a:gd name="connsiteY627" fmla="*/ 1250369 h 6858000"/>
              <a:gd name="connsiteX628" fmla="*/ 678222 w 7467600"/>
              <a:gd name="connsiteY628" fmla="*/ 1248670 h 6858000"/>
              <a:gd name="connsiteX629" fmla="*/ 775536 w 7467600"/>
              <a:gd name="connsiteY629" fmla="*/ 1388015 h 6858000"/>
              <a:gd name="connsiteX630" fmla="*/ 894529 w 7467600"/>
              <a:gd name="connsiteY630" fmla="*/ 1567739 h 6858000"/>
              <a:gd name="connsiteX631" fmla="*/ 948000 w 7467600"/>
              <a:gd name="connsiteY631" fmla="*/ 1663088 h 6858000"/>
              <a:gd name="connsiteX632" fmla="*/ 1006812 w 7467600"/>
              <a:gd name="connsiteY632" fmla="*/ 1767683 h 6858000"/>
              <a:gd name="connsiteX633" fmla="*/ 1149133 w 7467600"/>
              <a:gd name="connsiteY633" fmla="*/ 1971513 h 6858000"/>
              <a:gd name="connsiteX634" fmla="*/ 1333952 w 7467600"/>
              <a:gd name="connsiteY634" fmla="*/ 2251620 h 6858000"/>
              <a:gd name="connsiteX635" fmla="*/ 1337329 w 7467600"/>
              <a:gd name="connsiteY635" fmla="*/ 2258350 h 6858000"/>
              <a:gd name="connsiteX636" fmla="*/ 1014726 w 7467600"/>
              <a:gd name="connsiteY636" fmla="*/ 1615556 h 6858000"/>
              <a:gd name="connsiteX637" fmla="*/ 678222 w 7467600"/>
              <a:gd name="connsiteY637" fmla="*/ 1248670 h 6858000"/>
              <a:gd name="connsiteX638" fmla="*/ 6691602 w 7467600"/>
              <a:gd name="connsiteY638" fmla="*/ 1140573 h 6858000"/>
              <a:gd name="connsiteX639" fmla="*/ 6571100 w 7467600"/>
              <a:gd name="connsiteY639" fmla="*/ 1183662 h 6858000"/>
              <a:gd name="connsiteX640" fmla="*/ 6241687 w 7467600"/>
              <a:gd name="connsiteY640" fmla="*/ 1257600 h 6858000"/>
              <a:gd name="connsiteX641" fmla="*/ 5693009 w 7467600"/>
              <a:gd name="connsiteY641" fmla="*/ 1478256 h 6858000"/>
              <a:gd name="connsiteX642" fmla="*/ 6548420 w 7467600"/>
              <a:gd name="connsiteY642" fmla="*/ 1214599 h 6858000"/>
              <a:gd name="connsiteX643" fmla="*/ 6605473 w 7467600"/>
              <a:gd name="connsiteY643" fmla="*/ 1184686 h 6858000"/>
              <a:gd name="connsiteX644" fmla="*/ 6691602 w 7467600"/>
              <a:gd name="connsiteY644" fmla="*/ 1140573 h 6858000"/>
              <a:gd name="connsiteX645" fmla="*/ 4002475 w 7467600"/>
              <a:gd name="connsiteY645" fmla="*/ 1037802 h 6858000"/>
              <a:gd name="connsiteX646" fmla="*/ 4000324 w 7467600"/>
              <a:gd name="connsiteY646" fmla="*/ 1039362 h 6858000"/>
              <a:gd name="connsiteX647" fmla="*/ 4002862 w 7467600"/>
              <a:gd name="connsiteY647" fmla="*/ 1042866 h 6858000"/>
              <a:gd name="connsiteX648" fmla="*/ 4002475 w 7467600"/>
              <a:gd name="connsiteY648" fmla="*/ 1037802 h 6858000"/>
              <a:gd name="connsiteX649" fmla="*/ 506322 w 7467600"/>
              <a:gd name="connsiteY649" fmla="*/ 1020997 h 6858000"/>
              <a:gd name="connsiteX650" fmla="*/ 533068 w 7467600"/>
              <a:gd name="connsiteY650" fmla="*/ 1029409 h 6858000"/>
              <a:gd name="connsiteX651" fmla="*/ 1232525 w 7467600"/>
              <a:gd name="connsiteY651" fmla="*/ 1804675 h 6858000"/>
              <a:gd name="connsiteX652" fmla="*/ 1388858 w 7467600"/>
              <a:gd name="connsiteY652" fmla="*/ 2368011 h 6858000"/>
              <a:gd name="connsiteX653" fmla="*/ 1384098 w 7467600"/>
              <a:gd name="connsiteY653" fmla="*/ 2378125 h 6858000"/>
              <a:gd name="connsiteX654" fmla="*/ 1425393 w 7467600"/>
              <a:gd name="connsiteY654" fmla="*/ 2589124 h 6858000"/>
              <a:gd name="connsiteX655" fmla="*/ 1424001 w 7467600"/>
              <a:gd name="connsiteY655" fmla="*/ 2597541 h 6858000"/>
              <a:gd name="connsiteX656" fmla="*/ 2152729 w 7467600"/>
              <a:gd name="connsiteY656" fmla="*/ 2864487 h 6858000"/>
              <a:gd name="connsiteX657" fmla="*/ 2020609 w 7467600"/>
              <a:gd name="connsiteY657" fmla="*/ 2539671 h 6858000"/>
              <a:gd name="connsiteX658" fmla="*/ 2018920 w 7467600"/>
              <a:gd name="connsiteY658" fmla="*/ 2536309 h 6858000"/>
              <a:gd name="connsiteX659" fmla="*/ 1342441 w 7467600"/>
              <a:gd name="connsiteY659" fmla="*/ 1173017 h 6858000"/>
              <a:gd name="connsiteX660" fmla="*/ 1367925 w 7467600"/>
              <a:gd name="connsiteY660" fmla="*/ 1135648 h 6858000"/>
              <a:gd name="connsiteX661" fmla="*/ 1771401 w 7467600"/>
              <a:gd name="connsiteY661" fmla="*/ 1806673 h 6858000"/>
              <a:gd name="connsiteX662" fmla="*/ 1972385 w 7467600"/>
              <a:gd name="connsiteY662" fmla="*/ 2198735 h 6858000"/>
              <a:gd name="connsiteX663" fmla="*/ 2040892 w 7467600"/>
              <a:gd name="connsiteY663" fmla="*/ 2405205 h 6858000"/>
              <a:gd name="connsiteX664" fmla="*/ 2131689 w 7467600"/>
              <a:gd name="connsiteY664" fmla="*/ 1936926 h 6858000"/>
              <a:gd name="connsiteX665" fmla="*/ 2454820 w 7467600"/>
              <a:gd name="connsiteY665" fmla="*/ 1248808 h 6858000"/>
              <a:gd name="connsiteX666" fmla="*/ 2492512 w 7467600"/>
              <a:gd name="connsiteY666" fmla="*/ 1302920 h 6858000"/>
              <a:gd name="connsiteX667" fmla="*/ 2081216 w 7467600"/>
              <a:gd name="connsiteY667" fmla="*/ 2527513 h 6858000"/>
              <a:gd name="connsiteX668" fmla="*/ 2081211 w 7467600"/>
              <a:gd name="connsiteY668" fmla="*/ 2528916 h 6858000"/>
              <a:gd name="connsiteX669" fmla="*/ 2199067 w 7467600"/>
              <a:gd name="connsiteY669" fmla="*/ 2884061 h 6858000"/>
              <a:gd name="connsiteX670" fmla="*/ 3192586 w 7467600"/>
              <a:gd name="connsiteY670" fmla="*/ 3411496 h 6858000"/>
              <a:gd name="connsiteX671" fmla="*/ 3182620 w 7467600"/>
              <a:gd name="connsiteY671" fmla="*/ 3483279 h 6858000"/>
              <a:gd name="connsiteX672" fmla="*/ 2435119 w 7467600"/>
              <a:gd name="connsiteY672" fmla="*/ 3080173 h 6858000"/>
              <a:gd name="connsiteX673" fmla="*/ 2410152 w 7467600"/>
              <a:gd name="connsiteY673" fmla="*/ 3063751 h 6858000"/>
              <a:gd name="connsiteX674" fmla="*/ 2408099 w 7467600"/>
              <a:gd name="connsiteY674" fmla="*/ 3064403 h 6858000"/>
              <a:gd name="connsiteX675" fmla="*/ 2407218 w 7467600"/>
              <a:gd name="connsiteY675" fmla="*/ 3070324 h 6858000"/>
              <a:gd name="connsiteX676" fmla="*/ 2380138 w 7467600"/>
              <a:gd name="connsiteY676" fmla="*/ 3099341 h 6858000"/>
              <a:gd name="connsiteX677" fmla="*/ 1765923 w 7467600"/>
              <a:gd name="connsiteY677" fmla="*/ 3581043 h 6858000"/>
              <a:gd name="connsiteX678" fmla="*/ 1702258 w 7467600"/>
              <a:gd name="connsiteY678" fmla="*/ 3612286 h 6858000"/>
              <a:gd name="connsiteX679" fmla="*/ 1538370 w 7467600"/>
              <a:gd name="connsiteY679" fmla="*/ 3811804 h 6858000"/>
              <a:gd name="connsiteX680" fmla="*/ 542867 w 7467600"/>
              <a:gd name="connsiteY680" fmla="*/ 4944092 h 6858000"/>
              <a:gd name="connsiteX681" fmla="*/ 515800 w 7467600"/>
              <a:gd name="connsiteY681" fmla="*/ 4862180 h 6858000"/>
              <a:gd name="connsiteX682" fmla="*/ 909145 w 7467600"/>
              <a:gd name="connsiteY682" fmla="*/ 4199225 h 6858000"/>
              <a:gd name="connsiteX683" fmla="*/ 1214067 w 7467600"/>
              <a:gd name="connsiteY683" fmla="*/ 3908561 h 6858000"/>
              <a:gd name="connsiteX684" fmla="*/ 640967 w 7467600"/>
              <a:gd name="connsiteY684" fmla="*/ 4105601 h 6858000"/>
              <a:gd name="connsiteX685" fmla="*/ 112563 w 7467600"/>
              <a:gd name="connsiteY685" fmla="*/ 4396952 h 6858000"/>
              <a:gd name="connsiteX686" fmla="*/ 0 w 7467600"/>
              <a:gd name="connsiteY686" fmla="*/ 4466006 h 6858000"/>
              <a:gd name="connsiteX687" fmla="*/ 0 w 7467600"/>
              <a:gd name="connsiteY687" fmla="*/ 4233763 h 6858000"/>
              <a:gd name="connsiteX688" fmla="*/ 36881 w 7467600"/>
              <a:gd name="connsiteY688" fmla="*/ 4200118 h 6858000"/>
              <a:gd name="connsiteX689" fmla="*/ 910534 w 7467600"/>
              <a:gd name="connsiteY689" fmla="*/ 3629753 h 6858000"/>
              <a:gd name="connsiteX690" fmla="*/ 1578717 w 7467600"/>
              <a:gd name="connsiteY690" fmla="*/ 3575982 h 6858000"/>
              <a:gd name="connsiteX691" fmla="*/ 2338780 w 7467600"/>
              <a:gd name="connsiteY691" fmla="*/ 3033725 h 6858000"/>
              <a:gd name="connsiteX692" fmla="*/ 1807991 w 7467600"/>
              <a:gd name="connsiteY692" fmla="*/ 2807184 h 6858000"/>
              <a:gd name="connsiteX693" fmla="*/ 1416358 w 7467600"/>
              <a:gd name="connsiteY693" fmla="*/ 3112571 h 6858000"/>
              <a:gd name="connsiteX694" fmla="*/ 939066 w 7467600"/>
              <a:gd name="connsiteY694" fmla="*/ 3378798 h 6858000"/>
              <a:gd name="connsiteX695" fmla="*/ 115099 w 7467600"/>
              <a:gd name="connsiteY695" fmla="*/ 3607650 h 6858000"/>
              <a:gd name="connsiteX696" fmla="*/ 97284 w 7467600"/>
              <a:gd name="connsiteY696" fmla="*/ 3520393 h 6858000"/>
              <a:gd name="connsiteX697" fmla="*/ 922050 w 7467600"/>
              <a:gd name="connsiteY697" fmla="*/ 3074867 h 6858000"/>
              <a:gd name="connsiteX698" fmla="*/ 1405265 w 7467600"/>
              <a:gd name="connsiteY698" fmla="*/ 3016319 h 6858000"/>
              <a:gd name="connsiteX699" fmla="*/ 1407512 w 7467600"/>
              <a:gd name="connsiteY699" fmla="*/ 3018001 h 6858000"/>
              <a:gd name="connsiteX700" fmla="*/ 1726266 w 7467600"/>
              <a:gd name="connsiteY700" fmla="*/ 2777274 h 6858000"/>
              <a:gd name="connsiteX701" fmla="*/ 625390 w 7467600"/>
              <a:gd name="connsiteY701" fmla="*/ 2514541 h 6858000"/>
              <a:gd name="connsiteX702" fmla="*/ 619799 w 7467600"/>
              <a:gd name="connsiteY702" fmla="*/ 2527180 h 6858000"/>
              <a:gd name="connsiteX703" fmla="*/ 310030 w 7467600"/>
              <a:gd name="connsiteY703" fmla="*/ 2771818 h 6858000"/>
              <a:gd name="connsiteX704" fmla="*/ 173877 w 7467600"/>
              <a:gd name="connsiteY704" fmla="*/ 2937056 h 6858000"/>
              <a:gd name="connsiteX705" fmla="*/ 77889 w 7467600"/>
              <a:gd name="connsiteY705" fmla="*/ 3138440 h 6858000"/>
              <a:gd name="connsiteX706" fmla="*/ 0 w 7467600"/>
              <a:gd name="connsiteY706" fmla="*/ 3271395 h 6858000"/>
              <a:gd name="connsiteX707" fmla="*/ 0 w 7467600"/>
              <a:gd name="connsiteY707" fmla="*/ 3153002 h 6858000"/>
              <a:gd name="connsiteX708" fmla="*/ 2386 w 7467600"/>
              <a:gd name="connsiteY708" fmla="*/ 3149203 h 6858000"/>
              <a:gd name="connsiteX709" fmla="*/ 89753 w 7467600"/>
              <a:gd name="connsiteY709" fmla="*/ 2987702 h 6858000"/>
              <a:gd name="connsiteX710" fmla="*/ 76869 w 7467600"/>
              <a:gd name="connsiteY710" fmla="*/ 3005404 h 6858000"/>
              <a:gd name="connsiteX711" fmla="*/ 32049 w 7467600"/>
              <a:gd name="connsiteY711" fmla="*/ 3065814 h 6858000"/>
              <a:gd name="connsiteX712" fmla="*/ 0 w 7467600"/>
              <a:gd name="connsiteY712" fmla="*/ 3108744 h 6858000"/>
              <a:gd name="connsiteX713" fmla="*/ 0 w 7467600"/>
              <a:gd name="connsiteY713" fmla="*/ 3058059 h 6858000"/>
              <a:gd name="connsiteX714" fmla="*/ 7610 w 7467600"/>
              <a:gd name="connsiteY714" fmla="*/ 3047889 h 6858000"/>
              <a:gd name="connsiteX715" fmla="*/ 52419 w 7467600"/>
              <a:gd name="connsiteY715" fmla="*/ 2987479 h 6858000"/>
              <a:gd name="connsiteX716" fmla="*/ 59142 w 7467600"/>
              <a:gd name="connsiteY716" fmla="*/ 2978488 h 6858000"/>
              <a:gd name="connsiteX717" fmla="*/ 0 w 7467600"/>
              <a:gd name="connsiteY717" fmla="*/ 3015334 h 6858000"/>
              <a:gd name="connsiteX718" fmla="*/ 0 w 7467600"/>
              <a:gd name="connsiteY718" fmla="*/ 2914286 h 6858000"/>
              <a:gd name="connsiteX719" fmla="*/ 36383 w 7467600"/>
              <a:gd name="connsiteY719" fmla="*/ 2901128 h 6858000"/>
              <a:gd name="connsiteX720" fmla="*/ 156329 w 7467600"/>
              <a:gd name="connsiteY720" fmla="*/ 2840533 h 6858000"/>
              <a:gd name="connsiteX721" fmla="*/ 358355 w 7467600"/>
              <a:gd name="connsiteY721" fmla="*/ 2620471 h 6858000"/>
              <a:gd name="connsiteX722" fmla="*/ 510577 w 7467600"/>
              <a:gd name="connsiteY722" fmla="*/ 2501244 h 6858000"/>
              <a:gd name="connsiteX723" fmla="*/ 211967 w 7467600"/>
              <a:gd name="connsiteY723" fmla="*/ 2479171 h 6858000"/>
              <a:gd name="connsiteX724" fmla="*/ 0 w 7467600"/>
              <a:gd name="connsiteY724" fmla="*/ 2476398 h 6858000"/>
              <a:gd name="connsiteX725" fmla="*/ 0 w 7467600"/>
              <a:gd name="connsiteY725" fmla="*/ 2389189 h 6858000"/>
              <a:gd name="connsiteX726" fmla="*/ 103062 w 7467600"/>
              <a:gd name="connsiteY726" fmla="*/ 2389518 h 6858000"/>
              <a:gd name="connsiteX727" fmla="*/ 510734 w 7467600"/>
              <a:gd name="connsiteY727" fmla="*/ 2416201 h 6858000"/>
              <a:gd name="connsiteX728" fmla="*/ 279257 w 7467600"/>
              <a:gd name="connsiteY728" fmla="*/ 2092102 h 6858000"/>
              <a:gd name="connsiteX729" fmla="*/ 65265 w 7467600"/>
              <a:gd name="connsiteY729" fmla="*/ 2006049 h 6858000"/>
              <a:gd name="connsiteX730" fmla="*/ 0 w 7467600"/>
              <a:gd name="connsiteY730" fmla="*/ 1982532 h 6858000"/>
              <a:gd name="connsiteX731" fmla="*/ 0 w 7467600"/>
              <a:gd name="connsiteY731" fmla="*/ 1912789 h 6858000"/>
              <a:gd name="connsiteX732" fmla="*/ 97460 w 7467600"/>
              <a:gd name="connsiteY732" fmla="*/ 1953725 h 6858000"/>
              <a:gd name="connsiteX733" fmla="*/ 221272 w 7467600"/>
              <a:gd name="connsiteY733" fmla="*/ 1980766 h 6858000"/>
              <a:gd name="connsiteX734" fmla="*/ 116765 w 7467600"/>
              <a:gd name="connsiteY734" fmla="*/ 1911033 h 6858000"/>
              <a:gd name="connsiteX735" fmla="*/ 16405 w 7467600"/>
              <a:gd name="connsiteY735" fmla="*/ 1803412 h 6858000"/>
              <a:gd name="connsiteX736" fmla="*/ 0 w 7467600"/>
              <a:gd name="connsiteY736" fmla="*/ 1784777 h 6858000"/>
              <a:gd name="connsiteX737" fmla="*/ 0 w 7467600"/>
              <a:gd name="connsiteY737" fmla="*/ 1740082 h 6858000"/>
              <a:gd name="connsiteX738" fmla="*/ 39394 w 7467600"/>
              <a:gd name="connsiteY738" fmla="*/ 1784856 h 6858000"/>
              <a:gd name="connsiteX739" fmla="*/ 135813 w 7467600"/>
              <a:gd name="connsiteY739" fmla="*/ 1888838 h 6858000"/>
              <a:gd name="connsiteX740" fmla="*/ 242575 w 7467600"/>
              <a:gd name="connsiteY740" fmla="*/ 1958841 h 6858000"/>
              <a:gd name="connsiteX741" fmla="*/ 82197 w 7467600"/>
              <a:gd name="connsiteY741" fmla="*/ 1754826 h 6858000"/>
              <a:gd name="connsiteX742" fmla="*/ 0 w 7467600"/>
              <a:gd name="connsiteY742" fmla="*/ 1679650 h 6858000"/>
              <a:gd name="connsiteX743" fmla="*/ 0 w 7467600"/>
              <a:gd name="connsiteY743" fmla="*/ 1602463 h 6858000"/>
              <a:gd name="connsiteX744" fmla="*/ 84689 w 7467600"/>
              <a:gd name="connsiteY744" fmla="*/ 1677442 h 6858000"/>
              <a:gd name="connsiteX745" fmla="*/ 298437 w 7467600"/>
              <a:gd name="connsiteY745" fmla="*/ 1968019 h 6858000"/>
              <a:gd name="connsiteX746" fmla="*/ 227269 w 7467600"/>
              <a:gd name="connsiteY746" fmla="*/ 1114064 h 6858000"/>
              <a:gd name="connsiteX747" fmla="*/ 248003 w 7467600"/>
              <a:gd name="connsiteY747" fmla="*/ 1089613 h 6858000"/>
              <a:gd name="connsiteX748" fmla="*/ 427020 w 7467600"/>
              <a:gd name="connsiteY748" fmla="*/ 1619803 h 6858000"/>
              <a:gd name="connsiteX749" fmla="*/ 340345 w 7467600"/>
              <a:gd name="connsiteY749" fmla="*/ 2027739 h 6858000"/>
              <a:gd name="connsiteX750" fmla="*/ 360865 w 7467600"/>
              <a:gd name="connsiteY750" fmla="*/ 2044827 h 6858000"/>
              <a:gd name="connsiteX751" fmla="*/ 560414 w 7467600"/>
              <a:gd name="connsiteY751" fmla="*/ 2421457 h 6858000"/>
              <a:gd name="connsiteX752" fmla="*/ 1359703 w 7467600"/>
              <a:gd name="connsiteY752" fmla="*/ 2578554 h 6858000"/>
              <a:gd name="connsiteX753" fmla="*/ 1359422 w 7467600"/>
              <a:gd name="connsiteY753" fmla="*/ 2577994 h 6858000"/>
              <a:gd name="connsiteX754" fmla="*/ 828701 w 7467600"/>
              <a:gd name="connsiteY754" fmla="*/ 1839520 h 6858000"/>
              <a:gd name="connsiteX755" fmla="*/ 494427 w 7467600"/>
              <a:gd name="connsiteY755" fmla="*/ 1092333 h 6858000"/>
              <a:gd name="connsiteX756" fmla="*/ 506322 w 7467600"/>
              <a:gd name="connsiteY756" fmla="*/ 1020997 h 6858000"/>
              <a:gd name="connsiteX757" fmla="*/ 4570198 w 7467600"/>
              <a:gd name="connsiteY757" fmla="*/ 978081 h 6858000"/>
              <a:gd name="connsiteX758" fmla="*/ 4523691 w 7467600"/>
              <a:gd name="connsiteY758" fmla="*/ 1127776 h 6858000"/>
              <a:gd name="connsiteX759" fmla="*/ 4509875 w 7467600"/>
              <a:gd name="connsiteY759" fmla="*/ 1167552 h 6858000"/>
              <a:gd name="connsiteX760" fmla="*/ 4478168 w 7467600"/>
              <a:gd name="connsiteY760" fmla="*/ 1260735 h 6858000"/>
              <a:gd name="connsiteX761" fmla="*/ 4409309 w 7467600"/>
              <a:gd name="connsiteY761" fmla="*/ 1666996 h 6858000"/>
              <a:gd name="connsiteX762" fmla="*/ 4370031 w 7467600"/>
              <a:gd name="connsiteY762" fmla="*/ 1955666 h 6858000"/>
              <a:gd name="connsiteX763" fmla="*/ 4570198 w 7467600"/>
              <a:gd name="connsiteY763" fmla="*/ 978081 h 6858000"/>
              <a:gd name="connsiteX764" fmla="*/ 4557898 w 7467600"/>
              <a:gd name="connsiteY764" fmla="*/ 900011 h 6858000"/>
              <a:gd name="connsiteX765" fmla="*/ 4344840 w 7467600"/>
              <a:gd name="connsiteY765" fmla="*/ 1922038 h 6858000"/>
              <a:gd name="connsiteX766" fmla="*/ 4378710 w 7467600"/>
              <a:gd name="connsiteY766" fmla="*/ 1665516 h 6858000"/>
              <a:gd name="connsiteX767" fmla="*/ 4448798 w 7467600"/>
              <a:gd name="connsiteY767" fmla="*/ 1253024 h 6858000"/>
              <a:gd name="connsiteX768" fmla="*/ 4480315 w 7467600"/>
              <a:gd name="connsiteY768" fmla="*/ 1158454 h 6858000"/>
              <a:gd name="connsiteX769" fmla="*/ 4494133 w 7467600"/>
              <a:gd name="connsiteY769" fmla="*/ 1118676 h 6858000"/>
              <a:gd name="connsiteX770" fmla="*/ 4557898 w 7467600"/>
              <a:gd name="connsiteY770" fmla="*/ 900011 h 6858000"/>
              <a:gd name="connsiteX771" fmla="*/ 5870151 w 7467600"/>
              <a:gd name="connsiteY771" fmla="*/ 898890 h 6858000"/>
              <a:gd name="connsiteX772" fmla="*/ 5861335 w 7467600"/>
              <a:gd name="connsiteY772" fmla="*/ 899177 h 6858000"/>
              <a:gd name="connsiteX773" fmla="*/ 5843702 w 7467600"/>
              <a:gd name="connsiteY773" fmla="*/ 899748 h 6858000"/>
              <a:gd name="connsiteX774" fmla="*/ 5651107 w 7467600"/>
              <a:gd name="connsiteY774" fmla="*/ 920306 h 6858000"/>
              <a:gd name="connsiteX775" fmla="*/ 5459407 w 7467600"/>
              <a:gd name="connsiteY775" fmla="*/ 940975 h 6858000"/>
              <a:gd name="connsiteX776" fmla="*/ 5374846 w 7467600"/>
              <a:gd name="connsiteY776" fmla="*/ 941988 h 6858000"/>
              <a:gd name="connsiteX777" fmla="*/ 5256105 w 7467600"/>
              <a:gd name="connsiteY777" fmla="*/ 945632 h 6858000"/>
              <a:gd name="connsiteX778" fmla="*/ 5107071 w 7467600"/>
              <a:gd name="connsiteY778" fmla="*/ 969720 h 6858000"/>
              <a:gd name="connsiteX779" fmla="*/ 4998681 w 7467600"/>
              <a:gd name="connsiteY779" fmla="*/ 988771 h 6858000"/>
              <a:gd name="connsiteX780" fmla="*/ 5870151 w 7467600"/>
              <a:gd name="connsiteY780" fmla="*/ 898890 h 6858000"/>
              <a:gd name="connsiteX781" fmla="*/ 5504425 w 7467600"/>
              <a:gd name="connsiteY781" fmla="*/ 848067 h 6858000"/>
              <a:gd name="connsiteX782" fmla="*/ 4968849 w 7467600"/>
              <a:gd name="connsiteY782" fmla="*/ 962318 h 6858000"/>
              <a:gd name="connsiteX783" fmla="*/ 5104039 w 7467600"/>
              <a:gd name="connsiteY783" fmla="*/ 940634 h 6858000"/>
              <a:gd name="connsiteX784" fmla="*/ 5256311 w 7467600"/>
              <a:gd name="connsiteY784" fmla="*/ 916490 h 6858000"/>
              <a:gd name="connsiteX785" fmla="*/ 5377381 w 7467600"/>
              <a:gd name="connsiteY785" fmla="*/ 912671 h 6858000"/>
              <a:gd name="connsiteX786" fmla="*/ 5460148 w 7467600"/>
              <a:gd name="connsiteY786" fmla="*/ 911442 h 6858000"/>
              <a:gd name="connsiteX787" fmla="*/ 5648971 w 7467600"/>
              <a:gd name="connsiteY787" fmla="*/ 891331 h 6858000"/>
              <a:gd name="connsiteX788" fmla="*/ 5844807 w 7467600"/>
              <a:gd name="connsiteY788" fmla="*/ 870718 h 6858000"/>
              <a:gd name="connsiteX789" fmla="*/ 5862975 w 7467600"/>
              <a:gd name="connsiteY789" fmla="*/ 869756 h 6858000"/>
              <a:gd name="connsiteX790" fmla="*/ 5920887 w 7467600"/>
              <a:gd name="connsiteY790" fmla="*/ 865929 h 6858000"/>
              <a:gd name="connsiteX791" fmla="*/ 5504425 w 7467600"/>
              <a:gd name="connsiteY791" fmla="*/ 848067 h 6858000"/>
              <a:gd name="connsiteX792" fmla="*/ 3607114 w 7467600"/>
              <a:gd name="connsiteY792" fmla="*/ 467441 h 6858000"/>
              <a:gd name="connsiteX793" fmla="*/ 3296242 w 7467600"/>
              <a:gd name="connsiteY793" fmla="*/ 807991 h 6858000"/>
              <a:gd name="connsiteX794" fmla="*/ 3174674 w 7467600"/>
              <a:gd name="connsiteY794" fmla="*/ 919759 h 6858000"/>
              <a:gd name="connsiteX795" fmla="*/ 3042978 w 7467600"/>
              <a:gd name="connsiteY795" fmla="*/ 1054894 h 6858000"/>
              <a:gd name="connsiteX796" fmla="*/ 2968914 w 7467600"/>
              <a:gd name="connsiteY796" fmla="*/ 1133756 h 6858000"/>
              <a:gd name="connsiteX797" fmla="*/ 3103823 w 7467600"/>
              <a:gd name="connsiteY797" fmla="*/ 1026814 h 6858000"/>
              <a:gd name="connsiteX798" fmla="*/ 3607114 w 7467600"/>
              <a:gd name="connsiteY798" fmla="*/ 467441 h 6858000"/>
              <a:gd name="connsiteX799" fmla="*/ 3744487 w 7467600"/>
              <a:gd name="connsiteY799" fmla="*/ 383136 h 6858000"/>
              <a:gd name="connsiteX800" fmla="*/ 3970213 w 7467600"/>
              <a:gd name="connsiteY800" fmla="*/ 995559 h 6858000"/>
              <a:gd name="connsiteX801" fmla="*/ 3744487 w 7467600"/>
              <a:gd name="connsiteY801" fmla="*/ 383136 h 6858000"/>
              <a:gd name="connsiteX802" fmla="*/ 3624562 w 7467600"/>
              <a:gd name="connsiteY802" fmla="*/ 367041 h 6858000"/>
              <a:gd name="connsiteX803" fmla="*/ 3489712 w 7467600"/>
              <a:gd name="connsiteY803" fmla="*/ 485386 h 6858000"/>
              <a:gd name="connsiteX804" fmla="*/ 3182994 w 7467600"/>
              <a:gd name="connsiteY804" fmla="*/ 828265 h 6858000"/>
              <a:gd name="connsiteX805" fmla="*/ 2892114 w 7467600"/>
              <a:gd name="connsiteY805" fmla="*/ 1172635 h 6858000"/>
              <a:gd name="connsiteX806" fmla="*/ 3021459 w 7467600"/>
              <a:gd name="connsiteY806" fmla="*/ 1035385 h 6858000"/>
              <a:gd name="connsiteX807" fmla="*/ 3153873 w 7467600"/>
              <a:gd name="connsiteY807" fmla="*/ 898971 h 6858000"/>
              <a:gd name="connsiteX808" fmla="*/ 3276511 w 7467600"/>
              <a:gd name="connsiteY808" fmla="*/ 786423 h 6858000"/>
              <a:gd name="connsiteX809" fmla="*/ 3584154 w 7467600"/>
              <a:gd name="connsiteY809" fmla="*/ 448218 h 6858000"/>
              <a:gd name="connsiteX810" fmla="*/ 3624562 w 7467600"/>
              <a:gd name="connsiteY810" fmla="*/ 367041 h 6858000"/>
              <a:gd name="connsiteX811" fmla="*/ 3766672 w 7467600"/>
              <a:gd name="connsiteY811" fmla="*/ 359429 h 6858000"/>
              <a:gd name="connsiteX812" fmla="*/ 3996338 w 7467600"/>
              <a:gd name="connsiteY812" fmla="*/ 968237 h 6858000"/>
              <a:gd name="connsiteX813" fmla="*/ 3766672 w 7467600"/>
              <a:gd name="connsiteY813" fmla="*/ 359429 h 6858000"/>
              <a:gd name="connsiteX814" fmla="*/ 5805386 w 7467600"/>
              <a:gd name="connsiteY814" fmla="*/ 239240 h 6858000"/>
              <a:gd name="connsiteX815" fmla="*/ 5736947 w 7467600"/>
              <a:gd name="connsiteY815" fmla="*/ 261367 h 6858000"/>
              <a:gd name="connsiteX816" fmla="*/ 5427012 w 7467600"/>
              <a:gd name="connsiteY816" fmla="*/ 311272 h 6858000"/>
              <a:gd name="connsiteX817" fmla="*/ 5147818 w 7467600"/>
              <a:gd name="connsiteY817" fmla="*/ 322112 h 6858000"/>
              <a:gd name="connsiteX818" fmla="*/ 5060854 w 7467600"/>
              <a:gd name="connsiteY818" fmla="*/ 311882 h 6858000"/>
              <a:gd name="connsiteX819" fmla="*/ 4945989 w 7467600"/>
              <a:gd name="connsiteY819" fmla="*/ 300516 h 6858000"/>
              <a:gd name="connsiteX820" fmla="*/ 5410479 w 7467600"/>
              <a:gd name="connsiteY820" fmla="*/ 348434 h 6858000"/>
              <a:gd name="connsiteX821" fmla="*/ 5805386 w 7467600"/>
              <a:gd name="connsiteY821" fmla="*/ 239240 h 6858000"/>
              <a:gd name="connsiteX822" fmla="*/ 5905192 w 7467600"/>
              <a:gd name="connsiteY822" fmla="*/ 163079 h 6858000"/>
              <a:gd name="connsiteX823" fmla="*/ 5865655 w 7467600"/>
              <a:gd name="connsiteY823" fmla="*/ 171901 h 6858000"/>
              <a:gd name="connsiteX824" fmla="*/ 5259740 w 7467600"/>
              <a:gd name="connsiteY824" fmla="*/ 257013 h 6858000"/>
              <a:gd name="connsiteX825" fmla="*/ 5208466 w 7467600"/>
              <a:gd name="connsiteY825" fmla="*/ 257550 h 6858000"/>
              <a:gd name="connsiteX826" fmla="*/ 4980204 w 7467600"/>
              <a:gd name="connsiteY826" fmla="*/ 271903 h 6858000"/>
              <a:gd name="connsiteX827" fmla="*/ 5068068 w 7467600"/>
              <a:gd name="connsiteY827" fmla="*/ 282244 h 6858000"/>
              <a:gd name="connsiteX828" fmla="*/ 5153231 w 7467600"/>
              <a:gd name="connsiteY828" fmla="*/ 292240 h 6858000"/>
              <a:gd name="connsiteX829" fmla="*/ 5426491 w 7467600"/>
              <a:gd name="connsiteY829" fmla="*/ 281128 h 6858000"/>
              <a:gd name="connsiteX830" fmla="*/ 5731212 w 7467600"/>
              <a:gd name="connsiteY830" fmla="*/ 231951 h 6858000"/>
              <a:gd name="connsiteX831" fmla="*/ 5905192 w 7467600"/>
              <a:gd name="connsiteY831" fmla="*/ 163079 h 6858000"/>
              <a:gd name="connsiteX832" fmla="*/ 5944437 w 7467600"/>
              <a:gd name="connsiteY832" fmla="*/ 113829 h 6858000"/>
              <a:gd name="connsiteX833" fmla="*/ 5825032 w 7467600"/>
              <a:gd name="connsiteY833" fmla="*/ 146405 h 6858000"/>
              <a:gd name="connsiteX834" fmla="*/ 4955599 w 7467600"/>
              <a:gd name="connsiteY834" fmla="*/ 247008 h 6858000"/>
              <a:gd name="connsiteX835" fmla="*/ 5210104 w 7467600"/>
              <a:gd name="connsiteY835" fmla="*/ 228123 h 6858000"/>
              <a:gd name="connsiteX836" fmla="*/ 5261015 w 7467600"/>
              <a:gd name="connsiteY836" fmla="*/ 227087 h 6858000"/>
              <a:gd name="connsiteX837" fmla="*/ 5861181 w 7467600"/>
              <a:gd name="connsiteY837" fmla="*/ 143093 h 6858000"/>
              <a:gd name="connsiteX838" fmla="*/ 5961252 w 7467600"/>
              <a:gd name="connsiteY838" fmla="*/ 114820 h 6858000"/>
              <a:gd name="connsiteX839" fmla="*/ 5944437 w 7467600"/>
              <a:gd name="connsiteY839" fmla="*/ 113829 h 6858000"/>
              <a:gd name="connsiteX840" fmla="*/ 3882765 w 7467600"/>
              <a:gd name="connsiteY840" fmla="*/ 0 h 6858000"/>
              <a:gd name="connsiteX841" fmla="*/ 3995099 w 7467600"/>
              <a:gd name="connsiteY841" fmla="*/ 0 h 6858000"/>
              <a:gd name="connsiteX842" fmla="*/ 4163818 w 7467600"/>
              <a:gd name="connsiteY842" fmla="*/ 234104 h 6858000"/>
              <a:gd name="connsiteX843" fmla="*/ 4172099 w 7467600"/>
              <a:gd name="connsiteY843" fmla="*/ 234207 h 6858000"/>
              <a:gd name="connsiteX844" fmla="*/ 4784282 w 7467600"/>
              <a:gd name="connsiteY844" fmla="*/ 276561 h 6858000"/>
              <a:gd name="connsiteX845" fmla="*/ 4801687 w 7467600"/>
              <a:gd name="connsiteY845" fmla="*/ 267764 h 6858000"/>
              <a:gd name="connsiteX846" fmla="*/ 6082788 w 7467600"/>
              <a:gd name="connsiteY846" fmla="*/ 64119 h 6858000"/>
              <a:gd name="connsiteX847" fmla="*/ 6099442 w 7467600"/>
              <a:gd name="connsiteY847" fmla="*/ 82568 h 6858000"/>
              <a:gd name="connsiteX848" fmla="*/ 4804137 w 7467600"/>
              <a:gd name="connsiteY848" fmla="*/ 320931 h 6858000"/>
              <a:gd name="connsiteX849" fmla="*/ 4227047 w 7467600"/>
              <a:gd name="connsiteY849" fmla="*/ 313415 h 6858000"/>
              <a:gd name="connsiteX850" fmla="*/ 4346041 w 7467600"/>
              <a:gd name="connsiteY850" fmla="*/ 456086 h 6858000"/>
              <a:gd name="connsiteX851" fmla="*/ 4870967 w 7467600"/>
              <a:gd name="connsiteY851" fmla="*/ 963061 h 6858000"/>
              <a:gd name="connsiteX852" fmla="*/ 4889647 w 7467600"/>
              <a:gd name="connsiteY852" fmla="*/ 957147 h 6858000"/>
              <a:gd name="connsiteX853" fmla="*/ 5422504 w 7467600"/>
              <a:gd name="connsiteY853" fmla="*/ 805191 h 6858000"/>
              <a:gd name="connsiteX854" fmla="*/ 6087656 w 7467600"/>
              <a:gd name="connsiteY854" fmla="*/ 826703 h 6858000"/>
              <a:gd name="connsiteX855" fmla="*/ 6058717 w 7467600"/>
              <a:gd name="connsiteY855" fmla="*/ 865992 h 6858000"/>
              <a:gd name="connsiteX856" fmla="*/ 4974153 w 7467600"/>
              <a:gd name="connsiteY856" fmla="*/ 1045456 h 6858000"/>
              <a:gd name="connsiteX857" fmla="*/ 5627835 w 7467600"/>
              <a:gd name="connsiteY857" fmla="*/ 1472077 h 6858000"/>
              <a:gd name="connsiteX858" fmla="*/ 5629817 w 7467600"/>
              <a:gd name="connsiteY858" fmla="*/ 1471412 h 6858000"/>
              <a:gd name="connsiteX859" fmla="*/ 5634124 w 7467600"/>
              <a:gd name="connsiteY859" fmla="*/ 1470572 h 6858000"/>
              <a:gd name="connsiteX860" fmla="*/ 5755832 w 7467600"/>
              <a:gd name="connsiteY860" fmla="*/ 1383886 h 6858000"/>
              <a:gd name="connsiteX861" fmla="*/ 6014186 w 7467600"/>
              <a:gd name="connsiteY861" fmla="*/ 1279799 h 6858000"/>
              <a:gd name="connsiteX862" fmla="*/ 6901619 w 7467600"/>
              <a:gd name="connsiteY862" fmla="*/ 1047874 h 6858000"/>
              <a:gd name="connsiteX863" fmla="*/ 6931566 w 7467600"/>
              <a:gd name="connsiteY863" fmla="*/ 1062034 h 6858000"/>
              <a:gd name="connsiteX864" fmla="*/ 5790982 w 7467600"/>
              <a:gd name="connsiteY864" fmla="*/ 1561380 h 6858000"/>
              <a:gd name="connsiteX865" fmla="*/ 6188971 w 7467600"/>
              <a:gd name="connsiteY865" fmla="*/ 1755168 h 6858000"/>
              <a:gd name="connsiteX866" fmla="*/ 6202446 w 7467600"/>
              <a:gd name="connsiteY866" fmla="*/ 1752268 h 6858000"/>
              <a:gd name="connsiteX867" fmla="*/ 7179560 w 7467600"/>
              <a:gd name="connsiteY867" fmla="*/ 1467551 h 6858000"/>
              <a:gd name="connsiteX868" fmla="*/ 7158730 w 7467600"/>
              <a:gd name="connsiteY868" fmla="*/ 1507835 h 6858000"/>
              <a:gd name="connsiteX869" fmla="*/ 6326959 w 7467600"/>
              <a:gd name="connsiteY869" fmla="*/ 1817686 h 6858000"/>
              <a:gd name="connsiteX870" fmla="*/ 6537433 w 7467600"/>
              <a:gd name="connsiteY870" fmla="*/ 1907790 h 6858000"/>
              <a:gd name="connsiteX871" fmla="*/ 6550221 w 7467600"/>
              <a:gd name="connsiteY871" fmla="*/ 1910729 h 6858000"/>
              <a:gd name="connsiteX872" fmla="*/ 6964438 w 7467600"/>
              <a:gd name="connsiteY872" fmla="*/ 2209505 h 6858000"/>
              <a:gd name="connsiteX873" fmla="*/ 7367862 w 7467600"/>
              <a:gd name="connsiteY873" fmla="*/ 2806833 h 6858000"/>
              <a:gd name="connsiteX874" fmla="*/ 7364329 w 7467600"/>
              <a:gd name="connsiteY874" fmla="*/ 2826907 h 6858000"/>
              <a:gd name="connsiteX875" fmla="*/ 7290545 w 7467600"/>
              <a:gd name="connsiteY875" fmla="*/ 2850663 h 6858000"/>
              <a:gd name="connsiteX876" fmla="*/ 6472036 w 7467600"/>
              <a:gd name="connsiteY876" fmla="*/ 1959003 h 6858000"/>
              <a:gd name="connsiteX877" fmla="*/ 5792897 w 7467600"/>
              <a:gd name="connsiteY877" fmla="*/ 1647747 h 6858000"/>
              <a:gd name="connsiteX878" fmla="*/ 5842751 w 7467600"/>
              <a:gd name="connsiteY878" fmla="*/ 1816112 h 6858000"/>
              <a:gd name="connsiteX879" fmla="*/ 5847424 w 7467600"/>
              <a:gd name="connsiteY879" fmla="*/ 1815776 h 6858000"/>
              <a:gd name="connsiteX880" fmla="*/ 6399821 w 7467600"/>
              <a:gd name="connsiteY880" fmla="*/ 2344799 h 6858000"/>
              <a:gd name="connsiteX881" fmla="*/ 6323232 w 7467600"/>
              <a:gd name="connsiteY881" fmla="*/ 2389634 h 6858000"/>
              <a:gd name="connsiteX882" fmla="*/ 5942958 w 7467600"/>
              <a:gd name="connsiteY882" fmla="*/ 2077708 h 6858000"/>
              <a:gd name="connsiteX883" fmla="*/ 5921559 w 7467600"/>
              <a:gd name="connsiteY883" fmla="*/ 2378596 h 6858000"/>
              <a:gd name="connsiteX884" fmla="*/ 5817651 w 7467600"/>
              <a:gd name="connsiteY884" fmla="*/ 3023919 h 6858000"/>
              <a:gd name="connsiteX885" fmla="*/ 5729634 w 7467600"/>
              <a:gd name="connsiteY885" fmla="*/ 3051849 h 6858000"/>
              <a:gd name="connsiteX886" fmla="*/ 5611018 w 7467600"/>
              <a:gd name="connsiteY886" fmla="*/ 2316769 h 6858000"/>
              <a:gd name="connsiteX887" fmla="*/ 5687608 w 7467600"/>
              <a:gd name="connsiteY887" fmla="*/ 2039972 h 6858000"/>
              <a:gd name="connsiteX888" fmla="*/ 5657554 w 7467600"/>
              <a:gd name="connsiteY888" fmla="*/ 1576445 h 6858000"/>
              <a:gd name="connsiteX889" fmla="*/ 5150475 w 7467600"/>
              <a:gd name="connsiteY889" fmla="*/ 1274012 h 6858000"/>
              <a:gd name="connsiteX890" fmla="*/ 5349142 w 7467600"/>
              <a:gd name="connsiteY890" fmla="*/ 2204405 h 6858000"/>
              <a:gd name="connsiteX891" fmla="*/ 5262214 w 7467600"/>
              <a:gd name="connsiteY891" fmla="*/ 2233836 h 6858000"/>
              <a:gd name="connsiteX892" fmla="*/ 4981539 w 7467600"/>
              <a:gd name="connsiteY892" fmla="*/ 1542201 h 6858000"/>
              <a:gd name="connsiteX893" fmla="*/ 4958461 w 7467600"/>
              <a:gd name="connsiteY893" fmla="*/ 1136957 h 6858000"/>
              <a:gd name="connsiteX894" fmla="*/ 4655015 w 7467600"/>
              <a:gd name="connsiteY894" fmla="*/ 891426 h 6858000"/>
              <a:gd name="connsiteX895" fmla="*/ 4348002 w 7467600"/>
              <a:gd name="connsiteY895" fmla="*/ 2205895 h 6858000"/>
              <a:gd name="connsiteX896" fmla="*/ 4262250 w 7467600"/>
              <a:gd name="connsiteY896" fmla="*/ 2219972 h 6858000"/>
              <a:gd name="connsiteX897" fmla="*/ 4550611 w 7467600"/>
              <a:gd name="connsiteY897" fmla="*/ 817540 h 6858000"/>
              <a:gd name="connsiteX898" fmla="*/ 4564418 w 7467600"/>
              <a:gd name="connsiteY898" fmla="*/ 808293 h 6858000"/>
              <a:gd name="connsiteX899" fmla="*/ 4266388 w 7467600"/>
              <a:gd name="connsiteY899" fmla="*/ 500083 h 6858000"/>
              <a:gd name="connsiteX900" fmla="*/ 4032842 w 7467600"/>
              <a:gd name="connsiteY900" fmla="*/ 211809 h 6858000"/>
              <a:gd name="connsiteX901" fmla="*/ 3882765 w 7467600"/>
              <a:gd name="connsiteY901" fmla="*/ 0 h 6858000"/>
              <a:gd name="connsiteX902" fmla="*/ 3721337 w 7467600"/>
              <a:gd name="connsiteY902" fmla="*/ 0 h 6858000"/>
              <a:gd name="connsiteX903" fmla="*/ 3797544 w 7467600"/>
              <a:gd name="connsiteY903" fmla="*/ 0 h 6858000"/>
              <a:gd name="connsiteX904" fmla="*/ 3775734 w 7467600"/>
              <a:gd name="connsiteY904" fmla="*/ 95131 h 6858000"/>
              <a:gd name="connsiteX905" fmla="*/ 3724807 w 7467600"/>
              <a:gd name="connsiteY905" fmla="*/ 272257 h 6858000"/>
              <a:gd name="connsiteX906" fmla="*/ 3726844 w 7467600"/>
              <a:gd name="connsiteY906" fmla="*/ 282988 h 6858000"/>
              <a:gd name="connsiteX907" fmla="*/ 3742664 w 7467600"/>
              <a:gd name="connsiteY907" fmla="*/ 279918 h 6858000"/>
              <a:gd name="connsiteX908" fmla="*/ 4103910 w 7467600"/>
              <a:gd name="connsiteY908" fmla="*/ 1161917 h 6858000"/>
              <a:gd name="connsiteX909" fmla="*/ 4020269 w 7467600"/>
              <a:gd name="connsiteY909" fmla="*/ 1200406 h 6858000"/>
              <a:gd name="connsiteX910" fmla="*/ 3674882 w 7467600"/>
              <a:gd name="connsiteY910" fmla="*/ 488524 h 6858000"/>
              <a:gd name="connsiteX911" fmla="*/ 3132682 w 7467600"/>
              <a:gd name="connsiteY911" fmla="*/ 1072284 h 6858000"/>
              <a:gd name="connsiteX912" fmla="*/ 2716346 w 7467600"/>
              <a:gd name="connsiteY912" fmla="*/ 1276376 h 6858000"/>
              <a:gd name="connsiteX913" fmla="*/ 2716772 w 7467600"/>
              <a:gd name="connsiteY913" fmla="*/ 1255462 h 6858000"/>
              <a:gd name="connsiteX914" fmla="*/ 3471096 w 7467600"/>
              <a:gd name="connsiteY914" fmla="*/ 437072 h 6858000"/>
              <a:gd name="connsiteX915" fmla="*/ 3639057 w 7467600"/>
              <a:gd name="connsiteY915" fmla="*/ 286334 h 6858000"/>
              <a:gd name="connsiteX916" fmla="*/ 3640309 w 7467600"/>
              <a:gd name="connsiteY916" fmla="*/ 284664 h 6858000"/>
              <a:gd name="connsiteX917" fmla="*/ 3646022 w 7467600"/>
              <a:gd name="connsiteY917" fmla="*/ 276711 h 6858000"/>
              <a:gd name="connsiteX918" fmla="*/ 3707943 w 7467600"/>
              <a:gd name="connsiteY918" fmla="*/ 65958 h 6858000"/>
              <a:gd name="connsiteX919" fmla="*/ 3721337 w 7467600"/>
              <a:gd name="connsiteY919" fmla="*/ 0 h 6858000"/>
              <a:gd name="connsiteX920" fmla="*/ 2867960 w 7467600"/>
              <a:gd name="connsiteY920" fmla="*/ 0 h 6858000"/>
              <a:gd name="connsiteX921" fmla="*/ 2926351 w 7467600"/>
              <a:gd name="connsiteY921" fmla="*/ 0 h 6858000"/>
              <a:gd name="connsiteX922" fmla="*/ 2902823 w 7467600"/>
              <a:gd name="connsiteY922" fmla="*/ 262929 h 6858000"/>
              <a:gd name="connsiteX923" fmla="*/ 2940663 w 7467600"/>
              <a:gd name="connsiteY923" fmla="*/ 140884 h 6858000"/>
              <a:gd name="connsiteX924" fmla="*/ 2947039 w 7467600"/>
              <a:gd name="connsiteY924" fmla="*/ 122524 h 6858000"/>
              <a:gd name="connsiteX925" fmla="*/ 2984316 w 7467600"/>
              <a:gd name="connsiteY925" fmla="*/ 0 h 6858000"/>
              <a:gd name="connsiteX926" fmla="*/ 3016114 w 7467600"/>
              <a:gd name="connsiteY926" fmla="*/ 0 h 6858000"/>
              <a:gd name="connsiteX927" fmla="*/ 2979949 w 7467600"/>
              <a:gd name="connsiteY927" fmla="*/ 119274 h 6858000"/>
              <a:gd name="connsiteX928" fmla="*/ 3023879 w 7467600"/>
              <a:gd name="connsiteY928" fmla="*/ 0 h 6858000"/>
              <a:gd name="connsiteX929" fmla="*/ 3105400 w 7467600"/>
              <a:gd name="connsiteY929" fmla="*/ 0 h 6858000"/>
              <a:gd name="connsiteX930" fmla="*/ 3094669 w 7467600"/>
              <a:gd name="connsiteY930" fmla="*/ 30308 h 6858000"/>
              <a:gd name="connsiteX931" fmla="*/ 2901945 w 7467600"/>
              <a:gd name="connsiteY931" fmla="*/ 466538 h 6858000"/>
              <a:gd name="connsiteX932" fmla="*/ 2815209 w 7467600"/>
              <a:gd name="connsiteY932" fmla="*/ 497361 h 6858000"/>
              <a:gd name="connsiteX933" fmla="*/ 2844845 w 7467600"/>
              <a:gd name="connsiteY933" fmla="*/ 127638 h 6858000"/>
              <a:gd name="connsiteX934" fmla="*/ 2867960 w 7467600"/>
              <a:gd name="connsiteY934" fmla="*/ 0 h 6858000"/>
              <a:gd name="connsiteX935" fmla="*/ 1057230 w 7467600"/>
              <a:gd name="connsiteY935" fmla="*/ 0 h 6858000"/>
              <a:gd name="connsiteX936" fmla="*/ 1111003 w 7467600"/>
              <a:gd name="connsiteY936" fmla="*/ 0 h 6858000"/>
              <a:gd name="connsiteX937" fmla="*/ 1125553 w 7467600"/>
              <a:gd name="connsiteY937" fmla="*/ 52588 h 6858000"/>
              <a:gd name="connsiteX938" fmla="*/ 1304276 w 7467600"/>
              <a:gd name="connsiteY938" fmla="*/ 476275 h 6858000"/>
              <a:gd name="connsiteX939" fmla="*/ 1492066 w 7467600"/>
              <a:gd name="connsiteY939" fmla="*/ 886333 h 6858000"/>
              <a:gd name="connsiteX940" fmla="*/ 1423698 w 7467600"/>
              <a:gd name="connsiteY940" fmla="*/ 710817 h 6858000"/>
              <a:gd name="connsiteX941" fmla="*/ 1357609 w 7467600"/>
              <a:gd name="connsiteY941" fmla="*/ 532892 h 6858000"/>
              <a:gd name="connsiteX942" fmla="*/ 1309550 w 7467600"/>
              <a:gd name="connsiteY942" fmla="*/ 374031 h 6858000"/>
              <a:gd name="connsiteX943" fmla="*/ 1193673 w 7467600"/>
              <a:gd name="connsiteY943" fmla="*/ 49533 h 6858000"/>
              <a:gd name="connsiteX944" fmla="*/ 1164391 w 7467600"/>
              <a:gd name="connsiteY944" fmla="*/ 0 h 6858000"/>
              <a:gd name="connsiteX945" fmla="*/ 1200666 w 7467600"/>
              <a:gd name="connsiteY945" fmla="*/ 0 h 6858000"/>
              <a:gd name="connsiteX946" fmla="*/ 1223408 w 7467600"/>
              <a:gd name="connsiteY946" fmla="*/ 38996 h 6858000"/>
              <a:gd name="connsiteX947" fmla="*/ 1339635 w 7467600"/>
              <a:gd name="connsiteY947" fmla="*/ 365517 h 6858000"/>
              <a:gd name="connsiteX948" fmla="*/ 1387469 w 7467600"/>
              <a:gd name="connsiteY948" fmla="*/ 523079 h 6858000"/>
              <a:gd name="connsiteX949" fmla="*/ 1452685 w 7467600"/>
              <a:gd name="connsiteY949" fmla="*/ 699806 h 6858000"/>
              <a:gd name="connsiteX950" fmla="*/ 1492092 w 7467600"/>
              <a:gd name="connsiteY950" fmla="*/ 800424 h 6858000"/>
              <a:gd name="connsiteX951" fmla="*/ 1455302 w 7467600"/>
              <a:gd name="connsiteY951" fmla="*/ 632913 h 6858000"/>
              <a:gd name="connsiteX952" fmla="*/ 1222336 w 7467600"/>
              <a:gd name="connsiteY952" fmla="*/ 9480 h 6858000"/>
              <a:gd name="connsiteX953" fmla="*/ 1214634 w 7467600"/>
              <a:gd name="connsiteY953" fmla="*/ 0 h 6858000"/>
              <a:gd name="connsiteX954" fmla="*/ 1289827 w 7467600"/>
              <a:gd name="connsiteY954" fmla="*/ 0 h 6858000"/>
              <a:gd name="connsiteX955" fmla="*/ 1321076 w 7467600"/>
              <a:gd name="connsiteY955" fmla="*/ 59722 h 6858000"/>
              <a:gd name="connsiteX956" fmla="*/ 1512579 w 7467600"/>
              <a:gd name="connsiteY956" fmla="*/ 626441 h 6858000"/>
              <a:gd name="connsiteX957" fmla="*/ 1506076 w 7467600"/>
              <a:gd name="connsiteY957" fmla="*/ 1089289 h 6858000"/>
              <a:gd name="connsiteX958" fmla="*/ 1486346 w 7467600"/>
              <a:gd name="connsiteY958" fmla="*/ 1079919 h 6858000"/>
              <a:gd name="connsiteX959" fmla="*/ 1070511 w 7467600"/>
              <a:gd name="connsiteY959" fmla="*/ 48609 h 6858000"/>
              <a:gd name="connsiteX960" fmla="*/ 1057230 w 7467600"/>
              <a:gd name="connsiteY960" fmla="*/ 0 h 6858000"/>
              <a:gd name="connsiteX961" fmla="*/ 43151 w 7467600"/>
              <a:gd name="connsiteY961" fmla="*/ 0 h 6858000"/>
              <a:gd name="connsiteX962" fmla="*/ 95283 w 7467600"/>
              <a:gd name="connsiteY962" fmla="*/ 0 h 6858000"/>
              <a:gd name="connsiteX963" fmla="*/ 300708 w 7467600"/>
              <a:gd name="connsiteY963" fmla="*/ 154571 h 6858000"/>
              <a:gd name="connsiteX964" fmla="*/ 530414 w 7467600"/>
              <a:gd name="connsiteY964" fmla="*/ 354673 h 6858000"/>
              <a:gd name="connsiteX965" fmla="*/ 333785 w 7467600"/>
              <a:gd name="connsiteY965" fmla="*/ 161564 h 6858000"/>
              <a:gd name="connsiteX966" fmla="*/ 147005 w 7467600"/>
              <a:gd name="connsiteY966" fmla="*/ 0 h 6858000"/>
              <a:gd name="connsiteX967" fmla="*/ 272509 w 7467600"/>
              <a:gd name="connsiteY967" fmla="*/ 0 h 6858000"/>
              <a:gd name="connsiteX968" fmla="*/ 326276 w 7467600"/>
              <a:gd name="connsiteY968" fmla="*/ 45847 h 6858000"/>
              <a:gd name="connsiteX969" fmla="*/ 823759 w 7467600"/>
              <a:gd name="connsiteY969" fmla="*/ 574145 h 6858000"/>
              <a:gd name="connsiteX970" fmla="*/ 811254 w 7467600"/>
              <a:gd name="connsiteY970" fmla="*/ 665546 h 6858000"/>
              <a:gd name="connsiteX971" fmla="*/ 154042 w 7467600"/>
              <a:gd name="connsiteY971" fmla="*/ 261522 h 6858000"/>
              <a:gd name="connsiteX972" fmla="*/ 13550 w 7467600"/>
              <a:gd name="connsiteY972" fmla="*/ 158423 h 6858000"/>
              <a:gd name="connsiteX973" fmla="*/ 0 w 7467600"/>
              <a:gd name="connsiteY973" fmla="*/ 146618 h 6858000"/>
              <a:gd name="connsiteX974" fmla="*/ 0 w 7467600"/>
              <a:gd name="connsiteY974" fmla="*/ 59161 h 6858000"/>
              <a:gd name="connsiteX975" fmla="*/ 45427 w 7467600"/>
              <a:gd name="connsiteY975" fmla="*/ 101078 h 6858000"/>
              <a:gd name="connsiteX976" fmla="*/ 630103 w 7467600"/>
              <a:gd name="connsiteY976" fmla="*/ 485885 h 6858000"/>
              <a:gd name="connsiteX977" fmla="*/ 532040 w 7467600"/>
              <a:gd name="connsiteY977" fmla="*/ 399359 h 6858000"/>
              <a:gd name="connsiteX978" fmla="*/ 517618 w 7467600"/>
              <a:gd name="connsiteY978" fmla="*/ 385726 h 6858000"/>
              <a:gd name="connsiteX979" fmla="*/ 285074 w 7467600"/>
              <a:gd name="connsiteY979" fmla="*/ 182755 h 6858000"/>
              <a:gd name="connsiteX980" fmla="*/ 43151 w 7467600"/>
              <a:gd name="connsiteY98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1019354 w 7467600"/>
              <a:gd name="connsiteY22" fmla="*/ 6315006 h 6858000"/>
              <a:gd name="connsiteX23" fmla="*/ 441046 w 7467600"/>
              <a:gd name="connsiteY23" fmla="*/ 6691153 h 6858000"/>
              <a:gd name="connsiteX24" fmla="*/ 1019354 w 7467600"/>
              <a:gd name="connsiteY24" fmla="*/ 6315006 h 6858000"/>
              <a:gd name="connsiteX25" fmla="*/ 991680 w 7467600"/>
              <a:gd name="connsiteY25" fmla="*/ 6298413 h 6858000"/>
              <a:gd name="connsiteX26" fmla="*/ 409060 w 7467600"/>
              <a:gd name="connsiteY26" fmla="*/ 6671470 h 6858000"/>
              <a:gd name="connsiteX27" fmla="*/ 991680 w 7467600"/>
              <a:gd name="connsiteY27" fmla="*/ 6298413 h 6858000"/>
              <a:gd name="connsiteX28" fmla="*/ 103333 w 7467600"/>
              <a:gd name="connsiteY28" fmla="*/ 5699602 h 6858000"/>
              <a:gd name="connsiteX29" fmla="*/ 233938 w 7467600"/>
              <a:gd name="connsiteY29" fmla="*/ 5809416 h 6858000"/>
              <a:gd name="connsiteX30" fmla="*/ 883580 w 7467600"/>
              <a:gd name="connsiteY30" fmla="*/ 6180710 h 6858000"/>
              <a:gd name="connsiteX31" fmla="*/ 487337 w 7467600"/>
              <a:gd name="connsiteY31" fmla="*/ 5950182 h 6858000"/>
              <a:gd name="connsiteX32" fmla="*/ 354051 w 7467600"/>
              <a:gd name="connsiteY32" fmla="*/ 5854912 h 6858000"/>
              <a:gd name="connsiteX33" fmla="*/ 195436 w 7467600"/>
              <a:gd name="connsiteY33" fmla="*/ 5755068 h 6858000"/>
              <a:gd name="connsiteX34" fmla="*/ 103333 w 7467600"/>
              <a:gd name="connsiteY34" fmla="*/ 5699602 h 6858000"/>
              <a:gd name="connsiteX35" fmla="*/ 5539432 w 7467600"/>
              <a:gd name="connsiteY35" fmla="*/ 5642928 h 6858000"/>
              <a:gd name="connsiteX36" fmla="*/ 5555462 w 7467600"/>
              <a:gd name="connsiteY36" fmla="*/ 5694454 h 6858000"/>
              <a:gd name="connsiteX37" fmla="*/ 5828270 w 7467600"/>
              <a:gd name="connsiteY37" fmla="*/ 6320663 h 6858000"/>
              <a:gd name="connsiteX38" fmla="*/ 5947416 w 7467600"/>
              <a:gd name="connsiteY38" fmla="*/ 6574846 h 6858000"/>
              <a:gd name="connsiteX39" fmla="*/ 5539432 w 7467600"/>
              <a:gd name="connsiteY39" fmla="*/ 5642928 h 6858000"/>
              <a:gd name="connsiteX40" fmla="*/ 51253 w 7467600"/>
              <a:gd name="connsiteY40" fmla="*/ 5631825 h 6858000"/>
              <a:gd name="connsiteX41" fmla="*/ 211622 w 7467600"/>
              <a:gd name="connsiteY41" fmla="*/ 5728803 h 6858000"/>
              <a:gd name="connsiteX42" fmla="*/ 371652 w 7467600"/>
              <a:gd name="connsiteY42" fmla="*/ 5829062 h 6858000"/>
              <a:gd name="connsiteX43" fmla="*/ 505903 w 7467600"/>
              <a:gd name="connsiteY43" fmla="*/ 5925221 h 6858000"/>
              <a:gd name="connsiteX44" fmla="*/ 899240 w 7467600"/>
              <a:gd name="connsiteY44" fmla="*/ 6153068 h 6858000"/>
              <a:gd name="connsiteX45" fmla="*/ 988114 w 7467600"/>
              <a:gd name="connsiteY45" fmla="*/ 6174204 h 6858000"/>
              <a:gd name="connsiteX46" fmla="*/ 845971 w 7467600"/>
              <a:gd name="connsiteY46" fmla="*/ 6067177 h 6858000"/>
              <a:gd name="connsiteX47" fmla="*/ 448057 w 7467600"/>
              <a:gd name="connsiteY47" fmla="*/ 5841376 h 6858000"/>
              <a:gd name="connsiteX48" fmla="*/ 51253 w 7467600"/>
              <a:gd name="connsiteY48" fmla="*/ 5631825 h 6858000"/>
              <a:gd name="connsiteX49" fmla="*/ 2606687 w 7467600"/>
              <a:gd name="connsiteY49" fmla="*/ 5630718 h 6858000"/>
              <a:gd name="connsiteX50" fmla="*/ 2645658 w 7467600"/>
              <a:gd name="connsiteY50" fmla="*/ 6640259 h 6858000"/>
              <a:gd name="connsiteX51" fmla="*/ 2606687 w 7467600"/>
              <a:gd name="connsiteY51" fmla="*/ 5630718 h 6858000"/>
              <a:gd name="connsiteX52" fmla="*/ 3642057 w 7467600"/>
              <a:gd name="connsiteY52" fmla="*/ 5573487 h 6858000"/>
              <a:gd name="connsiteX53" fmla="*/ 3632981 w 7467600"/>
              <a:gd name="connsiteY53" fmla="*/ 5579437 h 6858000"/>
              <a:gd name="connsiteX54" fmla="*/ 3382436 w 7467600"/>
              <a:gd name="connsiteY54" fmla="*/ 5952726 h 6858000"/>
              <a:gd name="connsiteX55" fmla="*/ 3191929 w 7467600"/>
              <a:gd name="connsiteY55" fmla="*/ 6662669 h 6858000"/>
              <a:gd name="connsiteX56" fmla="*/ 3369898 w 7467600"/>
              <a:gd name="connsiteY56" fmla="*/ 6081771 h 6858000"/>
              <a:gd name="connsiteX57" fmla="*/ 3642057 w 7467600"/>
              <a:gd name="connsiteY57" fmla="*/ 5573487 h 6858000"/>
              <a:gd name="connsiteX58" fmla="*/ 2650666 w 7467600"/>
              <a:gd name="connsiteY58" fmla="*/ 5530686 h 6858000"/>
              <a:gd name="connsiteX59" fmla="*/ 2650249 w 7467600"/>
              <a:gd name="connsiteY59" fmla="*/ 5532101 h 6858000"/>
              <a:gd name="connsiteX60" fmla="*/ 2663808 w 7467600"/>
              <a:gd name="connsiteY60" fmla="*/ 6535215 h 6858000"/>
              <a:gd name="connsiteX61" fmla="*/ 2665418 w 7467600"/>
              <a:gd name="connsiteY61" fmla="*/ 6132756 h 6858000"/>
              <a:gd name="connsiteX62" fmla="*/ 2650666 w 7467600"/>
              <a:gd name="connsiteY62" fmla="*/ 5530686 h 6858000"/>
              <a:gd name="connsiteX63" fmla="*/ 2680277 w 7467600"/>
              <a:gd name="connsiteY63" fmla="*/ 5479204 h 6858000"/>
              <a:gd name="connsiteX64" fmla="*/ 2678972 w 7467600"/>
              <a:gd name="connsiteY64" fmla="*/ 5481582 h 6858000"/>
              <a:gd name="connsiteX65" fmla="*/ 2696666 w 7467600"/>
              <a:gd name="connsiteY65" fmla="*/ 6133836 h 6858000"/>
              <a:gd name="connsiteX66" fmla="*/ 2695769 w 7467600"/>
              <a:gd name="connsiteY66" fmla="*/ 6390955 h 6858000"/>
              <a:gd name="connsiteX67" fmla="*/ 2739893 w 7467600"/>
              <a:gd name="connsiteY67" fmla="*/ 6108357 h 6858000"/>
              <a:gd name="connsiteX68" fmla="*/ 2680277 w 7467600"/>
              <a:gd name="connsiteY68" fmla="*/ 5479204 h 6858000"/>
              <a:gd name="connsiteX69" fmla="*/ 1132195 w 7467600"/>
              <a:gd name="connsiteY69" fmla="*/ 5467980 h 6858000"/>
              <a:gd name="connsiteX70" fmla="*/ 1679056 w 7467600"/>
              <a:gd name="connsiteY70" fmla="*/ 5516907 h 6858000"/>
              <a:gd name="connsiteX71" fmla="*/ 2128648 w 7467600"/>
              <a:gd name="connsiteY71" fmla="*/ 5474249 h 6858000"/>
              <a:gd name="connsiteX72" fmla="*/ 1825619 w 7467600"/>
              <a:gd name="connsiteY72" fmla="*/ 5478447 h 6858000"/>
              <a:gd name="connsiteX73" fmla="*/ 1737798 w 7467600"/>
              <a:gd name="connsiteY73" fmla="*/ 5483353 h 6858000"/>
              <a:gd name="connsiteX74" fmla="*/ 1132195 w 7467600"/>
              <a:gd name="connsiteY74" fmla="*/ 5467980 h 6858000"/>
              <a:gd name="connsiteX75" fmla="*/ 6844835 w 7467600"/>
              <a:gd name="connsiteY75" fmla="*/ 5424988 h 6858000"/>
              <a:gd name="connsiteX76" fmla="*/ 6879594 w 7467600"/>
              <a:gd name="connsiteY76" fmla="*/ 5424547 h 6858000"/>
              <a:gd name="connsiteX77" fmla="*/ 7379510 w 7467600"/>
              <a:gd name="connsiteY77" fmla="*/ 5755454 h 6858000"/>
              <a:gd name="connsiteX78" fmla="*/ 7467600 w 7467600"/>
              <a:gd name="connsiteY78" fmla="*/ 5845526 h 6858000"/>
              <a:gd name="connsiteX79" fmla="*/ 7467600 w 7467600"/>
              <a:gd name="connsiteY79" fmla="*/ 5925131 h 6858000"/>
              <a:gd name="connsiteX80" fmla="*/ 7271900 w 7467600"/>
              <a:gd name="connsiteY80" fmla="*/ 5734551 h 6858000"/>
              <a:gd name="connsiteX81" fmla="*/ 7015907 w 7467600"/>
              <a:gd name="connsiteY81" fmla="*/ 5541548 h 6858000"/>
              <a:gd name="connsiteX82" fmla="*/ 7259646 w 7467600"/>
              <a:gd name="connsiteY82" fmla="*/ 5765985 h 6858000"/>
              <a:gd name="connsiteX83" fmla="*/ 7467600 w 7467600"/>
              <a:gd name="connsiteY83" fmla="*/ 5971257 h 6858000"/>
              <a:gd name="connsiteX84" fmla="*/ 7467600 w 7467600"/>
              <a:gd name="connsiteY84" fmla="*/ 6012219 h 6858000"/>
              <a:gd name="connsiteX85" fmla="*/ 7240170 w 7467600"/>
              <a:gd name="connsiteY85" fmla="*/ 5787985 h 6858000"/>
              <a:gd name="connsiteX86" fmla="*/ 6946849 w 7467600"/>
              <a:gd name="connsiteY86" fmla="*/ 5523271 h 6858000"/>
              <a:gd name="connsiteX87" fmla="*/ 6946972 w 7467600"/>
              <a:gd name="connsiteY87" fmla="*/ 5526491 h 6858000"/>
              <a:gd name="connsiteX88" fmla="*/ 7105827 w 7467600"/>
              <a:gd name="connsiteY88" fmla="*/ 5718700 h 6858000"/>
              <a:gd name="connsiteX89" fmla="*/ 7356878 w 7467600"/>
              <a:gd name="connsiteY89" fmla="*/ 5981332 h 6858000"/>
              <a:gd name="connsiteX90" fmla="*/ 7467600 w 7467600"/>
              <a:gd name="connsiteY90" fmla="*/ 6117703 h 6858000"/>
              <a:gd name="connsiteX91" fmla="*/ 7467600 w 7467600"/>
              <a:gd name="connsiteY91" fmla="*/ 6163634 h 6858000"/>
              <a:gd name="connsiteX92" fmla="*/ 7403637 w 7467600"/>
              <a:gd name="connsiteY92" fmla="*/ 6083957 h 6858000"/>
              <a:gd name="connsiteX93" fmla="*/ 7254615 w 7467600"/>
              <a:gd name="connsiteY93" fmla="*/ 5911918 h 6858000"/>
              <a:gd name="connsiteX94" fmla="*/ 7312589 w 7467600"/>
              <a:gd name="connsiteY94" fmla="*/ 5982309 h 6858000"/>
              <a:gd name="connsiteX95" fmla="*/ 7448321 w 7467600"/>
              <a:gd name="connsiteY95" fmla="*/ 6190991 h 6858000"/>
              <a:gd name="connsiteX96" fmla="*/ 7467600 w 7467600"/>
              <a:gd name="connsiteY96" fmla="*/ 6221686 h 6858000"/>
              <a:gd name="connsiteX97" fmla="*/ 7467600 w 7467600"/>
              <a:gd name="connsiteY97" fmla="*/ 6334256 h 6858000"/>
              <a:gd name="connsiteX98" fmla="*/ 7454976 w 7467600"/>
              <a:gd name="connsiteY98" fmla="*/ 6318297 h 6858000"/>
              <a:gd name="connsiteX99" fmla="*/ 7042773 w 7467600"/>
              <a:gd name="connsiteY99" fmla="*/ 5734011 h 6858000"/>
              <a:gd name="connsiteX100" fmla="*/ 6844835 w 7467600"/>
              <a:gd name="connsiteY100" fmla="*/ 5424988 h 6858000"/>
              <a:gd name="connsiteX101" fmla="*/ 1456157 w 7467600"/>
              <a:gd name="connsiteY101" fmla="*/ 5371404 h 6858000"/>
              <a:gd name="connsiteX102" fmla="*/ 1244432 w 7467600"/>
              <a:gd name="connsiteY102" fmla="*/ 5385601 h 6858000"/>
              <a:gd name="connsiteX103" fmla="*/ 973990 w 7467600"/>
              <a:gd name="connsiteY103" fmla="*/ 5424940 h 6858000"/>
              <a:gd name="connsiteX104" fmla="*/ 1103809 w 7467600"/>
              <a:gd name="connsiteY104" fmla="*/ 5433720 h 6858000"/>
              <a:gd name="connsiteX105" fmla="*/ 1123454 w 7467600"/>
              <a:gd name="connsiteY105" fmla="*/ 5435727 h 6858000"/>
              <a:gd name="connsiteX106" fmla="*/ 1737017 w 7467600"/>
              <a:gd name="connsiteY106" fmla="*/ 5452183 h 6858000"/>
              <a:gd name="connsiteX107" fmla="*/ 1824397 w 7467600"/>
              <a:gd name="connsiteY107" fmla="*/ 5447757 h 6858000"/>
              <a:gd name="connsiteX108" fmla="*/ 2070059 w 7467600"/>
              <a:gd name="connsiteY108" fmla="*/ 5441660 h 6858000"/>
              <a:gd name="connsiteX109" fmla="*/ 1456157 w 7467600"/>
              <a:gd name="connsiteY109" fmla="*/ 5371404 h 6858000"/>
              <a:gd name="connsiteX110" fmla="*/ 4988186 w 7467600"/>
              <a:gd name="connsiteY110" fmla="*/ 5216467 h 6858000"/>
              <a:gd name="connsiteX111" fmla="*/ 4777334 w 7467600"/>
              <a:gd name="connsiteY111" fmla="*/ 5406072 h 6858000"/>
              <a:gd name="connsiteX112" fmla="*/ 4718341 w 7467600"/>
              <a:gd name="connsiteY112" fmla="*/ 5468043 h 6858000"/>
              <a:gd name="connsiteX113" fmla="*/ 4604655 w 7467600"/>
              <a:gd name="connsiteY113" fmla="*/ 5583434 h 6858000"/>
              <a:gd name="connsiteX114" fmla="*/ 4565074 w 7467600"/>
              <a:gd name="connsiteY114" fmla="*/ 5618550 h 6858000"/>
              <a:gd name="connsiteX115" fmla="*/ 4988186 w 7467600"/>
              <a:gd name="connsiteY115" fmla="*/ 5216467 h 6858000"/>
              <a:gd name="connsiteX116" fmla="*/ 4978032 w 7467600"/>
              <a:gd name="connsiteY116" fmla="*/ 5183809 h 6858000"/>
              <a:gd name="connsiteX117" fmla="*/ 4463413 w 7467600"/>
              <a:gd name="connsiteY117" fmla="*/ 5615162 h 6858000"/>
              <a:gd name="connsiteX118" fmla="*/ 4358134 w 7467600"/>
              <a:gd name="connsiteY118" fmla="*/ 5742791 h 6858000"/>
              <a:gd name="connsiteX119" fmla="*/ 4376219 w 7467600"/>
              <a:gd name="connsiteY119" fmla="*/ 5729027 h 6858000"/>
              <a:gd name="connsiteX120" fmla="*/ 4582340 w 7467600"/>
              <a:gd name="connsiteY120" fmla="*/ 5561037 h 6858000"/>
              <a:gd name="connsiteX121" fmla="*/ 4694684 w 7467600"/>
              <a:gd name="connsiteY121" fmla="*/ 5447098 h 6858000"/>
              <a:gd name="connsiteX122" fmla="*/ 4754123 w 7467600"/>
              <a:gd name="connsiteY122" fmla="*/ 5384643 h 6858000"/>
              <a:gd name="connsiteX123" fmla="*/ 4978032 w 7467600"/>
              <a:gd name="connsiteY123" fmla="*/ 5183809 h 6858000"/>
              <a:gd name="connsiteX124" fmla="*/ 1903353 w 7467600"/>
              <a:gd name="connsiteY124" fmla="*/ 5044827 h 6858000"/>
              <a:gd name="connsiteX125" fmla="*/ 1936931 w 7467600"/>
              <a:gd name="connsiteY125" fmla="*/ 5093954 h 6858000"/>
              <a:gd name="connsiteX126" fmla="*/ 2195868 w 7467600"/>
              <a:gd name="connsiteY126" fmla="*/ 5396574 h 6858000"/>
              <a:gd name="connsiteX127" fmla="*/ 2088852 w 7467600"/>
              <a:gd name="connsiteY127" fmla="*/ 5166123 h 6858000"/>
              <a:gd name="connsiteX128" fmla="*/ 1958241 w 7467600"/>
              <a:gd name="connsiteY128" fmla="*/ 5067955 h 6858000"/>
              <a:gd name="connsiteX129" fmla="*/ 1903353 w 7467600"/>
              <a:gd name="connsiteY129" fmla="*/ 5044827 h 6858000"/>
              <a:gd name="connsiteX130" fmla="*/ 1979378 w 7467600"/>
              <a:gd name="connsiteY130" fmla="*/ 4769504 h 6858000"/>
              <a:gd name="connsiteX131" fmla="*/ 2882120 w 7467600"/>
              <a:gd name="connsiteY131" fmla="*/ 5064547 h 6858000"/>
              <a:gd name="connsiteX132" fmla="*/ 2793103 w 7467600"/>
              <a:gd name="connsiteY132" fmla="*/ 5039699 h 6858000"/>
              <a:gd name="connsiteX133" fmla="*/ 2770041 w 7467600"/>
              <a:gd name="connsiteY133" fmla="*/ 5033634 h 6858000"/>
              <a:gd name="connsiteX134" fmla="*/ 1979378 w 7467600"/>
              <a:gd name="connsiteY134" fmla="*/ 4769504 h 6858000"/>
              <a:gd name="connsiteX135" fmla="*/ 1927410 w 7467600"/>
              <a:gd name="connsiteY135" fmla="*/ 4716164 h 6858000"/>
              <a:gd name="connsiteX136" fmla="*/ 1959587 w 7467600"/>
              <a:gd name="connsiteY136" fmla="*/ 4728849 h 6858000"/>
              <a:gd name="connsiteX137" fmla="*/ 2777707 w 7467600"/>
              <a:gd name="connsiteY137" fmla="*/ 5003991 h 6858000"/>
              <a:gd name="connsiteX138" fmla="*/ 2800768 w 7467600"/>
              <a:gd name="connsiteY138" fmla="*/ 5010056 h 6858000"/>
              <a:gd name="connsiteX139" fmla="*/ 2879408 w 7467600"/>
              <a:gd name="connsiteY139" fmla="*/ 5031590 h 6858000"/>
              <a:gd name="connsiteX140" fmla="*/ 2862295 w 7467600"/>
              <a:gd name="connsiteY140" fmla="*/ 5022958 h 6858000"/>
              <a:gd name="connsiteX141" fmla="*/ 2813343 w 7467600"/>
              <a:gd name="connsiteY141" fmla="*/ 4998369 h 6858000"/>
              <a:gd name="connsiteX142" fmla="*/ 2646245 w 7467600"/>
              <a:gd name="connsiteY142" fmla="*/ 4930999 h 6858000"/>
              <a:gd name="connsiteX143" fmla="*/ 1999243 w 7467600"/>
              <a:gd name="connsiteY143" fmla="*/ 4730524 h 6858000"/>
              <a:gd name="connsiteX144" fmla="*/ 1979527 w 7467600"/>
              <a:gd name="connsiteY144" fmla="*/ 4726651 h 6858000"/>
              <a:gd name="connsiteX145" fmla="*/ 1927410 w 7467600"/>
              <a:gd name="connsiteY145" fmla="*/ 4716164 h 6858000"/>
              <a:gd name="connsiteX146" fmla="*/ 1997014 w 7467600"/>
              <a:gd name="connsiteY146" fmla="*/ 4698007 h 6858000"/>
              <a:gd name="connsiteX147" fmla="*/ 2005458 w 7467600"/>
              <a:gd name="connsiteY147" fmla="*/ 4699540 h 6858000"/>
              <a:gd name="connsiteX148" fmla="*/ 2657186 w 7467600"/>
              <a:gd name="connsiteY148" fmla="*/ 4901687 h 6858000"/>
              <a:gd name="connsiteX149" fmla="*/ 2826662 w 7467600"/>
              <a:gd name="connsiteY149" fmla="*/ 4970362 h 6858000"/>
              <a:gd name="connsiteX150" fmla="*/ 2876100 w 7467600"/>
              <a:gd name="connsiteY150" fmla="*/ 4995397 h 6858000"/>
              <a:gd name="connsiteX151" fmla="*/ 3042600 w 7467600"/>
              <a:gd name="connsiteY151" fmla="*/ 5059532 h 6858000"/>
              <a:gd name="connsiteX152" fmla="*/ 1997014 w 7467600"/>
              <a:gd name="connsiteY152" fmla="*/ 4698007 h 6858000"/>
              <a:gd name="connsiteX153" fmla="*/ 2305292 w 7467600"/>
              <a:gd name="connsiteY153" fmla="*/ 4219492 h 6858000"/>
              <a:gd name="connsiteX154" fmla="*/ 3360922 w 7467600"/>
              <a:gd name="connsiteY154" fmla="*/ 4529373 h 6858000"/>
              <a:gd name="connsiteX155" fmla="*/ 3492420 w 7467600"/>
              <a:gd name="connsiteY155" fmla="*/ 4510145 h 6858000"/>
              <a:gd name="connsiteX156" fmla="*/ 3364086 w 7467600"/>
              <a:gd name="connsiteY156" fmla="*/ 4480340 h 6858000"/>
              <a:gd name="connsiteX157" fmla="*/ 3225818 w 7467600"/>
              <a:gd name="connsiteY157" fmla="*/ 4411822 h 6858000"/>
              <a:gd name="connsiteX158" fmla="*/ 3129696 w 7467600"/>
              <a:gd name="connsiteY158" fmla="*/ 4360704 h 6858000"/>
              <a:gd name="connsiteX159" fmla="*/ 2814545 w 7467600"/>
              <a:gd name="connsiteY159" fmla="*/ 4282955 h 6858000"/>
              <a:gd name="connsiteX160" fmla="*/ 2305292 w 7467600"/>
              <a:gd name="connsiteY160" fmla="*/ 4219492 h 6858000"/>
              <a:gd name="connsiteX161" fmla="*/ 2626982 w 7467600"/>
              <a:gd name="connsiteY161" fmla="*/ 4206450 h 6858000"/>
              <a:gd name="connsiteX162" fmla="*/ 2490617 w 7467600"/>
              <a:gd name="connsiteY162" fmla="*/ 4206951 h 6858000"/>
              <a:gd name="connsiteX163" fmla="*/ 2819869 w 7467600"/>
              <a:gd name="connsiteY163" fmla="*/ 4252936 h 6858000"/>
              <a:gd name="connsiteX164" fmla="*/ 3143018 w 7467600"/>
              <a:gd name="connsiteY164" fmla="*/ 4332698 h 6858000"/>
              <a:gd name="connsiteX165" fmla="*/ 3241520 w 7467600"/>
              <a:gd name="connsiteY165" fmla="*/ 4385112 h 6858000"/>
              <a:gd name="connsiteX166" fmla="*/ 3374575 w 7467600"/>
              <a:gd name="connsiteY166" fmla="*/ 4451517 h 6858000"/>
              <a:gd name="connsiteX167" fmla="*/ 3505221 w 7467600"/>
              <a:gd name="connsiteY167" fmla="*/ 4480757 h 6858000"/>
              <a:gd name="connsiteX168" fmla="*/ 2626982 w 7467600"/>
              <a:gd name="connsiteY168" fmla="*/ 4206450 h 6858000"/>
              <a:gd name="connsiteX169" fmla="*/ 1310106 w 7467600"/>
              <a:gd name="connsiteY169" fmla="*/ 3943217 h 6858000"/>
              <a:gd name="connsiteX170" fmla="*/ 854994 w 7467600"/>
              <a:gd name="connsiteY170" fmla="*/ 4399136 h 6858000"/>
              <a:gd name="connsiteX171" fmla="*/ 742462 w 7467600"/>
              <a:gd name="connsiteY171" fmla="*/ 4594648 h 6858000"/>
              <a:gd name="connsiteX172" fmla="*/ 820602 w 7467600"/>
              <a:gd name="connsiteY172" fmla="*/ 4485915 h 6858000"/>
              <a:gd name="connsiteX173" fmla="*/ 878295 w 7467600"/>
              <a:gd name="connsiteY173" fmla="*/ 4403594 h 6858000"/>
              <a:gd name="connsiteX174" fmla="*/ 1240607 w 7467600"/>
              <a:gd name="connsiteY174" fmla="*/ 4010401 h 6858000"/>
              <a:gd name="connsiteX175" fmla="*/ 1310106 w 7467600"/>
              <a:gd name="connsiteY175" fmla="*/ 3943217 h 6858000"/>
              <a:gd name="connsiteX176" fmla="*/ 1423113 w 7467600"/>
              <a:gd name="connsiteY176" fmla="*/ 3874565 h 6858000"/>
              <a:gd name="connsiteX177" fmla="*/ 1260565 w 7467600"/>
              <a:gd name="connsiteY177" fmla="*/ 4031982 h 6858000"/>
              <a:gd name="connsiteX178" fmla="*/ 901900 w 7467600"/>
              <a:gd name="connsiteY178" fmla="*/ 4421236 h 6858000"/>
              <a:gd name="connsiteX179" fmla="*/ 845044 w 7467600"/>
              <a:gd name="connsiteY179" fmla="*/ 4502436 h 6858000"/>
              <a:gd name="connsiteX180" fmla="*/ 685926 w 7467600"/>
              <a:gd name="connsiteY180" fmla="*/ 4703069 h 6858000"/>
              <a:gd name="connsiteX181" fmla="*/ 684248 w 7467600"/>
              <a:gd name="connsiteY181" fmla="*/ 4706721 h 6858000"/>
              <a:gd name="connsiteX182" fmla="*/ 1423113 w 7467600"/>
              <a:gd name="connsiteY182" fmla="*/ 3874565 h 6858000"/>
              <a:gd name="connsiteX183" fmla="*/ 3316479 w 7467600"/>
              <a:gd name="connsiteY183" fmla="*/ 3872136 h 6858000"/>
              <a:gd name="connsiteX184" fmla="*/ 3546806 w 7467600"/>
              <a:gd name="connsiteY184" fmla="*/ 4356139 h 6858000"/>
              <a:gd name="connsiteX185" fmla="*/ 3364433 w 7467600"/>
              <a:gd name="connsiteY185" fmla="*/ 3953121 h 6858000"/>
              <a:gd name="connsiteX186" fmla="*/ 3316479 w 7467600"/>
              <a:gd name="connsiteY186" fmla="*/ 3872136 h 6858000"/>
              <a:gd name="connsiteX187" fmla="*/ 3291335 w 7467600"/>
              <a:gd name="connsiteY187" fmla="*/ 3767420 h 6858000"/>
              <a:gd name="connsiteX188" fmla="*/ 3390805 w 7467600"/>
              <a:gd name="connsiteY188" fmla="*/ 3937163 h 6858000"/>
              <a:gd name="connsiteX189" fmla="*/ 3579062 w 7467600"/>
              <a:gd name="connsiteY189" fmla="*/ 4359040 h 6858000"/>
              <a:gd name="connsiteX190" fmla="*/ 3467355 w 7467600"/>
              <a:gd name="connsiteY190" fmla="*/ 3988130 h 6858000"/>
              <a:gd name="connsiteX191" fmla="*/ 3310753 w 7467600"/>
              <a:gd name="connsiteY191" fmla="*/ 3787140 h 6858000"/>
              <a:gd name="connsiteX192" fmla="*/ 3291335 w 7467600"/>
              <a:gd name="connsiteY192" fmla="*/ 3767420 h 6858000"/>
              <a:gd name="connsiteX193" fmla="*/ 1635889 w 7467600"/>
              <a:gd name="connsiteY193" fmla="*/ 3709494 h 6858000"/>
              <a:gd name="connsiteX194" fmla="*/ 1634800 w 7467600"/>
              <a:gd name="connsiteY194" fmla="*/ 3731111 h 6858000"/>
              <a:gd name="connsiteX195" fmla="*/ 1635889 w 7467600"/>
              <a:gd name="connsiteY195" fmla="*/ 3709494 h 6858000"/>
              <a:gd name="connsiteX196" fmla="*/ 1510397 w 7467600"/>
              <a:gd name="connsiteY196" fmla="*/ 3684705 h 6858000"/>
              <a:gd name="connsiteX197" fmla="*/ 1146550 w 7467600"/>
              <a:gd name="connsiteY197" fmla="*/ 3802012 h 6858000"/>
              <a:gd name="connsiteX198" fmla="*/ 698834 w 7467600"/>
              <a:gd name="connsiteY198" fmla="*/ 3952272 h 6858000"/>
              <a:gd name="connsiteX199" fmla="*/ 34256 w 7467600"/>
              <a:gd name="connsiteY199" fmla="*/ 4347603 h 6858000"/>
              <a:gd name="connsiteX200" fmla="*/ 527241 w 7467600"/>
              <a:gd name="connsiteY200" fmla="*/ 4065078 h 6858000"/>
              <a:gd name="connsiteX201" fmla="*/ 1510397 w 7467600"/>
              <a:gd name="connsiteY201" fmla="*/ 3684705 h 6858000"/>
              <a:gd name="connsiteX202" fmla="*/ 1313114 w 7467600"/>
              <a:gd name="connsiteY202" fmla="*/ 3655216 h 6858000"/>
              <a:gd name="connsiteX203" fmla="*/ 1109304 w 7467600"/>
              <a:gd name="connsiteY203" fmla="*/ 3669030 h 6858000"/>
              <a:gd name="connsiteX204" fmla="*/ 8129 w 7467600"/>
              <a:gd name="connsiteY204" fmla="*/ 4330519 h 6858000"/>
              <a:gd name="connsiteX205" fmla="*/ 687572 w 7467600"/>
              <a:gd name="connsiteY205" fmla="*/ 3925629 h 6858000"/>
              <a:gd name="connsiteX206" fmla="*/ 1138365 w 7467600"/>
              <a:gd name="connsiteY206" fmla="*/ 3774515 h 6858000"/>
              <a:gd name="connsiteX207" fmla="*/ 1505579 w 7467600"/>
              <a:gd name="connsiteY207" fmla="*/ 3655526 h 6858000"/>
              <a:gd name="connsiteX208" fmla="*/ 1313114 w 7467600"/>
              <a:gd name="connsiteY208" fmla="*/ 3655216 h 6858000"/>
              <a:gd name="connsiteX209" fmla="*/ 3655073 w 7467600"/>
              <a:gd name="connsiteY209" fmla="*/ 3650884 h 6858000"/>
              <a:gd name="connsiteX210" fmla="*/ 3989938 w 7467600"/>
              <a:gd name="connsiteY210" fmla="*/ 3991685 h 6858000"/>
              <a:gd name="connsiteX211" fmla="*/ 4393907 w 7467600"/>
              <a:gd name="connsiteY211" fmla="*/ 4261258 h 6858000"/>
              <a:gd name="connsiteX212" fmla="*/ 4648051 w 7467600"/>
              <a:gd name="connsiteY212" fmla="*/ 4374051 h 6858000"/>
              <a:gd name="connsiteX213" fmla="*/ 4383389 w 7467600"/>
              <a:gd name="connsiteY213" fmla="*/ 4184369 h 6858000"/>
              <a:gd name="connsiteX214" fmla="*/ 4165508 w 7467600"/>
              <a:gd name="connsiteY214" fmla="*/ 4035196 h 6858000"/>
              <a:gd name="connsiteX215" fmla="*/ 4068162 w 7467600"/>
              <a:gd name="connsiteY215" fmla="*/ 3953394 h 6858000"/>
              <a:gd name="connsiteX216" fmla="*/ 3981416 w 7467600"/>
              <a:gd name="connsiteY216" fmla="*/ 3880482 h 6858000"/>
              <a:gd name="connsiteX217" fmla="*/ 3800147 w 7467600"/>
              <a:gd name="connsiteY217" fmla="*/ 3749872 h 6858000"/>
              <a:gd name="connsiteX218" fmla="*/ 3655073 w 7467600"/>
              <a:gd name="connsiteY218" fmla="*/ 3650884 h 6858000"/>
              <a:gd name="connsiteX219" fmla="*/ 3670252 w 7467600"/>
              <a:gd name="connsiteY219" fmla="*/ 3622798 h 6858000"/>
              <a:gd name="connsiteX220" fmla="*/ 3817258 w 7467600"/>
              <a:gd name="connsiteY220" fmla="*/ 3723577 h 6858000"/>
              <a:gd name="connsiteX221" fmla="*/ 4000461 w 7467600"/>
              <a:gd name="connsiteY221" fmla="*/ 3855966 h 6858000"/>
              <a:gd name="connsiteX222" fmla="*/ 4088180 w 7467600"/>
              <a:gd name="connsiteY222" fmla="*/ 3929774 h 6858000"/>
              <a:gd name="connsiteX223" fmla="*/ 4184555 w 7467600"/>
              <a:gd name="connsiteY223" fmla="*/ 4010683 h 6858000"/>
              <a:gd name="connsiteX224" fmla="*/ 4399563 w 7467600"/>
              <a:gd name="connsiteY224" fmla="*/ 4158106 h 6858000"/>
              <a:gd name="connsiteX225" fmla="*/ 4684469 w 7467600"/>
              <a:gd name="connsiteY225" fmla="*/ 4364680 h 6858000"/>
              <a:gd name="connsiteX226" fmla="*/ 4690271 w 7467600"/>
              <a:gd name="connsiteY226" fmla="*/ 4370034 h 6858000"/>
              <a:gd name="connsiteX227" fmla="*/ 4136093 w 7467600"/>
              <a:gd name="connsiteY227" fmla="*/ 3858466 h 6858000"/>
              <a:gd name="connsiteX228" fmla="*/ 3670252 w 7467600"/>
              <a:gd name="connsiteY228" fmla="*/ 3622798 h 6858000"/>
              <a:gd name="connsiteX229" fmla="*/ 4440129 w 7467600"/>
              <a:gd name="connsiteY229" fmla="*/ 3448571 h 6858000"/>
              <a:gd name="connsiteX230" fmla="*/ 4856525 w 7467600"/>
              <a:gd name="connsiteY230" fmla="*/ 3915351 h 6858000"/>
              <a:gd name="connsiteX231" fmla="*/ 5059055 w 7467600"/>
              <a:gd name="connsiteY231" fmla="*/ 4108918 h 6858000"/>
              <a:gd name="connsiteX232" fmla="*/ 5290070 w 7467600"/>
              <a:gd name="connsiteY232" fmla="*/ 4263619 h 6858000"/>
              <a:gd name="connsiteX233" fmla="*/ 4834991 w 7467600"/>
              <a:gd name="connsiteY233" fmla="*/ 3830985 h 6858000"/>
              <a:gd name="connsiteX234" fmla="*/ 4440129 w 7467600"/>
              <a:gd name="connsiteY234" fmla="*/ 3448571 h 6858000"/>
              <a:gd name="connsiteX235" fmla="*/ 4441737 w 7467600"/>
              <a:gd name="connsiteY235" fmla="*/ 3399734 h 6858000"/>
              <a:gd name="connsiteX236" fmla="*/ 4431236 w 7467600"/>
              <a:gd name="connsiteY236" fmla="*/ 3400954 h 6858000"/>
              <a:gd name="connsiteX237" fmla="*/ 4557150 w 7467600"/>
              <a:gd name="connsiteY237" fmla="*/ 3510023 h 6858000"/>
              <a:gd name="connsiteX238" fmla="*/ 4856936 w 7467600"/>
              <a:gd name="connsiteY238" fmla="*/ 3809146 h 6858000"/>
              <a:gd name="connsiteX239" fmla="*/ 5111996 w 7467600"/>
              <a:gd name="connsiteY239" fmla="*/ 4065759 h 6858000"/>
              <a:gd name="connsiteX240" fmla="*/ 5388878 w 7467600"/>
              <a:gd name="connsiteY240" fmla="*/ 4300185 h 6858000"/>
              <a:gd name="connsiteX241" fmla="*/ 5425556 w 7467600"/>
              <a:gd name="connsiteY241" fmla="*/ 4308967 h 6858000"/>
              <a:gd name="connsiteX242" fmla="*/ 4943646 w 7467600"/>
              <a:gd name="connsiteY242" fmla="*/ 3822916 h 6858000"/>
              <a:gd name="connsiteX243" fmla="*/ 4594837 w 7467600"/>
              <a:gd name="connsiteY243" fmla="*/ 3532274 h 6858000"/>
              <a:gd name="connsiteX244" fmla="*/ 4441737 w 7467600"/>
              <a:gd name="connsiteY244" fmla="*/ 3399734 h 6858000"/>
              <a:gd name="connsiteX245" fmla="*/ 5425834 w 7467600"/>
              <a:gd name="connsiteY245" fmla="*/ 3162785 h 6858000"/>
              <a:gd name="connsiteX246" fmla="*/ 5401644 w 7467600"/>
              <a:gd name="connsiteY246" fmla="*/ 3617847 h 6858000"/>
              <a:gd name="connsiteX247" fmla="*/ 5467256 w 7467600"/>
              <a:gd name="connsiteY247" fmla="*/ 4175494 h 6858000"/>
              <a:gd name="connsiteX248" fmla="*/ 5448069 w 7467600"/>
              <a:gd name="connsiteY248" fmla="*/ 3567554 h 6858000"/>
              <a:gd name="connsiteX249" fmla="*/ 5425834 w 7467600"/>
              <a:gd name="connsiteY249" fmla="*/ 3162785 h 6858000"/>
              <a:gd name="connsiteX250" fmla="*/ 1318687 w 7467600"/>
              <a:gd name="connsiteY250" fmla="*/ 3113840 h 6858000"/>
              <a:gd name="connsiteX251" fmla="*/ 1066793 w 7467600"/>
              <a:gd name="connsiteY251" fmla="*/ 3212171 h 6858000"/>
              <a:gd name="connsiteX252" fmla="*/ 993319 w 7467600"/>
              <a:gd name="connsiteY252" fmla="*/ 3247648 h 6858000"/>
              <a:gd name="connsiteX253" fmla="*/ 853081 w 7467600"/>
              <a:gd name="connsiteY253" fmla="*/ 3312410 h 6858000"/>
              <a:gd name="connsiteX254" fmla="*/ 805957 w 7467600"/>
              <a:gd name="connsiteY254" fmla="*/ 3330443 h 6858000"/>
              <a:gd name="connsiteX255" fmla="*/ 1318687 w 7467600"/>
              <a:gd name="connsiteY255" fmla="*/ 3113840 h 6858000"/>
              <a:gd name="connsiteX256" fmla="*/ 5453702 w 7467600"/>
              <a:gd name="connsiteY256" fmla="*/ 3090882 h 6858000"/>
              <a:gd name="connsiteX257" fmla="*/ 5480135 w 7467600"/>
              <a:gd name="connsiteY257" fmla="*/ 3565802 h 6858000"/>
              <a:gd name="connsiteX258" fmla="*/ 5499023 w 7467600"/>
              <a:gd name="connsiteY258" fmla="*/ 4166310 h 6858000"/>
              <a:gd name="connsiteX259" fmla="*/ 5547022 w 7467600"/>
              <a:gd name="connsiteY259" fmla="*/ 3607838 h 6858000"/>
              <a:gd name="connsiteX260" fmla="*/ 5515964 w 7467600"/>
              <a:gd name="connsiteY260" fmla="*/ 3378541 h 6858000"/>
              <a:gd name="connsiteX261" fmla="*/ 5453702 w 7467600"/>
              <a:gd name="connsiteY261" fmla="*/ 3090882 h 6858000"/>
              <a:gd name="connsiteX262" fmla="*/ 1238695 w 7467600"/>
              <a:gd name="connsiteY262" fmla="*/ 3076820 h 6858000"/>
              <a:gd name="connsiteX263" fmla="*/ 716371 w 7467600"/>
              <a:gd name="connsiteY263" fmla="*/ 3293249 h 6858000"/>
              <a:gd name="connsiteX264" fmla="*/ 579522 w 7467600"/>
              <a:gd name="connsiteY264" fmla="*/ 3371759 h 6858000"/>
              <a:gd name="connsiteX265" fmla="*/ 600288 w 7467600"/>
              <a:gd name="connsiteY265" fmla="*/ 3365555 h 6858000"/>
              <a:gd name="connsiteX266" fmla="*/ 840692 w 7467600"/>
              <a:gd name="connsiteY266" fmla="*/ 3284921 h 6858000"/>
              <a:gd name="connsiteX267" fmla="*/ 979248 w 7467600"/>
              <a:gd name="connsiteY267" fmla="*/ 3221003 h 6858000"/>
              <a:gd name="connsiteX268" fmla="*/ 1053282 w 7467600"/>
              <a:gd name="connsiteY268" fmla="*/ 3185247 h 6858000"/>
              <a:gd name="connsiteX269" fmla="*/ 1320603 w 7467600"/>
              <a:gd name="connsiteY269" fmla="*/ 3081281 h 6858000"/>
              <a:gd name="connsiteX270" fmla="*/ 1238695 w 7467600"/>
              <a:gd name="connsiteY270" fmla="*/ 3076820 h 6858000"/>
              <a:gd name="connsiteX271" fmla="*/ 5425627 w 7467600"/>
              <a:gd name="connsiteY271" fmla="*/ 2954192 h 6858000"/>
              <a:gd name="connsiteX272" fmla="*/ 5470770 w 7467600"/>
              <a:gd name="connsiteY272" fmla="*/ 3005435 h 6858000"/>
              <a:gd name="connsiteX273" fmla="*/ 5519779 w 7467600"/>
              <a:gd name="connsiteY273" fmla="*/ 4359223 h 6858000"/>
              <a:gd name="connsiteX274" fmla="*/ 5520293 w 7467600"/>
              <a:gd name="connsiteY274" fmla="*/ 4360602 h 6858000"/>
              <a:gd name="connsiteX275" fmla="*/ 5767221 w 7467600"/>
              <a:gd name="connsiteY275" fmla="*/ 4665564 h 6858000"/>
              <a:gd name="connsiteX276" fmla="*/ 6937169 w 7467600"/>
              <a:gd name="connsiteY276" fmla="*/ 4815941 h 6858000"/>
              <a:gd name="connsiteX277" fmla="*/ 6953922 w 7467600"/>
              <a:gd name="connsiteY277" fmla="*/ 4890068 h 6858000"/>
              <a:gd name="connsiteX278" fmla="*/ 6071359 w 7467600"/>
              <a:gd name="connsiteY278" fmla="*/ 4770770 h 6858000"/>
              <a:gd name="connsiteX279" fmla="*/ 6038839 w 7467600"/>
              <a:gd name="connsiteY279" fmla="*/ 4764474 h 6858000"/>
              <a:gd name="connsiteX280" fmla="*/ 6038706 w 7467600"/>
              <a:gd name="connsiteY280" fmla="*/ 4763847 h 6858000"/>
              <a:gd name="connsiteX281" fmla="*/ 6037784 w 7467600"/>
              <a:gd name="connsiteY281" fmla="*/ 4764270 h 6858000"/>
              <a:gd name="connsiteX282" fmla="*/ 6038839 w 7467600"/>
              <a:gd name="connsiteY282" fmla="*/ 4764474 h 6858000"/>
              <a:gd name="connsiteX283" fmla="*/ 6040338 w 7467600"/>
              <a:gd name="connsiteY283" fmla="*/ 4771418 h 6858000"/>
              <a:gd name="connsiteX284" fmla="*/ 6024488 w 7467600"/>
              <a:gd name="connsiteY284" fmla="*/ 4809903 h 6858000"/>
              <a:gd name="connsiteX285" fmla="*/ 5599771 w 7467600"/>
              <a:gd name="connsiteY285" fmla="*/ 5509652 h 6858000"/>
              <a:gd name="connsiteX286" fmla="*/ 5548843 w 7467600"/>
              <a:gd name="connsiteY286" fmla="*/ 5563845 h 6858000"/>
              <a:gd name="connsiteX287" fmla="*/ 5940952 w 7467600"/>
              <a:gd name="connsiteY287" fmla="*/ 6250028 h 6858000"/>
              <a:gd name="connsiteX288" fmla="*/ 6043441 w 7467600"/>
              <a:gd name="connsiteY288" fmla="*/ 6665847 h 6858000"/>
              <a:gd name="connsiteX289" fmla="*/ 6093432 w 7467600"/>
              <a:gd name="connsiteY289" fmla="*/ 6858000 h 6858000"/>
              <a:gd name="connsiteX290" fmla="*/ 6034344 w 7467600"/>
              <a:gd name="connsiteY290" fmla="*/ 6858000 h 6858000"/>
              <a:gd name="connsiteX291" fmla="*/ 6026679 w 7467600"/>
              <a:gd name="connsiteY291" fmla="*/ 6836959 h 6858000"/>
              <a:gd name="connsiteX292" fmla="*/ 5800441 w 7467600"/>
              <a:gd name="connsiteY292" fmla="*/ 6335286 h 6858000"/>
              <a:gd name="connsiteX293" fmla="*/ 5526562 w 7467600"/>
              <a:gd name="connsiteY293" fmla="*/ 5705388 h 6858000"/>
              <a:gd name="connsiteX294" fmla="*/ 5519640 w 7467600"/>
              <a:gd name="connsiteY294" fmla="*/ 5683774 h 6858000"/>
              <a:gd name="connsiteX295" fmla="*/ 5844559 w 7467600"/>
              <a:gd name="connsiteY295" fmla="*/ 6553349 h 6858000"/>
              <a:gd name="connsiteX296" fmla="*/ 5975994 w 7467600"/>
              <a:gd name="connsiteY296" fmla="*/ 6858000 h 6858000"/>
              <a:gd name="connsiteX297" fmla="*/ 5898547 w 7467600"/>
              <a:gd name="connsiteY297" fmla="*/ 6858000 h 6858000"/>
              <a:gd name="connsiteX298" fmla="*/ 5682041 w 7467600"/>
              <a:gd name="connsiteY298" fmla="*/ 6355860 h 6858000"/>
              <a:gd name="connsiteX299" fmla="*/ 5461758 w 7467600"/>
              <a:gd name="connsiteY299" fmla="*/ 5820220 h 6858000"/>
              <a:gd name="connsiteX300" fmla="*/ 5237282 w 7467600"/>
              <a:gd name="connsiteY300" fmla="*/ 6579086 h 6858000"/>
              <a:gd name="connsiteX301" fmla="*/ 5115009 w 7467600"/>
              <a:gd name="connsiteY301" fmla="*/ 6858000 h 6858000"/>
              <a:gd name="connsiteX302" fmla="*/ 5028074 w 7467600"/>
              <a:gd name="connsiteY302" fmla="*/ 6858000 h 6858000"/>
              <a:gd name="connsiteX303" fmla="*/ 5079508 w 7467600"/>
              <a:gd name="connsiteY303" fmla="*/ 6749074 h 6858000"/>
              <a:gd name="connsiteX304" fmla="*/ 5371846 w 7467600"/>
              <a:gd name="connsiteY304" fmla="*/ 5924413 h 6858000"/>
              <a:gd name="connsiteX305" fmla="*/ 5270512 w 7467600"/>
              <a:gd name="connsiteY305" fmla="*/ 6138975 h 6858000"/>
              <a:gd name="connsiteX306" fmla="*/ 5062409 w 7467600"/>
              <a:gd name="connsiteY306" fmla="*/ 6653544 h 6858000"/>
              <a:gd name="connsiteX307" fmla="*/ 5036628 w 7467600"/>
              <a:gd name="connsiteY307" fmla="*/ 6754247 h 6858000"/>
              <a:gd name="connsiteX308" fmla="*/ 5009112 w 7467600"/>
              <a:gd name="connsiteY308" fmla="*/ 6858000 h 6858000"/>
              <a:gd name="connsiteX309" fmla="*/ 4976679 w 7467600"/>
              <a:gd name="connsiteY309" fmla="*/ 6858000 h 6858000"/>
              <a:gd name="connsiteX310" fmla="*/ 5006537 w 7467600"/>
              <a:gd name="connsiteY310" fmla="*/ 6747068 h 6858000"/>
              <a:gd name="connsiteX311" fmla="*/ 5032723 w 7467600"/>
              <a:gd name="connsiteY311" fmla="*/ 6644957 h 6858000"/>
              <a:gd name="connsiteX312" fmla="*/ 5242949 w 7467600"/>
              <a:gd name="connsiteY312" fmla="*/ 6125175 h 6858000"/>
              <a:gd name="connsiteX313" fmla="*/ 5286321 w 7467600"/>
              <a:gd name="connsiteY313" fmla="*/ 6033555 h 6858000"/>
              <a:gd name="connsiteX314" fmla="*/ 5008210 w 7467600"/>
              <a:gd name="connsiteY314" fmla="*/ 6649194 h 6858000"/>
              <a:gd name="connsiteX315" fmla="*/ 4986321 w 7467600"/>
              <a:gd name="connsiteY315" fmla="*/ 6765687 h 6858000"/>
              <a:gd name="connsiteX316" fmla="*/ 4973474 w 7467600"/>
              <a:gd name="connsiteY316" fmla="*/ 6858000 h 6858000"/>
              <a:gd name="connsiteX317" fmla="*/ 4907178 w 7467600"/>
              <a:gd name="connsiteY317" fmla="*/ 6858000 h 6858000"/>
              <a:gd name="connsiteX318" fmla="*/ 4910810 w 7467600"/>
              <a:gd name="connsiteY318" fmla="*/ 6829660 h 6858000"/>
              <a:gd name="connsiteX319" fmla="*/ 4987461 w 7467600"/>
              <a:gd name="connsiteY319" fmla="*/ 6432994 h 6858000"/>
              <a:gd name="connsiteX320" fmla="*/ 5179262 w 7467600"/>
              <a:gd name="connsiteY320" fmla="*/ 6035044 h 6858000"/>
              <a:gd name="connsiteX321" fmla="*/ 4689678 w 7467600"/>
              <a:gd name="connsiteY321" fmla="*/ 6440241 h 6858000"/>
              <a:gd name="connsiteX322" fmla="*/ 4477543 w 7467600"/>
              <a:gd name="connsiteY322" fmla="*/ 6674836 h 6858000"/>
              <a:gd name="connsiteX323" fmla="*/ 4329957 w 7467600"/>
              <a:gd name="connsiteY323" fmla="*/ 6858000 h 6858000"/>
              <a:gd name="connsiteX324" fmla="*/ 4218595 w 7467600"/>
              <a:gd name="connsiteY324" fmla="*/ 6858000 h 6858000"/>
              <a:gd name="connsiteX325" fmla="*/ 4368888 w 7467600"/>
              <a:gd name="connsiteY325" fmla="*/ 6668412 h 6858000"/>
              <a:gd name="connsiteX326" fmla="*/ 4563091 w 7467600"/>
              <a:gd name="connsiteY326" fmla="*/ 6442508 h 6858000"/>
              <a:gd name="connsiteX327" fmla="*/ 5387324 w 7467600"/>
              <a:gd name="connsiteY327" fmla="*/ 5705830 h 6858000"/>
              <a:gd name="connsiteX328" fmla="*/ 5073620 w 7467600"/>
              <a:gd name="connsiteY328" fmla="*/ 5955437 h 6858000"/>
              <a:gd name="connsiteX329" fmla="*/ 4689789 w 7467600"/>
              <a:gd name="connsiteY329" fmla="*/ 6268382 h 6858000"/>
              <a:gd name="connsiteX330" fmla="*/ 4418722 w 7467600"/>
              <a:gd name="connsiteY330" fmla="*/ 6570886 h 6858000"/>
              <a:gd name="connsiteX331" fmla="*/ 4214944 w 7467600"/>
              <a:gd name="connsiteY331" fmla="*/ 6858000 h 6858000"/>
              <a:gd name="connsiteX332" fmla="*/ 4177898 w 7467600"/>
              <a:gd name="connsiteY332" fmla="*/ 6858000 h 6858000"/>
              <a:gd name="connsiteX333" fmla="*/ 4391597 w 7467600"/>
              <a:gd name="connsiteY333" fmla="*/ 6556370 h 6858000"/>
              <a:gd name="connsiteX334" fmla="*/ 4668889 w 7467600"/>
              <a:gd name="connsiteY334" fmla="*/ 6246399 h 6858000"/>
              <a:gd name="connsiteX335" fmla="*/ 5055427 w 7467600"/>
              <a:gd name="connsiteY335" fmla="*/ 5931476 h 6858000"/>
              <a:gd name="connsiteX336" fmla="*/ 5371814 w 7467600"/>
              <a:gd name="connsiteY336" fmla="*/ 5678975 h 6858000"/>
              <a:gd name="connsiteX337" fmla="*/ 4987918 w 7467600"/>
              <a:gd name="connsiteY337" fmla="*/ 5838701 h 6858000"/>
              <a:gd name="connsiteX338" fmla="*/ 4317146 w 7467600"/>
              <a:gd name="connsiteY338" fmla="*/ 6587716 h 6858000"/>
              <a:gd name="connsiteX339" fmla="*/ 4171627 w 7467600"/>
              <a:gd name="connsiteY339" fmla="*/ 6858000 h 6858000"/>
              <a:gd name="connsiteX340" fmla="*/ 4081585 w 7467600"/>
              <a:gd name="connsiteY340" fmla="*/ 6858000 h 6858000"/>
              <a:gd name="connsiteX341" fmla="*/ 4238603 w 7467600"/>
              <a:gd name="connsiteY341" fmla="*/ 6559341 h 6858000"/>
              <a:gd name="connsiteX342" fmla="*/ 4778333 w 7467600"/>
              <a:gd name="connsiteY342" fmla="*/ 5873626 h 6858000"/>
              <a:gd name="connsiteX343" fmla="*/ 5414185 w 7467600"/>
              <a:gd name="connsiteY343" fmla="*/ 5573882 h 6858000"/>
              <a:gd name="connsiteX344" fmla="*/ 5959648 w 7467600"/>
              <a:gd name="connsiteY344" fmla="*/ 4760797 h 6858000"/>
              <a:gd name="connsiteX345" fmla="*/ 5355019 w 7467600"/>
              <a:gd name="connsiteY345" fmla="*/ 4734672 h 6858000"/>
              <a:gd name="connsiteX346" fmla="*/ 5083565 w 7467600"/>
              <a:gd name="connsiteY346" fmla="*/ 5179121 h 6858000"/>
              <a:gd name="connsiteX347" fmla="*/ 4713577 w 7467600"/>
              <a:gd name="connsiteY347" fmla="*/ 5616803 h 6858000"/>
              <a:gd name="connsiteX348" fmla="*/ 3989559 w 7467600"/>
              <a:gd name="connsiteY348" fmla="*/ 6145945 h 6858000"/>
              <a:gd name="connsiteX349" fmla="*/ 3939824 w 7467600"/>
              <a:gd name="connsiteY349" fmla="*/ 6066900 h 6858000"/>
              <a:gd name="connsiteX350" fmla="*/ 4584537 w 7467600"/>
              <a:gd name="connsiteY350" fmla="*/ 5324826 h 6858000"/>
              <a:gd name="connsiteX351" fmla="*/ 5037105 w 7467600"/>
              <a:gd name="connsiteY351" fmla="*/ 5088765 h 6858000"/>
              <a:gd name="connsiteX352" fmla="*/ 5039930 w 7467600"/>
              <a:gd name="connsiteY352" fmla="*/ 5089585 h 6858000"/>
              <a:gd name="connsiteX353" fmla="*/ 5263764 w 7467600"/>
              <a:gd name="connsiteY353" fmla="*/ 4735525 h 6858000"/>
              <a:gd name="connsiteX354" fmla="*/ 4086300 w 7467600"/>
              <a:gd name="connsiteY354" fmla="*/ 4884599 h 6858000"/>
              <a:gd name="connsiteX355" fmla="*/ 4085485 w 7467600"/>
              <a:gd name="connsiteY355" fmla="*/ 4899070 h 6858000"/>
              <a:gd name="connsiteX356" fmla="*/ 3871915 w 7467600"/>
              <a:gd name="connsiteY356" fmla="*/ 5253645 h 6858000"/>
              <a:gd name="connsiteX357" fmla="*/ 3799374 w 7467600"/>
              <a:gd name="connsiteY357" fmla="*/ 5466127 h 6858000"/>
              <a:gd name="connsiteX358" fmla="*/ 3498850 w 7467600"/>
              <a:gd name="connsiteY358" fmla="*/ 6661888 h 6858000"/>
              <a:gd name="connsiteX359" fmla="*/ 3399216 w 7467600"/>
              <a:gd name="connsiteY359" fmla="*/ 6858000 h 6858000"/>
              <a:gd name="connsiteX360" fmla="*/ 3303688 w 7467600"/>
              <a:gd name="connsiteY360" fmla="*/ 6858000 h 6858000"/>
              <a:gd name="connsiteX361" fmla="*/ 3391774 w 7467600"/>
              <a:gd name="connsiteY361" fmla="*/ 6697181 h 6858000"/>
              <a:gd name="connsiteX362" fmla="*/ 3735540 w 7467600"/>
              <a:gd name="connsiteY362" fmla="*/ 5546923 h 6858000"/>
              <a:gd name="connsiteX363" fmla="*/ 3729438 w 7467600"/>
              <a:gd name="connsiteY363" fmla="*/ 5569058 h 6858000"/>
              <a:gd name="connsiteX364" fmla="*/ 3707782 w 7467600"/>
              <a:gd name="connsiteY364" fmla="*/ 5644908 h 6858000"/>
              <a:gd name="connsiteX365" fmla="*/ 3583827 w 7467600"/>
              <a:gd name="connsiteY365" fmla="*/ 6039215 h 6858000"/>
              <a:gd name="connsiteX366" fmla="*/ 3547861 w 7467600"/>
              <a:gd name="connsiteY366" fmla="*/ 6129609 h 6858000"/>
              <a:gd name="connsiteX367" fmla="*/ 3490905 w 7467600"/>
              <a:gd name="connsiteY367" fmla="*/ 6277660 h 6858000"/>
              <a:gd name="connsiteX368" fmla="*/ 3455859 w 7467600"/>
              <a:gd name="connsiteY368" fmla="*/ 6391301 h 6858000"/>
              <a:gd name="connsiteX369" fmla="*/ 3429112 w 7467600"/>
              <a:gd name="connsiteY369" fmla="*/ 6479469 h 6858000"/>
              <a:gd name="connsiteX370" fmla="*/ 3304862 w 7467600"/>
              <a:gd name="connsiteY370" fmla="*/ 6796476 h 6858000"/>
              <a:gd name="connsiteX371" fmla="*/ 3276071 w 7467600"/>
              <a:gd name="connsiteY371" fmla="*/ 6858000 h 6858000"/>
              <a:gd name="connsiteX372" fmla="*/ 3240805 w 7467600"/>
              <a:gd name="connsiteY372" fmla="*/ 6858000 h 6858000"/>
              <a:gd name="connsiteX373" fmla="*/ 3275917 w 7467600"/>
              <a:gd name="connsiteY373" fmla="*/ 6783192 h 6858000"/>
              <a:gd name="connsiteX374" fmla="*/ 3399358 w 7467600"/>
              <a:gd name="connsiteY374" fmla="*/ 6469011 h 6858000"/>
              <a:gd name="connsiteX375" fmla="*/ 3425650 w 7467600"/>
              <a:gd name="connsiteY375" fmla="*/ 6381333 h 6858000"/>
              <a:gd name="connsiteX376" fmla="*/ 3460661 w 7467600"/>
              <a:gd name="connsiteY376" fmla="*/ 6266763 h 6858000"/>
              <a:gd name="connsiteX377" fmla="*/ 3518021 w 7467600"/>
              <a:gd name="connsiteY377" fmla="*/ 6117298 h 6858000"/>
              <a:gd name="connsiteX378" fmla="*/ 3554035 w 7467600"/>
              <a:gd name="connsiteY378" fmla="*/ 6027832 h 6858000"/>
              <a:gd name="connsiteX379" fmla="*/ 3677174 w 7467600"/>
              <a:gd name="connsiteY379" fmla="*/ 5636351 h 6858000"/>
              <a:gd name="connsiteX380" fmla="*/ 3698819 w 7467600"/>
              <a:gd name="connsiteY380" fmla="*/ 5560503 h 6858000"/>
              <a:gd name="connsiteX381" fmla="*/ 3702094 w 7467600"/>
              <a:gd name="connsiteY381" fmla="*/ 5549194 h 6858000"/>
              <a:gd name="connsiteX382" fmla="*/ 3398355 w 7467600"/>
              <a:gd name="connsiteY382" fmla="*/ 6094603 h 6858000"/>
              <a:gd name="connsiteX383" fmla="*/ 3193941 w 7467600"/>
              <a:gd name="connsiteY383" fmla="*/ 6798775 h 6858000"/>
              <a:gd name="connsiteX384" fmla="*/ 3184140 w 7467600"/>
              <a:gd name="connsiteY384" fmla="*/ 6858000 h 6858000"/>
              <a:gd name="connsiteX385" fmla="*/ 3099978 w 7467600"/>
              <a:gd name="connsiteY385" fmla="*/ 6858000 h 6858000"/>
              <a:gd name="connsiteX386" fmla="*/ 3101556 w 7467600"/>
              <a:gd name="connsiteY386" fmla="*/ 6843337 h 6858000"/>
              <a:gd name="connsiteX387" fmla="*/ 3370162 w 7467600"/>
              <a:gd name="connsiteY387" fmla="*/ 5785550 h 6858000"/>
              <a:gd name="connsiteX388" fmla="*/ 3746477 w 7467600"/>
              <a:gd name="connsiteY388" fmla="*/ 5377889 h 6858000"/>
              <a:gd name="connsiteX389" fmla="*/ 3863399 w 7467600"/>
              <a:gd name="connsiteY389" fmla="*/ 5087257 h 6858000"/>
              <a:gd name="connsiteX390" fmla="*/ 3968712 w 7467600"/>
              <a:gd name="connsiteY390" fmla="*/ 4913989 h 6858000"/>
              <a:gd name="connsiteX391" fmla="*/ 2792390 w 7467600"/>
              <a:gd name="connsiteY391" fmla="*/ 5382974 h 6858000"/>
              <a:gd name="connsiteX392" fmla="*/ 2714982 w 7467600"/>
              <a:gd name="connsiteY392" fmla="*/ 5427051 h 6858000"/>
              <a:gd name="connsiteX393" fmla="*/ 2813361 w 7467600"/>
              <a:gd name="connsiteY393" fmla="*/ 6023912 h 6858000"/>
              <a:gd name="connsiteX394" fmla="*/ 2688430 w 7467600"/>
              <a:gd name="connsiteY394" fmla="*/ 6801564 h 6858000"/>
              <a:gd name="connsiteX395" fmla="*/ 2629626 w 7467600"/>
              <a:gd name="connsiteY395" fmla="*/ 6763394 h 6858000"/>
              <a:gd name="connsiteX396" fmla="*/ 2565328 w 7467600"/>
              <a:gd name="connsiteY396" fmla="*/ 5516399 h 6858000"/>
              <a:gd name="connsiteX397" fmla="*/ 1922999 w 7467600"/>
              <a:gd name="connsiteY397" fmla="*/ 5980343 h 6858000"/>
              <a:gd name="connsiteX398" fmla="*/ 1950261 w 7467600"/>
              <a:gd name="connsiteY398" fmla="*/ 6405858 h 6858000"/>
              <a:gd name="connsiteX399" fmla="*/ 2365554 w 7467600"/>
              <a:gd name="connsiteY399" fmla="*/ 6759107 h 6858000"/>
              <a:gd name="connsiteX400" fmla="*/ 2424142 w 7467600"/>
              <a:gd name="connsiteY400" fmla="*/ 6858000 h 6858000"/>
              <a:gd name="connsiteX401" fmla="*/ 2395994 w 7467600"/>
              <a:gd name="connsiteY401" fmla="*/ 6858000 h 6858000"/>
              <a:gd name="connsiteX402" fmla="*/ 2392863 w 7467600"/>
              <a:gd name="connsiteY402" fmla="*/ 6852964 h 6858000"/>
              <a:gd name="connsiteX403" fmla="*/ 2017589 w 7467600"/>
              <a:gd name="connsiteY403" fmla="*/ 6493982 h 6858000"/>
              <a:gd name="connsiteX404" fmla="*/ 2147336 w 7467600"/>
              <a:gd name="connsiteY404" fmla="*/ 6594052 h 6858000"/>
              <a:gd name="connsiteX405" fmla="*/ 2207047 w 7467600"/>
              <a:gd name="connsiteY405" fmla="*/ 6654540 h 6858000"/>
              <a:gd name="connsiteX406" fmla="*/ 2299106 w 7467600"/>
              <a:gd name="connsiteY406" fmla="*/ 6778931 h 6858000"/>
              <a:gd name="connsiteX407" fmla="*/ 2314430 w 7467600"/>
              <a:gd name="connsiteY407" fmla="*/ 6801144 h 6858000"/>
              <a:gd name="connsiteX408" fmla="*/ 2352406 w 7467600"/>
              <a:gd name="connsiteY408" fmla="*/ 6858000 h 6858000"/>
              <a:gd name="connsiteX409" fmla="*/ 2314492 w 7467600"/>
              <a:gd name="connsiteY409" fmla="*/ 6858000 h 6858000"/>
              <a:gd name="connsiteX410" fmla="*/ 2288095 w 7467600"/>
              <a:gd name="connsiteY410" fmla="*/ 6818030 h 6858000"/>
              <a:gd name="connsiteX411" fmla="*/ 2272768 w 7467600"/>
              <a:gd name="connsiteY411" fmla="*/ 6795822 h 6858000"/>
              <a:gd name="connsiteX412" fmla="*/ 2182715 w 7467600"/>
              <a:gd name="connsiteY412" fmla="*/ 6675071 h 6858000"/>
              <a:gd name="connsiteX413" fmla="*/ 2032061 w 7467600"/>
              <a:gd name="connsiteY413" fmla="*/ 6541380 h 6858000"/>
              <a:gd name="connsiteX414" fmla="*/ 2257220 w 7467600"/>
              <a:gd name="connsiteY414" fmla="*/ 6826257 h 6858000"/>
              <a:gd name="connsiteX415" fmla="*/ 2281324 w 7467600"/>
              <a:gd name="connsiteY415" fmla="*/ 6858000 h 6858000"/>
              <a:gd name="connsiteX416" fmla="*/ 2242860 w 7467600"/>
              <a:gd name="connsiteY416" fmla="*/ 6858000 h 6858000"/>
              <a:gd name="connsiteX417" fmla="*/ 2232818 w 7467600"/>
              <a:gd name="connsiteY417" fmla="*/ 6844926 h 6858000"/>
              <a:gd name="connsiteX418" fmla="*/ 1990172 w 7467600"/>
              <a:gd name="connsiteY418" fmla="*/ 6542121 h 6858000"/>
              <a:gd name="connsiteX419" fmla="*/ 2124090 w 7467600"/>
              <a:gd name="connsiteY419" fmla="*/ 6761017 h 6858000"/>
              <a:gd name="connsiteX420" fmla="*/ 2200380 w 7467600"/>
              <a:gd name="connsiteY420" fmla="*/ 6858000 h 6858000"/>
              <a:gd name="connsiteX421" fmla="*/ 2147507 w 7467600"/>
              <a:gd name="connsiteY421" fmla="*/ 6858000 h 6858000"/>
              <a:gd name="connsiteX422" fmla="*/ 2070668 w 7467600"/>
              <a:gd name="connsiteY422" fmla="*/ 6761520 h 6858000"/>
              <a:gd name="connsiteX423" fmla="*/ 1975142 w 7467600"/>
              <a:gd name="connsiteY423" fmla="*/ 6585570 h 6858000"/>
              <a:gd name="connsiteX424" fmla="*/ 2050035 w 7467600"/>
              <a:gd name="connsiteY424" fmla="*/ 6813345 h 6858000"/>
              <a:gd name="connsiteX425" fmla="*/ 2063025 w 7467600"/>
              <a:gd name="connsiteY425" fmla="*/ 6858000 h 6858000"/>
              <a:gd name="connsiteX426" fmla="*/ 2021675 w 7467600"/>
              <a:gd name="connsiteY426" fmla="*/ 6858000 h 6858000"/>
              <a:gd name="connsiteX427" fmla="*/ 2019308 w 7467600"/>
              <a:gd name="connsiteY427" fmla="*/ 6847118 h 6858000"/>
              <a:gd name="connsiteX428" fmla="*/ 1938835 w 7467600"/>
              <a:gd name="connsiteY428" fmla="*/ 6551160 h 6858000"/>
              <a:gd name="connsiteX429" fmla="*/ 1953230 w 7467600"/>
              <a:gd name="connsiteY429" fmla="*/ 6759699 h 6858000"/>
              <a:gd name="connsiteX430" fmla="*/ 1956763 w 7467600"/>
              <a:gd name="connsiteY430" fmla="*/ 6778191 h 6858000"/>
              <a:gd name="connsiteX431" fmla="*/ 1967925 w 7467600"/>
              <a:gd name="connsiteY431" fmla="*/ 6858000 h 6858000"/>
              <a:gd name="connsiteX432" fmla="*/ 1936622 w 7467600"/>
              <a:gd name="connsiteY432" fmla="*/ 6858000 h 6858000"/>
              <a:gd name="connsiteX433" fmla="*/ 1926261 w 7467600"/>
              <a:gd name="connsiteY433" fmla="*/ 6784064 h 6858000"/>
              <a:gd name="connsiteX434" fmla="*/ 1922724 w 7467600"/>
              <a:gd name="connsiteY434" fmla="*/ 6765577 h 6858000"/>
              <a:gd name="connsiteX435" fmla="*/ 1904650 w 7467600"/>
              <a:gd name="connsiteY435" fmla="*/ 6639616 h 6858000"/>
              <a:gd name="connsiteX436" fmla="*/ 1885273 w 7467600"/>
              <a:gd name="connsiteY436" fmla="*/ 6858000 h 6858000"/>
              <a:gd name="connsiteX437" fmla="*/ 1854363 w 7467600"/>
              <a:gd name="connsiteY437" fmla="*/ 6858000 h 6858000"/>
              <a:gd name="connsiteX438" fmla="*/ 1880391 w 7467600"/>
              <a:gd name="connsiteY438" fmla="*/ 6603796 h 6858000"/>
              <a:gd name="connsiteX439" fmla="*/ 1818273 w 7467600"/>
              <a:gd name="connsiteY439" fmla="*/ 6715729 h 6858000"/>
              <a:gd name="connsiteX440" fmla="*/ 1794691 w 7467600"/>
              <a:gd name="connsiteY440" fmla="*/ 6843239 h 6858000"/>
              <a:gd name="connsiteX441" fmla="*/ 1794914 w 7467600"/>
              <a:gd name="connsiteY441" fmla="*/ 6858000 h 6858000"/>
              <a:gd name="connsiteX442" fmla="*/ 1746128 w 7467600"/>
              <a:gd name="connsiteY442" fmla="*/ 6858000 h 6858000"/>
              <a:gd name="connsiteX443" fmla="*/ 1753934 w 7467600"/>
              <a:gd name="connsiteY443" fmla="*/ 6724796 h 6858000"/>
              <a:gd name="connsiteX444" fmla="*/ 1792053 w 7467600"/>
              <a:gd name="connsiteY444" fmla="*/ 6572396 h 6858000"/>
              <a:gd name="connsiteX445" fmla="*/ 1862248 w 7467600"/>
              <a:gd name="connsiteY445" fmla="*/ 6266397 h 6858000"/>
              <a:gd name="connsiteX446" fmla="*/ 1862250 w 7467600"/>
              <a:gd name="connsiteY446" fmla="*/ 6033531 h 6858000"/>
              <a:gd name="connsiteX447" fmla="*/ 1211999 w 7467600"/>
              <a:gd name="connsiteY447" fmla="*/ 6683610 h 6858000"/>
              <a:gd name="connsiteX448" fmla="*/ 1213266 w 7467600"/>
              <a:gd name="connsiteY448" fmla="*/ 6691947 h 6858000"/>
              <a:gd name="connsiteX449" fmla="*/ 1203370 w 7467600"/>
              <a:gd name="connsiteY449" fmla="*/ 6850676 h 6858000"/>
              <a:gd name="connsiteX450" fmla="*/ 1203671 w 7467600"/>
              <a:gd name="connsiteY450" fmla="*/ 6858000 h 6858000"/>
              <a:gd name="connsiteX451" fmla="*/ 1143180 w 7467600"/>
              <a:gd name="connsiteY451" fmla="*/ 6858000 h 6858000"/>
              <a:gd name="connsiteX452" fmla="*/ 1142176 w 7467600"/>
              <a:gd name="connsiteY452" fmla="*/ 6766045 h 6858000"/>
              <a:gd name="connsiteX453" fmla="*/ 1067484 w 7467600"/>
              <a:gd name="connsiteY453" fmla="*/ 6858000 h 6858000"/>
              <a:gd name="connsiteX454" fmla="*/ 953928 w 7467600"/>
              <a:gd name="connsiteY454" fmla="*/ 6858000 h 6858000"/>
              <a:gd name="connsiteX455" fmla="*/ 959715 w 7467600"/>
              <a:gd name="connsiteY455" fmla="*/ 6850185 h 6858000"/>
              <a:gd name="connsiteX456" fmla="*/ 1483788 w 7467600"/>
              <a:gd name="connsiteY456" fmla="*/ 6259174 h 6858000"/>
              <a:gd name="connsiteX457" fmla="*/ 1100671 w 7467600"/>
              <a:gd name="connsiteY457" fmla="*/ 6252137 h 6858000"/>
              <a:gd name="connsiteX458" fmla="*/ 1090144 w 7467600"/>
              <a:gd name="connsiteY458" fmla="*/ 6256748 h 6858000"/>
              <a:gd name="connsiteX459" fmla="*/ 1095872 w 7467600"/>
              <a:gd name="connsiteY459" fmla="*/ 6271892 h 6858000"/>
              <a:gd name="connsiteX460" fmla="*/ 262785 w 7467600"/>
              <a:gd name="connsiteY460" fmla="*/ 6845450 h 6858000"/>
              <a:gd name="connsiteX461" fmla="*/ 209968 w 7467600"/>
              <a:gd name="connsiteY461" fmla="*/ 6770713 h 6858000"/>
              <a:gd name="connsiteX462" fmla="*/ 873460 w 7467600"/>
              <a:gd name="connsiteY462" fmla="*/ 6253768 h 6858000"/>
              <a:gd name="connsiteX463" fmla="*/ 192686 w 7467600"/>
              <a:gd name="connsiteY463" fmla="*/ 5849257 h 6858000"/>
              <a:gd name="connsiteX464" fmla="*/ 4696 w 7467600"/>
              <a:gd name="connsiteY464" fmla="*/ 5697668 h 6858000"/>
              <a:gd name="connsiteX465" fmla="*/ 0 w 7467600"/>
              <a:gd name="connsiteY465" fmla="*/ 5689984 h 6858000"/>
              <a:gd name="connsiteX466" fmla="*/ 0 w 7467600"/>
              <a:gd name="connsiteY466" fmla="*/ 5513472 h 6858000"/>
              <a:gd name="connsiteX467" fmla="*/ 174101 w 7467600"/>
              <a:gd name="connsiteY467" fmla="*/ 5620277 h 6858000"/>
              <a:gd name="connsiteX468" fmla="*/ 891800 w 7467600"/>
              <a:gd name="connsiteY468" fmla="*/ 6036935 h 6858000"/>
              <a:gd name="connsiteX469" fmla="*/ 1072219 w 7467600"/>
              <a:gd name="connsiteY469" fmla="*/ 6169443 h 6858000"/>
              <a:gd name="connsiteX470" fmla="*/ 1074117 w 7467600"/>
              <a:gd name="connsiteY470" fmla="*/ 6170301 h 6858000"/>
              <a:gd name="connsiteX471" fmla="*/ 1083114 w 7467600"/>
              <a:gd name="connsiteY471" fmla="*/ 6174131 h 6858000"/>
              <a:gd name="connsiteX472" fmla="*/ 1543010 w 7467600"/>
              <a:gd name="connsiteY472" fmla="*/ 6191140 h 6858000"/>
              <a:gd name="connsiteX473" fmla="*/ 1551080 w 7467600"/>
              <a:gd name="connsiteY473" fmla="*/ 6195006 h 6858000"/>
              <a:gd name="connsiteX474" fmla="*/ 2345443 w 7467600"/>
              <a:gd name="connsiteY474" fmla="*/ 5549882 h 6858000"/>
              <a:gd name="connsiteX475" fmla="*/ 1721499 w 7467600"/>
              <a:gd name="connsiteY475" fmla="*/ 5599969 h 6858000"/>
              <a:gd name="connsiteX476" fmla="*/ 767716 w 7467600"/>
              <a:gd name="connsiteY476" fmla="*/ 5472768 h 6858000"/>
              <a:gd name="connsiteX477" fmla="*/ 722147 w 7467600"/>
              <a:gd name="connsiteY477" fmla="*/ 5393091 h 6858000"/>
              <a:gd name="connsiteX478" fmla="*/ 1485552 w 7467600"/>
              <a:gd name="connsiteY478" fmla="*/ 5313202 h 6858000"/>
              <a:gd name="connsiteX479" fmla="*/ 2143004 w 7467600"/>
              <a:gd name="connsiteY479" fmla="*/ 5402420 h 6858000"/>
              <a:gd name="connsiteX480" fmla="*/ 1933391 w 7467600"/>
              <a:gd name="connsiteY480" fmla="*/ 5156971 h 6858000"/>
              <a:gd name="connsiteX481" fmla="*/ 1827118 w 7467600"/>
              <a:gd name="connsiteY481" fmla="*/ 4968410 h 6858000"/>
              <a:gd name="connsiteX482" fmla="*/ 1837349 w 7467600"/>
              <a:gd name="connsiteY482" fmla="*/ 4956357 h 6858000"/>
              <a:gd name="connsiteX483" fmla="*/ 2162835 w 7467600"/>
              <a:gd name="connsiteY483" fmla="*/ 5187853 h 6858000"/>
              <a:gd name="connsiteX484" fmla="*/ 2257167 w 7467600"/>
              <a:gd name="connsiteY484" fmla="*/ 5462123 h 6858000"/>
              <a:gd name="connsiteX485" fmla="*/ 2261598 w 7467600"/>
              <a:gd name="connsiteY485" fmla="*/ 5467998 h 6858000"/>
              <a:gd name="connsiteX486" fmla="*/ 2437177 w 7467600"/>
              <a:gd name="connsiteY486" fmla="*/ 5479608 h 6858000"/>
              <a:gd name="connsiteX487" fmla="*/ 2445247 w 7467600"/>
              <a:gd name="connsiteY487" fmla="*/ 5483476 h 6858000"/>
              <a:gd name="connsiteX488" fmla="*/ 2743626 w 7467600"/>
              <a:gd name="connsiteY488" fmla="*/ 5304819 h 6858000"/>
              <a:gd name="connsiteX489" fmla="*/ 3048102 w 7467600"/>
              <a:gd name="connsiteY489" fmla="*/ 5150595 h 6858000"/>
              <a:gd name="connsiteX490" fmla="*/ 1799414 w 7467600"/>
              <a:gd name="connsiteY490" fmla="*/ 4694732 h 6858000"/>
              <a:gd name="connsiteX491" fmla="*/ 1771735 w 7467600"/>
              <a:gd name="connsiteY491" fmla="*/ 4619929 h 6858000"/>
              <a:gd name="connsiteX492" fmla="*/ 3104273 w 7467600"/>
              <a:gd name="connsiteY492" fmla="*/ 5076159 h 6858000"/>
              <a:gd name="connsiteX493" fmla="*/ 3113245 w 7467600"/>
              <a:gd name="connsiteY493" fmla="*/ 5090705 h 6858000"/>
              <a:gd name="connsiteX494" fmla="*/ 3126294 w 7467600"/>
              <a:gd name="connsiteY494" fmla="*/ 5114400 h 6858000"/>
              <a:gd name="connsiteX495" fmla="*/ 3937433 w 7467600"/>
              <a:gd name="connsiteY495" fmla="*/ 4830473 h 6858000"/>
              <a:gd name="connsiteX496" fmla="*/ 3590475 w 7467600"/>
              <a:gd name="connsiteY496" fmla="*/ 4597974 h 6858000"/>
              <a:gd name="connsiteX497" fmla="*/ 3100264 w 7467600"/>
              <a:gd name="connsiteY497" fmla="*/ 4579845 h 6858000"/>
              <a:gd name="connsiteX498" fmla="*/ 2183576 w 7467600"/>
              <a:gd name="connsiteY498" fmla="*/ 4227150 h 6858000"/>
              <a:gd name="connsiteX499" fmla="*/ 2151029 w 7467600"/>
              <a:gd name="connsiteY499" fmla="*/ 4146947 h 6858000"/>
              <a:gd name="connsiteX500" fmla="*/ 3563434 w 7467600"/>
              <a:gd name="connsiteY500" fmla="*/ 4469115 h 6858000"/>
              <a:gd name="connsiteX501" fmla="*/ 3177952 w 7467600"/>
              <a:gd name="connsiteY501" fmla="*/ 3657386 h 6858000"/>
              <a:gd name="connsiteX502" fmla="*/ 3189263 w 7467600"/>
              <a:gd name="connsiteY502" fmla="*/ 3625726 h 6858000"/>
              <a:gd name="connsiteX503" fmla="*/ 3560912 w 7467600"/>
              <a:gd name="connsiteY503" fmla="*/ 4079863 h 6858000"/>
              <a:gd name="connsiteX504" fmla="*/ 3626636 w 7467600"/>
              <a:gd name="connsiteY504" fmla="*/ 4512230 h 6858000"/>
              <a:gd name="connsiteX505" fmla="*/ 3653088 w 7467600"/>
              <a:gd name="connsiteY505" fmla="*/ 4521417 h 6858000"/>
              <a:gd name="connsiteX506" fmla="*/ 3988128 w 7467600"/>
              <a:gd name="connsiteY506" fmla="*/ 4817267 h 6858000"/>
              <a:gd name="connsiteX507" fmla="*/ 4830582 w 7467600"/>
              <a:gd name="connsiteY507" fmla="*/ 4676000 h 6858000"/>
              <a:gd name="connsiteX508" fmla="*/ 4830100 w 7467600"/>
              <a:gd name="connsiteY508" fmla="*/ 4675554 h 6858000"/>
              <a:gd name="connsiteX509" fmla="*/ 4036318 w 7467600"/>
              <a:gd name="connsiteY509" fmla="*/ 4147013 h 6858000"/>
              <a:gd name="connsiteX510" fmla="*/ 3432098 w 7467600"/>
              <a:gd name="connsiteY510" fmla="*/ 3537312 h 6858000"/>
              <a:gd name="connsiteX511" fmla="*/ 3446761 w 7467600"/>
              <a:gd name="connsiteY511" fmla="*/ 3461278 h 6858000"/>
              <a:gd name="connsiteX512" fmla="*/ 4419733 w 7467600"/>
              <a:gd name="connsiteY512" fmla="*/ 3963555 h 6858000"/>
              <a:gd name="connsiteX513" fmla="*/ 4781371 w 7467600"/>
              <a:gd name="connsiteY513" fmla="*/ 4458604 h 6858000"/>
              <a:gd name="connsiteX514" fmla="*/ 4780440 w 7467600"/>
              <a:gd name="connsiteY514" fmla="*/ 4470290 h 6858000"/>
              <a:gd name="connsiteX515" fmla="*/ 4898954 w 7467600"/>
              <a:gd name="connsiteY515" fmla="*/ 4662092 h 6858000"/>
              <a:gd name="connsiteX516" fmla="*/ 4900699 w 7467600"/>
              <a:gd name="connsiteY516" fmla="*/ 4670867 h 6858000"/>
              <a:gd name="connsiteX517" fmla="*/ 5714511 w 7467600"/>
              <a:gd name="connsiteY517" fmla="*/ 4663483 h 6858000"/>
              <a:gd name="connsiteX518" fmla="*/ 5464793 w 7467600"/>
              <a:gd name="connsiteY518" fmla="*/ 4393556 h 6858000"/>
              <a:gd name="connsiteX519" fmla="*/ 5461897 w 7467600"/>
              <a:gd name="connsiteY519" fmla="*/ 4390879 h 6858000"/>
              <a:gd name="connsiteX520" fmla="*/ 4294126 w 7467600"/>
              <a:gd name="connsiteY520" fmla="*/ 3303048 h 6858000"/>
              <a:gd name="connsiteX521" fmla="*/ 4305321 w 7467600"/>
              <a:gd name="connsiteY521" fmla="*/ 3256953 h 6858000"/>
              <a:gd name="connsiteX522" fmla="*/ 4949299 w 7467600"/>
              <a:gd name="connsiteY522" fmla="*/ 3766336 h 6858000"/>
              <a:gd name="connsiteX523" fmla="*/ 5291452 w 7467600"/>
              <a:gd name="connsiteY523" fmla="*/ 4076801 h 6858000"/>
              <a:gd name="connsiteX524" fmla="*/ 5434998 w 7467600"/>
              <a:gd name="connsiteY524" fmla="*/ 4254100 h 6858000"/>
              <a:gd name="connsiteX525" fmla="*/ 5351015 w 7467600"/>
              <a:gd name="connsiteY525" fmla="*/ 3760989 h 6858000"/>
              <a:gd name="connsiteX526" fmla="*/ 5413780 w 7467600"/>
              <a:gd name="connsiteY526" fmla="*/ 2966265 h 6858000"/>
              <a:gd name="connsiteX527" fmla="*/ 5425627 w 7467600"/>
              <a:gd name="connsiteY527" fmla="*/ 2954192 h 6858000"/>
              <a:gd name="connsiteX528" fmla="*/ 6604735 w 7467600"/>
              <a:gd name="connsiteY528" fmla="*/ 2041381 h 6858000"/>
              <a:gd name="connsiteX529" fmla="*/ 7204487 w 7467600"/>
              <a:gd name="connsiteY529" fmla="*/ 2742112 h 6858000"/>
              <a:gd name="connsiteX530" fmla="*/ 7131592 w 7467600"/>
              <a:gd name="connsiteY530" fmla="*/ 2672096 h 6858000"/>
              <a:gd name="connsiteX531" fmla="*/ 6996344 w 7467600"/>
              <a:gd name="connsiteY531" fmla="*/ 2518310 h 6858000"/>
              <a:gd name="connsiteX532" fmla="*/ 6735495 w 7467600"/>
              <a:gd name="connsiteY532" fmla="*/ 2196890 h 6858000"/>
              <a:gd name="connsiteX533" fmla="*/ 6721901 w 7467600"/>
              <a:gd name="connsiteY533" fmla="*/ 2179274 h 6858000"/>
              <a:gd name="connsiteX534" fmla="*/ 6604735 w 7467600"/>
              <a:gd name="connsiteY534" fmla="*/ 2041381 h 6858000"/>
              <a:gd name="connsiteX535" fmla="*/ 6591670 w 7467600"/>
              <a:gd name="connsiteY535" fmla="*/ 1988277 h 6858000"/>
              <a:gd name="connsiteX536" fmla="*/ 6747349 w 7467600"/>
              <a:gd name="connsiteY536" fmla="*/ 2160069 h 6858000"/>
              <a:gd name="connsiteX537" fmla="*/ 6760943 w 7467600"/>
              <a:gd name="connsiteY537" fmla="*/ 2177686 h 6858000"/>
              <a:gd name="connsiteX538" fmla="*/ 7021065 w 7467600"/>
              <a:gd name="connsiteY538" fmla="*/ 2498102 h 6858000"/>
              <a:gd name="connsiteX539" fmla="*/ 7155223 w 7467600"/>
              <a:gd name="connsiteY539" fmla="*/ 2650386 h 6858000"/>
              <a:gd name="connsiteX540" fmla="*/ 7203167 w 7467600"/>
              <a:gd name="connsiteY540" fmla="*/ 2697288 h 6858000"/>
              <a:gd name="connsiteX541" fmla="*/ 6937703 w 7467600"/>
              <a:gd name="connsiteY541" fmla="*/ 2321981 h 6858000"/>
              <a:gd name="connsiteX542" fmla="*/ 6591670 w 7467600"/>
              <a:gd name="connsiteY542" fmla="*/ 1988277 h 6858000"/>
              <a:gd name="connsiteX543" fmla="*/ 5798671 w 7467600"/>
              <a:gd name="connsiteY543" fmla="*/ 1981601 h 6858000"/>
              <a:gd name="connsiteX544" fmla="*/ 5754709 w 7467600"/>
              <a:gd name="connsiteY544" fmla="*/ 2071454 h 6858000"/>
              <a:gd name="connsiteX545" fmla="*/ 5763044 w 7467600"/>
              <a:gd name="connsiteY545" fmla="*/ 2842206 h 6858000"/>
              <a:gd name="connsiteX546" fmla="*/ 5764974 w 7467600"/>
              <a:gd name="connsiteY546" fmla="*/ 2799609 h 6858000"/>
              <a:gd name="connsiteX547" fmla="*/ 5767665 w 7467600"/>
              <a:gd name="connsiteY547" fmla="*/ 2666409 h 6858000"/>
              <a:gd name="connsiteX548" fmla="*/ 5763055 w 7467600"/>
              <a:gd name="connsiteY548" fmla="*/ 2579705 h 6858000"/>
              <a:gd name="connsiteX549" fmla="*/ 5758079 w 7467600"/>
              <a:gd name="connsiteY549" fmla="*/ 2492508 h 6858000"/>
              <a:gd name="connsiteX550" fmla="*/ 5779325 w 7467600"/>
              <a:gd name="connsiteY550" fmla="*/ 2197069 h 6858000"/>
              <a:gd name="connsiteX551" fmla="*/ 5798671 w 7467600"/>
              <a:gd name="connsiteY551" fmla="*/ 1981601 h 6858000"/>
              <a:gd name="connsiteX552" fmla="*/ 5829202 w 7467600"/>
              <a:gd name="connsiteY552" fmla="*/ 1971679 h 6858000"/>
              <a:gd name="connsiteX553" fmla="*/ 5809558 w 7467600"/>
              <a:gd name="connsiteY553" fmla="*/ 2198043 h 6858000"/>
              <a:gd name="connsiteX554" fmla="*/ 5788653 w 7467600"/>
              <a:gd name="connsiteY554" fmla="*/ 2489430 h 6858000"/>
              <a:gd name="connsiteX555" fmla="*/ 5793439 w 7467600"/>
              <a:gd name="connsiteY555" fmla="*/ 2575235 h 6858000"/>
              <a:gd name="connsiteX556" fmla="*/ 5796837 w 7467600"/>
              <a:gd name="connsiteY556" fmla="*/ 2637633 h 6858000"/>
              <a:gd name="connsiteX557" fmla="*/ 5818614 w 7467600"/>
              <a:gd name="connsiteY557" fmla="*/ 2473055 h 6858000"/>
              <a:gd name="connsiteX558" fmla="*/ 5829202 w 7467600"/>
              <a:gd name="connsiteY558" fmla="*/ 1971679 h 6858000"/>
              <a:gd name="connsiteX559" fmla="*/ 5911389 w 7467600"/>
              <a:gd name="connsiteY559" fmla="*/ 1898371 h 6858000"/>
              <a:gd name="connsiteX560" fmla="*/ 6237627 w 7467600"/>
              <a:gd name="connsiteY560" fmla="*/ 2231921 h 6858000"/>
              <a:gd name="connsiteX561" fmla="*/ 5911389 w 7467600"/>
              <a:gd name="connsiteY561" fmla="*/ 1898371 h 6858000"/>
              <a:gd name="connsiteX562" fmla="*/ 6944437 w 7467600"/>
              <a:gd name="connsiteY562" fmla="*/ 1575402 h 6858000"/>
              <a:gd name="connsiteX563" fmla="*/ 6304730 w 7467600"/>
              <a:gd name="connsiteY563" fmla="*/ 1766654 h 6858000"/>
              <a:gd name="connsiteX564" fmla="*/ 6944437 w 7467600"/>
              <a:gd name="connsiteY564" fmla="*/ 1575402 h 6858000"/>
              <a:gd name="connsiteX565" fmla="*/ 7019523 w 7467600"/>
              <a:gd name="connsiteY565" fmla="*/ 1519450 h 6858000"/>
              <a:gd name="connsiteX566" fmla="*/ 6298091 w 7467600"/>
              <a:gd name="connsiteY566" fmla="*/ 1737122 h 6858000"/>
              <a:gd name="connsiteX567" fmla="*/ 7019523 w 7467600"/>
              <a:gd name="connsiteY567" fmla="*/ 1519450 h 6858000"/>
              <a:gd name="connsiteX568" fmla="*/ 2399523 w 7467600"/>
              <a:gd name="connsiteY568" fmla="*/ 1428234 h 6858000"/>
              <a:gd name="connsiteX569" fmla="*/ 2224982 w 7467600"/>
              <a:gd name="connsiteY569" fmla="*/ 1826201 h 6858000"/>
              <a:gd name="connsiteX570" fmla="*/ 2096099 w 7467600"/>
              <a:gd name="connsiteY570" fmla="*/ 2345900 h 6858000"/>
              <a:gd name="connsiteX571" fmla="*/ 2283317 w 7467600"/>
              <a:gd name="connsiteY571" fmla="*/ 1796925 h 6858000"/>
              <a:gd name="connsiteX572" fmla="*/ 2399523 w 7467600"/>
              <a:gd name="connsiteY572" fmla="*/ 1428234 h 6858000"/>
              <a:gd name="connsiteX573" fmla="*/ 2448558 w 7467600"/>
              <a:gd name="connsiteY573" fmla="*/ 1373435 h 6858000"/>
              <a:gd name="connsiteX574" fmla="*/ 2312521 w 7467600"/>
              <a:gd name="connsiteY574" fmla="*/ 1806140 h 6858000"/>
              <a:gd name="connsiteX575" fmla="*/ 2127533 w 7467600"/>
              <a:gd name="connsiteY575" fmla="*/ 2348380 h 6858000"/>
              <a:gd name="connsiteX576" fmla="*/ 2358080 w 7467600"/>
              <a:gd name="connsiteY576" fmla="*/ 1866134 h 6858000"/>
              <a:gd name="connsiteX577" fmla="*/ 2407436 w 7467600"/>
              <a:gd name="connsiteY577" fmla="*/ 1651070 h 6858000"/>
              <a:gd name="connsiteX578" fmla="*/ 2448558 w 7467600"/>
              <a:gd name="connsiteY578" fmla="*/ 1373435 h 6858000"/>
              <a:gd name="connsiteX579" fmla="*/ 278707 w 7467600"/>
              <a:gd name="connsiteY579" fmla="*/ 1352270 h 6858000"/>
              <a:gd name="connsiteX580" fmla="*/ 321570 w 7467600"/>
              <a:gd name="connsiteY580" fmla="*/ 1861610 h 6858000"/>
              <a:gd name="connsiteX581" fmla="*/ 294281 w 7467600"/>
              <a:gd name="connsiteY581" fmla="*/ 1440658 h 6858000"/>
              <a:gd name="connsiteX582" fmla="*/ 278707 w 7467600"/>
              <a:gd name="connsiteY582" fmla="*/ 1352270 h 6858000"/>
              <a:gd name="connsiteX583" fmla="*/ 1423821 w 7467600"/>
              <a:gd name="connsiteY583" fmla="*/ 1351958 h 6858000"/>
              <a:gd name="connsiteX584" fmla="*/ 1638521 w 7467600"/>
              <a:gd name="connsiteY584" fmla="*/ 1908470 h 6858000"/>
              <a:gd name="connsiteX585" fmla="*/ 1754199 w 7467600"/>
              <a:gd name="connsiteY585" fmla="*/ 2149284 h 6858000"/>
              <a:gd name="connsiteX586" fmla="*/ 1908359 w 7467600"/>
              <a:gd name="connsiteY586" fmla="*/ 2364988 h 6858000"/>
              <a:gd name="connsiteX587" fmla="*/ 1647661 w 7467600"/>
              <a:gd name="connsiteY587" fmla="*/ 1825945 h 6858000"/>
              <a:gd name="connsiteX588" fmla="*/ 1423821 w 7467600"/>
              <a:gd name="connsiteY588" fmla="*/ 1351958 h 6858000"/>
              <a:gd name="connsiteX589" fmla="*/ 1431890 w 7467600"/>
              <a:gd name="connsiteY589" fmla="*/ 1306475 h 6858000"/>
              <a:gd name="connsiteX590" fmla="*/ 1507597 w 7467600"/>
              <a:gd name="connsiteY590" fmla="*/ 1446132 h 6858000"/>
              <a:gd name="connsiteX591" fmla="*/ 1674586 w 7467600"/>
              <a:gd name="connsiteY591" fmla="*/ 1813832 h 6858000"/>
              <a:gd name="connsiteX592" fmla="*/ 1815950 w 7467600"/>
              <a:gd name="connsiteY592" fmla="*/ 2128564 h 6858000"/>
              <a:gd name="connsiteX593" fmla="*/ 1984242 w 7467600"/>
              <a:gd name="connsiteY593" fmla="*/ 2430829 h 6858000"/>
              <a:gd name="connsiteX594" fmla="*/ 2014023 w 7467600"/>
              <a:gd name="connsiteY594" fmla="*/ 2450995 h 6858000"/>
              <a:gd name="connsiteX595" fmla="*/ 1747337 w 7467600"/>
              <a:gd name="connsiteY595" fmla="*/ 1855264 h 6858000"/>
              <a:gd name="connsiteX596" fmla="*/ 1533749 w 7467600"/>
              <a:gd name="connsiteY596" fmla="*/ 1478656 h 6858000"/>
              <a:gd name="connsiteX597" fmla="*/ 1431890 w 7467600"/>
              <a:gd name="connsiteY597" fmla="*/ 1306475 h 6858000"/>
              <a:gd name="connsiteX598" fmla="*/ 5052692 w 7467600"/>
              <a:gd name="connsiteY598" fmla="*/ 1292994 h 6858000"/>
              <a:gd name="connsiteX599" fmla="*/ 5200661 w 7467600"/>
              <a:gd name="connsiteY599" fmla="*/ 1635186 h 6858000"/>
              <a:gd name="connsiteX600" fmla="*/ 5297138 w 7467600"/>
              <a:gd name="connsiteY600" fmla="*/ 1906351 h 6858000"/>
              <a:gd name="connsiteX601" fmla="*/ 5052692 w 7467600"/>
              <a:gd name="connsiteY601" fmla="*/ 1292994 h 6858000"/>
              <a:gd name="connsiteX602" fmla="*/ 5009948 w 7467600"/>
              <a:gd name="connsiteY602" fmla="*/ 1273619 h 6858000"/>
              <a:gd name="connsiteX603" fmla="*/ 5121777 w 7467600"/>
              <a:gd name="connsiteY603" fmla="*/ 1654213 h 6858000"/>
              <a:gd name="connsiteX604" fmla="*/ 5293545 w 7467600"/>
              <a:gd name="connsiteY604" fmla="*/ 2072247 h 6858000"/>
              <a:gd name="connsiteX605" fmla="*/ 5294042 w 7467600"/>
              <a:gd name="connsiteY605" fmla="*/ 2065019 h 6858000"/>
              <a:gd name="connsiteX606" fmla="*/ 5171936 w 7467600"/>
              <a:gd name="connsiteY606" fmla="*/ 1647613 h 6858000"/>
              <a:gd name="connsiteX607" fmla="*/ 5009948 w 7467600"/>
              <a:gd name="connsiteY607" fmla="*/ 1273619 h 6858000"/>
              <a:gd name="connsiteX608" fmla="*/ 655236 w 7467600"/>
              <a:gd name="connsiteY608" fmla="*/ 1268632 h 6858000"/>
              <a:gd name="connsiteX609" fmla="*/ 839521 w 7467600"/>
              <a:gd name="connsiteY609" fmla="*/ 1685315 h 6858000"/>
              <a:gd name="connsiteX610" fmla="*/ 1109416 w 7467600"/>
              <a:gd name="connsiteY610" fmla="*/ 2061663 h 6858000"/>
              <a:gd name="connsiteX611" fmla="*/ 1298300 w 7467600"/>
              <a:gd name="connsiteY611" fmla="*/ 2247742 h 6858000"/>
              <a:gd name="connsiteX612" fmla="*/ 1125871 w 7467600"/>
              <a:gd name="connsiteY612" fmla="*/ 1989513 h 6858000"/>
              <a:gd name="connsiteX613" fmla="*/ 981574 w 7467600"/>
              <a:gd name="connsiteY613" fmla="*/ 1783157 h 6858000"/>
              <a:gd name="connsiteX614" fmla="*/ 922198 w 7467600"/>
              <a:gd name="connsiteY614" fmla="*/ 1677437 h 6858000"/>
              <a:gd name="connsiteX615" fmla="*/ 869293 w 7467600"/>
              <a:gd name="connsiteY615" fmla="*/ 1583214 h 6858000"/>
              <a:gd name="connsiteX616" fmla="*/ 751431 w 7467600"/>
              <a:gd name="connsiteY616" fmla="*/ 1405731 h 6858000"/>
              <a:gd name="connsiteX617" fmla="*/ 655236 w 7467600"/>
              <a:gd name="connsiteY617" fmla="*/ 1268632 h 6858000"/>
              <a:gd name="connsiteX618" fmla="*/ 6516292 w 7467600"/>
              <a:gd name="connsiteY618" fmla="*/ 1263064 h 6858000"/>
              <a:gd name="connsiteX619" fmla="*/ 5736320 w 7467600"/>
              <a:gd name="connsiteY619" fmla="*/ 1501803 h 6858000"/>
              <a:gd name="connsiteX620" fmla="*/ 6516292 w 7467600"/>
              <a:gd name="connsiteY620" fmla="*/ 1263064 h 6858000"/>
              <a:gd name="connsiteX621" fmla="*/ 291466 w 7467600"/>
              <a:gd name="connsiteY621" fmla="*/ 1250369 h 6858000"/>
              <a:gd name="connsiteX622" fmla="*/ 323180 w 7467600"/>
              <a:gd name="connsiteY622" fmla="*/ 1435283 h 6858000"/>
              <a:gd name="connsiteX623" fmla="*/ 349381 w 7467600"/>
              <a:gd name="connsiteY623" fmla="*/ 1875041 h 6858000"/>
              <a:gd name="connsiteX624" fmla="*/ 374363 w 7467600"/>
              <a:gd name="connsiteY624" fmla="*/ 1506494 h 6858000"/>
              <a:gd name="connsiteX625" fmla="*/ 302168 w 7467600"/>
              <a:gd name="connsiteY625" fmla="*/ 1274495 h 6858000"/>
              <a:gd name="connsiteX626" fmla="*/ 291466 w 7467600"/>
              <a:gd name="connsiteY626" fmla="*/ 1250369 h 6858000"/>
              <a:gd name="connsiteX627" fmla="*/ 678222 w 7467600"/>
              <a:gd name="connsiteY627" fmla="*/ 1248670 h 6858000"/>
              <a:gd name="connsiteX628" fmla="*/ 775536 w 7467600"/>
              <a:gd name="connsiteY628" fmla="*/ 1388015 h 6858000"/>
              <a:gd name="connsiteX629" fmla="*/ 894529 w 7467600"/>
              <a:gd name="connsiteY629" fmla="*/ 1567739 h 6858000"/>
              <a:gd name="connsiteX630" fmla="*/ 948000 w 7467600"/>
              <a:gd name="connsiteY630" fmla="*/ 1663088 h 6858000"/>
              <a:gd name="connsiteX631" fmla="*/ 1006812 w 7467600"/>
              <a:gd name="connsiteY631" fmla="*/ 1767683 h 6858000"/>
              <a:gd name="connsiteX632" fmla="*/ 1149133 w 7467600"/>
              <a:gd name="connsiteY632" fmla="*/ 1971513 h 6858000"/>
              <a:gd name="connsiteX633" fmla="*/ 1333952 w 7467600"/>
              <a:gd name="connsiteY633" fmla="*/ 2251620 h 6858000"/>
              <a:gd name="connsiteX634" fmla="*/ 1337329 w 7467600"/>
              <a:gd name="connsiteY634" fmla="*/ 2258350 h 6858000"/>
              <a:gd name="connsiteX635" fmla="*/ 1014726 w 7467600"/>
              <a:gd name="connsiteY635" fmla="*/ 1615556 h 6858000"/>
              <a:gd name="connsiteX636" fmla="*/ 678222 w 7467600"/>
              <a:gd name="connsiteY636" fmla="*/ 1248670 h 6858000"/>
              <a:gd name="connsiteX637" fmla="*/ 6691602 w 7467600"/>
              <a:gd name="connsiteY637" fmla="*/ 1140573 h 6858000"/>
              <a:gd name="connsiteX638" fmla="*/ 6571100 w 7467600"/>
              <a:gd name="connsiteY638" fmla="*/ 1183662 h 6858000"/>
              <a:gd name="connsiteX639" fmla="*/ 6241687 w 7467600"/>
              <a:gd name="connsiteY639" fmla="*/ 1257600 h 6858000"/>
              <a:gd name="connsiteX640" fmla="*/ 5693009 w 7467600"/>
              <a:gd name="connsiteY640" fmla="*/ 1478256 h 6858000"/>
              <a:gd name="connsiteX641" fmla="*/ 6548420 w 7467600"/>
              <a:gd name="connsiteY641" fmla="*/ 1214599 h 6858000"/>
              <a:gd name="connsiteX642" fmla="*/ 6605473 w 7467600"/>
              <a:gd name="connsiteY642" fmla="*/ 1184686 h 6858000"/>
              <a:gd name="connsiteX643" fmla="*/ 6691602 w 7467600"/>
              <a:gd name="connsiteY643" fmla="*/ 1140573 h 6858000"/>
              <a:gd name="connsiteX644" fmla="*/ 4002475 w 7467600"/>
              <a:gd name="connsiteY644" fmla="*/ 1037802 h 6858000"/>
              <a:gd name="connsiteX645" fmla="*/ 4000324 w 7467600"/>
              <a:gd name="connsiteY645" fmla="*/ 1039362 h 6858000"/>
              <a:gd name="connsiteX646" fmla="*/ 4002862 w 7467600"/>
              <a:gd name="connsiteY646" fmla="*/ 1042866 h 6858000"/>
              <a:gd name="connsiteX647" fmla="*/ 4002475 w 7467600"/>
              <a:gd name="connsiteY647" fmla="*/ 1037802 h 6858000"/>
              <a:gd name="connsiteX648" fmla="*/ 506322 w 7467600"/>
              <a:gd name="connsiteY648" fmla="*/ 1020997 h 6858000"/>
              <a:gd name="connsiteX649" fmla="*/ 533068 w 7467600"/>
              <a:gd name="connsiteY649" fmla="*/ 1029409 h 6858000"/>
              <a:gd name="connsiteX650" fmla="*/ 1232525 w 7467600"/>
              <a:gd name="connsiteY650" fmla="*/ 1804675 h 6858000"/>
              <a:gd name="connsiteX651" fmla="*/ 1388858 w 7467600"/>
              <a:gd name="connsiteY651" fmla="*/ 2368011 h 6858000"/>
              <a:gd name="connsiteX652" fmla="*/ 1384098 w 7467600"/>
              <a:gd name="connsiteY652" fmla="*/ 2378125 h 6858000"/>
              <a:gd name="connsiteX653" fmla="*/ 1425393 w 7467600"/>
              <a:gd name="connsiteY653" fmla="*/ 2589124 h 6858000"/>
              <a:gd name="connsiteX654" fmla="*/ 1424001 w 7467600"/>
              <a:gd name="connsiteY654" fmla="*/ 2597541 h 6858000"/>
              <a:gd name="connsiteX655" fmla="*/ 2152729 w 7467600"/>
              <a:gd name="connsiteY655" fmla="*/ 2864487 h 6858000"/>
              <a:gd name="connsiteX656" fmla="*/ 2020609 w 7467600"/>
              <a:gd name="connsiteY656" fmla="*/ 2539671 h 6858000"/>
              <a:gd name="connsiteX657" fmla="*/ 2018920 w 7467600"/>
              <a:gd name="connsiteY657" fmla="*/ 2536309 h 6858000"/>
              <a:gd name="connsiteX658" fmla="*/ 1342441 w 7467600"/>
              <a:gd name="connsiteY658" fmla="*/ 1173017 h 6858000"/>
              <a:gd name="connsiteX659" fmla="*/ 1367925 w 7467600"/>
              <a:gd name="connsiteY659" fmla="*/ 1135648 h 6858000"/>
              <a:gd name="connsiteX660" fmla="*/ 1771401 w 7467600"/>
              <a:gd name="connsiteY660" fmla="*/ 1806673 h 6858000"/>
              <a:gd name="connsiteX661" fmla="*/ 1972385 w 7467600"/>
              <a:gd name="connsiteY661" fmla="*/ 2198735 h 6858000"/>
              <a:gd name="connsiteX662" fmla="*/ 2040892 w 7467600"/>
              <a:gd name="connsiteY662" fmla="*/ 2405205 h 6858000"/>
              <a:gd name="connsiteX663" fmla="*/ 2131689 w 7467600"/>
              <a:gd name="connsiteY663" fmla="*/ 1936926 h 6858000"/>
              <a:gd name="connsiteX664" fmla="*/ 2454820 w 7467600"/>
              <a:gd name="connsiteY664" fmla="*/ 1248808 h 6858000"/>
              <a:gd name="connsiteX665" fmla="*/ 2492512 w 7467600"/>
              <a:gd name="connsiteY665" fmla="*/ 1302920 h 6858000"/>
              <a:gd name="connsiteX666" fmla="*/ 2081216 w 7467600"/>
              <a:gd name="connsiteY666" fmla="*/ 2527513 h 6858000"/>
              <a:gd name="connsiteX667" fmla="*/ 2081211 w 7467600"/>
              <a:gd name="connsiteY667" fmla="*/ 2528916 h 6858000"/>
              <a:gd name="connsiteX668" fmla="*/ 2199067 w 7467600"/>
              <a:gd name="connsiteY668" fmla="*/ 2884061 h 6858000"/>
              <a:gd name="connsiteX669" fmla="*/ 3192586 w 7467600"/>
              <a:gd name="connsiteY669" fmla="*/ 3411496 h 6858000"/>
              <a:gd name="connsiteX670" fmla="*/ 3182620 w 7467600"/>
              <a:gd name="connsiteY670" fmla="*/ 3483279 h 6858000"/>
              <a:gd name="connsiteX671" fmla="*/ 2435119 w 7467600"/>
              <a:gd name="connsiteY671" fmla="*/ 3080173 h 6858000"/>
              <a:gd name="connsiteX672" fmla="*/ 2410152 w 7467600"/>
              <a:gd name="connsiteY672" fmla="*/ 3063751 h 6858000"/>
              <a:gd name="connsiteX673" fmla="*/ 2408099 w 7467600"/>
              <a:gd name="connsiteY673" fmla="*/ 3064403 h 6858000"/>
              <a:gd name="connsiteX674" fmla="*/ 2407218 w 7467600"/>
              <a:gd name="connsiteY674" fmla="*/ 3070324 h 6858000"/>
              <a:gd name="connsiteX675" fmla="*/ 2380138 w 7467600"/>
              <a:gd name="connsiteY675" fmla="*/ 3099341 h 6858000"/>
              <a:gd name="connsiteX676" fmla="*/ 1765923 w 7467600"/>
              <a:gd name="connsiteY676" fmla="*/ 3581043 h 6858000"/>
              <a:gd name="connsiteX677" fmla="*/ 1702258 w 7467600"/>
              <a:gd name="connsiteY677" fmla="*/ 3612286 h 6858000"/>
              <a:gd name="connsiteX678" fmla="*/ 1538370 w 7467600"/>
              <a:gd name="connsiteY678" fmla="*/ 3811804 h 6858000"/>
              <a:gd name="connsiteX679" fmla="*/ 542867 w 7467600"/>
              <a:gd name="connsiteY679" fmla="*/ 4944092 h 6858000"/>
              <a:gd name="connsiteX680" fmla="*/ 515800 w 7467600"/>
              <a:gd name="connsiteY680" fmla="*/ 4862180 h 6858000"/>
              <a:gd name="connsiteX681" fmla="*/ 909145 w 7467600"/>
              <a:gd name="connsiteY681" fmla="*/ 4199225 h 6858000"/>
              <a:gd name="connsiteX682" fmla="*/ 1214067 w 7467600"/>
              <a:gd name="connsiteY682" fmla="*/ 3908561 h 6858000"/>
              <a:gd name="connsiteX683" fmla="*/ 640967 w 7467600"/>
              <a:gd name="connsiteY683" fmla="*/ 4105601 h 6858000"/>
              <a:gd name="connsiteX684" fmla="*/ 112563 w 7467600"/>
              <a:gd name="connsiteY684" fmla="*/ 4396952 h 6858000"/>
              <a:gd name="connsiteX685" fmla="*/ 0 w 7467600"/>
              <a:gd name="connsiteY685" fmla="*/ 4466006 h 6858000"/>
              <a:gd name="connsiteX686" fmla="*/ 0 w 7467600"/>
              <a:gd name="connsiteY686" fmla="*/ 4233763 h 6858000"/>
              <a:gd name="connsiteX687" fmla="*/ 36881 w 7467600"/>
              <a:gd name="connsiteY687" fmla="*/ 4200118 h 6858000"/>
              <a:gd name="connsiteX688" fmla="*/ 910534 w 7467600"/>
              <a:gd name="connsiteY688" fmla="*/ 3629753 h 6858000"/>
              <a:gd name="connsiteX689" fmla="*/ 1578717 w 7467600"/>
              <a:gd name="connsiteY689" fmla="*/ 3575982 h 6858000"/>
              <a:gd name="connsiteX690" fmla="*/ 2338780 w 7467600"/>
              <a:gd name="connsiteY690" fmla="*/ 3033725 h 6858000"/>
              <a:gd name="connsiteX691" fmla="*/ 1807991 w 7467600"/>
              <a:gd name="connsiteY691" fmla="*/ 2807184 h 6858000"/>
              <a:gd name="connsiteX692" fmla="*/ 1416358 w 7467600"/>
              <a:gd name="connsiteY692" fmla="*/ 3112571 h 6858000"/>
              <a:gd name="connsiteX693" fmla="*/ 939066 w 7467600"/>
              <a:gd name="connsiteY693" fmla="*/ 3378798 h 6858000"/>
              <a:gd name="connsiteX694" fmla="*/ 115099 w 7467600"/>
              <a:gd name="connsiteY694" fmla="*/ 3607650 h 6858000"/>
              <a:gd name="connsiteX695" fmla="*/ 97284 w 7467600"/>
              <a:gd name="connsiteY695" fmla="*/ 3520393 h 6858000"/>
              <a:gd name="connsiteX696" fmla="*/ 922050 w 7467600"/>
              <a:gd name="connsiteY696" fmla="*/ 3074867 h 6858000"/>
              <a:gd name="connsiteX697" fmla="*/ 1405265 w 7467600"/>
              <a:gd name="connsiteY697" fmla="*/ 3016319 h 6858000"/>
              <a:gd name="connsiteX698" fmla="*/ 1407512 w 7467600"/>
              <a:gd name="connsiteY698" fmla="*/ 3018001 h 6858000"/>
              <a:gd name="connsiteX699" fmla="*/ 1726266 w 7467600"/>
              <a:gd name="connsiteY699" fmla="*/ 2777274 h 6858000"/>
              <a:gd name="connsiteX700" fmla="*/ 625390 w 7467600"/>
              <a:gd name="connsiteY700" fmla="*/ 2514541 h 6858000"/>
              <a:gd name="connsiteX701" fmla="*/ 619799 w 7467600"/>
              <a:gd name="connsiteY701" fmla="*/ 2527180 h 6858000"/>
              <a:gd name="connsiteX702" fmla="*/ 310030 w 7467600"/>
              <a:gd name="connsiteY702" fmla="*/ 2771818 h 6858000"/>
              <a:gd name="connsiteX703" fmla="*/ 173877 w 7467600"/>
              <a:gd name="connsiteY703" fmla="*/ 2937056 h 6858000"/>
              <a:gd name="connsiteX704" fmla="*/ 77889 w 7467600"/>
              <a:gd name="connsiteY704" fmla="*/ 3138440 h 6858000"/>
              <a:gd name="connsiteX705" fmla="*/ 0 w 7467600"/>
              <a:gd name="connsiteY705" fmla="*/ 3271395 h 6858000"/>
              <a:gd name="connsiteX706" fmla="*/ 0 w 7467600"/>
              <a:gd name="connsiteY706" fmla="*/ 3153002 h 6858000"/>
              <a:gd name="connsiteX707" fmla="*/ 2386 w 7467600"/>
              <a:gd name="connsiteY707" fmla="*/ 3149203 h 6858000"/>
              <a:gd name="connsiteX708" fmla="*/ 89753 w 7467600"/>
              <a:gd name="connsiteY708" fmla="*/ 2987702 h 6858000"/>
              <a:gd name="connsiteX709" fmla="*/ 76869 w 7467600"/>
              <a:gd name="connsiteY709" fmla="*/ 3005404 h 6858000"/>
              <a:gd name="connsiteX710" fmla="*/ 32049 w 7467600"/>
              <a:gd name="connsiteY710" fmla="*/ 3065814 h 6858000"/>
              <a:gd name="connsiteX711" fmla="*/ 0 w 7467600"/>
              <a:gd name="connsiteY711" fmla="*/ 3108744 h 6858000"/>
              <a:gd name="connsiteX712" fmla="*/ 0 w 7467600"/>
              <a:gd name="connsiteY712" fmla="*/ 3058059 h 6858000"/>
              <a:gd name="connsiteX713" fmla="*/ 7610 w 7467600"/>
              <a:gd name="connsiteY713" fmla="*/ 3047889 h 6858000"/>
              <a:gd name="connsiteX714" fmla="*/ 52419 w 7467600"/>
              <a:gd name="connsiteY714" fmla="*/ 2987479 h 6858000"/>
              <a:gd name="connsiteX715" fmla="*/ 59142 w 7467600"/>
              <a:gd name="connsiteY715" fmla="*/ 2978488 h 6858000"/>
              <a:gd name="connsiteX716" fmla="*/ 0 w 7467600"/>
              <a:gd name="connsiteY716" fmla="*/ 3015334 h 6858000"/>
              <a:gd name="connsiteX717" fmla="*/ 0 w 7467600"/>
              <a:gd name="connsiteY717" fmla="*/ 2914286 h 6858000"/>
              <a:gd name="connsiteX718" fmla="*/ 36383 w 7467600"/>
              <a:gd name="connsiteY718" fmla="*/ 2901128 h 6858000"/>
              <a:gd name="connsiteX719" fmla="*/ 156329 w 7467600"/>
              <a:gd name="connsiteY719" fmla="*/ 2840533 h 6858000"/>
              <a:gd name="connsiteX720" fmla="*/ 358355 w 7467600"/>
              <a:gd name="connsiteY720" fmla="*/ 2620471 h 6858000"/>
              <a:gd name="connsiteX721" fmla="*/ 510577 w 7467600"/>
              <a:gd name="connsiteY721" fmla="*/ 2501244 h 6858000"/>
              <a:gd name="connsiteX722" fmla="*/ 211967 w 7467600"/>
              <a:gd name="connsiteY722" fmla="*/ 2479171 h 6858000"/>
              <a:gd name="connsiteX723" fmla="*/ 0 w 7467600"/>
              <a:gd name="connsiteY723" fmla="*/ 2476398 h 6858000"/>
              <a:gd name="connsiteX724" fmla="*/ 0 w 7467600"/>
              <a:gd name="connsiteY724" fmla="*/ 2389189 h 6858000"/>
              <a:gd name="connsiteX725" fmla="*/ 103062 w 7467600"/>
              <a:gd name="connsiteY725" fmla="*/ 2389518 h 6858000"/>
              <a:gd name="connsiteX726" fmla="*/ 510734 w 7467600"/>
              <a:gd name="connsiteY726" fmla="*/ 2416201 h 6858000"/>
              <a:gd name="connsiteX727" fmla="*/ 279257 w 7467600"/>
              <a:gd name="connsiteY727" fmla="*/ 2092102 h 6858000"/>
              <a:gd name="connsiteX728" fmla="*/ 65265 w 7467600"/>
              <a:gd name="connsiteY728" fmla="*/ 2006049 h 6858000"/>
              <a:gd name="connsiteX729" fmla="*/ 0 w 7467600"/>
              <a:gd name="connsiteY729" fmla="*/ 1982532 h 6858000"/>
              <a:gd name="connsiteX730" fmla="*/ 0 w 7467600"/>
              <a:gd name="connsiteY730" fmla="*/ 1912789 h 6858000"/>
              <a:gd name="connsiteX731" fmla="*/ 97460 w 7467600"/>
              <a:gd name="connsiteY731" fmla="*/ 1953725 h 6858000"/>
              <a:gd name="connsiteX732" fmla="*/ 221272 w 7467600"/>
              <a:gd name="connsiteY732" fmla="*/ 1980766 h 6858000"/>
              <a:gd name="connsiteX733" fmla="*/ 116765 w 7467600"/>
              <a:gd name="connsiteY733" fmla="*/ 1911033 h 6858000"/>
              <a:gd name="connsiteX734" fmla="*/ 16405 w 7467600"/>
              <a:gd name="connsiteY734" fmla="*/ 1803412 h 6858000"/>
              <a:gd name="connsiteX735" fmla="*/ 0 w 7467600"/>
              <a:gd name="connsiteY735" fmla="*/ 1784777 h 6858000"/>
              <a:gd name="connsiteX736" fmla="*/ 0 w 7467600"/>
              <a:gd name="connsiteY736" fmla="*/ 1740082 h 6858000"/>
              <a:gd name="connsiteX737" fmla="*/ 39394 w 7467600"/>
              <a:gd name="connsiteY737" fmla="*/ 1784856 h 6858000"/>
              <a:gd name="connsiteX738" fmla="*/ 135813 w 7467600"/>
              <a:gd name="connsiteY738" fmla="*/ 1888838 h 6858000"/>
              <a:gd name="connsiteX739" fmla="*/ 242575 w 7467600"/>
              <a:gd name="connsiteY739" fmla="*/ 1958841 h 6858000"/>
              <a:gd name="connsiteX740" fmla="*/ 82197 w 7467600"/>
              <a:gd name="connsiteY740" fmla="*/ 1754826 h 6858000"/>
              <a:gd name="connsiteX741" fmla="*/ 0 w 7467600"/>
              <a:gd name="connsiteY741" fmla="*/ 1679650 h 6858000"/>
              <a:gd name="connsiteX742" fmla="*/ 0 w 7467600"/>
              <a:gd name="connsiteY742" fmla="*/ 1602463 h 6858000"/>
              <a:gd name="connsiteX743" fmla="*/ 84689 w 7467600"/>
              <a:gd name="connsiteY743" fmla="*/ 1677442 h 6858000"/>
              <a:gd name="connsiteX744" fmla="*/ 298437 w 7467600"/>
              <a:gd name="connsiteY744" fmla="*/ 1968019 h 6858000"/>
              <a:gd name="connsiteX745" fmla="*/ 227269 w 7467600"/>
              <a:gd name="connsiteY745" fmla="*/ 1114064 h 6858000"/>
              <a:gd name="connsiteX746" fmla="*/ 248003 w 7467600"/>
              <a:gd name="connsiteY746" fmla="*/ 1089613 h 6858000"/>
              <a:gd name="connsiteX747" fmla="*/ 427020 w 7467600"/>
              <a:gd name="connsiteY747" fmla="*/ 1619803 h 6858000"/>
              <a:gd name="connsiteX748" fmla="*/ 340345 w 7467600"/>
              <a:gd name="connsiteY748" fmla="*/ 2027739 h 6858000"/>
              <a:gd name="connsiteX749" fmla="*/ 360865 w 7467600"/>
              <a:gd name="connsiteY749" fmla="*/ 2044827 h 6858000"/>
              <a:gd name="connsiteX750" fmla="*/ 560414 w 7467600"/>
              <a:gd name="connsiteY750" fmla="*/ 2421457 h 6858000"/>
              <a:gd name="connsiteX751" fmla="*/ 1359703 w 7467600"/>
              <a:gd name="connsiteY751" fmla="*/ 2578554 h 6858000"/>
              <a:gd name="connsiteX752" fmla="*/ 1359422 w 7467600"/>
              <a:gd name="connsiteY752" fmla="*/ 2577994 h 6858000"/>
              <a:gd name="connsiteX753" fmla="*/ 828701 w 7467600"/>
              <a:gd name="connsiteY753" fmla="*/ 1839520 h 6858000"/>
              <a:gd name="connsiteX754" fmla="*/ 494427 w 7467600"/>
              <a:gd name="connsiteY754" fmla="*/ 1092333 h 6858000"/>
              <a:gd name="connsiteX755" fmla="*/ 506322 w 7467600"/>
              <a:gd name="connsiteY755" fmla="*/ 1020997 h 6858000"/>
              <a:gd name="connsiteX756" fmla="*/ 4570198 w 7467600"/>
              <a:gd name="connsiteY756" fmla="*/ 978081 h 6858000"/>
              <a:gd name="connsiteX757" fmla="*/ 4523691 w 7467600"/>
              <a:gd name="connsiteY757" fmla="*/ 1127776 h 6858000"/>
              <a:gd name="connsiteX758" fmla="*/ 4509875 w 7467600"/>
              <a:gd name="connsiteY758" fmla="*/ 1167552 h 6858000"/>
              <a:gd name="connsiteX759" fmla="*/ 4478168 w 7467600"/>
              <a:gd name="connsiteY759" fmla="*/ 1260735 h 6858000"/>
              <a:gd name="connsiteX760" fmla="*/ 4409309 w 7467600"/>
              <a:gd name="connsiteY760" fmla="*/ 1666996 h 6858000"/>
              <a:gd name="connsiteX761" fmla="*/ 4370031 w 7467600"/>
              <a:gd name="connsiteY761" fmla="*/ 1955666 h 6858000"/>
              <a:gd name="connsiteX762" fmla="*/ 4570198 w 7467600"/>
              <a:gd name="connsiteY762" fmla="*/ 978081 h 6858000"/>
              <a:gd name="connsiteX763" fmla="*/ 4557898 w 7467600"/>
              <a:gd name="connsiteY763" fmla="*/ 900011 h 6858000"/>
              <a:gd name="connsiteX764" fmla="*/ 4344840 w 7467600"/>
              <a:gd name="connsiteY764" fmla="*/ 1922038 h 6858000"/>
              <a:gd name="connsiteX765" fmla="*/ 4378710 w 7467600"/>
              <a:gd name="connsiteY765" fmla="*/ 1665516 h 6858000"/>
              <a:gd name="connsiteX766" fmla="*/ 4448798 w 7467600"/>
              <a:gd name="connsiteY766" fmla="*/ 1253024 h 6858000"/>
              <a:gd name="connsiteX767" fmla="*/ 4480315 w 7467600"/>
              <a:gd name="connsiteY767" fmla="*/ 1158454 h 6858000"/>
              <a:gd name="connsiteX768" fmla="*/ 4494133 w 7467600"/>
              <a:gd name="connsiteY768" fmla="*/ 1118676 h 6858000"/>
              <a:gd name="connsiteX769" fmla="*/ 4557898 w 7467600"/>
              <a:gd name="connsiteY769" fmla="*/ 900011 h 6858000"/>
              <a:gd name="connsiteX770" fmla="*/ 5870151 w 7467600"/>
              <a:gd name="connsiteY770" fmla="*/ 898890 h 6858000"/>
              <a:gd name="connsiteX771" fmla="*/ 5861335 w 7467600"/>
              <a:gd name="connsiteY771" fmla="*/ 899177 h 6858000"/>
              <a:gd name="connsiteX772" fmla="*/ 5843702 w 7467600"/>
              <a:gd name="connsiteY772" fmla="*/ 899748 h 6858000"/>
              <a:gd name="connsiteX773" fmla="*/ 5651107 w 7467600"/>
              <a:gd name="connsiteY773" fmla="*/ 920306 h 6858000"/>
              <a:gd name="connsiteX774" fmla="*/ 5459407 w 7467600"/>
              <a:gd name="connsiteY774" fmla="*/ 940975 h 6858000"/>
              <a:gd name="connsiteX775" fmla="*/ 5374846 w 7467600"/>
              <a:gd name="connsiteY775" fmla="*/ 941988 h 6858000"/>
              <a:gd name="connsiteX776" fmla="*/ 5256105 w 7467600"/>
              <a:gd name="connsiteY776" fmla="*/ 945632 h 6858000"/>
              <a:gd name="connsiteX777" fmla="*/ 5107071 w 7467600"/>
              <a:gd name="connsiteY777" fmla="*/ 969720 h 6858000"/>
              <a:gd name="connsiteX778" fmla="*/ 4998681 w 7467600"/>
              <a:gd name="connsiteY778" fmla="*/ 988771 h 6858000"/>
              <a:gd name="connsiteX779" fmla="*/ 5870151 w 7467600"/>
              <a:gd name="connsiteY779" fmla="*/ 898890 h 6858000"/>
              <a:gd name="connsiteX780" fmla="*/ 5504425 w 7467600"/>
              <a:gd name="connsiteY780" fmla="*/ 848067 h 6858000"/>
              <a:gd name="connsiteX781" fmla="*/ 4968849 w 7467600"/>
              <a:gd name="connsiteY781" fmla="*/ 962318 h 6858000"/>
              <a:gd name="connsiteX782" fmla="*/ 5104039 w 7467600"/>
              <a:gd name="connsiteY782" fmla="*/ 940634 h 6858000"/>
              <a:gd name="connsiteX783" fmla="*/ 5256311 w 7467600"/>
              <a:gd name="connsiteY783" fmla="*/ 916490 h 6858000"/>
              <a:gd name="connsiteX784" fmla="*/ 5377381 w 7467600"/>
              <a:gd name="connsiteY784" fmla="*/ 912671 h 6858000"/>
              <a:gd name="connsiteX785" fmla="*/ 5460148 w 7467600"/>
              <a:gd name="connsiteY785" fmla="*/ 911442 h 6858000"/>
              <a:gd name="connsiteX786" fmla="*/ 5648971 w 7467600"/>
              <a:gd name="connsiteY786" fmla="*/ 891331 h 6858000"/>
              <a:gd name="connsiteX787" fmla="*/ 5844807 w 7467600"/>
              <a:gd name="connsiteY787" fmla="*/ 870718 h 6858000"/>
              <a:gd name="connsiteX788" fmla="*/ 5862975 w 7467600"/>
              <a:gd name="connsiteY788" fmla="*/ 869756 h 6858000"/>
              <a:gd name="connsiteX789" fmla="*/ 5920887 w 7467600"/>
              <a:gd name="connsiteY789" fmla="*/ 865929 h 6858000"/>
              <a:gd name="connsiteX790" fmla="*/ 5504425 w 7467600"/>
              <a:gd name="connsiteY790" fmla="*/ 848067 h 6858000"/>
              <a:gd name="connsiteX791" fmla="*/ 3607114 w 7467600"/>
              <a:gd name="connsiteY791" fmla="*/ 467441 h 6858000"/>
              <a:gd name="connsiteX792" fmla="*/ 3296242 w 7467600"/>
              <a:gd name="connsiteY792" fmla="*/ 807991 h 6858000"/>
              <a:gd name="connsiteX793" fmla="*/ 3174674 w 7467600"/>
              <a:gd name="connsiteY793" fmla="*/ 919759 h 6858000"/>
              <a:gd name="connsiteX794" fmla="*/ 3042978 w 7467600"/>
              <a:gd name="connsiteY794" fmla="*/ 1054894 h 6858000"/>
              <a:gd name="connsiteX795" fmla="*/ 2968914 w 7467600"/>
              <a:gd name="connsiteY795" fmla="*/ 1133756 h 6858000"/>
              <a:gd name="connsiteX796" fmla="*/ 3103823 w 7467600"/>
              <a:gd name="connsiteY796" fmla="*/ 1026814 h 6858000"/>
              <a:gd name="connsiteX797" fmla="*/ 3607114 w 7467600"/>
              <a:gd name="connsiteY797" fmla="*/ 467441 h 6858000"/>
              <a:gd name="connsiteX798" fmla="*/ 3744487 w 7467600"/>
              <a:gd name="connsiteY798" fmla="*/ 383136 h 6858000"/>
              <a:gd name="connsiteX799" fmla="*/ 3970213 w 7467600"/>
              <a:gd name="connsiteY799" fmla="*/ 995559 h 6858000"/>
              <a:gd name="connsiteX800" fmla="*/ 3744487 w 7467600"/>
              <a:gd name="connsiteY800" fmla="*/ 383136 h 6858000"/>
              <a:gd name="connsiteX801" fmla="*/ 3624562 w 7467600"/>
              <a:gd name="connsiteY801" fmla="*/ 367041 h 6858000"/>
              <a:gd name="connsiteX802" fmla="*/ 3489712 w 7467600"/>
              <a:gd name="connsiteY802" fmla="*/ 485386 h 6858000"/>
              <a:gd name="connsiteX803" fmla="*/ 3182994 w 7467600"/>
              <a:gd name="connsiteY803" fmla="*/ 828265 h 6858000"/>
              <a:gd name="connsiteX804" fmla="*/ 2892114 w 7467600"/>
              <a:gd name="connsiteY804" fmla="*/ 1172635 h 6858000"/>
              <a:gd name="connsiteX805" fmla="*/ 3021459 w 7467600"/>
              <a:gd name="connsiteY805" fmla="*/ 1035385 h 6858000"/>
              <a:gd name="connsiteX806" fmla="*/ 3153873 w 7467600"/>
              <a:gd name="connsiteY806" fmla="*/ 898971 h 6858000"/>
              <a:gd name="connsiteX807" fmla="*/ 3276511 w 7467600"/>
              <a:gd name="connsiteY807" fmla="*/ 786423 h 6858000"/>
              <a:gd name="connsiteX808" fmla="*/ 3584154 w 7467600"/>
              <a:gd name="connsiteY808" fmla="*/ 448218 h 6858000"/>
              <a:gd name="connsiteX809" fmla="*/ 3624562 w 7467600"/>
              <a:gd name="connsiteY809" fmla="*/ 367041 h 6858000"/>
              <a:gd name="connsiteX810" fmla="*/ 3766672 w 7467600"/>
              <a:gd name="connsiteY810" fmla="*/ 359429 h 6858000"/>
              <a:gd name="connsiteX811" fmla="*/ 3996338 w 7467600"/>
              <a:gd name="connsiteY811" fmla="*/ 968237 h 6858000"/>
              <a:gd name="connsiteX812" fmla="*/ 3766672 w 7467600"/>
              <a:gd name="connsiteY812" fmla="*/ 359429 h 6858000"/>
              <a:gd name="connsiteX813" fmla="*/ 5805386 w 7467600"/>
              <a:gd name="connsiteY813" fmla="*/ 239240 h 6858000"/>
              <a:gd name="connsiteX814" fmla="*/ 5736947 w 7467600"/>
              <a:gd name="connsiteY814" fmla="*/ 261367 h 6858000"/>
              <a:gd name="connsiteX815" fmla="*/ 5427012 w 7467600"/>
              <a:gd name="connsiteY815" fmla="*/ 311272 h 6858000"/>
              <a:gd name="connsiteX816" fmla="*/ 5147818 w 7467600"/>
              <a:gd name="connsiteY816" fmla="*/ 322112 h 6858000"/>
              <a:gd name="connsiteX817" fmla="*/ 5060854 w 7467600"/>
              <a:gd name="connsiteY817" fmla="*/ 311882 h 6858000"/>
              <a:gd name="connsiteX818" fmla="*/ 4945989 w 7467600"/>
              <a:gd name="connsiteY818" fmla="*/ 300516 h 6858000"/>
              <a:gd name="connsiteX819" fmla="*/ 5410479 w 7467600"/>
              <a:gd name="connsiteY819" fmla="*/ 348434 h 6858000"/>
              <a:gd name="connsiteX820" fmla="*/ 5805386 w 7467600"/>
              <a:gd name="connsiteY820" fmla="*/ 239240 h 6858000"/>
              <a:gd name="connsiteX821" fmla="*/ 5905192 w 7467600"/>
              <a:gd name="connsiteY821" fmla="*/ 163079 h 6858000"/>
              <a:gd name="connsiteX822" fmla="*/ 5865655 w 7467600"/>
              <a:gd name="connsiteY822" fmla="*/ 171901 h 6858000"/>
              <a:gd name="connsiteX823" fmla="*/ 5259740 w 7467600"/>
              <a:gd name="connsiteY823" fmla="*/ 257013 h 6858000"/>
              <a:gd name="connsiteX824" fmla="*/ 5208466 w 7467600"/>
              <a:gd name="connsiteY824" fmla="*/ 257550 h 6858000"/>
              <a:gd name="connsiteX825" fmla="*/ 4980204 w 7467600"/>
              <a:gd name="connsiteY825" fmla="*/ 271903 h 6858000"/>
              <a:gd name="connsiteX826" fmla="*/ 5068068 w 7467600"/>
              <a:gd name="connsiteY826" fmla="*/ 282244 h 6858000"/>
              <a:gd name="connsiteX827" fmla="*/ 5153231 w 7467600"/>
              <a:gd name="connsiteY827" fmla="*/ 292240 h 6858000"/>
              <a:gd name="connsiteX828" fmla="*/ 5426491 w 7467600"/>
              <a:gd name="connsiteY828" fmla="*/ 281128 h 6858000"/>
              <a:gd name="connsiteX829" fmla="*/ 5731212 w 7467600"/>
              <a:gd name="connsiteY829" fmla="*/ 231951 h 6858000"/>
              <a:gd name="connsiteX830" fmla="*/ 5905192 w 7467600"/>
              <a:gd name="connsiteY830" fmla="*/ 163079 h 6858000"/>
              <a:gd name="connsiteX831" fmla="*/ 5944437 w 7467600"/>
              <a:gd name="connsiteY831" fmla="*/ 113829 h 6858000"/>
              <a:gd name="connsiteX832" fmla="*/ 5825032 w 7467600"/>
              <a:gd name="connsiteY832" fmla="*/ 146405 h 6858000"/>
              <a:gd name="connsiteX833" fmla="*/ 4955599 w 7467600"/>
              <a:gd name="connsiteY833" fmla="*/ 247008 h 6858000"/>
              <a:gd name="connsiteX834" fmla="*/ 5210104 w 7467600"/>
              <a:gd name="connsiteY834" fmla="*/ 228123 h 6858000"/>
              <a:gd name="connsiteX835" fmla="*/ 5261015 w 7467600"/>
              <a:gd name="connsiteY835" fmla="*/ 227087 h 6858000"/>
              <a:gd name="connsiteX836" fmla="*/ 5861181 w 7467600"/>
              <a:gd name="connsiteY836" fmla="*/ 143093 h 6858000"/>
              <a:gd name="connsiteX837" fmla="*/ 5961252 w 7467600"/>
              <a:gd name="connsiteY837" fmla="*/ 114820 h 6858000"/>
              <a:gd name="connsiteX838" fmla="*/ 5944437 w 7467600"/>
              <a:gd name="connsiteY838" fmla="*/ 113829 h 6858000"/>
              <a:gd name="connsiteX839" fmla="*/ 3882765 w 7467600"/>
              <a:gd name="connsiteY839" fmla="*/ 0 h 6858000"/>
              <a:gd name="connsiteX840" fmla="*/ 3995099 w 7467600"/>
              <a:gd name="connsiteY840" fmla="*/ 0 h 6858000"/>
              <a:gd name="connsiteX841" fmla="*/ 4163818 w 7467600"/>
              <a:gd name="connsiteY841" fmla="*/ 234104 h 6858000"/>
              <a:gd name="connsiteX842" fmla="*/ 4172099 w 7467600"/>
              <a:gd name="connsiteY842" fmla="*/ 234207 h 6858000"/>
              <a:gd name="connsiteX843" fmla="*/ 4784282 w 7467600"/>
              <a:gd name="connsiteY843" fmla="*/ 276561 h 6858000"/>
              <a:gd name="connsiteX844" fmla="*/ 4801687 w 7467600"/>
              <a:gd name="connsiteY844" fmla="*/ 267764 h 6858000"/>
              <a:gd name="connsiteX845" fmla="*/ 6082788 w 7467600"/>
              <a:gd name="connsiteY845" fmla="*/ 64119 h 6858000"/>
              <a:gd name="connsiteX846" fmla="*/ 6099442 w 7467600"/>
              <a:gd name="connsiteY846" fmla="*/ 82568 h 6858000"/>
              <a:gd name="connsiteX847" fmla="*/ 4804137 w 7467600"/>
              <a:gd name="connsiteY847" fmla="*/ 320931 h 6858000"/>
              <a:gd name="connsiteX848" fmla="*/ 4227047 w 7467600"/>
              <a:gd name="connsiteY848" fmla="*/ 313415 h 6858000"/>
              <a:gd name="connsiteX849" fmla="*/ 4346041 w 7467600"/>
              <a:gd name="connsiteY849" fmla="*/ 456086 h 6858000"/>
              <a:gd name="connsiteX850" fmla="*/ 4870967 w 7467600"/>
              <a:gd name="connsiteY850" fmla="*/ 963061 h 6858000"/>
              <a:gd name="connsiteX851" fmla="*/ 4889647 w 7467600"/>
              <a:gd name="connsiteY851" fmla="*/ 957147 h 6858000"/>
              <a:gd name="connsiteX852" fmla="*/ 5422504 w 7467600"/>
              <a:gd name="connsiteY852" fmla="*/ 805191 h 6858000"/>
              <a:gd name="connsiteX853" fmla="*/ 6087656 w 7467600"/>
              <a:gd name="connsiteY853" fmla="*/ 826703 h 6858000"/>
              <a:gd name="connsiteX854" fmla="*/ 6058717 w 7467600"/>
              <a:gd name="connsiteY854" fmla="*/ 865992 h 6858000"/>
              <a:gd name="connsiteX855" fmla="*/ 4974153 w 7467600"/>
              <a:gd name="connsiteY855" fmla="*/ 1045456 h 6858000"/>
              <a:gd name="connsiteX856" fmla="*/ 5627835 w 7467600"/>
              <a:gd name="connsiteY856" fmla="*/ 1472077 h 6858000"/>
              <a:gd name="connsiteX857" fmla="*/ 5629817 w 7467600"/>
              <a:gd name="connsiteY857" fmla="*/ 1471412 h 6858000"/>
              <a:gd name="connsiteX858" fmla="*/ 5634124 w 7467600"/>
              <a:gd name="connsiteY858" fmla="*/ 1470572 h 6858000"/>
              <a:gd name="connsiteX859" fmla="*/ 5755832 w 7467600"/>
              <a:gd name="connsiteY859" fmla="*/ 1383886 h 6858000"/>
              <a:gd name="connsiteX860" fmla="*/ 6014186 w 7467600"/>
              <a:gd name="connsiteY860" fmla="*/ 1279799 h 6858000"/>
              <a:gd name="connsiteX861" fmla="*/ 6901619 w 7467600"/>
              <a:gd name="connsiteY861" fmla="*/ 1047874 h 6858000"/>
              <a:gd name="connsiteX862" fmla="*/ 6931566 w 7467600"/>
              <a:gd name="connsiteY862" fmla="*/ 1062034 h 6858000"/>
              <a:gd name="connsiteX863" fmla="*/ 5790982 w 7467600"/>
              <a:gd name="connsiteY863" fmla="*/ 1561380 h 6858000"/>
              <a:gd name="connsiteX864" fmla="*/ 6188971 w 7467600"/>
              <a:gd name="connsiteY864" fmla="*/ 1755168 h 6858000"/>
              <a:gd name="connsiteX865" fmla="*/ 6202446 w 7467600"/>
              <a:gd name="connsiteY865" fmla="*/ 1752268 h 6858000"/>
              <a:gd name="connsiteX866" fmla="*/ 7179560 w 7467600"/>
              <a:gd name="connsiteY866" fmla="*/ 1467551 h 6858000"/>
              <a:gd name="connsiteX867" fmla="*/ 7158730 w 7467600"/>
              <a:gd name="connsiteY867" fmla="*/ 1507835 h 6858000"/>
              <a:gd name="connsiteX868" fmla="*/ 6326959 w 7467600"/>
              <a:gd name="connsiteY868" fmla="*/ 1817686 h 6858000"/>
              <a:gd name="connsiteX869" fmla="*/ 6537433 w 7467600"/>
              <a:gd name="connsiteY869" fmla="*/ 1907790 h 6858000"/>
              <a:gd name="connsiteX870" fmla="*/ 6550221 w 7467600"/>
              <a:gd name="connsiteY870" fmla="*/ 1910729 h 6858000"/>
              <a:gd name="connsiteX871" fmla="*/ 6964438 w 7467600"/>
              <a:gd name="connsiteY871" fmla="*/ 2209505 h 6858000"/>
              <a:gd name="connsiteX872" fmla="*/ 7367862 w 7467600"/>
              <a:gd name="connsiteY872" fmla="*/ 2806833 h 6858000"/>
              <a:gd name="connsiteX873" fmla="*/ 7364329 w 7467600"/>
              <a:gd name="connsiteY873" fmla="*/ 2826907 h 6858000"/>
              <a:gd name="connsiteX874" fmla="*/ 7290545 w 7467600"/>
              <a:gd name="connsiteY874" fmla="*/ 2850663 h 6858000"/>
              <a:gd name="connsiteX875" fmla="*/ 6472036 w 7467600"/>
              <a:gd name="connsiteY875" fmla="*/ 1959003 h 6858000"/>
              <a:gd name="connsiteX876" fmla="*/ 5792897 w 7467600"/>
              <a:gd name="connsiteY876" fmla="*/ 1647747 h 6858000"/>
              <a:gd name="connsiteX877" fmla="*/ 5842751 w 7467600"/>
              <a:gd name="connsiteY877" fmla="*/ 1816112 h 6858000"/>
              <a:gd name="connsiteX878" fmla="*/ 5847424 w 7467600"/>
              <a:gd name="connsiteY878" fmla="*/ 1815776 h 6858000"/>
              <a:gd name="connsiteX879" fmla="*/ 6399821 w 7467600"/>
              <a:gd name="connsiteY879" fmla="*/ 2344799 h 6858000"/>
              <a:gd name="connsiteX880" fmla="*/ 6323232 w 7467600"/>
              <a:gd name="connsiteY880" fmla="*/ 2389634 h 6858000"/>
              <a:gd name="connsiteX881" fmla="*/ 5942958 w 7467600"/>
              <a:gd name="connsiteY881" fmla="*/ 2077708 h 6858000"/>
              <a:gd name="connsiteX882" fmla="*/ 5921559 w 7467600"/>
              <a:gd name="connsiteY882" fmla="*/ 2378596 h 6858000"/>
              <a:gd name="connsiteX883" fmla="*/ 5817651 w 7467600"/>
              <a:gd name="connsiteY883" fmla="*/ 3023919 h 6858000"/>
              <a:gd name="connsiteX884" fmla="*/ 5729634 w 7467600"/>
              <a:gd name="connsiteY884" fmla="*/ 3051849 h 6858000"/>
              <a:gd name="connsiteX885" fmla="*/ 5611018 w 7467600"/>
              <a:gd name="connsiteY885" fmla="*/ 2316769 h 6858000"/>
              <a:gd name="connsiteX886" fmla="*/ 5687608 w 7467600"/>
              <a:gd name="connsiteY886" fmla="*/ 2039972 h 6858000"/>
              <a:gd name="connsiteX887" fmla="*/ 5657554 w 7467600"/>
              <a:gd name="connsiteY887" fmla="*/ 1576445 h 6858000"/>
              <a:gd name="connsiteX888" fmla="*/ 5150475 w 7467600"/>
              <a:gd name="connsiteY888" fmla="*/ 1274012 h 6858000"/>
              <a:gd name="connsiteX889" fmla="*/ 5349142 w 7467600"/>
              <a:gd name="connsiteY889" fmla="*/ 2204405 h 6858000"/>
              <a:gd name="connsiteX890" fmla="*/ 5262214 w 7467600"/>
              <a:gd name="connsiteY890" fmla="*/ 2233836 h 6858000"/>
              <a:gd name="connsiteX891" fmla="*/ 4981539 w 7467600"/>
              <a:gd name="connsiteY891" fmla="*/ 1542201 h 6858000"/>
              <a:gd name="connsiteX892" fmla="*/ 4958461 w 7467600"/>
              <a:gd name="connsiteY892" fmla="*/ 1136957 h 6858000"/>
              <a:gd name="connsiteX893" fmla="*/ 4655015 w 7467600"/>
              <a:gd name="connsiteY893" fmla="*/ 891426 h 6858000"/>
              <a:gd name="connsiteX894" fmla="*/ 4348002 w 7467600"/>
              <a:gd name="connsiteY894" fmla="*/ 2205895 h 6858000"/>
              <a:gd name="connsiteX895" fmla="*/ 4262250 w 7467600"/>
              <a:gd name="connsiteY895" fmla="*/ 2219972 h 6858000"/>
              <a:gd name="connsiteX896" fmla="*/ 4550611 w 7467600"/>
              <a:gd name="connsiteY896" fmla="*/ 817540 h 6858000"/>
              <a:gd name="connsiteX897" fmla="*/ 4564418 w 7467600"/>
              <a:gd name="connsiteY897" fmla="*/ 808293 h 6858000"/>
              <a:gd name="connsiteX898" fmla="*/ 4266388 w 7467600"/>
              <a:gd name="connsiteY898" fmla="*/ 500083 h 6858000"/>
              <a:gd name="connsiteX899" fmla="*/ 4032842 w 7467600"/>
              <a:gd name="connsiteY899" fmla="*/ 211809 h 6858000"/>
              <a:gd name="connsiteX900" fmla="*/ 3882765 w 7467600"/>
              <a:gd name="connsiteY900" fmla="*/ 0 h 6858000"/>
              <a:gd name="connsiteX901" fmla="*/ 3721337 w 7467600"/>
              <a:gd name="connsiteY901" fmla="*/ 0 h 6858000"/>
              <a:gd name="connsiteX902" fmla="*/ 3797544 w 7467600"/>
              <a:gd name="connsiteY902" fmla="*/ 0 h 6858000"/>
              <a:gd name="connsiteX903" fmla="*/ 3775734 w 7467600"/>
              <a:gd name="connsiteY903" fmla="*/ 95131 h 6858000"/>
              <a:gd name="connsiteX904" fmla="*/ 3724807 w 7467600"/>
              <a:gd name="connsiteY904" fmla="*/ 272257 h 6858000"/>
              <a:gd name="connsiteX905" fmla="*/ 3726844 w 7467600"/>
              <a:gd name="connsiteY905" fmla="*/ 282988 h 6858000"/>
              <a:gd name="connsiteX906" fmla="*/ 3742664 w 7467600"/>
              <a:gd name="connsiteY906" fmla="*/ 279918 h 6858000"/>
              <a:gd name="connsiteX907" fmla="*/ 4103910 w 7467600"/>
              <a:gd name="connsiteY907" fmla="*/ 1161917 h 6858000"/>
              <a:gd name="connsiteX908" fmla="*/ 4020269 w 7467600"/>
              <a:gd name="connsiteY908" fmla="*/ 1200406 h 6858000"/>
              <a:gd name="connsiteX909" fmla="*/ 3674882 w 7467600"/>
              <a:gd name="connsiteY909" fmla="*/ 488524 h 6858000"/>
              <a:gd name="connsiteX910" fmla="*/ 3132682 w 7467600"/>
              <a:gd name="connsiteY910" fmla="*/ 1072284 h 6858000"/>
              <a:gd name="connsiteX911" fmla="*/ 2716346 w 7467600"/>
              <a:gd name="connsiteY911" fmla="*/ 1276376 h 6858000"/>
              <a:gd name="connsiteX912" fmla="*/ 2716772 w 7467600"/>
              <a:gd name="connsiteY912" fmla="*/ 1255462 h 6858000"/>
              <a:gd name="connsiteX913" fmla="*/ 3471096 w 7467600"/>
              <a:gd name="connsiteY913" fmla="*/ 437072 h 6858000"/>
              <a:gd name="connsiteX914" fmla="*/ 3639057 w 7467600"/>
              <a:gd name="connsiteY914" fmla="*/ 286334 h 6858000"/>
              <a:gd name="connsiteX915" fmla="*/ 3640309 w 7467600"/>
              <a:gd name="connsiteY915" fmla="*/ 284664 h 6858000"/>
              <a:gd name="connsiteX916" fmla="*/ 3646022 w 7467600"/>
              <a:gd name="connsiteY916" fmla="*/ 276711 h 6858000"/>
              <a:gd name="connsiteX917" fmla="*/ 3707943 w 7467600"/>
              <a:gd name="connsiteY917" fmla="*/ 65958 h 6858000"/>
              <a:gd name="connsiteX918" fmla="*/ 3721337 w 7467600"/>
              <a:gd name="connsiteY918" fmla="*/ 0 h 6858000"/>
              <a:gd name="connsiteX919" fmla="*/ 2867960 w 7467600"/>
              <a:gd name="connsiteY919" fmla="*/ 0 h 6858000"/>
              <a:gd name="connsiteX920" fmla="*/ 2926351 w 7467600"/>
              <a:gd name="connsiteY920" fmla="*/ 0 h 6858000"/>
              <a:gd name="connsiteX921" fmla="*/ 2902823 w 7467600"/>
              <a:gd name="connsiteY921" fmla="*/ 262929 h 6858000"/>
              <a:gd name="connsiteX922" fmla="*/ 2940663 w 7467600"/>
              <a:gd name="connsiteY922" fmla="*/ 140884 h 6858000"/>
              <a:gd name="connsiteX923" fmla="*/ 2947039 w 7467600"/>
              <a:gd name="connsiteY923" fmla="*/ 122524 h 6858000"/>
              <a:gd name="connsiteX924" fmla="*/ 2984316 w 7467600"/>
              <a:gd name="connsiteY924" fmla="*/ 0 h 6858000"/>
              <a:gd name="connsiteX925" fmla="*/ 3016114 w 7467600"/>
              <a:gd name="connsiteY925" fmla="*/ 0 h 6858000"/>
              <a:gd name="connsiteX926" fmla="*/ 2979949 w 7467600"/>
              <a:gd name="connsiteY926" fmla="*/ 119274 h 6858000"/>
              <a:gd name="connsiteX927" fmla="*/ 3023879 w 7467600"/>
              <a:gd name="connsiteY927" fmla="*/ 0 h 6858000"/>
              <a:gd name="connsiteX928" fmla="*/ 3105400 w 7467600"/>
              <a:gd name="connsiteY928" fmla="*/ 0 h 6858000"/>
              <a:gd name="connsiteX929" fmla="*/ 3094669 w 7467600"/>
              <a:gd name="connsiteY929" fmla="*/ 30308 h 6858000"/>
              <a:gd name="connsiteX930" fmla="*/ 2901945 w 7467600"/>
              <a:gd name="connsiteY930" fmla="*/ 466538 h 6858000"/>
              <a:gd name="connsiteX931" fmla="*/ 2815209 w 7467600"/>
              <a:gd name="connsiteY931" fmla="*/ 497361 h 6858000"/>
              <a:gd name="connsiteX932" fmla="*/ 2844845 w 7467600"/>
              <a:gd name="connsiteY932" fmla="*/ 127638 h 6858000"/>
              <a:gd name="connsiteX933" fmla="*/ 2867960 w 7467600"/>
              <a:gd name="connsiteY933" fmla="*/ 0 h 6858000"/>
              <a:gd name="connsiteX934" fmla="*/ 1057230 w 7467600"/>
              <a:gd name="connsiteY934" fmla="*/ 0 h 6858000"/>
              <a:gd name="connsiteX935" fmla="*/ 1111003 w 7467600"/>
              <a:gd name="connsiteY935" fmla="*/ 0 h 6858000"/>
              <a:gd name="connsiteX936" fmla="*/ 1125553 w 7467600"/>
              <a:gd name="connsiteY936" fmla="*/ 52588 h 6858000"/>
              <a:gd name="connsiteX937" fmla="*/ 1304276 w 7467600"/>
              <a:gd name="connsiteY937" fmla="*/ 476275 h 6858000"/>
              <a:gd name="connsiteX938" fmla="*/ 1492066 w 7467600"/>
              <a:gd name="connsiteY938" fmla="*/ 886333 h 6858000"/>
              <a:gd name="connsiteX939" fmla="*/ 1423698 w 7467600"/>
              <a:gd name="connsiteY939" fmla="*/ 710817 h 6858000"/>
              <a:gd name="connsiteX940" fmla="*/ 1357609 w 7467600"/>
              <a:gd name="connsiteY940" fmla="*/ 532892 h 6858000"/>
              <a:gd name="connsiteX941" fmla="*/ 1309550 w 7467600"/>
              <a:gd name="connsiteY941" fmla="*/ 374031 h 6858000"/>
              <a:gd name="connsiteX942" fmla="*/ 1193673 w 7467600"/>
              <a:gd name="connsiteY942" fmla="*/ 49533 h 6858000"/>
              <a:gd name="connsiteX943" fmla="*/ 1164391 w 7467600"/>
              <a:gd name="connsiteY943" fmla="*/ 0 h 6858000"/>
              <a:gd name="connsiteX944" fmla="*/ 1200666 w 7467600"/>
              <a:gd name="connsiteY944" fmla="*/ 0 h 6858000"/>
              <a:gd name="connsiteX945" fmla="*/ 1223408 w 7467600"/>
              <a:gd name="connsiteY945" fmla="*/ 38996 h 6858000"/>
              <a:gd name="connsiteX946" fmla="*/ 1339635 w 7467600"/>
              <a:gd name="connsiteY946" fmla="*/ 365517 h 6858000"/>
              <a:gd name="connsiteX947" fmla="*/ 1387469 w 7467600"/>
              <a:gd name="connsiteY947" fmla="*/ 523079 h 6858000"/>
              <a:gd name="connsiteX948" fmla="*/ 1452685 w 7467600"/>
              <a:gd name="connsiteY948" fmla="*/ 699806 h 6858000"/>
              <a:gd name="connsiteX949" fmla="*/ 1492092 w 7467600"/>
              <a:gd name="connsiteY949" fmla="*/ 800424 h 6858000"/>
              <a:gd name="connsiteX950" fmla="*/ 1455302 w 7467600"/>
              <a:gd name="connsiteY950" fmla="*/ 632913 h 6858000"/>
              <a:gd name="connsiteX951" fmla="*/ 1222336 w 7467600"/>
              <a:gd name="connsiteY951" fmla="*/ 9480 h 6858000"/>
              <a:gd name="connsiteX952" fmla="*/ 1214634 w 7467600"/>
              <a:gd name="connsiteY952" fmla="*/ 0 h 6858000"/>
              <a:gd name="connsiteX953" fmla="*/ 1289827 w 7467600"/>
              <a:gd name="connsiteY953" fmla="*/ 0 h 6858000"/>
              <a:gd name="connsiteX954" fmla="*/ 1321076 w 7467600"/>
              <a:gd name="connsiteY954" fmla="*/ 59722 h 6858000"/>
              <a:gd name="connsiteX955" fmla="*/ 1512579 w 7467600"/>
              <a:gd name="connsiteY955" fmla="*/ 626441 h 6858000"/>
              <a:gd name="connsiteX956" fmla="*/ 1506076 w 7467600"/>
              <a:gd name="connsiteY956" fmla="*/ 1089289 h 6858000"/>
              <a:gd name="connsiteX957" fmla="*/ 1486346 w 7467600"/>
              <a:gd name="connsiteY957" fmla="*/ 1079919 h 6858000"/>
              <a:gd name="connsiteX958" fmla="*/ 1070511 w 7467600"/>
              <a:gd name="connsiteY958" fmla="*/ 48609 h 6858000"/>
              <a:gd name="connsiteX959" fmla="*/ 1057230 w 7467600"/>
              <a:gd name="connsiteY959" fmla="*/ 0 h 6858000"/>
              <a:gd name="connsiteX960" fmla="*/ 43151 w 7467600"/>
              <a:gd name="connsiteY960" fmla="*/ 0 h 6858000"/>
              <a:gd name="connsiteX961" fmla="*/ 95283 w 7467600"/>
              <a:gd name="connsiteY961" fmla="*/ 0 h 6858000"/>
              <a:gd name="connsiteX962" fmla="*/ 300708 w 7467600"/>
              <a:gd name="connsiteY962" fmla="*/ 154571 h 6858000"/>
              <a:gd name="connsiteX963" fmla="*/ 530414 w 7467600"/>
              <a:gd name="connsiteY963" fmla="*/ 354673 h 6858000"/>
              <a:gd name="connsiteX964" fmla="*/ 333785 w 7467600"/>
              <a:gd name="connsiteY964" fmla="*/ 161564 h 6858000"/>
              <a:gd name="connsiteX965" fmla="*/ 147005 w 7467600"/>
              <a:gd name="connsiteY965" fmla="*/ 0 h 6858000"/>
              <a:gd name="connsiteX966" fmla="*/ 272509 w 7467600"/>
              <a:gd name="connsiteY966" fmla="*/ 0 h 6858000"/>
              <a:gd name="connsiteX967" fmla="*/ 326276 w 7467600"/>
              <a:gd name="connsiteY967" fmla="*/ 45847 h 6858000"/>
              <a:gd name="connsiteX968" fmla="*/ 823759 w 7467600"/>
              <a:gd name="connsiteY968" fmla="*/ 574145 h 6858000"/>
              <a:gd name="connsiteX969" fmla="*/ 811254 w 7467600"/>
              <a:gd name="connsiteY969" fmla="*/ 665546 h 6858000"/>
              <a:gd name="connsiteX970" fmla="*/ 154042 w 7467600"/>
              <a:gd name="connsiteY970" fmla="*/ 261522 h 6858000"/>
              <a:gd name="connsiteX971" fmla="*/ 13550 w 7467600"/>
              <a:gd name="connsiteY971" fmla="*/ 158423 h 6858000"/>
              <a:gd name="connsiteX972" fmla="*/ 0 w 7467600"/>
              <a:gd name="connsiteY972" fmla="*/ 146618 h 6858000"/>
              <a:gd name="connsiteX973" fmla="*/ 0 w 7467600"/>
              <a:gd name="connsiteY973" fmla="*/ 59161 h 6858000"/>
              <a:gd name="connsiteX974" fmla="*/ 45427 w 7467600"/>
              <a:gd name="connsiteY974" fmla="*/ 101078 h 6858000"/>
              <a:gd name="connsiteX975" fmla="*/ 630103 w 7467600"/>
              <a:gd name="connsiteY975" fmla="*/ 485885 h 6858000"/>
              <a:gd name="connsiteX976" fmla="*/ 532040 w 7467600"/>
              <a:gd name="connsiteY976" fmla="*/ 399359 h 6858000"/>
              <a:gd name="connsiteX977" fmla="*/ 517618 w 7467600"/>
              <a:gd name="connsiteY977" fmla="*/ 385726 h 6858000"/>
              <a:gd name="connsiteX978" fmla="*/ 285074 w 7467600"/>
              <a:gd name="connsiteY978" fmla="*/ 182755 h 6858000"/>
              <a:gd name="connsiteX979" fmla="*/ 43151 w 7467600"/>
              <a:gd name="connsiteY97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7240170 w 7467600"/>
              <a:gd name="connsiteY84" fmla="*/ 5787985 h 6858000"/>
              <a:gd name="connsiteX85" fmla="*/ 6946849 w 7467600"/>
              <a:gd name="connsiteY85" fmla="*/ 5523271 h 6858000"/>
              <a:gd name="connsiteX86" fmla="*/ 6946972 w 7467600"/>
              <a:gd name="connsiteY86" fmla="*/ 5526491 h 6858000"/>
              <a:gd name="connsiteX87" fmla="*/ 7105827 w 7467600"/>
              <a:gd name="connsiteY87" fmla="*/ 5718700 h 6858000"/>
              <a:gd name="connsiteX88" fmla="*/ 7356878 w 7467600"/>
              <a:gd name="connsiteY88" fmla="*/ 5981332 h 6858000"/>
              <a:gd name="connsiteX89" fmla="*/ 7467600 w 7467600"/>
              <a:gd name="connsiteY89" fmla="*/ 6117703 h 6858000"/>
              <a:gd name="connsiteX90" fmla="*/ 7467600 w 7467600"/>
              <a:gd name="connsiteY90" fmla="*/ 6163634 h 6858000"/>
              <a:gd name="connsiteX91" fmla="*/ 7403637 w 7467600"/>
              <a:gd name="connsiteY91" fmla="*/ 6083957 h 6858000"/>
              <a:gd name="connsiteX92" fmla="*/ 7254615 w 7467600"/>
              <a:gd name="connsiteY92" fmla="*/ 5911918 h 6858000"/>
              <a:gd name="connsiteX93" fmla="*/ 7312589 w 7467600"/>
              <a:gd name="connsiteY93" fmla="*/ 5982309 h 6858000"/>
              <a:gd name="connsiteX94" fmla="*/ 7448321 w 7467600"/>
              <a:gd name="connsiteY94" fmla="*/ 6190991 h 6858000"/>
              <a:gd name="connsiteX95" fmla="*/ 7467600 w 7467600"/>
              <a:gd name="connsiteY95" fmla="*/ 6221686 h 6858000"/>
              <a:gd name="connsiteX96" fmla="*/ 7467600 w 7467600"/>
              <a:gd name="connsiteY96" fmla="*/ 6334256 h 6858000"/>
              <a:gd name="connsiteX97" fmla="*/ 7454976 w 7467600"/>
              <a:gd name="connsiteY97" fmla="*/ 6318297 h 6858000"/>
              <a:gd name="connsiteX98" fmla="*/ 7042773 w 7467600"/>
              <a:gd name="connsiteY98" fmla="*/ 5734011 h 6858000"/>
              <a:gd name="connsiteX99" fmla="*/ 6844835 w 7467600"/>
              <a:gd name="connsiteY99" fmla="*/ 5424988 h 6858000"/>
              <a:gd name="connsiteX100" fmla="*/ 1456157 w 7467600"/>
              <a:gd name="connsiteY100" fmla="*/ 5371404 h 6858000"/>
              <a:gd name="connsiteX101" fmla="*/ 1244432 w 7467600"/>
              <a:gd name="connsiteY101" fmla="*/ 5385601 h 6858000"/>
              <a:gd name="connsiteX102" fmla="*/ 973990 w 7467600"/>
              <a:gd name="connsiteY102" fmla="*/ 5424940 h 6858000"/>
              <a:gd name="connsiteX103" fmla="*/ 1103809 w 7467600"/>
              <a:gd name="connsiteY103" fmla="*/ 5433720 h 6858000"/>
              <a:gd name="connsiteX104" fmla="*/ 1123454 w 7467600"/>
              <a:gd name="connsiteY104" fmla="*/ 5435727 h 6858000"/>
              <a:gd name="connsiteX105" fmla="*/ 1737017 w 7467600"/>
              <a:gd name="connsiteY105" fmla="*/ 5452183 h 6858000"/>
              <a:gd name="connsiteX106" fmla="*/ 1824397 w 7467600"/>
              <a:gd name="connsiteY106" fmla="*/ 5447757 h 6858000"/>
              <a:gd name="connsiteX107" fmla="*/ 2070059 w 7467600"/>
              <a:gd name="connsiteY107" fmla="*/ 5441660 h 6858000"/>
              <a:gd name="connsiteX108" fmla="*/ 1456157 w 7467600"/>
              <a:gd name="connsiteY108" fmla="*/ 5371404 h 6858000"/>
              <a:gd name="connsiteX109" fmla="*/ 4988186 w 7467600"/>
              <a:gd name="connsiteY109" fmla="*/ 5216467 h 6858000"/>
              <a:gd name="connsiteX110" fmla="*/ 4777334 w 7467600"/>
              <a:gd name="connsiteY110" fmla="*/ 5406072 h 6858000"/>
              <a:gd name="connsiteX111" fmla="*/ 4718341 w 7467600"/>
              <a:gd name="connsiteY111" fmla="*/ 5468043 h 6858000"/>
              <a:gd name="connsiteX112" fmla="*/ 4604655 w 7467600"/>
              <a:gd name="connsiteY112" fmla="*/ 5583434 h 6858000"/>
              <a:gd name="connsiteX113" fmla="*/ 4565074 w 7467600"/>
              <a:gd name="connsiteY113" fmla="*/ 5618550 h 6858000"/>
              <a:gd name="connsiteX114" fmla="*/ 4988186 w 7467600"/>
              <a:gd name="connsiteY114" fmla="*/ 5216467 h 6858000"/>
              <a:gd name="connsiteX115" fmla="*/ 4978032 w 7467600"/>
              <a:gd name="connsiteY115" fmla="*/ 5183809 h 6858000"/>
              <a:gd name="connsiteX116" fmla="*/ 4463413 w 7467600"/>
              <a:gd name="connsiteY116" fmla="*/ 5615162 h 6858000"/>
              <a:gd name="connsiteX117" fmla="*/ 4358134 w 7467600"/>
              <a:gd name="connsiteY117" fmla="*/ 5742791 h 6858000"/>
              <a:gd name="connsiteX118" fmla="*/ 4376219 w 7467600"/>
              <a:gd name="connsiteY118" fmla="*/ 5729027 h 6858000"/>
              <a:gd name="connsiteX119" fmla="*/ 4582340 w 7467600"/>
              <a:gd name="connsiteY119" fmla="*/ 5561037 h 6858000"/>
              <a:gd name="connsiteX120" fmla="*/ 4694684 w 7467600"/>
              <a:gd name="connsiteY120" fmla="*/ 5447098 h 6858000"/>
              <a:gd name="connsiteX121" fmla="*/ 4754123 w 7467600"/>
              <a:gd name="connsiteY121" fmla="*/ 5384643 h 6858000"/>
              <a:gd name="connsiteX122" fmla="*/ 4978032 w 7467600"/>
              <a:gd name="connsiteY122" fmla="*/ 5183809 h 6858000"/>
              <a:gd name="connsiteX123" fmla="*/ 1903353 w 7467600"/>
              <a:gd name="connsiteY123" fmla="*/ 5044827 h 6858000"/>
              <a:gd name="connsiteX124" fmla="*/ 1936931 w 7467600"/>
              <a:gd name="connsiteY124" fmla="*/ 5093954 h 6858000"/>
              <a:gd name="connsiteX125" fmla="*/ 2195868 w 7467600"/>
              <a:gd name="connsiteY125" fmla="*/ 5396574 h 6858000"/>
              <a:gd name="connsiteX126" fmla="*/ 2088852 w 7467600"/>
              <a:gd name="connsiteY126" fmla="*/ 5166123 h 6858000"/>
              <a:gd name="connsiteX127" fmla="*/ 1958241 w 7467600"/>
              <a:gd name="connsiteY127" fmla="*/ 5067955 h 6858000"/>
              <a:gd name="connsiteX128" fmla="*/ 1903353 w 7467600"/>
              <a:gd name="connsiteY128" fmla="*/ 5044827 h 6858000"/>
              <a:gd name="connsiteX129" fmla="*/ 1979378 w 7467600"/>
              <a:gd name="connsiteY129" fmla="*/ 4769504 h 6858000"/>
              <a:gd name="connsiteX130" fmla="*/ 2882120 w 7467600"/>
              <a:gd name="connsiteY130" fmla="*/ 5064547 h 6858000"/>
              <a:gd name="connsiteX131" fmla="*/ 2793103 w 7467600"/>
              <a:gd name="connsiteY131" fmla="*/ 5039699 h 6858000"/>
              <a:gd name="connsiteX132" fmla="*/ 2770041 w 7467600"/>
              <a:gd name="connsiteY132" fmla="*/ 5033634 h 6858000"/>
              <a:gd name="connsiteX133" fmla="*/ 1979378 w 7467600"/>
              <a:gd name="connsiteY133" fmla="*/ 4769504 h 6858000"/>
              <a:gd name="connsiteX134" fmla="*/ 1927410 w 7467600"/>
              <a:gd name="connsiteY134" fmla="*/ 4716164 h 6858000"/>
              <a:gd name="connsiteX135" fmla="*/ 1959587 w 7467600"/>
              <a:gd name="connsiteY135" fmla="*/ 4728849 h 6858000"/>
              <a:gd name="connsiteX136" fmla="*/ 2777707 w 7467600"/>
              <a:gd name="connsiteY136" fmla="*/ 5003991 h 6858000"/>
              <a:gd name="connsiteX137" fmla="*/ 2800768 w 7467600"/>
              <a:gd name="connsiteY137" fmla="*/ 5010056 h 6858000"/>
              <a:gd name="connsiteX138" fmla="*/ 2879408 w 7467600"/>
              <a:gd name="connsiteY138" fmla="*/ 5031590 h 6858000"/>
              <a:gd name="connsiteX139" fmla="*/ 2862295 w 7467600"/>
              <a:gd name="connsiteY139" fmla="*/ 5022958 h 6858000"/>
              <a:gd name="connsiteX140" fmla="*/ 2813343 w 7467600"/>
              <a:gd name="connsiteY140" fmla="*/ 4998369 h 6858000"/>
              <a:gd name="connsiteX141" fmla="*/ 2646245 w 7467600"/>
              <a:gd name="connsiteY141" fmla="*/ 4930999 h 6858000"/>
              <a:gd name="connsiteX142" fmla="*/ 1999243 w 7467600"/>
              <a:gd name="connsiteY142" fmla="*/ 4730524 h 6858000"/>
              <a:gd name="connsiteX143" fmla="*/ 1979527 w 7467600"/>
              <a:gd name="connsiteY143" fmla="*/ 4726651 h 6858000"/>
              <a:gd name="connsiteX144" fmla="*/ 1927410 w 7467600"/>
              <a:gd name="connsiteY144" fmla="*/ 4716164 h 6858000"/>
              <a:gd name="connsiteX145" fmla="*/ 1997014 w 7467600"/>
              <a:gd name="connsiteY145" fmla="*/ 4698007 h 6858000"/>
              <a:gd name="connsiteX146" fmla="*/ 2005458 w 7467600"/>
              <a:gd name="connsiteY146" fmla="*/ 4699540 h 6858000"/>
              <a:gd name="connsiteX147" fmla="*/ 2657186 w 7467600"/>
              <a:gd name="connsiteY147" fmla="*/ 4901687 h 6858000"/>
              <a:gd name="connsiteX148" fmla="*/ 2826662 w 7467600"/>
              <a:gd name="connsiteY148" fmla="*/ 4970362 h 6858000"/>
              <a:gd name="connsiteX149" fmla="*/ 2876100 w 7467600"/>
              <a:gd name="connsiteY149" fmla="*/ 4995397 h 6858000"/>
              <a:gd name="connsiteX150" fmla="*/ 3042600 w 7467600"/>
              <a:gd name="connsiteY150" fmla="*/ 5059532 h 6858000"/>
              <a:gd name="connsiteX151" fmla="*/ 1997014 w 7467600"/>
              <a:gd name="connsiteY151" fmla="*/ 4698007 h 6858000"/>
              <a:gd name="connsiteX152" fmla="*/ 2305292 w 7467600"/>
              <a:gd name="connsiteY152" fmla="*/ 4219492 h 6858000"/>
              <a:gd name="connsiteX153" fmla="*/ 3360922 w 7467600"/>
              <a:gd name="connsiteY153" fmla="*/ 4529373 h 6858000"/>
              <a:gd name="connsiteX154" fmla="*/ 3492420 w 7467600"/>
              <a:gd name="connsiteY154" fmla="*/ 4510145 h 6858000"/>
              <a:gd name="connsiteX155" fmla="*/ 3364086 w 7467600"/>
              <a:gd name="connsiteY155" fmla="*/ 4480340 h 6858000"/>
              <a:gd name="connsiteX156" fmla="*/ 3225818 w 7467600"/>
              <a:gd name="connsiteY156" fmla="*/ 4411822 h 6858000"/>
              <a:gd name="connsiteX157" fmla="*/ 3129696 w 7467600"/>
              <a:gd name="connsiteY157" fmla="*/ 4360704 h 6858000"/>
              <a:gd name="connsiteX158" fmla="*/ 2814545 w 7467600"/>
              <a:gd name="connsiteY158" fmla="*/ 4282955 h 6858000"/>
              <a:gd name="connsiteX159" fmla="*/ 2305292 w 7467600"/>
              <a:gd name="connsiteY159" fmla="*/ 4219492 h 6858000"/>
              <a:gd name="connsiteX160" fmla="*/ 2626982 w 7467600"/>
              <a:gd name="connsiteY160" fmla="*/ 4206450 h 6858000"/>
              <a:gd name="connsiteX161" fmla="*/ 2490617 w 7467600"/>
              <a:gd name="connsiteY161" fmla="*/ 4206951 h 6858000"/>
              <a:gd name="connsiteX162" fmla="*/ 2819869 w 7467600"/>
              <a:gd name="connsiteY162" fmla="*/ 4252936 h 6858000"/>
              <a:gd name="connsiteX163" fmla="*/ 3143018 w 7467600"/>
              <a:gd name="connsiteY163" fmla="*/ 4332698 h 6858000"/>
              <a:gd name="connsiteX164" fmla="*/ 3241520 w 7467600"/>
              <a:gd name="connsiteY164" fmla="*/ 4385112 h 6858000"/>
              <a:gd name="connsiteX165" fmla="*/ 3374575 w 7467600"/>
              <a:gd name="connsiteY165" fmla="*/ 4451517 h 6858000"/>
              <a:gd name="connsiteX166" fmla="*/ 3505221 w 7467600"/>
              <a:gd name="connsiteY166" fmla="*/ 4480757 h 6858000"/>
              <a:gd name="connsiteX167" fmla="*/ 2626982 w 7467600"/>
              <a:gd name="connsiteY167" fmla="*/ 4206450 h 6858000"/>
              <a:gd name="connsiteX168" fmla="*/ 1310106 w 7467600"/>
              <a:gd name="connsiteY168" fmla="*/ 3943217 h 6858000"/>
              <a:gd name="connsiteX169" fmla="*/ 854994 w 7467600"/>
              <a:gd name="connsiteY169" fmla="*/ 4399136 h 6858000"/>
              <a:gd name="connsiteX170" fmla="*/ 742462 w 7467600"/>
              <a:gd name="connsiteY170" fmla="*/ 4594648 h 6858000"/>
              <a:gd name="connsiteX171" fmla="*/ 820602 w 7467600"/>
              <a:gd name="connsiteY171" fmla="*/ 4485915 h 6858000"/>
              <a:gd name="connsiteX172" fmla="*/ 878295 w 7467600"/>
              <a:gd name="connsiteY172" fmla="*/ 4403594 h 6858000"/>
              <a:gd name="connsiteX173" fmla="*/ 1240607 w 7467600"/>
              <a:gd name="connsiteY173" fmla="*/ 4010401 h 6858000"/>
              <a:gd name="connsiteX174" fmla="*/ 1310106 w 7467600"/>
              <a:gd name="connsiteY174" fmla="*/ 3943217 h 6858000"/>
              <a:gd name="connsiteX175" fmla="*/ 1423113 w 7467600"/>
              <a:gd name="connsiteY175" fmla="*/ 3874565 h 6858000"/>
              <a:gd name="connsiteX176" fmla="*/ 1260565 w 7467600"/>
              <a:gd name="connsiteY176" fmla="*/ 4031982 h 6858000"/>
              <a:gd name="connsiteX177" fmla="*/ 901900 w 7467600"/>
              <a:gd name="connsiteY177" fmla="*/ 4421236 h 6858000"/>
              <a:gd name="connsiteX178" fmla="*/ 845044 w 7467600"/>
              <a:gd name="connsiteY178" fmla="*/ 4502436 h 6858000"/>
              <a:gd name="connsiteX179" fmla="*/ 685926 w 7467600"/>
              <a:gd name="connsiteY179" fmla="*/ 4703069 h 6858000"/>
              <a:gd name="connsiteX180" fmla="*/ 684248 w 7467600"/>
              <a:gd name="connsiteY180" fmla="*/ 4706721 h 6858000"/>
              <a:gd name="connsiteX181" fmla="*/ 1423113 w 7467600"/>
              <a:gd name="connsiteY181" fmla="*/ 3874565 h 6858000"/>
              <a:gd name="connsiteX182" fmla="*/ 3316479 w 7467600"/>
              <a:gd name="connsiteY182" fmla="*/ 3872136 h 6858000"/>
              <a:gd name="connsiteX183" fmla="*/ 3546806 w 7467600"/>
              <a:gd name="connsiteY183" fmla="*/ 4356139 h 6858000"/>
              <a:gd name="connsiteX184" fmla="*/ 3364433 w 7467600"/>
              <a:gd name="connsiteY184" fmla="*/ 3953121 h 6858000"/>
              <a:gd name="connsiteX185" fmla="*/ 3316479 w 7467600"/>
              <a:gd name="connsiteY185" fmla="*/ 3872136 h 6858000"/>
              <a:gd name="connsiteX186" fmla="*/ 3291335 w 7467600"/>
              <a:gd name="connsiteY186" fmla="*/ 3767420 h 6858000"/>
              <a:gd name="connsiteX187" fmla="*/ 3390805 w 7467600"/>
              <a:gd name="connsiteY187" fmla="*/ 3937163 h 6858000"/>
              <a:gd name="connsiteX188" fmla="*/ 3579062 w 7467600"/>
              <a:gd name="connsiteY188" fmla="*/ 4359040 h 6858000"/>
              <a:gd name="connsiteX189" fmla="*/ 3467355 w 7467600"/>
              <a:gd name="connsiteY189" fmla="*/ 3988130 h 6858000"/>
              <a:gd name="connsiteX190" fmla="*/ 3310753 w 7467600"/>
              <a:gd name="connsiteY190" fmla="*/ 3787140 h 6858000"/>
              <a:gd name="connsiteX191" fmla="*/ 3291335 w 7467600"/>
              <a:gd name="connsiteY191" fmla="*/ 3767420 h 6858000"/>
              <a:gd name="connsiteX192" fmla="*/ 1635889 w 7467600"/>
              <a:gd name="connsiteY192" fmla="*/ 3709494 h 6858000"/>
              <a:gd name="connsiteX193" fmla="*/ 1634800 w 7467600"/>
              <a:gd name="connsiteY193" fmla="*/ 3731111 h 6858000"/>
              <a:gd name="connsiteX194" fmla="*/ 1635889 w 7467600"/>
              <a:gd name="connsiteY194" fmla="*/ 3709494 h 6858000"/>
              <a:gd name="connsiteX195" fmla="*/ 1510397 w 7467600"/>
              <a:gd name="connsiteY195" fmla="*/ 3684705 h 6858000"/>
              <a:gd name="connsiteX196" fmla="*/ 1146550 w 7467600"/>
              <a:gd name="connsiteY196" fmla="*/ 3802012 h 6858000"/>
              <a:gd name="connsiteX197" fmla="*/ 698834 w 7467600"/>
              <a:gd name="connsiteY197" fmla="*/ 3952272 h 6858000"/>
              <a:gd name="connsiteX198" fmla="*/ 34256 w 7467600"/>
              <a:gd name="connsiteY198" fmla="*/ 4347603 h 6858000"/>
              <a:gd name="connsiteX199" fmla="*/ 527241 w 7467600"/>
              <a:gd name="connsiteY199" fmla="*/ 4065078 h 6858000"/>
              <a:gd name="connsiteX200" fmla="*/ 1510397 w 7467600"/>
              <a:gd name="connsiteY200" fmla="*/ 3684705 h 6858000"/>
              <a:gd name="connsiteX201" fmla="*/ 1313114 w 7467600"/>
              <a:gd name="connsiteY201" fmla="*/ 3655216 h 6858000"/>
              <a:gd name="connsiteX202" fmla="*/ 1109304 w 7467600"/>
              <a:gd name="connsiteY202" fmla="*/ 3669030 h 6858000"/>
              <a:gd name="connsiteX203" fmla="*/ 8129 w 7467600"/>
              <a:gd name="connsiteY203" fmla="*/ 4330519 h 6858000"/>
              <a:gd name="connsiteX204" fmla="*/ 687572 w 7467600"/>
              <a:gd name="connsiteY204" fmla="*/ 3925629 h 6858000"/>
              <a:gd name="connsiteX205" fmla="*/ 1138365 w 7467600"/>
              <a:gd name="connsiteY205" fmla="*/ 3774515 h 6858000"/>
              <a:gd name="connsiteX206" fmla="*/ 1505579 w 7467600"/>
              <a:gd name="connsiteY206" fmla="*/ 3655526 h 6858000"/>
              <a:gd name="connsiteX207" fmla="*/ 1313114 w 7467600"/>
              <a:gd name="connsiteY207" fmla="*/ 3655216 h 6858000"/>
              <a:gd name="connsiteX208" fmla="*/ 3655073 w 7467600"/>
              <a:gd name="connsiteY208" fmla="*/ 3650884 h 6858000"/>
              <a:gd name="connsiteX209" fmla="*/ 3989938 w 7467600"/>
              <a:gd name="connsiteY209" fmla="*/ 3991685 h 6858000"/>
              <a:gd name="connsiteX210" fmla="*/ 4393907 w 7467600"/>
              <a:gd name="connsiteY210" fmla="*/ 4261258 h 6858000"/>
              <a:gd name="connsiteX211" fmla="*/ 4648051 w 7467600"/>
              <a:gd name="connsiteY211" fmla="*/ 4374051 h 6858000"/>
              <a:gd name="connsiteX212" fmla="*/ 4383389 w 7467600"/>
              <a:gd name="connsiteY212" fmla="*/ 4184369 h 6858000"/>
              <a:gd name="connsiteX213" fmla="*/ 4165508 w 7467600"/>
              <a:gd name="connsiteY213" fmla="*/ 4035196 h 6858000"/>
              <a:gd name="connsiteX214" fmla="*/ 4068162 w 7467600"/>
              <a:gd name="connsiteY214" fmla="*/ 3953394 h 6858000"/>
              <a:gd name="connsiteX215" fmla="*/ 3981416 w 7467600"/>
              <a:gd name="connsiteY215" fmla="*/ 3880482 h 6858000"/>
              <a:gd name="connsiteX216" fmla="*/ 3800147 w 7467600"/>
              <a:gd name="connsiteY216" fmla="*/ 3749872 h 6858000"/>
              <a:gd name="connsiteX217" fmla="*/ 3655073 w 7467600"/>
              <a:gd name="connsiteY217" fmla="*/ 3650884 h 6858000"/>
              <a:gd name="connsiteX218" fmla="*/ 3670252 w 7467600"/>
              <a:gd name="connsiteY218" fmla="*/ 3622798 h 6858000"/>
              <a:gd name="connsiteX219" fmla="*/ 3817258 w 7467600"/>
              <a:gd name="connsiteY219" fmla="*/ 3723577 h 6858000"/>
              <a:gd name="connsiteX220" fmla="*/ 4000461 w 7467600"/>
              <a:gd name="connsiteY220" fmla="*/ 3855966 h 6858000"/>
              <a:gd name="connsiteX221" fmla="*/ 4088180 w 7467600"/>
              <a:gd name="connsiteY221" fmla="*/ 3929774 h 6858000"/>
              <a:gd name="connsiteX222" fmla="*/ 4184555 w 7467600"/>
              <a:gd name="connsiteY222" fmla="*/ 4010683 h 6858000"/>
              <a:gd name="connsiteX223" fmla="*/ 4399563 w 7467600"/>
              <a:gd name="connsiteY223" fmla="*/ 4158106 h 6858000"/>
              <a:gd name="connsiteX224" fmla="*/ 4684469 w 7467600"/>
              <a:gd name="connsiteY224" fmla="*/ 4364680 h 6858000"/>
              <a:gd name="connsiteX225" fmla="*/ 4690271 w 7467600"/>
              <a:gd name="connsiteY225" fmla="*/ 4370034 h 6858000"/>
              <a:gd name="connsiteX226" fmla="*/ 4136093 w 7467600"/>
              <a:gd name="connsiteY226" fmla="*/ 3858466 h 6858000"/>
              <a:gd name="connsiteX227" fmla="*/ 3670252 w 7467600"/>
              <a:gd name="connsiteY227" fmla="*/ 3622798 h 6858000"/>
              <a:gd name="connsiteX228" fmla="*/ 4440129 w 7467600"/>
              <a:gd name="connsiteY228" fmla="*/ 3448571 h 6858000"/>
              <a:gd name="connsiteX229" fmla="*/ 4856525 w 7467600"/>
              <a:gd name="connsiteY229" fmla="*/ 3915351 h 6858000"/>
              <a:gd name="connsiteX230" fmla="*/ 5059055 w 7467600"/>
              <a:gd name="connsiteY230" fmla="*/ 4108918 h 6858000"/>
              <a:gd name="connsiteX231" fmla="*/ 5290070 w 7467600"/>
              <a:gd name="connsiteY231" fmla="*/ 4263619 h 6858000"/>
              <a:gd name="connsiteX232" fmla="*/ 4834991 w 7467600"/>
              <a:gd name="connsiteY232" fmla="*/ 3830985 h 6858000"/>
              <a:gd name="connsiteX233" fmla="*/ 4440129 w 7467600"/>
              <a:gd name="connsiteY233" fmla="*/ 3448571 h 6858000"/>
              <a:gd name="connsiteX234" fmla="*/ 4441737 w 7467600"/>
              <a:gd name="connsiteY234" fmla="*/ 3399734 h 6858000"/>
              <a:gd name="connsiteX235" fmla="*/ 4431236 w 7467600"/>
              <a:gd name="connsiteY235" fmla="*/ 3400954 h 6858000"/>
              <a:gd name="connsiteX236" fmla="*/ 4557150 w 7467600"/>
              <a:gd name="connsiteY236" fmla="*/ 3510023 h 6858000"/>
              <a:gd name="connsiteX237" fmla="*/ 4856936 w 7467600"/>
              <a:gd name="connsiteY237" fmla="*/ 3809146 h 6858000"/>
              <a:gd name="connsiteX238" fmla="*/ 5111996 w 7467600"/>
              <a:gd name="connsiteY238" fmla="*/ 4065759 h 6858000"/>
              <a:gd name="connsiteX239" fmla="*/ 5388878 w 7467600"/>
              <a:gd name="connsiteY239" fmla="*/ 4300185 h 6858000"/>
              <a:gd name="connsiteX240" fmla="*/ 5425556 w 7467600"/>
              <a:gd name="connsiteY240" fmla="*/ 4308967 h 6858000"/>
              <a:gd name="connsiteX241" fmla="*/ 4943646 w 7467600"/>
              <a:gd name="connsiteY241" fmla="*/ 3822916 h 6858000"/>
              <a:gd name="connsiteX242" fmla="*/ 4594837 w 7467600"/>
              <a:gd name="connsiteY242" fmla="*/ 3532274 h 6858000"/>
              <a:gd name="connsiteX243" fmla="*/ 4441737 w 7467600"/>
              <a:gd name="connsiteY243" fmla="*/ 3399734 h 6858000"/>
              <a:gd name="connsiteX244" fmla="*/ 5425834 w 7467600"/>
              <a:gd name="connsiteY244" fmla="*/ 3162785 h 6858000"/>
              <a:gd name="connsiteX245" fmla="*/ 5401644 w 7467600"/>
              <a:gd name="connsiteY245" fmla="*/ 3617847 h 6858000"/>
              <a:gd name="connsiteX246" fmla="*/ 5467256 w 7467600"/>
              <a:gd name="connsiteY246" fmla="*/ 4175494 h 6858000"/>
              <a:gd name="connsiteX247" fmla="*/ 5448069 w 7467600"/>
              <a:gd name="connsiteY247" fmla="*/ 3567554 h 6858000"/>
              <a:gd name="connsiteX248" fmla="*/ 5425834 w 7467600"/>
              <a:gd name="connsiteY248" fmla="*/ 3162785 h 6858000"/>
              <a:gd name="connsiteX249" fmla="*/ 1318687 w 7467600"/>
              <a:gd name="connsiteY249" fmla="*/ 3113840 h 6858000"/>
              <a:gd name="connsiteX250" fmla="*/ 1066793 w 7467600"/>
              <a:gd name="connsiteY250" fmla="*/ 3212171 h 6858000"/>
              <a:gd name="connsiteX251" fmla="*/ 993319 w 7467600"/>
              <a:gd name="connsiteY251" fmla="*/ 3247648 h 6858000"/>
              <a:gd name="connsiteX252" fmla="*/ 853081 w 7467600"/>
              <a:gd name="connsiteY252" fmla="*/ 3312410 h 6858000"/>
              <a:gd name="connsiteX253" fmla="*/ 805957 w 7467600"/>
              <a:gd name="connsiteY253" fmla="*/ 3330443 h 6858000"/>
              <a:gd name="connsiteX254" fmla="*/ 1318687 w 7467600"/>
              <a:gd name="connsiteY254" fmla="*/ 3113840 h 6858000"/>
              <a:gd name="connsiteX255" fmla="*/ 5453702 w 7467600"/>
              <a:gd name="connsiteY255" fmla="*/ 3090882 h 6858000"/>
              <a:gd name="connsiteX256" fmla="*/ 5480135 w 7467600"/>
              <a:gd name="connsiteY256" fmla="*/ 3565802 h 6858000"/>
              <a:gd name="connsiteX257" fmla="*/ 5499023 w 7467600"/>
              <a:gd name="connsiteY257" fmla="*/ 4166310 h 6858000"/>
              <a:gd name="connsiteX258" fmla="*/ 5547022 w 7467600"/>
              <a:gd name="connsiteY258" fmla="*/ 3607838 h 6858000"/>
              <a:gd name="connsiteX259" fmla="*/ 5515964 w 7467600"/>
              <a:gd name="connsiteY259" fmla="*/ 3378541 h 6858000"/>
              <a:gd name="connsiteX260" fmla="*/ 5453702 w 7467600"/>
              <a:gd name="connsiteY260" fmla="*/ 3090882 h 6858000"/>
              <a:gd name="connsiteX261" fmla="*/ 1238695 w 7467600"/>
              <a:gd name="connsiteY261" fmla="*/ 3076820 h 6858000"/>
              <a:gd name="connsiteX262" fmla="*/ 716371 w 7467600"/>
              <a:gd name="connsiteY262" fmla="*/ 3293249 h 6858000"/>
              <a:gd name="connsiteX263" fmla="*/ 579522 w 7467600"/>
              <a:gd name="connsiteY263" fmla="*/ 3371759 h 6858000"/>
              <a:gd name="connsiteX264" fmla="*/ 600288 w 7467600"/>
              <a:gd name="connsiteY264" fmla="*/ 3365555 h 6858000"/>
              <a:gd name="connsiteX265" fmla="*/ 840692 w 7467600"/>
              <a:gd name="connsiteY265" fmla="*/ 3284921 h 6858000"/>
              <a:gd name="connsiteX266" fmla="*/ 979248 w 7467600"/>
              <a:gd name="connsiteY266" fmla="*/ 3221003 h 6858000"/>
              <a:gd name="connsiteX267" fmla="*/ 1053282 w 7467600"/>
              <a:gd name="connsiteY267" fmla="*/ 3185247 h 6858000"/>
              <a:gd name="connsiteX268" fmla="*/ 1320603 w 7467600"/>
              <a:gd name="connsiteY268" fmla="*/ 3081281 h 6858000"/>
              <a:gd name="connsiteX269" fmla="*/ 1238695 w 7467600"/>
              <a:gd name="connsiteY269" fmla="*/ 3076820 h 6858000"/>
              <a:gd name="connsiteX270" fmla="*/ 5425627 w 7467600"/>
              <a:gd name="connsiteY270" fmla="*/ 2954192 h 6858000"/>
              <a:gd name="connsiteX271" fmla="*/ 5470770 w 7467600"/>
              <a:gd name="connsiteY271" fmla="*/ 3005435 h 6858000"/>
              <a:gd name="connsiteX272" fmla="*/ 5519779 w 7467600"/>
              <a:gd name="connsiteY272" fmla="*/ 4359223 h 6858000"/>
              <a:gd name="connsiteX273" fmla="*/ 5520293 w 7467600"/>
              <a:gd name="connsiteY273" fmla="*/ 4360602 h 6858000"/>
              <a:gd name="connsiteX274" fmla="*/ 5767221 w 7467600"/>
              <a:gd name="connsiteY274" fmla="*/ 4665564 h 6858000"/>
              <a:gd name="connsiteX275" fmla="*/ 6937169 w 7467600"/>
              <a:gd name="connsiteY275" fmla="*/ 4815941 h 6858000"/>
              <a:gd name="connsiteX276" fmla="*/ 6953922 w 7467600"/>
              <a:gd name="connsiteY276" fmla="*/ 4890068 h 6858000"/>
              <a:gd name="connsiteX277" fmla="*/ 6071359 w 7467600"/>
              <a:gd name="connsiteY277" fmla="*/ 4770770 h 6858000"/>
              <a:gd name="connsiteX278" fmla="*/ 6038839 w 7467600"/>
              <a:gd name="connsiteY278" fmla="*/ 4764474 h 6858000"/>
              <a:gd name="connsiteX279" fmla="*/ 6038706 w 7467600"/>
              <a:gd name="connsiteY279" fmla="*/ 4763847 h 6858000"/>
              <a:gd name="connsiteX280" fmla="*/ 6037784 w 7467600"/>
              <a:gd name="connsiteY280" fmla="*/ 4764270 h 6858000"/>
              <a:gd name="connsiteX281" fmla="*/ 6038839 w 7467600"/>
              <a:gd name="connsiteY281" fmla="*/ 4764474 h 6858000"/>
              <a:gd name="connsiteX282" fmla="*/ 6040338 w 7467600"/>
              <a:gd name="connsiteY282" fmla="*/ 4771418 h 6858000"/>
              <a:gd name="connsiteX283" fmla="*/ 6024488 w 7467600"/>
              <a:gd name="connsiteY283" fmla="*/ 4809903 h 6858000"/>
              <a:gd name="connsiteX284" fmla="*/ 5599771 w 7467600"/>
              <a:gd name="connsiteY284" fmla="*/ 5509652 h 6858000"/>
              <a:gd name="connsiteX285" fmla="*/ 5548843 w 7467600"/>
              <a:gd name="connsiteY285" fmla="*/ 5563845 h 6858000"/>
              <a:gd name="connsiteX286" fmla="*/ 5940952 w 7467600"/>
              <a:gd name="connsiteY286" fmla="*/ 6250028 h 6858000"/>
              <a:gd name="connsiteX287" fmla="*/ 6043441 w 7467600"/>
              <a:gd name="connsiteY287" fmla="*/ 6665847 h 6858000"/>
              <a:gd name="connsiteX288" fmla="*/ 6093432 w 7467600"/>
              <a:gd name="connsiteY288" fmla="*/ 6858000 h 6858000"/>
              <a:gd name="connsiteX289" fmla="*/ 6034344 w 7467600"/>
              <a:gd name="connsiteY289" fmla="*/ 6858000 h 6858000"/>
              <a:gd name="connsiteX290" fmla="*/ 6026679 w 7467600"/>
              <a:gd name="connsiteY290" fmla="*/ 6836959 h 6858000"/>
              <a:gd name="connsiteX291" fmla="*/ 5800441 w 7467600"/>
              <a:gd name="connsiteY291" fmla="*/ 6335286 h 6858000"/>
              <a:gd name="connsiteX292" fmla="*/ 5526562 w 7467600"/>
              <a:gd name="connsiteY292" fmla="*/ 5705388 h 6858000"/>
              <a:gd name="connsiteX293" fmla="*/ 5519640 w 7467600"/>
              <a:gd name="connsiteY293" fmla="*/ 5683774 h 6858000"/>
              <a:gd name="connsiteX294" fmla="*/ 5844559 w 7467600"/>
              <a:gd name="connsiteY294" fmla="*/ 6553349 h 6858000"/>
              <a:gd name="connsiteX295" fmla="*/ 5975994 w 7467600"/>
              <a:gd name="connsiteY295" fmla="*/ 6858000 h 6858000"/>
              <a:gd name="connsiteX296" fmla="*/ 5898547 w 7467600"/>
              <a:gd name="connsiteY296" fmla="*/ 6858000 h 6858000"/>
              <a:gd name="connsiteX297" fmla="*/ 5682041 w 7467600"/>
              <a:gd name="connsiteY297" fmla="*/ 6355860 h 6858000"/>
              <a:gd name="connsiteX298" fmla="*/ 5461758 w 7467600"/>
              <a:gd name="connsiteY298" fmla="*/ 5820220 h 6858000"/>
              <a:gd name="connsiteX299" fmla="*/ 5237282 w 7467600"/>
              <a:gd name="connsiteY299" fmla="*/ 6579086 h 6858000"/>
              <a:gd name="connsiteX300" fmla="*/ 5115009 w 7467600"/>
              <a:gd name="connsiteY300" fmla="*/ 6858000 h 6858000"/>
              <a:gd name="connsiteX301" fmla="*/ 5028074 w 7467600"/>
              <a:gd name="connsiteY301" fmla="*/ 6858000 h 6858000"/>
              <a:gd name="connsiteX302" fmla="*/ 5079508 w 7467600"/>
              <a:gd name="connsiteY302" fmla="*/ 6749074 h 6858000"/>
              <a:gd name="connsiteX303" fmla="*/ 5371846 w 7467600"/>
              <a:gd name="connsiteY303" fmla="*/ 5924413 h 6858000"/>
              <a:gd name="connsiteX304" fmla="*/ 5270512 w 7467600"/>
              <a:gd name="connsiteY304" fmla="*/ 6138975 h 6858000"/>
              <a:gd name="connsiteX305" fmla="*/ 5062409 w 7467600"/>
              <a:gd name="connsiteY305" fmla="*/ 6653544 h 6858000"/>
              <a:gd name="connsiteX306" fmla="*/ 5036628 w 7467600"/>
              <a:gd name="connsiteY306" fmla="*/ 6754247 h 6858000"/>
              <a:gd name="connsiteX307" fmla="*/ 5009112 w 7467600"/>
              <a:gd name="connsiteY307" fmla="*/ 6858000 h 6858000"/>
              <a:gd name="connsiteX308" fmla="*/ 4976679 w 7467600"/>
              <a:gd name="connsiteY308" fmla="*/ 6858000 h 6858000"/>
              <a:gd name="connsiteX309" fmla="*/ 5006537 w 7467600"/>
              <a:gd name="connsiteY309" fmla="*/ 6747068 h 6858000"/>
              <a:gd name="connsiteX310" fmla="*/ 5032723 w 7467600"/>
              <a:gd name="connsiteY310" fmla="*/ 6644957 h 6858000"/>
              <a:gd name="connsiteX311" fmla="*/ 5242949 w 7467600"/>
              <a:gd name="connsiteY311" fmla="*/ 6125175 h 6858000"/>
              <a:gd name="connsiteX312" fmla="*/ 5286321 w 7467600"/>
              <a:gd name="connsiteY312" fmla="*/ 6033555 h 6858000"/>
              <a:gd name="connsiteX313" fmla="*/ 5008210 w 7467600"/>
              <a:gd name="connsiteY313" fmla="*/ 6649194 h 6858000"/>
              <a:gd name="connsiteX314" fmla="*/ 4986321 w 7467600"/>
              <a:gd name="connsiteY314" fmla="*/ 6765687 h 6858000"/>
              <a:gd name="connsiteX315" fmla="*/ 4973474 w 7467600"/>
              <a:gd name="connsiteY315" fmla="*/ 6858000 h 6858000"/>
              <a:gd name="connsiteX316" fmla="*/ 4907178 w 7467600"/>
              <a:gd name="connsiteY316" fmla="*/ 6858000 h 6858000"/>
              <a:gd name="connsiteX317" fmla="*/ 4910810 w 7467600"/>
              <a:gd name="connsiteY317" fmla="*/ 6829660 h 6858000"/>
              <a:gd name="connsiteX318" fmla="*/ 4987461 w 7467600"/>
              <a:gd name="connsiteY318" fmla="*/ 6432994 h 6858000"/>
              <a:gd name="connsiteX319" fmla="*/ 5179262 w 7467600"/>
              <a:gd name="connsiteY319" fmla="*/ 6035044 h 6858000"/>
              <a:gd name="connsiteX320" fmla="*/ 4689678 w 7467600"/>
              <a:gd name="connsiteY320" fmla="*/ 6440241 h 6858000"/>
              <a:gd name="connsiteX321" fmla="*/ 4477543 w 7467600"/>
              <a:gd name="connsiteY321" fmla="*/ 6674836 h 6858000"/>
              <a:gd name="connsiteX322" fmla="*/ 4329957 w 7467600"/>
              <a:gd name="connsiteY322" fmla="*/ 6858000 h 6858000"/>
              <a:gd name="connsiteX323" fmla="*/ 4218595 w 7467600"/>
              <a:gd name="connsiteY323" fmla="*/ 6858000 h 6858000"/>
              <a:gd name="connsiteX324" fmla="*/ 4368888 w 7467600"/>
              <a:gd name="connsiteY324" fmla="*/ 6668412 h 6858000"/>
              <a:gd name="connsiteX325" fmla="*/ 4563091 w 7467600"/>
              <a:gd name="connsiteY325" fmla="*/ 6442508 h 6858000"/>
              <a:gd name="connsiteX326" fmla="*/ 5387324 w 7467600"/>
              <a:gd name="connsiteY326" fmla="*/ 5705830 h 6858000"/>
              <a:gd name="connsiteX327" fmla="*/ 5073620 w 7467600"/>
              <a:gd name="connsiteY327" fmla="*/ 5955437 h 6858000"/>
              <a:gd name="connsiteX328" fmla="*/ 4689789 w 7467600"/>
              <a:gd name="connsiteY328" fmla="*/ 6268382 h 6858000"/>
              <a:gd name="connsiteX329" fmla="*/ 4418722 w 7467600"/>
              <a:gd name="connsiteY329" fmla="*/ 6570886 h 6858000"/>
              <a:gd name="connsiteX330" fmla="*/ 4214944 w 7467600"/>
              <a:gd name="connsiteY330" fmla="*/ 6858000 h 6858000"/>
              <a:gd name="connsiteX331" fmla="*/ 4177898 w 7467600"/>
              <a:gd name="connsiteY331" fmla="*/ 6858000 h 6858000"/>
              <a:gd name="connsiteX332" fmla="*/ 4391597 w 7467600"/>
              <a:gd name="connsiteY332" fmla="*/ 6556370 h 6858000"/>
              <a:gd name="connsiteX333" fmla="*/ 4668889 w 7467600"/>
              <a:gd name="connsiteY333" fmla="*/ 6246399 h 6858000"/>
              <a:gd name="connsiteX334" fmla="*/ 5055427 w 7467600"/>
              <a:gd name="connsiteY334" fmla="*/ 5931476 h 6858000"/>
              <a:gd name="connsiteX335" fmla="*/ 5371814 w 7467600"/>
              <a:gd name="connsiteY335" fmla="*/ 5678975 h 6858000"/>
              <a:gd name="connsiteX336" fmla="*/ 4987918 w 7467600"/>
              <a:gd name="connsiteY336" fmla="*/ 5838701 h 6858000"/>
              <a:gd name="connsiteX337" fmla="*/ 4317146 w 7467600"/>
              <a:gd name="connsiteY337" fmla="*/ 6587716 h 6858000"/>
              <a:gd name="connsiteX338" fmla="*/ 4171627 w 7467600"/>
              <a:gd name="connsiteY338" fmla="*/ 6858000 h 6858000"/>
              <a:gd name="connsiteX339" fmla="*/ 4081585 w 7467600"/>
              <a:gd name="connsiteY339" fmla="*/ 6858000 h 6858000"/>
              <a:gd name="connsiteX340" fmla="*/ 4238603 w 7467600"/>
              <a:gd name="connsiteY340" fmla="*/ 6559341 h 6858000"/>
              <a:gd name="connsiteX341" fmla="*/ 4778333 w 7467600"/>
              <a:gd name="connsiteY341" fmla="*/ 5873626 h 6858000"/>
              <a:gd name="connsiteX342" fmla="*/ 5414185 w 7467600"/>
              <a:gd name="connsiteY342" fmla="*/ 5573882 h 6858000"/>
              <a:gd name="connsiteX343" fmla="*/ 5959648 w 7467600"/>
              <a:gd name="connsiteY343" fmla="*/ 4760797 h 6858000"/>
              <a:gd name="connsiteX344" fmla="*/ 5355019 w 7467600"/>
              <a:gd name="connsiteY344" fmla="*/ 4734672 h 6858000"/>
              <a:gd name="connsiteX345" fmla="*/ 5083565 w 7467600"/>
              <a:gd name="connsiteY345" fmla="*/ 5179121 h 6858000"/>
              <a:gd name="connsiteX346" fmla="*/ 4713577 w 7467600"/>
              <a:gd name="connsiteY346" fmla="*/ 5616803 h 6858000"/>
              <a:gd name="connsiteX347" fmla="*/ 3989559 w 7467600"/>
              <a:gd name="connsiteY347" fmla="*/ 6145945 h 6858000"/>
              <a:gd name="connsiteX348" fmla="*/ 3939824 w 7467600"/>
              <a:gd name="connsiteY348" fmla="*/ 6066900 h 6858000"/>
              <a:gd name="connsiteX349" fmla="*/ 4584537 w 7467600"/>
              <a:gd name="connsiteY349" fmla="*/ 5324826 h 6858000"/>
              <a:gd name="connsiteX350" fmla="*/ 5037105 w 7467600"/>
              <a:gd name="connsiteY350" fmla="*/ 5088765 h 6858000"/>
              <a:gd name="connsiteX351" fmla="*/ 5039930 w 7467600"/>
              <a:gd name="connsiteY351" fmla="*/ 5089585 h 6858000"/>
              <a:gd name="connsiteX352" fmla="*/ 5263764 w 7467600"/>
              <a:gd name="connsiteY352" fmla="*/ 4735525 h 6858000"/>
              <a:gd name="connsiteX353" fmla="*/ 4086300 w 7467600"/>
              <a:gd name="connsiteY353" fmla="*/ 4884599 h 6858000"/>
              <a:gd name="connsiteX354" fmla="*/ 4085485 w 7467600"/>
              <a:gd name="connsiteY354" fmla="*/ 4899070 h 6858000"/>
              <a:gd name="connsiteX355" fmla="*/ 3871915 w 7467600"/>
              <a:gd name="connsiteY355" fmla="*/ 5253645 h 6858000"/>
              <a:gd name="connsiteX356" fmla="*/ 3799374 w 7467600"/>
              <a:gd name="connsiteY356" fmla="*/ 5466127 h 6858000"/>
              <a:gd name="connsiteX357" fmla="*/ 3498850 w 7467600"/>
              <a:gd name="connsiteY357" fmla="*/ 6661888 h 6858000"/>
              <a:gd name="connsiteX358" fmla="*/ 3399216 w 7467600"/>
              <a:gd name="connsiteY358" fmla="*/ 6858000 h 6858000"/>
              <a:gd name="connsiteX359" fmla="*/ 3303688 w 7467600"/>
              <a:gd name="connsiteY359" fmla="*/ 6858000 h 6858000"/>
              <a:gd name="connsiteX360" fmla="*/ 3391774 w 7467600"/>
              <a:gd name="connsiteY360" fmla="*/ 6697181 h 6858000"/>
              <a:gd name="connsiteX361" fmla="*/ 3735540 w 7467600"/>
              <a:gd name="connsiteY361" fmla="*/ 5546923 h 6858000"/>
              <a:gd name="connsiteX362" fmla="*/ 3729438 w 7467600"/>
              <a:gd name="connsiteY362" fmla="*/ 5569058 h 6858000"/>
              <a:gd name="connsiteX363" fmla="*/ 3707782 w 7467600"/>
              <a:gd name="connsiteY363" fmla="*/ 5644908 h 6858000"/>
              <a:gd name="connsiteX364" fmla="*/ 3583827 w 7467600"/>
              <a:gd name="connsiteY364" fmla="*/ 6039215 h 6858000"/>
              <a:gd name="connsiteX365" fmla="*/ 3547861 w 7467600"/>
              <a:gd name="connsiteY365" fmla="*/ 6129609 h 6858000"/>
              <a:gd name="connsiteX366" fmla="*/ 3490905 w 7467600"/>
              <a:gd name="connsiteY366" fmla="*/ 6277660 h 6858000"/>
              <a:gd name="connsiteX367" fmla="*/ 3455859 w 7467600"/>
              <a:gd name="connsiteY367" fmla="*/ 6391301 h 6858000"/>
              <a:gd name="connsiteX368" fmla="*/ 3429112 w 7467600"/>
              <a:gd name="connsiteY368" fmla="*/ 6479469 h 6858000"/>
              <a:gd name="connsiteX369" fmla="*/ 3304862 w 7467600"/>
              <a:gd name="connsiteY369" fmla="*/ 6796476 h 6858000"/>
              <a:gd name="connsiteX370" fmla="*/ 3276071 w 7467600"/>
              <a:gd name="connsiteY370" fmla="*/ 6858000 h 6858000"/>
              <a:gd name="connsiteX371" fmla="*/ 3240805 w 7467600"/>
              <a:gd name="connsiteY371" fmla="*/ 6858000 h 6858000"/>
              <a:gd name="connsiteX372" fmla="*/ 3275917 w 7467600"/>
              <a:gd name="connsiteY372" fmla="*/ 6783192 h 6858000"/>
              <a:gd name="connsiteX373" fmla="*/ 3399358 w 7467600"/>
              <a:gd name="connsiteY373" fmla="*/ 6469011 h 6858000"/>
              <a:gd name="connsiteX374" fmla="*/ 3425650 w 7467600"/>
              <a:gd name="connsiteY374" fmla="*/ 6381333 h 6858000"/>
              <a:gd name="connsiteX375" fmla="*/ 3460661 w 7467600"/>
              <a:gd name="connsiteY375" fmla="*/ 6266763 h 6858000"/>
              <a:gd name="connsiteX376" fmla="*/ 3518021 w 7467600"/>
              <a:gd name="connsiteY376" fmla="*/ 6117298 h 6858000"/>
              <a:gd name="connsiteX377" fmla="*/ 3554035 w 7467600"/>
              <a:gd name="connsiteY377" fmla="*/ 6027832 h 6858000"/>
              <a:gd name="connsiteX378" fmla="*/ 3677174 w 7467600"/>
              <a:gd name="connsiteY378" fmla="*/ 5636351 h 6858000"/>
              <a:gd name="connsiteX379" fmla="*/ 3698819 w 7467600"/>
              <a:gd name="connsiteY379" fmla="*/ 5560503 h 6858000"/>
              <a:gd name="connsiteX380" fmla="*/ 3702094 w 7467600"/>
              <a:gd name="connsiteY380" fmla="*/ 5549194 h 6858000"/>
              <a:gd name="connsiteX381" fmla="*/ 3398355 w 7467600"/>
              <a:gd name="connsiteY381" fmla="*/ 6094603 h 6858000"/>
              <a:gd name="connsiteX382" fmla="*/ 3193941 w 7467600"/>
              <a:gd name="connsiteY382" fmla="*/ 6798775 h 6858000"/>
              <a:gd name="connsiteX383" fmla="*/ 3184140 w 7467600"/>
              <a:gd name="connsiteY383" fmla="*/ 6858000 h 6858000"/>
              <a:gd name="connsiteX384" fmla="*/ 3099978 w 7467600"/>
              <a:gd name="connsiteY384" fmla="*/ 6858000 h 6858000"/>
              <a:gd name="connsiteX385" fmla="*/ 3101556 w 7467600"/>
              <a:gd name="connsiteY385" fmla="*/ 6843337 h 6858000"/>
              <a:gd name="connsiteX386" fmla="*/ 3370162 w 7467600"/>
              <a:gd name="connsiteY386" fmla="*/ 5785550 h 6858000"/>
              <a:gd name="connsiteX387" fmla="*/ 3746477 w 7467600"/>
              <a:gd name="connsiteY387" fmla="*/ 5377889 h 6858000"/>
              <a:gd name="connsiteX388" fmla="*/ 3863399 w 7467600"/>
              <a:gd name="connsiteY388" fmla="*/ 5087257 h 6858000"/>
              <a:gd name="connsiteX389" fmla="*/ 3968712 w 7467600"/>
              <a:gd name="connsiteY389" fmla="*/ 4913989 h 6858000"/>
              <a:gd name="connsiteX390" fmla="*/ 2792390 w 7467600"/>
              <a:gd name="connsiteY390" fmla="*/ 5382974 h 6858000"/>
              <a:gd name="connsiteX391" fmla="*/ 2714982 w 7467600"/>
              <a:gd name="connsiteY391" fmla="*/ 5427051 h 6858000"/>
              <a:gd name="connsiteX392" fmla="*/ 2813361 w 7467600"/>
              <a:gd name="connsiteY392" fmla="*/ 6023912 h 6858000"/>
              <a:gd name="connsiteX393" fmla="*/ 2688430 w 7467600"/>
              <a:gd name="connsiteY393" fmla="*/ 6801564 h 6858000"/>
              <a:gd name="connsiteX394" fmla="*/ 2629626 w 7467600"/>
              <a:gd name="connsiteY394" fmla="*/ 6763394 h 6858000"/>
              <a:gd name="connsiteX395" fmla="*/ 2565328 w 7467600"/>
              <a:gd name="connsiteY395" fmla="*/ 5516399 h 6858000"/>
              <a:gd name="connsiteX396" fmla="*/ 1922999 w 7467600"/>
              <a:gd name="connsiteY396" fmla="*/ 5980343 h 6858000"/>
              <a:gd name="connsiteX397" fmla="*/ 1950261 w 7467600"/>
              <a:gd name="connsiteY397" fmla="*/ 6405858 h 6858000"/>
              <a:gd name="connsiteX398" fmla="*/ 2365554 w 7467600"/>
              <a:gd name="connsiteY398" fmla="*/ 6759107 h 6858000"/>
              <a:gd name="connsiteX399" fmla="*/ 2424142 w 7467600"/>
              <a:gd name="connsiteY399" fmla="*/ 6858000 h 6858000"/>
              <a:gd name="connsiteX400" fmla="*/ 2395994 w 7467600"/>
              <a:gd name="connsiteY400" fmla="*/ 6858000 h 6858000"/>
              <a:gd name="connsiteX401" fmla="*/ 2392863 w 7467600"/>
              <a:gd name="connsiteY401" fmla="*/ 6852964 h 6858000"/>
              <a:gd name="connsiteX402" fmla="*/ 2017589 w 7467600"/>
              <a:gd name="connsiteY402" fmla="*/ 6493982 h 6858000"/>
              <a:gd name="connsiteX403" fmla="*/ 2147336 w 7467600"/>
              <a:gd name="connsiteY403" fmla="*/ 6594052 h 6858000"/>
              <a:gd name="connsiteX404" fmla="*/ 2207047 w 7467600"/>
              <a:gd name="connsiteY404" fmla="*/ 6654540 h 6858000"/>
              <a:gd name="connsiteX405" fmla="*/ 2299106 w 7467600"/>
              <a:gd name="connsiteY405" fmla="*/ 6778931 h 6858000"/>
              <a:gd name="connsiteX406" fmla="*/ 2314430 w 7467600"/>
              <a:gd name="connsiteY406" fmla="*/ 6801144 h 6858000"/>
              <a:gd name="connsiteX407" fmla="*/ 2352406 w 7467600"/>
              <a:gd name="connsiteY407" fmla="*/ 6858000 h 6858000"/>
              <a:gd name="connsiteX408" fmla="*/ 2314492 w 7467600"/>
              <a:gd name="connsiteY408" fmla="*/ 6858000 h 6858000"/>
              <a:gd name="connsiteX409" fmla="*/ 2288095 w 7467600"/>
              <a:gd name="connsiteY409" fmla="*/ 6818030 h 6858000"/>
              <a:gd name="connsiteX410" fmla="*/ 2272768 w 7467600"/>
              <a:gd name="connsiteY410" fmla="*/ 6795822 h 6858000"/>
              <a:gd name="connsiteX411" fmla="*/ 2182715 w 7467600"/>
              <a:gd name="connsiteY411" fmla="*/ 6675071 h 6858000"/>
              <a:gd name="connsiteX412" fmla="*/ 2032061 w 7467600"/>
              <a:gd name="connsiteY412" fmla="*/ 6541380 h 6858000"/>
              <a:gd name="connsiteX413" fmla="*/ 2257220 w 7467600"/>
              <a:gd name="connsiteY413" fmla="*/ 6826257 h 6858000"/>
              <a:gd name="connsiteX414" fmla="*/ 2281324 w 7467600"/>
              <a:gd name="connsiteY414" fmla="*/ 6858000 h 6858000"/>
              <a:gd name="connsiteX415" fmla="*/ 2242860 w 7467600"/>
              <a:gd name="connsiteY415" fmla="*/ 6858000 h 6858000"/>
              <a:gd name="connsiteX416" fmla="*/ 2232818 w 7467600"/>
              <a:gd name="connsiteY416" fmla="*/ 6844926 h 6858000"/>
              <a:gd name="connsiteX417" fmla="*/ 1990172 w 7467600"/>
              <a:gd name="connsiteY417" fmla="*/ 6542121 h 6858000"/>
              <a:gd name="connsiteX418" fmla="*/ 2124090 w 7467600"/>
              <a:gd name="connsiteY418" fmla="*/ 6761017 h 6858000"/>
              <a:gd name="connsiteX419" fmla="*/ 2200380 w 7467600"/>
              <a:gd name="connsiteY419" fmla="*/ 6858000 h 6858000"/>
              <a:gd name="connsiteX420" fmla="*/ 2147507 w 7467600"/>
              <a:gd name="connsiteY420" fmla="*/ 6858000 h 6858000"/>
              <a:gd name="connsiteX421" fmla="*/ 2070668 w 7467600"/>
              <a:gd name="connsiteY421" fmla="*/ 6761520 h 6858000"/>
              <a:gd name="connsiteX422" fmla="*/ 1975142 w 7467600"/>
              <a:gd name="connsiteY422" fmla="*/ 6585570 h 6858000"/>
              <a:gd name="connsiteX423" fmla="*/ 2050035 w 7467600"/>
              <a:gd name="connsiteY423" fmla="*/ 6813345 h 6858000"/>
              <a:gd name="connsiteX424" fmla="*/ 2063025 w 7467600"/>
              <a:gd name="connsiteY424" fmla="*/ 6858000 h 6858000"/>
              <a:gd name="connsiteX425" fmla="*/ 2021675 w 7467600"/>
              <a:gd name="connsiteY425" fmla="*/ 6858000 h 6858000"/>
              <a:gd name="connsiteX426" fmla="*/ 2019308 w 7467600"/>
              <a:gd name="connsiteY426" fmla="*/ 6847118 h 6858000"/>
              <a:gd name="connsiteX427" fmla="*/ 1938835 w 7467600"/>
              <a:gd name="connsiteY427" fmla="*/ 6551160 h 6858000"/>
              <a:gd name="connsiteX428" fmla="*/ 1953230 w 7467600"/>
              <a:gd name="connsiteY428" fmla="*/ 6759699 h 6858000"/>
              <a:gd name="connsiteX429" fmla="*/ 1956763 w 7467600"/>
              <a:gd name="connsiteY429" fmla="*/ 6778191 h 6858000"/>
              <a:gd name="connsiteX430" fmla="*/ 1967925 w 7467600"/>
              <a:gd name="connsiteY430" fmla="*/ 6858000 h 6858000"/>
              <a:gd name="connsiteX431" fmla="*/ 1936622 w 7467600"/>
              <a:gd name="connsiteY431" fmla="*/ 6858000 h 6858000"/>
              <a:gd name="connsiteX432" fmla="*/ 1926261 w 7467600"/>
              <a:gd name="connsiteY432" fmla="*/ 6784064 h 6858000"/>
              <a:gd name="connsiteX433" fmla="*/ 1922724 w 7467600"/>
              <a:gd name="connsiteY433" fmla="*/ 6765577 h 6858000"/>
              <a:gd name="connsiteX434" fmla="*/ 1904650 w 7467600"/>
              <a:gd name="connsiteY434" fmla="*/ 6639616 h 6858000"/>
              <a:gd name="connsiteX435" fmla="*/ 1885273 w 7467600"/>
              <a:gd name="connsiteY435" fmla="*/ 6858000 h 6858000"/>
              <a:gd name="connsiteX436" fmla="*/ 1854363 w 7467600"/>
              <a:gd name="connsiteY436" fmla="*/ 6858000 h 6858000"/>
              <a:gd name="connsiteX437" fmla="*/ 1880391 w 7467600"/>
              <a:gd name="connsiteY437" fmla="*/ 6603796 h 6858000"/>
              <a:gd name="connsiteX438" fmla="*/ 1818273 w 7467600"/>
              <a:gd name="connsiteY438" fmla="*/ 6715729 h 6858000"/>
              <a:gd name="connsiteX439" fmla="*/ 1794691 w 7467600"/>
              <a:gd name="connsiteY439" fmla="*/ 6843239 h 6858000"/>
              <a:gd name="connsiteX440" fmla="*/ 1794914 w 7467600"/>
              <a:gd name="connsiteY440" fmla="*/ 6858000 h 6858000"/>
              <a:gd name="connsiteX441" fmla="*/ 1746128 w 7467600"/>
              <a:gd name="connsiteY441" fmla="*/ 6858000 h 6858000"/>
              <a:gd name="connsiteX442" fmla="*/ 1753934 w 7467600"/>
              <a:gd name="connsiteY442" fmla="*/ 6724796 h 6858000"/>
              <a:gd name="connsiteX443" fmla="*/ 1792053 w 7467600"/>
              <a:gd name="connsiteY443" fmla="*/ 6572396 h 6858000"/>
              <a:gd name="connsiteX444" fmla="*/ 1862248 w 7467600"/>
              <a:gd name="connsiteY444" fmla="*/ 6266397 h 6858000"/>
              <a:gd name="connsiteX445" fmla="*/ 1862250 w 7467600"/>
              <a:gd name="connsiteY445" fmla="*/ 6033531 h 6858000"/>
              <a:gd name="connsiteX446" fmla="*/ 1211999 w 7467600"/>
              <a:gd name="connsiteY446" fmla="*/ 6683610 h 6858000"/>
              <a:gd name="connsiteX447" fmla="*/ 1213266 w 7467600"/>
              <a:gd name="connsiteY447" fmla="*/ 6691947 h 6858000"/>
              <a:gd name="connsiteX448" fmla="*/ 1203370 w 7467600"/>
              <a:gd name="connsiteY448" fmla="*/ 6850676 h 6858000"/>
              <a:gd name="connsiteX449" fmla="*/ 1203671 w 7467600"/>
              <a:gd name="connsiteY449" fmla="*/ 6858000 h 6858000"/>
              <a:gd name="connsiteX450" fmla="*/ 1143180 w 7467600"/>
              <a:gd name="connsiteY450" fmla="*/ 6858000 h 6858000"/>
              <a:gd name="connsiteX451" fmla="*/ 1142176 w 7467600"/>
              <a:gd name="connsiteY451" fmla="*/ 6766045 h 6858000"/>
              <a:gd name="connsiteX452" fmla="*/ 1067484 w 7467600"/>
              <a:gd name="connsiteY452" fmla="*/ 6858000 h 6858000"/>
              <a:gd name="connsiteX453" fmla="*/ 953928 w 7467600"/>
              <a:gd name="connsiteY453" fmla="*/ 6858000 h 6858000"/>
              <a:gd name="connsiteX454" fmla="*/ 959715 w 7467600"/>
              <a:gd name="connsiteY454" fmla="*/ 6850185 h 6858000"/>
              <a:gd name="connsiteX455" fmla="*/ 1483788 w 7467600"/>
              <a:gd name="connsiteY455" fmla="*/ 6259174 h 6858000"/>
              <a:gd name="connsiteX456" fmla="*/ 1100671 w 7467600"/>
              <a:gd name="connsiteY456" fmla="*/ 6252137 h 6858000"/>
              <a:gd name="connsiteX457" fmla="*/ 1090144 w 7467600"/>
              <a:gd name="connsiteY457" fmla="*/ 6256748 h 6858000"/>
              <a:gd name="connsiteX458" fmla="*/ 1095872 w 7467600"/>
              <a:gd name="connsiteY458" fmla="*/ 6271892 h 6858000"/>
              <a:gd name="connsiteX459" fmla="*/ 262785 w 7467600"/>
              <a:gd name="connsiteY459" fmla="*/ 6845450 h 6858000"/>
              <a:gd name="connsiteX460" fmla="*/ 209968 w 7467600"/>
              <a:gd name="connsiteY460" fmla="*/ 6770713 h 6858000"/>
              <a:gd name="connsiteX461" fmla="*/ 873460 w 7467600"/>
              <a:gd name="connsiteY461" fmla="*/ 6253768 h 6858000"/>
              <a:gd name="connsiteX462" fmla="*/ 192686 w 7467600"/>
              <a:gd name="connsiteY462" fmla="*/ 5849257 h 6858000"/>
              <a:gd name="connsiteX463" fmla="*/ 4696 w 7467600"/>
              <a:gd name="connsiteY463" fmla="*/ 5697668 h 6858000"/>
              <a:gd name="connsiteX464" fmla="*/ 0 w 7467600"/>
              <a:gd name="connsiteY464" fmla="*/ 5689984 h 6858000"/>
              <a:gd name="connsiteX465" fmla="*/ 0 w 7467600"/>
              <a:gd name="connsiteY465" fmla="*/ 5513472 h 6858000"/>
              <a:gd name="connsiteX466" fmla="*/ 174101 w 7467600"/>
              <a:gd name="connsiteY466" fmla="*/ 5620277 h 6858000"/>
              <a:gd name="connsiteX467" fmla="*/ 891800 w 7467600"/>
              <a:gd name="connsiteY467" fmla="*/ 6036935 h 6858000"/>
              <a:gd name="connsiteX468" fmla="*/ 1072219 w 7467600"/>
              <a:gd name="connsiteY468" fmla="*/ 6169443 h 6858000"/>
              <a:gd name="connsiteX469" fmla="*/ 1074117 w 7467600"/>
              <a:gd name="connsiteY469" fmla="*/ 6170301 h 6858000"/>
              <a:gd name="connsiteX470" fmla="*/ 1083114 w 7467600"/>
              <a:gd name="connsiteY470" fmla="*/ 6174131 h 6858000"/>
              <a:gd name="connsiteX471" fmla="*/ 1543010 w 7467600"/>
              <a:gd name="connsiteY471" fmla="*/ 6191140 h 6858000"/>
              <a:gd name="connsiteX472" fmla="*/ 1551080 w 7467600"/>
              <a:gd name="connsiteY472" fmla="*/ 6195006 h 6858000"/>
              <a:gd name="connsiteX473" fmla="*/ 2345443 w 7467600"/>
              <a:gd name="connsiteY473" fmla="*/ 5549882 h 6858000"/>
              <a:gd name="connsiteX474" fmla="*/ 1721499 w 7467600"/>
              <a:gd name="connsiteY474" fmla="*/ 5599969 h 6858000"/>
              <a:gd name="connsiteX475" fmla="*/ 767716 w 7467600"/>
              <a:gd name="connsiteY475" fmla="*/ 5472768 h 6858000"/>
              <a:gd name="connsiteX476" fmla="*/ 722147 w 7467600"/>
              <a:gd name="connsiteY476" fmla="*/ 5393091 h 6858000"/>
              <a:gd name="connsiteX477" fmla="*/ 1485552 w 7467600"/>
              <a:gd name="connsiteY477" fmla="*/ 5313202 h 6858000"/>
              <a:gd name="connsiteX478" fmla="*/ 2143004 w 7467600"/>
              <a:gd name="connsiteY478" fmla="*/ 5402420 h 6858000"/>
              <a:gd name="connsiteX479" fmla="*/ 1933391 w 7467600"/>
              <a:gd name="connsiteY479" fmla="*/ 5156971 h 6858000"/>
              <a:gd name="connsiteX480" fmla="*/ 1827118 w 7467600"/>
              <a:gd name="connsiteY480" fmla="*/ 4968410 h 6858000"/>
              <a:gd name="connsiteX481" fmla="*/ 1837349 w 7467600"/>
              <a:gd name="connsiteY481" fmla="*/ 4956357 h 6858000"/>
              <a:gd name="connsiteX482" fmla="*/ 2162835 w 7467600"/>
              <a:gd name="connsiteY482" fmla="*/ 5187853 h 6858000"/>
              <a:gd name="connsiteX483" fmla="*/ 2257167 w 7467600"/>
              <a:gd name="connsiteY483" fmla="*/ 5462123 h 6858000"/>
              <a:gd name="connsiteX484" fmla="*/ 2261598 w 7467600"/>
              <a:gd name="connsiteY484" fmla="*/ 5467998 h 6858000"/>
              <a:gd name="connsiteX485" fmla="*/ 2437177 w 7467600"/>
              <a:gd name="connsiteY485" fmla="*/ 5479608 h 6858000"/>
              <a:gd name="connsiteX486" fmla="*/ 2445247 w 7467600"/>
              <a:gd name="connsiteY486" fmla="*/ 5483476 h 6858000"/>
              <a:gd name="connsiteX487" fmla="*/ 2743626 w 7467600"/>
              <a:gd name="connsiteY487" fmla="*/ 5304819 h 6858000"/>
              <a:gd name="connsiteX488" fmla="*/ 3048102 w 7467600"/>
              <a:gd name="connsiteY488" fmla="*/ 5150595 h 6858000"/>
              <a:gd name="connsiteX489" fmla="*/ 1799414 w 7467600"/>
              <a:gd name="connsiteY489" fmla="*/ 4694732 h 6858000"/>
              <a:gd name="connsiteX490" fmla="*/ 1771735 w 7467600"/>
              <a:gd name="connsiteY490" fmla="*/ 4619929 h 6858000"/>
              <a:gd name="connsiteX491" fmla="*/ 3104273 w 7467600"/>
              <a:gd name="connsiteY491" fmla="*/ 5076159 h 6858000"/>
              <a:gd name="connsiteX492" fmla="*/ 3113245 w 7467600"/>
              <a:gd name="connsiteY492" fmla="*/ 5090705 h 6858000"/>
              <a:gd name="connsiteX493" fmla="*/ 3126294 w 7467600"/>
              <a:gd name="connsiteY493" fmla="*/ 5114400 h 6858000"/>
              <a:gd name="connsiteX494" fmla="*/ 3937433 w 7467600"/>
              <a:gd name="connsiteY494" fmla="*/ 4830473 h 6858000"/>
              <a:gd name="connsiteX495" fmla="*/ 3590475 w 7467600"/>
              <a:gd name="connsiteY495" fmla="*/ 4597974 h 6858000"/>
              <a:gd name="connsiteX496" fmla="*/ 3100264 w 7467600"/>
              <a:gd name="connsiteY496" fmla="*/ 4579845 h 6858000"/>
              <a:gd name="connsiteX497" fmla="*/ 2183576 w 7467600"/>
              <a:gd name="connsiteY497" fmla="*/ 4227150 h 6858000"/>
              <a:gd name="connsiteX498" fmla="*/ 2151029 w 7467600"/>
              <a:gd name="connsiteY498" fmla="*/ 4146947 h 6858000"/>
              <a:gd name="connsiteX499" fmla="*/ 3563434 w 7467600"/>
              <a:gd name="connsiteY499" fmla="*/ 4469115 h 6858000"/>
              <a:gd name="connsiteX500" fmla="*/ 3177952 w 7467600"/>
              <a:gd name="connsiteY500" fmla="*/ 3657386 h 6858000"/>
              <a:gd name="connsiteX501" fmla="*/ 3189263 w 7467600"/>
              <a:gd name="connsiteY501" fmla="*/ 3625726 h 6858000"/>
              <a:gd name="connsiteX502" fmla="*/ 3560912 w 7467600"/>
              <a:gd name="connsiteY502" fmla="*/ 4079863 h 6858000"/>
              <a:gd name="connsiteX503" fmla="*/ 3626636 w 7467600"/>
              <a:gd name="connsiteY503" fmla="*/ 4512230 h 6858000"/>
              <a:gd name="connsiteX504" fmla="*/ 3653088 w 7467600"/>
              <a:gd name="connsiteY504" fmla="*/ 4521417 h 6858000"/>
              <a:gd name="connsiteX505" fmla="*/ 3988128 w 7467600"/>
              <a:gd name="connsiteY505" fmla="*/ 4817267 h 6858000"/>
              <a:gd name="connsiteX506" fmla="*/ 4830582 w 7467600"/>
              <a:gd name="connsiteY506" fmla="*/ 4676000 h 6858000"/>
              <a:gd name="connsiteX507" fmla="*/ 4830100 w 7467600"/>
              <a:gd name="connsiteY507" fmla="*/ 4675554 h 6858000"/>
              <a:gd name="connsiteX508" fmla="*/ 4036318 w 7467600"/>
              <a:gd name="connsiteY508" fmla="*/ 4147013 h 6858000"/>
              <a:gd name="connsiteX509" fmla="*/ 3432098 w 7467600"/>
              <a:gd name="connsiteY509" fmla="*/ 3537312 h 6858000"/>
              <a:gd name="connsiteX510" fmla="*/ 3446761 w 7467600"/>
              <a:gd name="connsiteY510" fmla="*/ 3461278 h 6858000"/>
              <a:gd name="connsiteX511" fmla="*/ 4419733 w 7467600"/>
              <a:gd name="connsiteY511" fmla="*/ 3963555 h 6858000"/>
              <a:gd name="connsiteX512" fmla="*/ 4781371 w 7467600"/>
              <a:gd name="connsiteY512" fmla="*/ 4458604 h 6858000"/>
              <a:gd name="connsiteX513" fmla="*/ 4780440 w 7467600"/>
              <a:gd name="connsiteY513" fmla="*/ 4470290 h 6858000"/>
              <a:gd name="connsiteX514" fmla="*/ 4898954 w 7467600"/>
              <a:gd name="connsiteY514" fmla="*/ 4662092 h 6858000"/>
              <a:gd name="connsiteX515" fmla="*/ 4900699 w 7467600"/>
              <a:gd name="connsiteY515" fmla="*/ 4670867 h 6858000"/>
              <a:gd name="connsiteX516" fmla="*/ 5714511 w 7467600"/>
              <a:gd name="connsiteY516" fmla="*/ 4663483 h 6858000"/>
              <a:gd name="connsiteX517" fmla="*/ 5464793 w 7467600"/>
              <a:gd name="connsiteY517" fmla="*/ 4393556 h 6858000"/>
              <a:gd name="connsiteX518" fmla="*/ 5461897 w 7467600"/>
              <a:gd name="connsiteY518" fmla="*/ 4390879 h 6858000"/>
              <a:gd name="connsiteX519" fmla="*/ 4294126 w 7467600"/>
              <a:gd name="connsiteY519" fmla="*/ 3303048 h 6858000"/>
              <a:gd name="connsiteX520" fmla="*/ 4305321 w 7467600"/>
              <a:gd name="connsiteY520" fmla="*/ 3256953 h 6858000"/>
              <a:gd name="connsiteX521" fmla="*/ 4949299 w 7467600"/>
              <a:gd name="connsiteY521" fmla="*/ 3766336 h 6858000"/>
              <a:gd name="connsiteX522" fmla="*/ 5291452 w 7467600"/>
              <a:gd name="connsiteY522" fmla="*/ 4076801 h 6858000"/>
              <a:gd name="connsiteX523" fmla="*/ 5434998 w 7467600"/>
              <a:gd name="connsiteY523" fmla="*/ 4254100 h 6858000"/>
              <a:gd name="connsiteX524" fmla="*/ 5351015 w 7467600"/>
              <a:gd name="connsiteY524" fmla="*/ 3760989 h 6858000"/>
              <a:gd name="connsiteX525" fmla="*/ 5413780 w 7467600"/>
              <a:gd name="connsiteY525" fmla="*/ 2966265 h 6858000"/>
              <a:gd name="connsiteX526" fmla="*/ 5425627 w 7467600"/>
              <a:gd name="connsiteY526" fmla="*/ 2954192 h 6858000"/>
              <a:gd name="connsiteX527" fmla="*/ 6604735 w 7467600"/>
              <a:gd name="connsiteY527" fmla="*/ 2041381 h 6858000"/>
              <a:gd name="connsiteX528" fmla="*/ 7204487 w 7467600"/>
              <a:gd name="connsiteY528" fmla="*/ 2742112 h 6858000"/>
              <a:gd name="connsiteX529" fmla="*/ 7131592 w 7467600"/>
              <a:gd name="connsiteY529" fmla="*/ 2672096 h 6858000"/>
              <a:gd name="connsiteX530" fmla="*/ 6996344 w 7467600"/>
              <a:gd name="connsiteY530" fmla="*/ 2518310 h 6858000"/>
              <a:gd name="connsiteX531" fmla="*/ 6735495 w 7467600"/>
              <a:gd name="connsiteY531" fmla="*/ 2196890 h 6858000"/>
              <a:gd name="connsiteX532" fmla="*/ 6721901 w 7467600"/>
              <a:gd name="connsiteY532" fmla="*/ 2179274 h 6858000"/>
              <a:gd name="connsiteX533" fmla="*/ 6604735 w 7467600"/>
              <a:gd name="connsiteY533" fmla="*/ 2041381 h 6858000"/>
              <a:gd name="connsiteX534" fmla="*/ 6591670 w 7467600"/>
              <a:gd name="connsiteY534" fmla="*/ 1988277 h 6858000"/>
              <a:gd name="connsiteX535" fmla="*/ 6747349 w 7467600"/>
              <a:gd name="connsiteY535" fmla="*/ 2160069 h 6858000"/>
              <a:gd name="connsiteX536" fmla="*/ 6760943 w 7467600"/>
              <a:gd name="connsiteY536" fmla="*/ 2177686 h 6858000"/>
              <a:gd name="connsiteX537" fmla="*/ 7021065 w 7467600"/>
              <a:gd name="connsiteY537" fmla="*/ 2498102 h 6858000"/>
              <a:gd name="connsiteX538" fmla="*/ 7155223 w 7467600"/>
              <a:gd name="connsiteY538" fmla="*/ 2650386 h 6858000"/>
              <a:gd name="connsiteX539" fmla="*/ 7203167 w 7467600"/>
              <a:gd name="connsiteY539" fmla="*/ 2697288 h 6858000"/>
              <a:gd name="connsiteX540" fmla="*/ 6937703 w 7467600"/>
              <a:gd name="connsiteY540" fmla="*/ 2321981 h 6858000"/>
              <a:gd name="connsiteX541" fmla="*/ 6591670 w 7467600"/>
              <a:gd name="connsiteY541" fmla="*/ 1988277 h 6858000"/>
              <a:gd name="connsiteX542" fmla="*/ 5798671 w 7467600"/>
              <a:gd name="connsiteY542" fmla="*/ 1981601 h 6858000"/>
              <a:gd name="connsiteX543" fmla="*/ 5754709 w 7467600"/>
              <a:gd name="connsiteY543" fmla="*/ 2071454 h 6858000"/>
              <a:gd name="connsiteX544" fmla="*/ 5763044 w 7467600"/>
              <a:gd name="connsiteY544" fmla="*/ 2842206 h 6858000"/>
              <a:gd name="connsiteX545" fmla="*/ 5764974 w 7467600"/>
              <a:gd name="connsiteY545" fmla="*/ 2799609 h 6858000"/>
              <a:gd name="connsiteX546" fmla="*/ 5767665 w 7467600"/>
              <a:gd name="connsiteY546" fmla="*/ 2666409 h 6858000"/>
              <a:gd name="connsiteX547" fmla="*/ 5763055 w 7467600"/>
              <a:gd name="connsiteY547" fmla="*/ 2579705 h 6858000"/>
              <a:gd name="connsiteX548" fmla="*/ 5758079 w 7467600"/>
              <a:gd name="connsiteY548" fmla="*/ 2492508 h 6858000"/>
              <a:gd name="connsiteX549" fmla="*/ 5779325 w 7467600"/>
              <a:gd name="connsiteY549" fmla="*/ 2197069 h 6858000"/>
              <a:gd name="connsiteX550" fmla="*/ 5798671 w 7467600"/>
              <a:gd name="connsiteY550" fmla="*/ 1981601 h 6858000"/>
              <a:gd name="connsiteX551" fmla="*/ 5829202 w 7467600"/>
              <a:gd name="connsiteY551" fmla="*/ 1971679 h 6858000"/>
              <a:gd name="connsiteX552" fmla="*/ 5809558 w 7467600"/>
              <a:gd name="connsiteY552" fmla="*/ 2198043 h 6858000"/>
              <a:gd name="connsiteX553" fmla="*/ 5788653 w 7467600"/>
              <a:gd name="connsiteY553" fmla="*/ 2489430 h 6858000"/>
              <a:gd name="connsiteX554" fmla="*/ 5793439 w 7467600"/>
              <a:gd name="connsiteY554" fmla="*/ 2575235 h 6858000"/>
              <a:gd name="connsiteX555" fmla="*/ 5796837 w 7467600"/>
              <a:gd name="connsiteY555" fmla="*/ 2637633 h 6858000"/>
              <a:gd name="connsiteX556" fmla="*/ 5818614 w 7467600"/>
              <a:gd name="connsiteY556" fmla="*/ 2473055 h 6858000"/>
              <a:gd name="connsiteX557" fmla="*/ 5829202 w 7467600"/>
              <a:gd name="connsiteY557" fmla="*/ 1971679 h 6858000"/>
              <a:gd name="connsiteX558" fmla="*/ 5911389 w 7467600"/>
              <a:gd name="connsiteY558" fmla="*/ 1898371 h 6858000"/>
              <a:gd name="connsiteX559" fmla="*/ 6237627 w 7467600"/>
              <a:gd name="connsiteY559" fmla="*/ 2231921 h 6858000"/>
              <a:gd name="connsiteX560" fmla="*/ 5911389 w 7467600"/>
              <a:gd name="connsiteY560" fmla="*/ 1898371 h 6858000"/>
              <a:gd name="connsiteX561" fmla="*/ 6944437 w 7467600"/>
              <a:gd name="connsiteY561" fmla="*/ 1575402 h 6858000"/>
              <a:gd name="connsiteX562" fmla="*/ 6304730 w 7467600"/>
              <a:gd name="connsiteY562" fmla="*/ 1766654 h 6858000"/>
              <a:gd name="connsiteX563" fmla="*/ 6944437 w 7467600"/>
              <a:gd name="connsiteY563" fmla="*/ 1575402 h 6858000"/>
              <a:gd name="connsiteX564" fmla="*/ 7019523 w 7467600"/>
              <a:gd name="connsiteY564" fmla="*/ 1519450 h 6858000"/>
              <a:gd name="connsiteX565" fmla="*/ 6298091 w 7467600"/>
              <a:gd name="connsiteY565" fmla="*/ 1737122 h 6858000"/>
              <a:gd name="connsiteX566" fmla="*/ 7019523 w 7467600"/>
              <a:gd name="connsiteY566" fmla="*/ 1519450 h 6858000"/>
              <a:gd name="connsiteX567" fmla="*/ 2399523 w 7467600"/>
              <a:gd name="connsiteY567" fmla="*/ 1428234 h 6858000"/>
              <a:gd name="connsiteX568" fmla="*/ 2224982 w 7467600"/>
              <a:gd name="connsiteY568" fmla="*/ 1826201 h 6858000"/>
              <a:gd name="connsiteX569" fmla="*/ 2096099 w 7467600"/>
              <a:gd name="connsiteY569" fmla="*/ 2345900 h 6858000"/>
              <a:gd name="connsiteX570" fmla="*/ 2283317 w 7467600"/>
              <a:gd name="connsiteY570" fmla="*/ 1796925 h 6858000"/>
              <a:gd name="connsiteX571" fmla="*/ 2399523 w 7467600"/>
              <a:gd name="connsiteY571" fmla="*/ 1428234 h 6858000"/>
              <a:gd name="connsiteX572" fmla="*/ 2448558 w 7467600"/>
              <a:gd name="connsiteY572" fmla="*/ 1373435 h 6858000"/>
              <a:gd name="connsiteX573" fmla="*/ 2312521 w 7467600"/>
              <a:gd name="connsiteY573" fmla="*/ 1806140 h 6858000"/>
              <a:gd name="connsiteX574" fmla="*/ 2127533 w 7467600"/>
              <a:gd name="connsiteY574" fmla="*/ 2348380 h 6858000"/>
              <a:gd name="connsiteX575" fmla="*/ 2358080 w 7467600"/>
              <a:gd name="connsiteY575" fmla="*/ 1866134 h 6858000"/>
              <a:gd name="connsiteX576" fmla="*/ 2407436 w 7467600"/>
              <a:gd name="connsiteY576" fmla="*/ 1651070 h 6858000"/>
              <a:gd name="connsiteX577" fmla="*/ 2448558 w 7467600"/>
              <a:gd name="connsiteY577" fmla="*/ 1373435 h 6858000"/>
              <a:gd name="connsiteX578" fmla="*/ 278707 w 7467600"/>
              <a:gd name="connsiteY578" fmla="*/ 1352270 h 6858000"/>
              <a:gd name="connsiteX579" fmla="*/ 321570 w 7467600"/>
              <a:gd name="connsiteY579" fmla="*/ 1861610 h 6858000"/>
              <a:gd name="connsiteX580" fmla="*/ 294281 w 7467600"/>
              <a:gd name="connsiteY580" fmla="*/ 1440658 h 6858000"/>
              <a:gd name="connsiteX581" fmla="*/ 278707 w 7467600"/>
              <a:gd name="connsiteY581" fmla="*/ 1352270 h 6858000"/>
              <a:gd name="connsiteX582" fmla="*/ 1423821 w 7467600"/>
              <a:gd name="connsiteY582" fmla="*/ 1351958 h 6858000"/>
              <a:gd name="connsiteX583" fmla="*/ 1638521 w 7467600"/>
              <a:gd name="connsiteY583" fmla="*/ 1908470 h 6858000"/>
              <a:gd name="connsiteX584" fmla="*/ 1754199 w 7467600"/>
              <a:gd name="connsiteY584" fmla="*/ 2149284 h 6858000"/>
              <a:gd name="connsiteX585" fmla="*/ 1908359 w 7467600"/>
              <a:gd name="connsiteY585" fmla="*/ 2364988 h 6858000"/>
              <a:gd name="connsiteX586" fmla="*/ 1647661 w 7467600"/>
              <a:gd name="connsiteY586" fmla="*/ 1825945 h 6858000"/>
              <a:gd name="connsiteX587" fmla="*/ 1423821 w 7467600"/>
              <a:gd name="connsiteY587" fmla="*/ 1351958 h 6858000"/>
              <a:gd name="connsiteX588" fmla="*/ 1431890 w 7467600"/>
              <a:gd name="connsiteY588" fmla="*/ 1306475 h 6858000"/>
              <a:gd name="connsiteX589" fmla="*/ 1507597 w 7467600"/>
              <a:gd name="connsiteY589" fmla="*/ 1446132 h 6858000"/>
              <a:gd name="connsiteX590" fmla="*/ 1674586 w 7467600"/>
              <a:gd name="connsiteY590" fmla="*/ 1813832 h 6858000"/>
              <a:gd name="connsiteX591" fmla="*/ 1815950 w 7467600"/>
              <a:gd name="connsiteY591" fmla="*/ 2128564 h 6858000"/>
              <a:gd name="connsiteX592" fmla="*/ 1984242 w 7467600"/>
              <a:gd name="connsiteY592" fmla="*/ 2430829 h 6858000"/>
              <a:gd name="connsiteX593" fmla="*/ 2014023 w 7467600"/>
              <a:gd name="connsiteY593" fmla="*/ 2450995 h 6858000"/>
              <a:gd name="connsiteX594" fmla="*/ 1747337 w 7467600"/>
              <a:gd name="connsiteY594" fmla="*/ 1855264 h 6858000"/>
              <a:gd name="connsiteX595" fmla="*/ 1533749 w 7467600"/>
              <a:gd name="connsiteY595" fmla="*/ 1478656 h 6858000"/>
              <a:gd name="connsiteX596" fmla="*/ 1431890 w 7467600"/>
              <a:gd name="connsiteY596" fmla="*/ 1306475 h 6858000"/>
              <a:gd name="connsiteX597" fmla="*/ 5052692 w 7467600"/>
              <a:gd name="connsiteY597" fmla="*/ 1292994 h 6858000"/>
              <a:gd name="connsiteX598" fmla="*/ 5200661 w 7467600"/>
              <a:gd name="connsiteY598" fmla="*/ 1635186 h 6858000"/>
              <a:gd name="connsiteX599" fmla="*/ 5297138 w 7467600"/>
              <a:gd name="connsiteY599" fmla="*/ 1906351 h 6858000"/>
              <a:gd name="connsiteX600" fmla="*/ 5052692 w 7467600"/>
              <a:gd name="connsiteY600" fmla="*/ 1292994 h 6858000"/>
              <a:gd name="connsiteX601" fmla="*/ 5009948 w 7467600"/>
              <a:gd name="connsiteY601" fmla="*/ 1273619 h 6858000"/>
              <a:gd name="connsiteX602" fmla="*/ 5121777 w 7467600"/>
              <a:gd name="connsiteY602" fmla="*/ 1654213 h 6858000"/>
              <a:gd name="connsiteX603" fmla="*/ 5293545 w 7467600"/>
              <a:gd name="connsiteY603" fmla="*/ 2072247 h 6858000"/>
              <a:gd name="connsiteX604" fmla="*/ 5294042 w 7467600"/>
              <a:gd name="connsiteY604" fmla="*/ 2065019 h 6858000"/>
              <a:gd name="connsiteX605" fmla="*/ 5171936 w 7467600"/>
              <a:gd name="connsiteY605" fmla="*/ 1647613 h 6858000"/>
              <a:gd name="connsiteX606" fmla="*/ 5009948 w 7467600"/>
              <a:gd name="connsiteY606" fmla="*/ 1273619 h 6858000"/>
              <a:gd name="connsiteX607" fmla="*/ 655236 w 7467600"/>
              <a:gd name="connsiteY607" fmla="*/ 1268632 h 6858000"/>
              <a:gd name="connsiteX608" fmla="*/ 839521 w 7467600"/>
              <a:gd name="connsiteY608" fmla="*/ 1685315 h 6858000"/>
              <a:gd name="connsiteX609" fmla="*/ 1109416 w 7467600"/>
              <a:gd name="connsiteY609" fmla="*/ 2061663 h 6858000"/>
              <a:gd name="connsiteX610" fmla="*/ 1298300 w 7467600"/>
              <a:gd name="connsiteY610" fmla="*/ 2247742 h 6858000"/>
              <a:gd name="connsiteX611" fmla="*/ 1125871 w 7467600"/>
              <a:gd name="connsiteY611" fmla="*/ 1989513 h 6858000"/>
              <a:gd name="connsiteX612" fmla="*/ 981574 w 7467600"/>
              <a:gd name="connsiteY612" fmla="*/ 1783157 h 6858000"/>
              <a:gd name="connsiteX613" fmla="*/ 922198 w 7467600"/>
              <a:gd name="connsiteY613" fmla="*/ 1677437 h 6858000"/>
              <a:gd name="connsiteX614" fmla="*/ 869293 w 7467600"/>
              <a:gd name="connsiteY614" fmla="*/ 1583214 h 6858000"/>
              <a:gd name="connsiteX615" fmla="*/ 751431 w 7467600"/>
              <a:gd name="connsiteY615" fmla="*/ 1405731 h 6858000"/>
              <a:gd name="connsiteX616" fmla="*/ 655236 w 7467600"/>
              <a:gd name="connsiteY616" fmla="*/ 1268632 h 6858000"/>
              <a:gd name="connsiteX617" fmla="*/ 6516292 w 7467600"/>
              <a:gd name="connsiteY617" fmla="*/ 1263064 h 6858000"/>
              <a:gd name="connsiteX618" fmla="*/ 5736320 w 7467600"/>
              <a:gd name="connsiteY618" fmla="*/ 1501803 h 6858000"/>
              <a:gd name="connsiteX619" fmla="*/ 6516292 w 7467600"/>
              <a:gd name="connsiteY619" fmla="*/ 1263064 h 6858000"/>
              <a:gd name="connsiteX620" fmla="*/ 291466 w 7467600"/>
              <a:gd name="connsiteY620" fmla="*/ 1250369 h 6858000"/>
              <a:gd name="connsiteX621" fmla="*/ 323180 w 7467600"/>
              <a:gd name="connsiteY621" fmla="*/ 1435283 h 6858000"/>
              <a:gd name="connsiteX622" fmla="*/ 349381 w 7467600"/>
              <a:gd name="connsiteY622" fmla="*/ 1875041 h 6858000"/>
              <a:gd name="connsiteX623" fmla="*/ 374363 w 7467600"/>
              <a:gd name="connsiteY623" fmla="*/ 1506494 h 6858000"/>
              <a:gd name="connsiteX624" fmla="*/ 302168 w 7467600"/>
              <a:gd name="connsiteY624" fmla="*/ 1274495 h 6858000"/>
              <a:gd name="connsiteX625" fmla="*/ 291466 w 7467600"/>
              <a:gd name="connsiteY625" fmla="*/ 1250369 h 6858000"/>
              <a:gd name="connsiteX626" fmla="*/ 678222 w 7467600"/>
              <a:gd name="connsiteY626" fmla="*/ 1248670 h 6858000"/>
              <a:gd name="connsiteX627" fmla="*/ 775536 w 7467600"/>
              <a:gd name="connsiteY627" fmla="*/ 1388015 h 6858000"/>
              <a:gd name="connsiteX628" fmla="*/ 894529 w 7467600"/>
              <a:gd name="connsiteY628" fmla="*/ 1567739 h 6858000"/>
              <a:gd name="connsiteX629" fmla="*/ 948000 w 7467600"/>
              <a:gd name="connsiteY629" fmla="*/ 1663088 h 6858000"/>
              <a:gd name="connsiteX630" fmla="*/ 1006812 w 7467600"/>
              <a:gd name="connsiteY630" fmla="*/ 1767683 h 6858000"/>
              <a:gd name="connsiteX631" fmla="*/ 1149133 w 7467600"/>
              <a:gd name="connsiteY631" fmla="*/ 1971513 h 6858000"/>
              <a:gd name="connsiteX632" fmla="*/ 1333952 w 7467600"/>
              <a:gd name="connsiteY632" fmla="*/ 2251620 h 6858000"/>
              <a:gd name="connsiteX633" fmla="*/ 1337329 w 7467600"/>
              <a:gd name="connsiteY633" fmla="*/ 2258350 h 6858000"/>
              <a:gd name="connsiteX634" fmla="*/ 1014726 w 7467600"/>
              <a:gd name="connsiteY634" fmla="*/ 1615556 h 6858000"/>
              <a:gd name="connsiteX635" fmla="*/ 678222 w 7467600"/>
              <a:gd name="connsiteY635" fmla="*/ 1248670 h 6858000"/>
              <a:gd name="connsiteX636" fmla="*/ 6691602 w 7467600"/>
              <a:gd name="connsiteY636" fmla="*/ 1140573 h 6858000"/>
              <a:gd name="connsiteX637" fmla="*/ 6571100 w 7467600"/>
              <a:gd name="connsiteY637" fmla="*/ 1183662 h 6858000"/>
              <a:gd name="connsiteX638" fmla="*/ 6241687 w 7467600"/>
              <a:gd name="connsiteY638" fmla="*/ 1257600 h 6858000"/>
              <a:gd name="connsiteX639" fmla="*/ 5693009 w 7467600"/>
              <a:gd name="connsiteY639" fmla="*/ 1478256 h 6858000"/>
              <a:gd name="connsiteX640" fmla="*/ 6548420 w 7467600"/>
              <a:gd name="connsiteY640" fmla="*/ 1214599 h 6858000"/>
              <a:gd name="connsiteX641" fmla="*/ 6605473 w 7467600"/>
              <a:gd name="connsiteY641" fmla="*/ 1184686 h 6858000"/>
              <a:gd name="connsiteX642" fmla="*/ 6691602 w 7467600"/>
              <a:gd name="connsiteY642" fmla="*/ 1140573 h 6858000"/>
              <a:gd name="connsiteX643" fmla="*/ 4002475 w 7467600"/>
              <a:gd name="connsiteY643" fmla="*/ 1037802 h 6858000"/>
              <a:gd name="connsiteX644" fmla="*/ 4000324 w 7467600"/>
              <a:gd name="connsiteY644" fmla="*/ 1039362 h 6858000"/>
              <a:gd name="connsiteX645" fmla="*/ 4002862 w 7467600"/>
              <a:gd name="connsiteY645" fmla="*/ 1042866 h 6858000"/>
              <a:gd name="connsiteX646" fmla="*/ 4002475 w 7467600"/>
              <a:gd name="connsiteY646" fmla="*/ 1037802 h 6858000"/>
              <a:gd name="connsiteX647" fmla="*/ 506322 w 7467600"/>
              <a:gd name="connsiteY647" fmla="*/ 1020997 h 6858000"/>
              <a:gd name="connsiteX648" fmla="*/ 533068 w 7467600"/>
              <a:gd name="connsiteY648" fmla="*/ 1029409 h 6858000"/>
              <a:gd name="connsiteX649" fmla="*/ 1232525 w 7467600"/>
              <a:gd name="connsiteY649" fmla="*/ 1804675 h 6858000"/>
              <a:gd name="connsiteX650" fmla="*/ 1388858 w 7467600"/>
              <a:gd name="connsiteY650" fmla="*/ 2368011 h 6858000"/>
              <a:gd name="connsiteX651" fmla="*/ 1384098 w 7467600"/>
              <a:gd name="connsiteY651" fmla="*/ 2378125 h 6858000"/>
              <a:gd name="connsiteX652" fmla="*/ 1425393 w 7467600"/>
              <a:gd name="connsiteY652" fmla="*/ 2589124 h 6858000"/>
              <a:gd name="connsiteX653" fmla="*/ 1424001 w 7467600"/>
              <a:gd name="connsiteY653" fmla="*/ 2597541 h 6858000"/>
              <a:gd name="connsiteX654" fmla="*/ 2152729 w 7467600"/>
              <a:gd name="connsiteY654" fmla="*/ 2864487 h 6858000"/>
              <a:gd name="connsiteX655" fmla="*/ 2020609 w 7467600"/>
              <a:gd name="connsiteY655" fmla="*/ 2539671 h 6858000"/>
              <a:gd name="connsiteX656" fmla="*/ 2018920 w 7467600"/>
              <a:gd name="connsiteY656" fmla="*/ 2536309 h 6858000"/>
              <a:gd name="connsiteX657" fmla="*/ 1342441 w 7467600"/>
              <a:gd name="connsiteY657" fmla="*/ 1173017 h 6858000"/>
              <a:gd name="connsiteX658" fmla="*/ 1367925 w 7467600"/>
              <a:gd name="connsiteY658" fmla="*/ 1135648 h 6858000"/>
              <a:gd name="connsiteX659" fmla="*/ 1771401 w 7467600"/>
              <a:gd name="connsiteY659" fmla="*/ 1806673 h 6858000"/>
              <a:gd name="connsiteX660" fmla="*/ 1972385 w 7467600"/>
              <a:gd name="connsiteY660" fmla="*/ 2198735 h 6858000"/>
              <a:gd name="connsiteX661" fmla="*/ 2040892 w 7467600"/>
              <a:gd name="connsiteY661" fmla="*/ 2405205 h 6858000"/>
              <a:gd name="connsiteX662" fmla="*/ 2131689 w 7467600"/>
              <a:gd name="connsiteY662" fmla="*/ 1936926 h 6858000"/>
              <a:gd name="connsiteX663" fmla="*/ 2454820 w 7467600"/>
              <a:gd name="connsiteY663" fmla="*/ 1248808 h 6858000"/>
              <a:gd name="connsiteX664" fmla="*/ 2492512 w 7467600"/>
              <a:gd name="connsiteY664" fmla="*/ 1302920 h 6858000"/>
              <a:gd name="connsiteX665" fmla="*/ 2081216 w 7467600"/>
              <a:gd name="connsiteY665" fmla="*/ 2527513 h 6858000"/>
              <a:gd name="connsiteX666" fmla="*/ 2081211 w 7467600"/>
              <a:gd name="connsiteY666" fmla="*/ 2528916 h 6858000"/>
              <a:gd name="connsiteX667" fmla="*/ 2199067 w 7467600"/>
              <a:gd name="connsiteY667" fmla="*/ 2884061 h 6858000"/>
              <a:gd name="connsiteX668" fmla="*/ 3192586 w 7467600"/>
              <a:gd name="connsiteY668" fmla="*/ 3411496 h 6858000"/>
              <a:gd name="connsiteX669" fmla="*/ 3182620 w 7467600"/>
              <a:gd name="connsiteY669" fmla="*/ 3483279 h 6858000"/>
              <a:gd name="connsiteX670" fmla="*/ 2435119 w 7467600"/>
              <a:gd name="connsiteY670" fmla="*/ 3080173 h 6858000"/>
              <a:gd name="connsiteX671" fmla="*/ 2410152 w 7467600"/>
              <a:gd name="connsiteY671" fmla="*/ 3063751 h 6858000"/>
              <a:gd name="connsiteX672" fmla="*/ 2408099 w 7467600"/>
              <a:gd name="connsiteY672" fmla="*/ 3064403 h 6858000"/>
              <a:gd name="connsiteX673" fmla="*/ 2407218 w 7467600"/>
              <a:gd name="connsiteY673" fmla="*/ 3070324 h 6858000"/>
              <a:gd name="connsiteX674" fmla="*/ 2380138 w 7467600"/>
              <a:gd name="connsiteY674" fmla="*/ 3099341 h 6858000"/>
              <a:gd name="connsiteX675" fmla="*/ 1765923 w 7467600"/>
              <a:gd name="connsiteY675" fmla="*/ 3581043 h 6858000"/>
              <a:gd name="connsiteX676" fmla="*/ 1702258 w 7467600"/>
              <a:gd name="connsiteY676" fmla="*/ 3612286 h 6858000"/>
              <a:gd name="connsiteX677" fmla="*/ 1538370 w 7467600"/>
              <a:gd name="connsiteY677" fmla="*/ 3811804 h 6858000"/>
              <a:gd name="connsiteX678" fmla="*/ 542867 w 7467600"/>
              <a:gd name="connsiteY678" fmla="*/ 4944092 h 6858000"/>
              <a:gd name="connsiteX679" fmla="*/ 515800 w 7467600"/>
              <a:gd name="connsiteY679" fmla="*/ 4862180 h 6858000"/>
              <a:gd name="connsiteX680" fmla="*/ 909145 w 7467600"/>
              <a:gd name="connsiteY680" fmla="*/ 4199225 h 6858000"/>
              <a:gd name="connsiteX681" fmla="*/ 1214067 w 7467600"/>
              <a:gd name="connsiteY681" fmla="*/ 3908561 h 6858000"/>
              <a:gd name="connsiteX682" fmla="*/ 640967 w 7467600"/>
              <a:gd name="connsiteY682" fmla="*/ 4105601 h 6858000"/>
              <a:gd name="connsiteX683" fmla="*/ 112563 w 7467600"/>
              <a:gd name="connsiteY683" fmla="*/ 4396952 h 6858000"/>
              <a:gd name="connsiteX684" fmla="*/ 0 w 7467600"/>
              <a:gd name="connsiteY684" fmla="*/ 4466006 h 6858000"/>
              <a:gd name="connsiteX685" fmla="*/ 0 w 7467600"/>
              <a:gd name="connsiteY685" fmla="*/ 4233763 h 6858000"/>
              <a:gd name="connsiteX686" fmla="*/ 36881 w 7467600"/>
              <a:gd name="connsiteY686" fmla="*/ 4200118 h 6858000"/>
              <a:gd name="connsiteX687" fmla="*/ 910534 w 7467600"/>
              <a:gd name="connsiteY687" fmla="*/ 3629753 h 6858000"/>
              <a:gd name="connsiteX688" fmla="*/ 1578717 w 7467600"/>
              <a:gd name="connsiteY688" fmla="*/ 3575982 h 6858000"/>
              <a:gd name="connsiteX689" fmla="*/ 2338780 w 7467600"/>
              <a:gd name="connsiteY689" fmla="*/ 3033725 h 6858000"/>
              <a:gd name="connsiteX690" fmla="*/ 1807991 w 7467600"/>
              <a:gd name="connsiteY690" fmla="*/ 2807184 h 6858000"/>
              <a:gd name="connsiteX691" fmla="*/ 1416358 w 7467600"/>
              <a:gd name="connsiteY691" fmla="*/ 3112571 h 6858000"/>
              <a:gd name="connsiteX692" fmla="*/ 939066 w 7467600"/>
              <a:gd name="connsiteY692" fmla="*/ 3378798 h 6858000"/>
              <a:gd name="connsiteX693" fmla="*/ 115099 w 7467600"/>
              <a:gd name="connsiteY693" fmla="*/ 3607650 h 6858000"/>
              <a:gd name="connsiteX694" fmla="*/ 97284 w 7467600"/>
              <a:gd name="connsiteY694" fmla="*/ 3520393 h 6858000"/>
              <a:gd name="connsiteX695" fmla="*/ 922050 w 7467600"/>
              <a:gd name="connsiteY695" fmla="*/ 3074867 h 6858000"/>
              <a:gd name="connsiteX696" fmla="*/ 1405265 w 7467600"/>
              <a:gd name="connsiteY696" fmla="*/ 3016319 h 6858000"/>
              <a:gd name="connsiteX697" fmla="*/ 1407512 w 7467600"/>
              <a:gd name="connsiteY697" fmla="*/ 3018001 h 6858000"/>
              <a:gd name="connsiteX698" fmla="*/ 1726266 w 7467600"/>
              <a:gd name="connsiteY698" fmla="*/ 2777274 h 6858000"/>
              <a:gd name="connsiteX699" fmla="*/ 625390 w 7467600"/>
              <a:gd name="connsiteY699" fmla="*/ 2514541 h 6858000"/>
              <a:gd name="connsiteX700" fmla="*/ 619799 w 7467600"/>
              <a:gd name="connsiteY700" fmla="*/ 2527180 h 6858000"/>
              <a:gd name="connsiteX701" fmla="*/ 310030 w 7467600"/>
              <a:gd name="connsiteY701" fmla="*/ 2771818 h 6858000"/>
              <a:gd name="connsiteX702" fmla="*/ 173877 w 7467600"/>
              <a:gd name="connsiteY702" fmla="*/ 2937056 h 6858000"/>
              <a:gd name="connsiteX703" fmla="*/ 77889 w 7467600"/>
              <a:gd name="connsiteY703" fmla="*/ 3138440 h 6858000"/>
              <a:gd name="connsiteX704" fmla="*/ 0 w 7467600"/>
              <a:gd name="connsiteY704" fmla="*/ 3271395 h 6858000"/>
              <a:gd name="connsiteX705" fmla="*/ 0 w 7467600"/>
              <a:gd name="connsiteY705" fmla="*/ 3153002 h 6858000"/>
              <a:gd name="connsiteX706" fmla="*/ 2386 w 7467600"/>
              <a:gd name="connsiteY706" fmla="*/ 3149203 h 6858000"/>
              <a:gd name="connsiteX707" fmla="*/ 89753 w 7467600"/>
              <a:gd name="connsiteY707" fmla="*/ 2987702 h 6858000"/>
              <a:gd name="connsiteX708" fmla="*/ 76869 w 7467600"/>
              <a:gd name="connsiteY708" fmla="*/ 3005404 h 6858000"/>
              <a:gd name="connsiteX709" fmla="*/ 32049 w 7467600"/>
              <a:gd name="connsiteY709" fmla="*/ 3065814 h 6858000"/>
              <a:gd name="connsiteX710" fmla="*/ 0 w 7467600"/>
              <a:gd name="connsiteY710" fmla="*/ 3108744 h 6858000"/>
              <a:gd name="connsiteX711" fmla="*/ 0 w 7467600"/>
              <a:gd name="connsiteY711" fmla="*/ 3058059 h 6858000"/>
              <a:gd name="connsiteX712" fmla="*/ 7610 w 7467600"/>
              <a:gd name="connsiteY712" fmla="*/ 3047889 h 6858000"/>
              <a:gd name="connsiteX713" fmla="*/ 52419 w 7467600"/>
              <a:gd name="connsiteY713" fmla="*/ 2987479 h 6858000"/>
              <a:gd name="connsiteX714" fmla="*/ 59142 w 7467600"/>
              <a:gd name="connsiteY714" fmla="*/ 2978488 h 6858000"/>
              <a:gd name="connsiteX715" fmla="*/ 0 w 7467600"/>
              <a:gd name="connsiteY715" fmla="*/ 3015334 h 6858000"/>
              <a:gd name="connsiteX716" fmla="*/ 0 w 7467600"/>
              <a:gd name="connsiteY716" fmla="*/ 2914286 h 6858000"/>
              <a:gd name="connsiteX717" fmla="*/ 36383 w 7467600"/>
              <a:gd name="connsiteY717" fmla="*/ 2901128 h 6858000"/>
              <a:gd name="connsiteX718" fmla="*/ 156329 w 7467600"/>
              <a:gd name="connsiteY718" fmla="*/ 2840533 h 6858000"/>
              <a:gd name="connsiteX719" fmla="*/ 358355 w 7467600"/>
              <a:gd name="connsiteY719" fmla="*/ 2620471 h 6858000"/>
              <a:gd name="connsiteX720" fmla="*/ 510577 w 7467600"/>
              <a:gd name="connsiteY720" fmla="*/ 2501244 h 6858000"/>
              <a:gd name="connsiteX721" fmla="*/ 211967 w 7467600"/>
              <a:gd name="connsiteY721" fmla="*/ 2479171 h 6858000"/>
              <a:gd name="connsiteX722" fmla="*/ 0 w 7467600"/>
              <a:gd name="connsiteY722" fmla="*/ 2476398 h 6858000"/>
              <a:gd name="connsiteX723" fmla="*/ 0 w 7467600"/>
              <a:gd name="connsiteY723" fmla="*/ 2389189 h 6858000"/>
              <a:gd name="connsiteX724" fmla="*/ 103062 w 7467600"/>
              <a:gd name="connsiteY724" fmla="*/ 2389518 h 6858000"/>
              <a:gd name="connsiteX725" fmla="*/ 510734 w 7467600"/>
              <a:gd name="connsiteY725" fmla="*/ 2416201 h 6858000"/>
              <a:gd name="connsiteX726" fmla="*/ 279257 w 7467600"/>
              <a:gd name="connsiteY726" fmla="*/ 2092102 h 6858000"/>
              <a:gd name="connsiteX727" fmla="*/ 65265 w 7467600"/>
              <a:gd name="connsiteY727" fmla="*/ 2006049 h 6858000"/>
              <a:gd name="connsiteX728" fmla="*/ 0 w 7467600"/>
              <a:gd name="connsiteY728" fmla="*/ 1982532 h 6858000"/>
              <a:gd name="connsiteX729" fmla="*/ 0 w 7467600"/>
              <a:gd name="connsiteY729" fmla="*/ 1912789 h 6858000"/>
              <a:gd name="connsiteX730" fmla="*/ 97460 w 7467600"/>
              <a:gd name="connsiteY730" fmla="*/ 1953725 h 6858000"/>
              <a:gd name="connsiteX731" fmla="*/ 221272 w 7467600"/>
              <a:gd name="connsiteY731" fmla="*/ 1980766 h 6858000"/>
              <a:gd name="connsiteX732" fmla="*/ 116765 w 7467600"/>
              <a:gd name="connsiteY732" fmla="*/ 1911033 h 6858000"/>
              <a:gd name="connsiteX733" fmla="*/ 16405 w 7467600"/>
              <a:gd name="connsiteY733" fmla="*/ 1803412 h 6858000"/>
              <a:gd name="connsiteX734" fmla="*/ 0 w 7467600"/>
              <a:gd name="connsiteY734" fmla="*/ 1784777 h 6858000"/>
              <a:gd name="connsiteX735" fmla="*/ 0 w 7467600"/>
              <a:gd name="connsiteY735" fmla="*/ 1740082 h 6858000"/>
              <a:gd name="connsiteX736" fmla="*/ 39394 w 7467600"/>
              <a:gd name="connsiteY736" fmla="*/ 1784856 h 6858000"/>
              <a:gd name="connsiteX737" fmla="*/ 135813 w 7467600"/>
              <a:gd name="connsiteY737" fmla="*/ 1888838 h 6858000"/>
              <a:gd name="connsiteX738" fmla="*/ 242575 w 7467600"/>
              <a:gd name="connsiteY738" fmla="*/ 1958841 h 6858000"/>
              <a:gd name="connsiteX739" fmla="*/ 82197 w 7467600"/>
              <a:gd name="connsiteY739" fmla="*/ 1754826 h 6858000"/>
              <a:gd name="connsiteX740" fmla="*/ 0 w 7467600"/>
              <a:gd name="connsiteY740" fmla="*/ 1679650 h 6858000"/>
              <a:gd name="connsiteX741" fmla="*/ 0 w 7467600"/>
              <a:gd name="connsiteY741" fmla="*/ 1602463 h 6858000"/>
              <a:gd name="connsiteX742" fmla="*/ 84689 w 7467600"/>
              <a:gd name="connsiteY742" fmla="*/ 1677442 h 6858000"/>
              <a:gd name="connsiteX743" fmla="*/ 298437 w 7467600"/>
              <a:gd name="connsiteY743" fmla="*/ 1968019 h 6858000"/>
              <a:gd name="connsiteX744" fmla="*/ 227269 w 7467600"/>
              <a:gd name="connsiteY744" fmla="*/ 1114064 h 6858000"/>
              <a:gd name="connsiteX745" fmla="*/ 248003 w 7467600"/>
              <a:gd name="connsiteY745" fmla="*/ 1089613 h 6858000"/>
              <a:gd name="connsiteX746" fmla="*/ 427020 w 7467600"/>
              <a:gd name="connsiteY746" fmla="*/ 1619803 h 6858000"/>
              <a:gd name="connsiteX747" fmla="*/ 340345 w 7467600"/>
              <a:gd name="connsiteY747" fmla="*/ 2027739 h 6858000"/>
              <a:gd name="connsiteX748" fmla="*/ 360865 w 7467600"/>
              <a:gd name="connsiteY748" fmla="*/ 2044827 h 6858000"/>
              <a:gd name="connsiteX749" fmla="*/ 560414 w 7467600"/>
              <a:gd name="connsiteY749" fmla="*/ 2421457 h 6858000"/>
              <a:gd name="connsiteX750" fmla="*/ 1359703 w 7467600"/>
              <a:gd name="connsiteY750" fmla="*/ 2578554 h 6858000"/>
              <a:gd name="connsiteX751" fmla="*/ 1359422 w 7467600"/>
              <a:gd name="connsiteY751" fmla="*/ 2577994 h 6858000"/>
              <a:gd name="connsiteX752" fmla="*/ 828701 w 7467600"/>
              <a:gd name="connsiteY752" fmla="*/ 1839520 h 6858000"/>
              <a:gd name="connsiteX753" fmla="*/ 494427 w 7467600"/>
              <a:gd name="connsiteY753" fmla="*/ 1092333 h 6858000"/>
              <a:gd name="connsiteX754" fmla="*/ 506322 w 7467600"/>
              <a:gd name="connsiteY754" fmla="*/ 1020997 h 6858000"/>
              <a:gd name="connsiteX755" fmla="*/ 4570198 w 7467600"/>
              <a:gd name="connsiteY755" fmla="*/ 978081 h 6858000"/>
              <a:gd name="connsiteX756" fmla="*/ 4523691 w 7467600"/>
              <a:gd name="connsiteY756" fmla="*/ 1127776 h 6858000"/>
              <a:gd name="connsiteX757" fmla="*/ 4509875 w 7467600"/>
              <a:gd name="connsiteY757" fmla="*/ 1167552 h 6858000"/>
              <a:gd name="connsiteX758" fmla="*/ 4478168 w 7467600"/>
              <a:gd name="connsiteY758" fmla="*/ 1260735 h 6858000"/>
              <a:gd name="connsiteX759" fmla="*/ 4409309 w 7467600"/>
              <a:gd name="connsiteY759" fmla="*/ 1666996 h 6858000"/>
              <a:gd name="connsiteX760" fmla="*/ 4370031 w 7467600"/>
              <a:gd name="connsiteY760" fmla="*/ 1955666 h 6858000"/>
              <a:gd name="connsiteX761" fmla="*/ 4570198 w 7467600"/>
              <a:gd name="connsiteY761" fmla="*/ 978081 h 6858000"/>
              <a:gd name="connsiteX762" fmla="*/ 4557898 w 7467600"/>
              <a:gd name="connsiteY762" fmla="*/ 900011 h 6858000"/>
              <a:gd name="connsiteX763" fmla="*/ 4344840 w 7467600"/>
              <a:gd name="connsiteY763" fmla="*/ 1922038 h 6858000"/>
              <a:gd name="connsiteX764" fmla="*/ 4378710 w 7467600"/>
              <a:gd name="connsiteY764" fmla="*/ 1665516 h 6858000"/>
              <a:gd name="connsiteX765" fmla="*/ 4448798 w 7467600"/>
              <a:gd name="connsiteY765" fmla="*/ 1253024 h 6858000"/>
              <a:gd name="connsiteX766" fmla="*/ 4480315 w 7467600"/>
              <a:gd name="connsiteY766" fmla="*/ 1158454 h 6858000"/>
              <a:gd name="connsiteX767" fmla="*/ 4494133 w 7467600"/>
              <a:gd name="connsiteY767" fmla="*/ 1118676 h 6858000"/>
              <a:gd name="connsiteX768" fmla="*/ 4557898 w 7467600"/>
              <a:gd name="connsiteY768" fmla="*/ 900011 h 6858000"/>
              <a:gd name="connsiteX769" fmla="*/ 5870151 w 7467600"/>
              <a:gd name="connsiteY769" fmla="*/ 898890 h 6858000"/>
              <a:gd name="connsiteX770" fmla="*/ 5861335 w 7467600"/>
              <a:gd name="connsiteY770" fmla="*/ 899177 h 6858000"/>
              <a:gd name="connsiteX771" fmla="*/ 5843702 w 7467600"/>
              <a:gd name="connsiteY771" fmla="*/ 899748 h 6858000"/>
              <a:gd name="connsiteX772" fmla="*/ 5651107 w 7467600"/>
              <a:gd name="connsiteY772" fmla="*/ 920306 h 6858000"/>
              <a:gd name="connsiteX773" fmla="*/ 5459407 w 7467600"/>
              <a:gd name="connsiteY773" fmla="*/ 940975 h 6858000"/>
              <a:gd name="connsiteX774" fmla="*/ 5374846 w 7467600"/>
              <a:gd name="connsiteY774" fmla="*/ 941988 h 6858000"/>
              <a:gd name="connsiteX775" fmla="*/ 5256105 w 7467600"/>
              <a:gd name="connsiteY775" fmla="*/ 945632 h 6858000"/>
              <a:gd name="connsiteX776" fmla="*/ 5107071 w 7467600"/>
              <a:gd name="connsiteY776" fmla="*/ 969720 h 6858000"/>
              <a:gd name="connsiteX777" fmla="*/ 4998681 w 7467600"/>
              <a:gd name="connsiteY777" fmla="*/ 988771 h 6858000"/>
              <a:gd name="connsiteX778" fmla="*/ 5870151 w 7467600"/>
              <a:gd name="connsiteY778" fmla="*/ 898890 h 6858000"/>
              <a:gd name="connsiteX779" fmla="*/ 5504425 w 7467600"/>
              <a:gd name="connsiteY779" fmla="*/ 848067 h 6858000"/>
              <a:gd name="connsiteX780" fmla="*/ 4968849 w 7467600"/>
              <a:gd name="connsiteY780" fmla="*/ 962318 h 6858000"/>
              <a:gd name="connsiteX781" fmla="*/ 5104039 w 7467600"/>
              <a:gd name="connsiteY781" fmla="*/ 940634 h 6858000"/>
              <a:gd name="connsiteX782" fmla="*/ 5256311 w 7467600"/>
              <a:gd name="connsiteY782" fmla="*/ 916490 h 6858000"/>
              <a:gd name="connsiteX783" fmla="*/ 5377381 w 7467600"/>
              <a:gd name="connsiteY783" fmla="*/ 912671 h 6858000"/>
              <a:gd name="connsiteX784" fmla="*/ 5460148 w 7467600"/>
              <a:gd name="connsiteY784" fmla="*/ 911442 h 6858000"/>
              <a:gd name="connsiteX785" fmla="*/ 5648971 w 7467600"/>
              <a:gd name="connsiteY785" fmla="*/ 891331 h 6858000"/>
              <a:gd name="connsiteX786" fmla="*/ 5844807 w 7467600"/>
              <a:gd name="connsiteY786" fmla="*/ 870718 h 6858000"/>
              <a:gd name="connsiteX787" fmla="*/ 5862975 w 7467600"/>
              <a:gd name="connsiteY787" fmla="*/ 869756 h 6858000"/>
              <a:gd name="connsiteX788" fmla="*/ 5920887 w 7467600"/>
              <a:gd name="connsiteY788" fmla="*/ 865929 h 6858000"/>
              <a:gd name="connsiteX789" fmla="*/ 5504425 w 7467600"/>
              <a:gd name="connsiteY789" fmla="*/ 848067 h 6858000"/>
              <a:gd name="connsiteX790" fmla="*/ 3607114 w 7467600"/>
              <a:gd name="connsiteY790" fmla="*/ 467441 h 6858000"/>
              <a:gd name="connsiteX791" fmla="*/ 3296242 w 7467600"/>
              <a:gd name="connsiteY791" fmla="*/ 807991 h 6858000"/>
              <a:gd name="connsiteX792" fmla="*/ 3174674 w 7467600"/>
              <a:gd name="connsiteY792" fmla="*/ 919759 h 6858000"/>
              <a:gd name="connsiteX793" fmla="*/ 3042978 w 7467600"/>
              <a:gd name="connsiteY793" fmla="*/ 1054894 h 6858000"/>
              <a:gd name="connsiteX794" fmla="*/ 2968914 w 7467600"/>
              <a:gd name="connsiteY794" fmla="*/ 1133756 h 6858000"/>
              <a:gd name="connsiteX795" fmla="*/ 3103823 w 7467600"/>
              <a:gd name="connsiteY795" fmla="*/ 1026814 h 6858000"/>
              <a:gd name="connsiteX796" fmla="*/ 3607114 w 7467600"/>
              <a:gd name="connsiteY796" fmla="*/ 467441 h 6858000"/>
              <a:gd name="connsiteX797" fmla="*/ 3744487 w 7467600"/>
              <a:gd name="connsiteY797" fmla="*/ 383136 h 6858000"/>
              <a:gd name="connsiteX798" fmla="*/ 3970213 w 7467600"/>
              <a:gd name="connsiteY798" fmla="*/ 995559 h 6858000"/>
              <a:gd name="connsiteX799" fmla="*/ 3744487 w 7467600"/>
              <a:gd name="connsiteY799" fmla="*/ 383136 h 6858000"/>
              <a:gd name="connsiteX800" fmla="*/ 3624562 w 7467600"/>
              <a:gd name="connsiteY800" fmla="*/ 367041 h 6858000"/>
              <a:gd name="connsiteX801" fmla="*/ 3489712 w 7467600"/>
              <a:gd name="connsiteY801" fmla="*/ 485386 h 6858000"/>
              <a:gd name="connsiteX802" fmla="*/ 3182994 w 7467600"/>
              <a:gd name="connsiteY802" fmla="*/ 828265 h 6858000"/>
              <a:gd name="connsiteX803" fmla="*/ 2892114 w 7467600"/>
              <a:gd name="connsiteY803" fmla="*/ 1172635 h 6858000"/>
              <a:gd name="connsiteX804" fmla="*/ 3021459 w 7467600"/>
              <a:gd name="connsiteY804" fmla="*/ 1035385 h 6858000"/>
              <a:gd name="connsiteX805" fmla="*/ 3153873 w 7467600"/>
              <a:gd name="connsiteY805" fmla="*/ 898971 h 6858000"/>
              <a:gd name="connsiteX806" fmla="*/ 3276511 w 7467600"/>
              <a:gd name="connsiteY806" fmla="*/ 786423 h 6858000"/>
              <a:gd name="connsiteX807" fmla="*/ 3584154 w 7467600"/>
              <a:gd name="connsiteY807" fmla="*/ 448218 h 6858000"/>
              <a:gd name="connsiteX808" fmla="*/ 3624562 w 7467600"/>
              <a:gd name="connsiteY808" fmla="*/ 367041 h 6858000"/>
              <a:gd name="connsiteX809" fmla="*/ 3766672 w 7467600"/>
              <a:gd name="connsiteY809" fmla="*/ 359429 h 6858000"/>
              <a:gd name="connsiteX810" fmla="*/ 3996338 w 7467600"/>
              <a:gd name="connsiteY810" fmla="*/ 968237 h 6858000"/>
              <a:gd name="connsiteX811" fmla="*/ 3766672 w 7467600"/>
              <a:gd name="connsiteY811" fmla="*/ 359429 h 6858000"/>
              <a:gd name="connsiteX812" fmla="*/ 5805386 w 7467600"/>
              <a:gd name="connsiteY812" fmla="*/ 239240 h 6858000"/>
              <a:gd name="connsiteX813" fmla="*/ 5736947 w 7467600"/>
              <a:gd name="connsiteY813" fmla="*/ 261367 h 6858000"/>
              <a:gd name="connsiteX814" fmla="*/ 5427012 w 7467600"/>
              <a:gd name="connsiteY814" fmla="*/ 311272 h 6858000"/>
              <a:gd name="connsiteX815" fmla="*/ 5147818 w 7467600"/>
              <a:gd name="connsiteY815" fmla="*/ 322112 h 6858000"/>
              <a:gd name="connsiteX816" fmla="*/ 5060854 w 7467600"/>
              <a:gd name="connsiteY816" fmla="*/ 311882 h 6858000"/>
              <a:gd name="connsiteX817" fmla="*/ 4945989 w 7467600"/>
              <a:gd name="connsiteY817" fmla="*/ 300516 h 6858000"/>
              <a:gd name="connsiteX818" fmla="*/ 5410479 w 7467600"/>
              <a:gd name="connsiteY818" fmla="*/ 348434 h 6858000"/>
              <a:gd name="connsiteX819" fmla="*/ 5805386 w 7467600"/>
              <a:gd name="connsiteY819" fmla="*/ 239240 h 6858000"/>
              <a:gd name="connsiteX820" fmla="*/ 5905192 w 7467600"/>
              <a:gd name="connsiteY820" fmla="*/ 163079 h 6858000"/>
              <a:gd name="connsiteX821" fmla="*/ 5865655 w 7467600"/>
              <a:gd name="connsiteY821" fmla="*/ 171901 h 6858000"/>
              <a:gd name="connsiteX822" fmla="*/ 5259740 w 7467600"/>
              <a:gd name="connsiteY822" fmla="*/ 257013 h 6858000"/>
              <a:gd name="connsiteX823" fmla="*/ 5208466 w 7467600"/>
              <a:gd name="connsiteY823" fmla="*/ 257550 h 6858000"/>
              <a:gd name="connsiteX824" fmla="*/ 4980204 w 7467600"/>
              <a:gd name="connsiteY824" fmla="*/ 271903 h 6858000"/>
              <a:gd name="connsiteX825" fmla="*/ 5068068 w 7467600"/>
              <a:gd name="connsiteY825" fmla="*/ 282244 h 6858000"/>
              <a:gd name="connsiteX826" fmla="*/ 5153231 w 7467600"/>
              <a:gd name="connsiteY826" fmla="*/ 292240 h 6858000"/>
              <a:gd name="connsiteX827" fmla="*/ 5426491 w 7467600"/>
              <a:gd name="connsiteY827" fmla="*/ 281128 h 6858000"/>
              <a:gd name="connsiteX828" fmla="*/ 5731212 w 7467600"/>
              <a:gd name="connsiteY828" fmla="*/ 231951 h 6858000"/>
              <a:gd name="connsiteX829" fmla="*/ 5905192 w 7467600"/>
              <a:gd name="connsiteY829" fmla="*/ 163079 h 6858000"/>
              <a:gd name="connsiteX830" fmla="*/ 5944437 w 7467600"/>
              <a:gd name="connsiteY830" fmla="*/ 113829 h 6858000"/>
              <a:gd name="connsiteX831" fmla="*/ 5825032 w 7467600"/>
              <a:gd name="connsiteY831" fmla="*/ 146405 h 6858000"/>
              <a:gd name="connsiteX832" fmla="*/ 4955599 w 7467600"/>
              <a:gd name="connsiteY832" fmla="*/ 247008 h 6858000"/>
              <a:gd name="connsiteX833" fmla="*/ 5210104 w 7467600"/>
              <a:gd name="connsiteY833" fmla="*/ 228123 h 6858000"/>
              <a:gd name="connsiteX834" fmla="*/ 5261015 w 7467600"/>
              <a:gd name="connsiteY834" fmla="*/ 227087 h 6858000"/>
              <a:gd name="connsiteX835" fmla="*/ 5861181 w 7467600"/>
              <a:gd name="connsiteY835" fmla="*/ 143093 h 6858000"/>
              <a:gd name="connsiteX836" fmla="*/ 5961252 w 7467600"/>
              <a:gd name="connsiteY836" fmla="*/ 114820 h 6858000"/>
              <a:gd name="connsiteX837" fmla="*/ 5944437 w 7467600"/>
              <a:gd name="connsiteY837" fmla="*/ 113829 h 6858000"/>
              <a:gd name="connsiteX838" fmla="*/ 3882765 w 7467600"/>
              <a:gd name="connsiteY838" fmla="*/ 0 h 6858000"/>
              <a:gd name="connsiteX839" fmla="*/ 3995099 w 7467600"/>
              <a:gd name="connsiteY839" fmla="*/ 0 h 6858000"/>
              <a:gd name="connsiteX840" fmla="*/ 4163818 w 7467600"/>
              <a:gd name="connsiteY840" fmla="*/ 234104 h 6858000"/>
              <a:gd name="connsiteX841" fmla="*/ 4172099 w 7467600"/>
              <a:gd name="connsiteY841" fmla="*/ 234207 h 6858000"/>
              <a:gd name="connsiteX842" fmla="*/ 4784282 w 7467600"/>
              <a:gd name="connsiteY842" fmla="*/ 276561 h 6858000"/>
              <a:gd name="connsiteX843" fmla="*/ 4801687 w 7467600"/>
              <a:gd name="connsiteY843" fmla="*/ 267764 h 6858000"/>
              <a:gd name="connsiteX844" fmla="*/ 6082788 w 7467600"/>
              <a:gd name="connsiteY844" fmla="*/ 64119 h 6858000"/>
              <a:gd name="connsiteX845" fmla="*/ 6099442 w 7467600"/>
              <a:gd name="connsiteY845" fmla="*/ 82568 h 6858000"/>
              <a:gd name="connsiteX846" fmla="*/ 4804137 w 7467600"/>
              <a:gd name="connsiteY846" fmla="*/ 320931 h 6858000"/>
              <a:gd name="connsiteX847" fmla="*/ 4227047 w 7467600"/>
              <a:gd name="connsiteY847" fmla="*/ 313415 h 6858000"/>
              <a:gd name="connsiteX848" fmla="*/ 4346041 w 7467600"/>
              <a:gd name="connsiteY848" fmla="*/ 456086 h 6858000"/>
              <a:gd name="connsiteX849" fmla="*/ 4870967 w 7467600"/>
              <a:gd name="connsiteY849" fmla="*/ 963061 h 6858000"/>
              <a:gd name="connsiteX850" fmla="*/ 4889647 w 7467600"/>
              <a:gd name="connsiteY850" fmla="*/ 957147 h 6858000"/>
              <a:gd name="connsiteX851" fmla="*/ 5422504 w 7467600"/>
              <a:gd name="connsiteY851" fmla="*/ 805191 h 6858000"/>
              <a:gd name="connsiteX852" fmla="*/ 6087656 w 7467600"/>
              <a:gd name="connsiteY852" fmla="*/ 826703 h 6858000"/>
              <a:gd name="connsiteX853" fmla="*/ 6058717 w 7467600"/>
              <a:gd name="connsiteY853" fmla="*/ 865992 h 6858000"/>
              <a:gd name="connsiteX854" fmla="*/ 4974153 w 7467600"/>
              <a:gd name="connsiteY854" fmla="*/ 1045456 h 6858000"/>
              <a:gd name="connsiteX855" fmla="*/ 5627835 w 7467600"/>
              <a:gd name="connsiteY855" fmla="*/ 1472077 h 6858000"/>
              <a:gd name="connsiteX856" fmla="*/ 5629817 w 7467600"/>
              <a:gd name="connsiteY856" fmla="*/ 1471412 h 6858000"/>
              <a:gd name="connsiteX857" fmla="*/ 5634124 w 7467600"/>
              <a:gd name="connsiteY857" fmla="*/ 1470572 h 6858000"/>
              <a:gd name="connsiteX858" fmla="*/ 5755832 w 7467600"/>
              <a:gd name="connsiteY858" fmla="*/ 1383886 h 6858000"/>
              <a:gd name="connsiteX859" fmla="*/ 6014186 w 7467600"/>
              <a:gd name="connsiteY859" fmla="*/ 1279799 h 6858000"/>
              <a:gd name="connsiteX860" fmla="*/ 6901619 w 7467600"/>
              <a:gd name="connsiteY860" fmla="*/ 1047874 h 6858000"/>
              <a:gd name="connsiteX861" fmla="*/ 6931566 w 7467600"/>
              <a:gd name="connsiteY861" fmla="*/ 1062034 h 6858000"/>
              <a:gd name="connsiteX862" fmla="*/ 5790982 w 7467600"/>
              <a:gd name="connsiteY862" fmla="*/ 1561380 h 6858000"/>
              <a:gd name="connsiteX863" fmla="*/ 6188971 w 7467600"/>
              <a:gd name="connsiteY863" fmla="*/ 1755168 h 6858000"/>
              <a:gd name="connsiteX864" fmla="*/ 6202446 w 7467600"/>
              <a:gd name="connsiteY864" fmla="*/ 1752268 h 6858000"/>
              <a:gd name="connsiteX865" fmla="*/ 7179560 w 7467600"/>
              <a:gd name="connsiteY865" fmla="*/ 1467551 h 6858000"/>
              <a:gd name="connsiteX866" fmla="*/ 7158730 w 7467600"/>
              <a:gd name="connsiteY866" fmla="*/ 1507835 h 6858000"/>
              <a:gd name="connsiteX867" fmla="*/ 6326959 w 7467600"/>
              <a:gd name="connsiteY867" fmla="*/ 1817686 h 6858000"/>
              <a:gd name="connsiteX868" fmla="*/ 6537433 w 7467600"/>
              <a:gd name="connsiteY868" fmla="*/ 1907790 h 6858000"/>
              <a:gd name="connsiteX869" fmla="*/ 6550221 w 7467600"/>
              <a:gd name="connsiteY869" fmla="*/ 1910729 h 6858000"/>
              <a:gd name="connsiteX870" fmla="*/ 6964438 w 7467600"/>
              <a:gd name="connsiteY870" fmla="*/ 2209505 h 6858000"/>
              <a:gd name="connsiteX871" fmla="*/ 7367862 w 7467600"/>
              <a:gd name="connsiteY871" fmla="*/ 2806833 h 6858000"/>
              <a:gd name="connsiteX872" fmla="*/ 7364329 w 7467600"/>
              <a:gd name="connsiteY872" fmla="*/ 2826907 h 6858000"/>
              <a:gd name="connsiteX873" fmla="*/ 7290545 w 7467600"/>
              <a:gd name="connsiteY873" fmla="*/ 2850663 h 6858000"/>
              <a:gd name="connsiteX874" fmla="*/ 6472036 w 7467600"/>
              <a:gd name="connsiteY874" fmla="*/ 1959003 h 6858000"/>
              <a:gd name="connsiteX875" fmla="*/ 5792897 w 7467600"/>
              <a:gd name="connsiteY875" fmla="*/ 1647747 h 6858000"/>
              <a:gd name="connsiteX876" fmla="*/ 5842751 w 7467600"/>
              <a:gd name="connsiteY876" fmla="*/ 1816112 h 6858000"/>
              <a:gd name="connsiteX877" fmla="*/ 5847424 w 7467600"/>
              <a:gd name="connsiteY877" fmla="*/ 1815776 h 6858000"/>
              <a:gd name="connsiteX878" fmla="*/ 6399821 w 7467600"/>
              <a:gd name="connsiteY878" fmla="*/ 2344799 h 6858000"/>
              <a:gd name="connsiteX879" fmla="*/ 6323232 w 7467600"/>
              <a:gd name="connsiteY879" fmla="*/ 2389634 h 6858000"/>
              <a:gd name="connsiteX880" fmla="*/ 5942958 w 7467600"/>
              <a:gd name="connsiteY880" fmla="*/ 2077708 h 6858000"/>
              <a:gd name="connsiteX881" fmla="*/ 5921559 w 7467600"/>
              <a:gd name="connsiteY881" fmla="*/ 2378596 h 6858000"/>
              <a:gd name="connsiteX882" fmla="*/ 5817651 w 7467600"/>
              <a:gd name="connsiteY882" fmla="*/ 3023919 h 6858000"/>
              <a:gd name="connsiteX883" fmla="*/ 5729634 w 7467600"/>
              <a:gd name="connsiteY883" fmla="*/ 3051849 h 6858000"/>
              <a:gd name="connsiteX884" fmla="*/ 5611018 w 7467600"/>
              <a:gd name="connsiteY884" fmla="*/ 2316769 h 6858000"/>
              <a:gd name="connsiteX885" fmla="*/ 5687608 w 7467600"/>
              <a:gd name="connsiteY885" fmla="*/ 2039972 h 6858000"/>
              <a:gd name="connsiteX886" fmla="*/ 5657554 w 7467600"/>
              <a:gd name="connsiteY886" fmla="*/ 1576445 h 6858000"/>
              <a:gd name="connsiteX887" fmla="*/ 5150475 w 7467600"/>
              <a:gd name="connsiteY887" fmla="*/ 1274012 h 6858000"/>
              <a:gd name="connsiteX888" fmla="*/ 5349142 w 7467600"/>
              <a:gd name="connsiteY888" fmla="*/ 2204405 h 6858000"/>
              <a:gd name="connsiteX889" fmla="*/ 5262214 w 7467600"/>
              <a:gd name="connsiteY889" fmla="*/ 2233836 h 6858000"/>
              <a:gd name="connsiteX890" fmla="*/ 4981539 w 7467600"/>
              <a:gd name="connsiteY890" fmla="*/ 1542201 h 6858000"/>
              <a:gd name="connsiteX891" fmla="*/ 4958461 w 7467600"/>
              <a:gd name="connsiteY891" fmla="*/ 1136957 h 6858000"/>
              <a:gd name="connsiteX892" fmla="*/ 4655015 w 7467600"/>
              <a:gd name="connsiteY892" fmla="*/ 891426 h 6858000"/>
              <a:gd name="connsiteX893" fmla="*/ 4348002 w 7467600"/>
              <a:gd name="connsiteY893" fmla="*/ 2205895 h 6858000"/>
              <a:gd name="connsiteX894" fmla="*/ 4262250 w 7467600"/>
              <a:gd name="connsiteY894" fmla="*/ 2219972 h 6858000"/>
              <a:gd name="connsiteX895" fmla="*/ 4550611 w 7467600"/>
              <a:gd name="connsiteY895" fmla="*/ 817540 h 6858000"/>
              <a:gd name="connsiteX896" fmla="*/ 4564418 w 7467600"/>
              <a:gd name="connsiteY896" fmla="*/ 808293 h 6858000"/>
              <a:gd name="connsiteX897" fmla="*/ 4266388 w 7467600"/>
              <a:gd name="connsiteY897" fmla="*/ 500083 h 6858000"/>
              <a:gd name="connsiteX898" fmla="*/ 4032842 w 7467600"/>
              <a:gd name="connsiteY898" fmla="*/ 211809 h 6858000"/>
              <a:gd name="connsiteX899" fmla="*/ 3882765 w 7467600"/>
              <a:gd name="connsiteY899" fmla="*/ 0 h 6858000"/>
              <a:gd name="connsiteX900" fmla="*/ 3721337 w 7467600"/>
              <a:gd name="connsiteY900" fmla="*/ 0 h 6858000"/>
              <a:gd name="connsiteX901" fmla="*/ 3797544 w 7467600"/>
              <a:gd name="connsiteY901" fmla="*/ 0 h 6858000"/>
              <a:gd name="connsiteX902" fmla="*/ 3775734 w 7467600"/>
              <a:gd name="connsiteY902" fmla="*/ 95131 h 6858000"/>
              <a:gd name="connsiteX903" fmla="*/ 3724807 w 7467600"/>
              <a:gd name="connsiteY903" fmla="*/ 272257 h 6858000"/>
              <a:gd name="connsiteX904" fmla="*/ 3726844 w 7467600"/>
              <a:gd name="connsiteY904" fmla="*/ 282988 h 6858000"/>
              <a:gd name="connsiteX905" fmla="*/ 3742664 w 7467600"/>
              <a:gd name="connsiteY905" fmla="*/ 279918 h 6858000"/>
              <a:gd name="connsiteX906" fmla="*/ 4103910 w 7467600"/>
              <a:gd name="connsiteY906" fmla="*/ 1161917 h 6858000"/>
              <a:gd name="connsiteX907" fmla="*/ 4020269 w 7467600"/>
              <a:gd name="connsiteY907" fmla="*/ 1200406 h 6858000"/>
              <a:gd name="connsiteX908" fmla="*/ 3674882 w 7467600"/>
              <a:gd name="connsiteY908" fmla="*/ 488524 h 6858000"/>
              <a:gd name="connsiteX909" fmla="*/ 3132682 w 7467600"/>
              <a:gd name="connsiteY909" fmla="*/ 1072284 h 6858000"/>
              <a:gd name="connsiteX910" fmla="*/ 2716346 w 7467600"/>
              <a:gd name="connsiteY910" fmla="*/ 1276376 h 6858000"/>
              <a:gd name="connsiteX911" fmla="*/ 2716772 w 7467600"/>
              <a:gd name="connsiteY911" fmla="*/ 1255462 h 6858000"/>
              <a:gd name="connsiteX912" fmla="*/ 3471096 w 7467600"/>
              <a:gd name="connsiteY912" fmla="*/ 437072 h 6858000"/>
              <a:gd name="connsiteX913" fmla="*/ 3639057 w 7467600"/>
              <a:gd name="connsiteY913" fmla="*/ 286334 h 6858000"/>
              <a:gd name="connsiteX914" fmla="*/ 3640309 w 7467600"/>
              <a:gd name="connsiteY914" fmla="*/ 284664 h 6858000"/>
              <a:gd name="connsiteX915" fmla="*/ 3646022 w 7467600"/>
              <a:gd name="connsiteY915" fmla="*/ 276711 h 6858000"/>
              <a:gd name="connsiteX916" fmla="*/ 3707943 w 7467600"/>
              <a:gd name="connsiteY916" fmla="*/ 65958 h 6858000"/>
              <a:gd name="connsiteX917" fmla="*/ 3721337 w 7467600"/>
              <a:gd name="connsiteY917" fmla="*/ 0 h 6858000"/>
              <a:gd name="connsiteX918" fmla="*/ 2867960 w 7467600"/>
              <a:gd name="connsiteY918" fmla="*/ 0 h 6858000"/>
              <a:gd name="connsiteX919" fmla="*/ 2926351 w 7467600"/>
              <a:gd name="connsiteY919" fmla="*/ 0 h 6858000"/>
              <a:gd name="connsiteX920" fmla="*/ 2902823 w 7467600"/>
              <a:gd name="connsiteY920" fmla="*/ 262929 h 6858000"/>
              <a:gd name="connsiteX921" fmla="*/ 2940663 w 7467600"/>
              <a:gd name="connsiteY921" fmla="*/ 140884 h 6858000"/>
              <a:gd name="connsiteX922" fmla="*/ 2947039 w 7467600"/>
              <a:gd name="connsiteY922" fmla="*/ 122524 h 6858000"/>
              <a:gd name="connsiteX923" fmla="*/ 2984316 w 7467600"/>
              <a:gd name="connsiteY923" fmla="*/ 0 h 6858000"/>
              <a:gd name="connsiteX924" fmla="*/ 3016114 w 7467600"/>
              <a:gd name="connsiteY924" fmla="*/ 0 h 6858000"/>
              <a:gd name="connsiteX925" fmla="*/ 2979949 w 7467600"/>
              <a:gd name="connsiteY925" fmla="*/ 119274 h 6858000"/>
              <a:gd name="connsiteX926" fmla="*/ 3023879 w 7467600"/>
              <a:gd name="connsiteY926" fmla="*/ 0 h 6858000"/>
              <a:gd name="connsiteX927" fmla="*/ 3105400 w 7467600"/>
              <a:gd name="connsiteY927" fmla="*/ 0 h 6858000"/>
              <a:gd name="connsiteX928" fmla="*/ 3094669 w 7467600"/>
              <a:gd name="connsiteY928" fmla="*/ 30308 h 6858000"/>
              <a:gd name="connsiteX929" fmla="*/ 2901945 w 7467600"/>
              <a:gd name="connsiteY929" fmla="*/ 466538 h 6858000"/>
              <a:gd name="connsiteX930" fmla="*/ 2815209 w 7467600"/>
              <a:gd name="connsiteY930" fmla="*/ 497361 h 6858000"/>
              <a:gd name="connsiteX931" fmla="*/ 2844845 w 7467600"/>
              <a:gd name="connsiteY931" fmla="*/ 127638 h 6858000"/>
              <a:gd name="connsiteX932" fmla="*/ 2867960 w 7467600"/>
              <a:gd name="connsiteY932" fmla="*/ 0 h 6858000"/>
              <a:gd name="connsiteX933" fmla="*/ 1057230 w 7467600"/>
              <a:gd name="connsiteY933" fmla="*/ 0 h 6858000"/>
              <a:gd name="connsiteX934" fmla="*/ 1111003 w 7467600"/>
              <a:gd name="connsiteY934" fmla="*/ 0 h 6858000"/>
              <a:gd name="connsiteX935" fmla="*/ 1125553 w 7467600"/>
              <a:gd name="connsiteY935" fmla="*/ 52588 h 6858000"/>
              <a:gd name="connsiteX936" fmla="*/ 1304276 w 7467600"/>
              <a:gd name="connsiteY936" fmla="*/ 476275 h 6858000"/>
              <a:gd name="connsiteX937" fmla="*/ 1492066 w 7467600"/>
              <a:gd name="connsiteY937" fmla="*/ 886333 h 6858000"/>
              <a:gd name="connsiteX938" fmla="*/ 1423698 w 7467600"/>
              <a:gd name="connsiteY938" fmla="*/ 710817 h 6858000"/>
              <a:gd name="connsiteX939" fmla="*/ 1357609 w 7467600"/>
              <a:gd name="connsiteY939" fmla="*/ 532892 h 6858000"/>
              <a:gd name="connsiteX940" fmla="*/ 1309550 w 7467600"/>
              <a:gd name="connsiteY940" fmla="*/ 374031 h 6858000"/>
              <a:gd name="connsiteX941" fmla="*/ 1193673 w 7467600"/>
              <a:gd name="connsiteY941" fmla="*/ 49533 h 6858000"/>
              <a:gd name="connsiteX942" fmla="*/ 1164391 w 7467600"/>
              <a:gd name="connsiteY942" fmla="*/ 0 h 6858000"/>
              <a:gd name="connsiteX943" fmla="*/ 1200666 w 7467600"/>
              <a:gd name="connsiteY943" fmla="*/ 0 h 6858000"/>
              <a:gd name="connsiteX944" fmla="*/ 1223408 w 7467600"/>
              <a:gd name="connsiteY944" fmla="*/ 38996 h 6858000"/>
              <a:gd name="connsiteX945" fmla="*/ 1339635 w 7467600"/>
              <a:gd name="connsiteY945" fmla="*/ 365517 h 6858000"/>
              <a:gd name="connsiteX946" fmla="*/ 1387469 w 7467600"/>
              <a:gd name="connsiteY946" fmla="*/ 523079 h 6858000"/>
              <a:gd name="connsiteX947" fmla="*/ 1452685 w 7467600"/>
              <a:gd name="connsiteY947" fmla="*/ 699806 h 6858000"/>
              <a:gd name="connsiteX948" fmla="*/ 1492092 w 7467600"/>
              <a:gd name="connsiteY948" fmla="*/ 800424 h 6858000"/>
              <a:gd name="connsiteX949" fmla="*/ 1455302 w 7467600"/>
              <a:gd name="connsiteY949" fmla="*/ 632913 h 6858000"/>
              <a:gd name="connsiteX950" fmla="*/ 1222336 w 7467600"/>
              <a:gd name="connsiteY950" fmla="*/ 9480 h 6858000"/>
              <a:gd name="connsiteX951" fmla="*/ 1214634 w 7467600"/>
              <a:gd name="connsiteY951" fmla="*/ 0 h 6858000"/>
              <a:gd name="connsiteX952" fmla="*/ 1289827 w 7467600"/>
              <a:gd name="connsiteY952" fmla="*/ 0 h 6858000"/>
              <a:gd name="connsiteX953" fmla="*/ 1321076 w 7467600"/>
              <a:gd name="connsiteY953" fmla="*/ 59722 h 6858000"/>
              <a:gd name="connsiteX954" fmla="*/ 1512579 w 7467600"/>
              <a:gd name="connsiteY954" fmla="*/ 626441 h 6858000"/>
              <a:gd name="connsiteX955" fmla="*/ 1506076 w 7467600"/>
              <a:gd name="connsiteY955" fmla="*/ 1089289 h 6858000"/>
              <a:gd name="connsiteX956" fmla="*/ 1486346 w 7467600"/>
              <a:gd name="connsiteY956" fmla="*/ 1079919 h 6858000"/>
              <a:gd name="connsiteX957" fmla="*/ 1070511 w 7467600"/>
              <a:gd name="connsiteY957" fmla="*/ 48609 h 6858000"/>
              <a:gd name="connsiteX958" fmla="*/ 1057230 w 7467600"/>
              <a:gd name="connsiteY958" fmla="*/ 0 h 6858000"/>
              <a:gd name="connsiteX959" fmla="*/ 43151 w 7467600"/>
              <a:gd name="connsiteY959" fmla="*/ 0 h 6858000"/>
              <a:gd name="connsiteX960" fmla="*/ 95283 w 7467600"/>
              <a:gd name="connsiteY960" fmla="*/ 0 h 6858000"/>
              <a:gd name="connsiteX961" fmla="*/ 300708 w 7467600"/>
              <a:gd name="connsiteY961" fmla="*/ 154571 h 6858000"/>
              <a:gd name="connsiteX962" fmla="*/ 530414 w 7467600"/>
              <a:gd name="connsiteY962" fmla="*/ 354673 h 6858000"/>
              <a:gd name="connsiteX963" fmla="*/ 333785 w 7467600"/>
              <a:gd name="connsiteY963" fmla="*/ 161564 h 6858000"/>
              <a:gd name="connsiteX964" fmla="*/ 147005 w 7467600"/>
              <a:gd name="connsiteY964" fmla="*/ 0 h 6858000"/>
              <a:gd name="connsiteX965" fmla="*/ 272509 w 7467600"/>
              <a:gd name="connsiteY965" fmla="*/ 0 h 6858000"/>
              <a:gd name="connsiteX966" fmla="*/ 326276 w 7467600"/>
              <a:gd name="connsiteY966" fmla="*/ 45847 h 6858000"/>
              <a:gd name="connsiteX967" fmla="*/ 823759 w 7467600"/>
              <a:gd name="connsiteY967" fmla="*/ 574145 h 6858000"/>
              <a:gd name="connsiteX968" fmla="*/ 811254 w 7467600"/>
              <a:gd name="connsiteY968" fmla="*/ 665546 h 6858000"/>
              <a:gd name="connsiteX969" fmla="*/ 154042 w 7467600"/>
              <a:gd name="connsiteY969" fmla="*/ 261522 h 6858000"/>
              <a:gd name="connsiteX970" fmla="*/ 13550 w 7467600"/>
              <a:gd name="connsiteY970" fmla="*/ 158423 h 6858000"/>
              <a:gd name="connsiteX971" fmla="*/ 0 w 7467600"/>
              <a:gd name="connsiteY971" fmla="*/ 146618 h 6858000"/>
              <a:gd name="connsiteX972" fmla="*/ 0 w 7467600"/>
              <a:gd name="connsiteY972" fmla="*/ 59161 h 6858000"/>
              <a:gd name="connsiteX973" fmla="*/ 45427 w 7467600"/>
              <a:gd name="connsiteY973" fmla="*/ 101078 h 6858000"/>
              <a:gd name="connsiteX974" fmla="*/ 630103 w 7467600"/>
              <a:gd name="connsiteY974" fmla="*/ 485885 h 6858000"/>
              <a:gd name="connsiteX975" fmla="*/ 532040 w 7467600"/>
              <a:gd name="connsiteY975" fmla="*/ 399359 h 6858000"/>
              <a:gd name="connsiteX976" fmla="*/ 517618 w 7467600"/>
              <a:gd name="connsiteY976" fmla="*/ 385726 h 6858000"/>
              <a:gd name="connsiteX977" fmla="*/ 285074 w 7467600"/>
              <a:gd name="connsiteY977" fmla="*/ 182755 h 6858000"/>
              <a:gd name="connsiteX978" fmla="*/ 43151 w 7467600"/>
              <a:gd name="connsiteY97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6946849 w 7467600"/>
              <a:gd name="connsiteY84" fmla="*/ 5523271 h 6858000"/>
              <a:gd name="connsiteX85" fmla="*/ 6946972 w 7467600"/>
              <a:gd name="connsiteY85" fmla="*/ 5526491 h 6858000"/>
              <a:gd name="connsiteX86" fmla="*/ 7105827 w 7467600"/>
              <a:gd name="connsiteY86" fmla="*/ 5718700 h 6858000"/>
              <a:gd name="connsiteX87" fmla="*/ 7356878 w 7467600"/>
              <a:gd name="connsiteY87" fmla="*/ 5981332 h 6858000"/>
              <a:gd name="connsiteX88" fmla="*/ 7467600 w 7467600"/>
              <a:gd name="connsiteY88" fmla="*/ 6117703 h 6858000"/>
              <a:gd name="connsiteX89" fmla="*/ 7467600 w 7467600"/>
              <a:gd name="connsiteY89" fmla="*/ 6163634 h 6858000"/>
              <a:gd name="connsiteX90" fmla="*/ 7403637 w 7467600"/>
              <a:gd name="connsiteY90" fmla="*/ 6083957 h 6858000"/>
              <a:gd name="connsiteX91" fmla="*/ 7254615 w 7467600"/>
              <a:gd name="connsiteY91" fmla="*/ 5911918 h 6858000"/>
              <a:gd name="connsiteX92" fmla="*/ 7312589 w 7467600"/>
              <a:gd name="connsiteY92" fmla="*/ 5982309 h 6858000"/>
              <a:gd name="connsiteX93" fmla="*/ 7448321 w 7467600"/>
              <a:gd name="connsiteY93" fmla="*/ 6190991 h 6858000"/>
              <a:gd name="connsiteX94" fmla="*/ 7467600 w 7467600"/>
              <a:gd name="connsiteY94" fmla="*/ 6221686 h 6858000"/>
              <a:gd name="connsiteX95" fmla="*/ 7467600 w 7467600"/>
              <a:gd name="connsiteY95" fmla="*/ 6334256 h 6858000"/>
              <a:gd name="connsiteX96" fmla="*/ 7454976 w 7467600"/>
              <a:gd name="connsiteY96" fmla="*/ 6318297 h 6858000"/>
              <a:gd name="connsiteX97" fmla="*/ 7042773 w 7467600"/>
              <a:gd name="connsiteY97" fmla="*/ 5734011 h 6858000"/>
              <a:gd name="connsiteX98" fmla="*/ 6844835 w 7467600"/>
              <a:gd name="connsiteY98" fmla="*/ 5424988 h 6858000"/>
              <a:gd name="connsiteX99" fmla="*/ 1456157 w 7467600"/>
              <a:gd name="connsiteY99" fmla="*/ 5371404 h 6858000"/>
              <a:gd name="connsiteX100" fmla="*/ 1244432 w 7467600"/>
              <a:gd name="connsiteY100" fmla="*/ 5385601 h 6858000"/>
              <a:gd name="connsiteX101" fmla="*/ 973990 w 7467600"/>
              <a:gd name="connsiteY101" fmla="*/ 5424940 h 6858000"/>
              <a:gd name="connsiteX102" fmla="*/ 1103809 w 7467600"/>
              <a:gd name="connsiteY102" fmla="*/ 5433720 h 6858000"/>
              <a:gd name="connsiteX103" fmla="*/ 1123454 w 7467600"/>
              <a:gd name="connsiteY103" fmla="*/ 5435727 h 6858000"/>
              <a:gd name="connsiteX104" fmla="*/ 1737017 w 7467600"/>
              <a:gd name="connsiteY104" fmla="*/ 5452183 h 6858000"/>
              <a:gd name="connsiteX105" fmla="*/ 1824397 w 7467600"/>
              <a:gd name="connsiteY105" fmla="*/ 5447757 h 6858000"/>
              <a:gd name="connsiteX106" fmla="*/ 2070059 w 7467600"/>
              <a:gd name="connsiteY106" fmla="*/ 5441660 h 6858000"/>
              <a:gd name="connsiteX107" fmla="*/ 1456157 w 7467600"/>
              <a:gd name="connsiteY107" fmla="*/ 5371404 h 6858000"/>
              <a:gd name="connsiteX108" fmla="*/ 4988186 w 7467600"/>
              <a:gd name="connsiteY108" fmla="*/ 5216467 h 6858000"/>
              <a:gd name="connsiteX109" fmla="*/ 4777334 w 7467600"/>
              <a:gd name="connsiteY109" fmla="*/ 5406072 h 6858000"/>
              <a:gd name="connsiteX110" fmla="*/ 4718341 w 7467600"/>
              <a:gd name="connsiteY110" fmla="*/ 5468043 h 6858000"/>
              <a:gd name="connsiteX111" fmla="*/ 4604655 w 7467600"/>
              <a:gd name="connsiteY111" fmla="*/ 5583434 h 6858000"/>
              <a:gd name="connsiteX112" fmla="*/ 4565074 w 7467600"/>
              <a:gd name="connsiteY112" fmla="*/ 5618550 h 6858000"/>
              <a:gd name="connsiteX113" fmla="*/ 4988186 w 7467600"/>
              <a:gd name="connsiteY113" fmla="*/ 5216467 h 6858000"/>
              <a:gd name="connsiteX114" fmla="*/ 4978032 w 7467600"/>
              <a:gd name="connsiteY114" fmla="*/ 5183809 h 6858000"/>
              <a:gd name="connsiteX115" fmla="*/ 4463413 w 7467600"/>
              <a:gd name="connsiteY115" fmla="*/ 5615162 h 6858000"/>
              <a:gd name="connsiteX116" fmla="*/ 4358134 w 7467600"/>
              <a:gd name="connsiteY116" fmla="*/ 5742791 h 6858000"/>
              <a:gd name="connsiteX117" fmla="*/ 4376219 w 7467600"/>
              <a:gd name="connsiteY117" fmla="*/ 5729027 h 6858000"/>
              <a:gd name="connsiteX118" fmla="*/ 4582340 w 7467600"/>
              <a:gd name="connsiteY118" fmla="*/ 5561037 h 6858000"/>
              <a:gd name="connsiteX119" fmla="*/ 4694684 w 7467600"/>
              <a:gd name="connsiteY119" fmla="*/ 5447098 h 6858000"/>
              <a:gd name="connsiteX120" fmla="*/ 4754123 w 7467600"/>
              <a:gd name="connsiteY120" fmla="*/ 5384643 h 6858000"/>
              <a:gd name="connsiteX121" fmla="*/ 4978032 w 7467600"/>
              <a:gd name="connsiteY121" fmla="*/ 5183809 h 6858000"/>
              <a:gd name="connsiteX122" fmla="*/ 1903353 w 7467600"/>
              <a:gd name="connsiteY122" fmla="*/ 5044827 h 6858000"/>
              <a:gd name="connsiteX123" fmla="*/ 1936931 w 7467600"/>
              <a:gd name="connsiteY123" fmla="*/ 5093954 h 6858000"/>
              <a:gd name="connsiteX124" fmla="*/ 2195868 w 7467600"/>
              <a:gd name="connsiteY124" fmla="*/ 5396574 h 6858000"/>
              <a:gd name="connsiteX125" fmla="*/ 2088852 w 7467600"/>
              <a:gd name="connsiteY125" fmla="*/ 5166123 h 6858000"/>
              <a:gd name="connsiteX126" fmla="*/ 1958241 w 7467600"/>
              <a:gd name="connsiteY126" fmla="*/ 5067955 h 6858000"/>
              <a:gd name="connsiteX127" fmla="*/ 1903353 w 7467600"/>
              <a:gd name="connsiteY127" fmla="*/ 5044827 h 6858000"/>
              <a:gd name="connsiteX128" fmla="*/ 1979378 w 7467600"/>
              <a:gd name="connsiteY128" fmla="*/ 4769504 h 6858000"/>
              <a:gd name="connsiteX129" fmla="*/ 2882120 w 7467600"/>
              <a:gd name="connsiteY129" fmla="*/ 5064547 h 6858000"/>
              <a:gd name="connsiteX130" fmla="*/ 2793103 w 7467600"/>
              <a:gd name="connsiteY130" fmla="*/ 5039699 h 6858000"/>
              <a:gd name="connsiteX131" fmla="*/ 2770041 w 7467600"/>
              <a:gd name="connsiteY131" fmla="*/ 5033634 h 6858000"/>
              <a:gd name="connsiteX132" fmla="*/ 1979378 w 7467600"/>
              <a:gd name="connsiteY132" fmla="*/ 4769504 h 6858000"/>
              <a:gd name="connsiteX133" fmla="*/ 1927410 w 7467600"/>
              <a:gd name="connsiteY133" fmla="*/ 4716164 h 6858000"/>
              <a:gd name="connsiteX134" fmla="*/ 1959587 w 7467600"/>
              <a:gd name="connsiteY134" fmla="*/ 4728849 h 6858000"/>
              <a:gd name="connsiteX135" fmla="*/ 2777707 w 7467600"/>
              <a:gd name="connsiteY135" fmla="*/ 5003991 h 6858000"/>
              <a:gd name="connsiteX136" fmla="*/ 2800768 w 7467600"/>
              <a:gd name="connsiteY136" fmla="*/ 5010056 h 6858000"/>
              <a:gd name="connsiteX137" fmla="*/ 2879408 w 7467600"/>
              <a:gd name="connsiteY137" fmla="*/ 5031590 h 6858000"/>
              <a:gd name="connsiteX138" fmla="*/ 2862295 w 7467600"/>
              <a:gd name="connsiteY138" fmla="*/ 5022958 h 6858000"/>
              <a:gd name="connsiteX139" fmla="*/ 2813343 w 7467600"/>
              <a:gd name="connsiteY139" fmla="*/ 4998369 h 6858000"/>
              <a:gd name="connsiteX140" fmla="*/ 2646245 w 7467600"/>
              <a:gd name="connsiteY140" fmla="*/ 4930999 h 6858000"/>
              <a:gd name="connsiteX141" fmla="*/ 1999243 w 7467600"/>
              <a:gd name="connsiteY141" fmla="*/ 4730524 h 6858000"/>
              <a:gd name="connsiteX142" fmla="*/ 1979527 w 7467600"/>
              <a:gd name="connsiteY142" fmla="*/ 4726651 h 6858000"/>
              <a:gd name="connsiteX143" fmla="*/ 1927410 w 7467600"/>
              <a:gd name="connsiteY143" fmla="*/ 4716164 h 6858000"/>
              <a:gd name="connsiteX144" fmla="*/ 1997014 w 7467600"/>
              <a:gd name="connsiteY144" fmla="*/ 4698007 h 6858000"/>
              <a:gd name="connsiteX145" fmla="*/ 2005458 w 7467600"/>
              <a:gd name="connsiteY145" fmla="*/ 4699540 h 6858000"/>
              <a:gd name="connsiteX146" fmla="*/ 2657186 w 7467600"/>
              <a:gd name="connsiteY146" fmla="*/ 4901687 h 6858000"/>
              <a:gd name="connsiteX147" fmla="*/ 2826662 w 7467600"/>
              <a:gd name="connsiteY147" fmla="*/ 4970362 h 6858000"/>
              <a:gd name="connsiteX148" fmla="*/ 2876100 w 7467600"/>
              <a:gd name="connsiteY148" fmla="*/ 4995397 h 6858000"/>
              <a:gd name="connsiteX149" fmla="*/ 3042600 w 7467600"/>
              <a:gd name="connsiteY149" fmla="*/ 5059532 h 6858000"/>
              <a:gd name="connsiteX150" fmla="*/ 1997014 w 7467600"/>
              <a:gd name="connsiteY150" fmla="*/ 4698007 h 6858000"/>
              <a:gd name="connsiteX151" fmla="*/ 2305292 w 7467600"/>
              <a:gd name="connsiteY151" fmla="*/ 4219492 h 6858000"/>
              <a:gd name="connsiteX152" fmla="*/ 3360922 w 7467600"/>
              <a:gd name="connsiteY152" fmla="*/ 4529373 h 6858000"/>
              <a:gd name="connsiteX153" fmla="*/ 3492420 w 7467600"/>
              <a:gd name="connsiteY153" fmla="*/ 4510145 h 6858000"/>
              <a:gd name="connsiteX154" fmla="*/ 3364086 w 7467600"/>
              <a:gd name="connsiteY154" fmla="*/ 4480340 h 6858000"/>
              <a:gd name="connsiteX155" fmla="*/ 3225818 w 7467600"/>
              <a:gd name="connsiteY155" fmla="*/ 4411822 h 6858000"/>
              <a:gd name="connsiteX156" fmla="*/ 3129696 w 7467600"/>
              <a:gd name="connsiteY156" fmla="*/ 4360704 h 6858000"/>
              <a:gd name="connsiteX157" fmla="*/ 2814545 w 7467600"/>
              <a:gd name="connsiteY157" fmla="*/ 4282955 h 6858000"/>
              <a:gd name="connsiteX158" fmla="*/ 2305292 w 7467600"/>
              <a:gd name="connsiteY158" fmla="*/ 4219492 h 6858000"/>
              <a:gd name="connsiteX159" fmla="*/ 2626982 w 7467600"/>
              <a:gd name="connsiteY159" fmla="*/ 4206450 h 6858000"/>
              <a:gd name="connsiteX160" fmla="*/ 2490617 w 7467600"/>
              <a:gd name="connsiteY160" fmla="*/ 4206951 h 6858000"/>
              <a:gd name="connsiteX161" fmla="*/ 2819869 w 7467600"/>
              <a:gd name="connsiteY161" fmla="*/ 4252936 h 6858000"/>
              <a:gd name="connsiteX162" fmla="*/ 3143018 w 7467600"/>
              <a:gd name="connsiteY162" fmla="*/ 4332698 h 6858000"/>
              <a:gd name="connsiteX163" fmla="*/ 3241520 w 7467600"/>
              <a:gd name="connsiteY163" fmla="*/ 4385112 h 6858000"/>
              <a:gd name="connsiteX164" fmla="*/ 3374575 w 7467600"/>
              <a:gd name="connsiteY164" fmla="*/ 4451517 h 6858000"/>
              <a:gd name="connsiteX165" fmla="*/ 3505221 w 7467600"/>
              <a:gd name="connsiteY165" fmla="*/ 4480757 h 6858000"/>
              <a:gd name="connsiteX166" fmla="*/ 2626982 w 7467600"/>
              <a:gd name="connsiteY166" fmla="*/ 4206450 h 6858000"/>
              <a:gd name="connsiteX167" fmla="*/ 1310106 w 7467600"/>
              <a:gd name="connsiteY167" fmla="*/ 3943217 h 6858000"/>
              <a:gd name="connsiteX168" fmla="*/ 854994 w 7467600"/>
              <a:gd name="connsiteY168" fmla="*/ 4399136 h 6858000"/>
              <a:gd name="connsiteX169" fmla="*/ 742462 w 7467600"/>
              <a:gd name="connsiteY169" fmla="*/ 4594648 h 6858000"/>
              <a:gd name="connsiteX170" fmla="*/ 820602 w 7467600"/>
              <a:gd name="connsiteY170" fmla="*/ 4485915 h 6858000"/>
              <a:gd name="connsiteX171" fmla="*/ 878295 w 7467600"/>
              <a:gd name="connsiteY171" fmla="*/ 4403594 h 6858000"/>
              <a:gd name="connsiteX172" fmla="*/ 1240607 w 7467600"/>
              <a:gd name="connsiteY172" fmla="*/ 4010401 h 6858000"/>
              <a:gd name="connsiteX173" fmla="*/ 1310106 w 7467600"/>
              <a:gd name="connsiteY173" fmla="*/ 3943217 h 6858000"/>
              <a:gd name="connsiteX174" fmla="*/ 1423113 w 7467600"/>
              <a:gd name="connsiteY174" fmla="*/ 3874565 h 6858000"/>
              <a:gd name="connsiteX175" fmla="*/ 1260565 w 7467600"/>
              <a:gd name="connsiteY175" fmla="*/ 4031982 h 6858000"/>
              <a:gd name="connsiteX176" fmla="*/ 901900 w 7467600"/>
              <a:gd name="connsiteY176" fmla="*/ 4421236 h 6858000"/>
              <a:gd name="connsiteX177" fmla="*/ 845044 w 7467600"/>
              <a:gd name="connsiteY177" fmla="*/ 4502436 h 6858000"/>
              <a:gd name="connsiteX178" fmla="*/ 685926 w 7467600"/>
              <a:gd name="connsiteY178" fmla="*/ 4703069 h 6858000"/>
              <a:gd name="connsiteX179" fmla="*/ 684248 w 7467600"/>
              <a:gd name="connsiteY179" fmla="*/ 4706721 h 6858000"/>
              <a:gd name="connsiteX180" fmla="*/ 1423113 w 7467600"/>
              <a:gd name="connsiteY180" fmla="*/ 3874565 h 6858000"/>
              <a:gd name="connsiteX181" fmla="*/ 3316479 w 7467600"/>
              <a:gd name="connsiteY181" fmla="*/ 3872136 h 6858000"/>
              <a:gd name="connsiteX182" fmla="*/ 3546806 w 7467600"/>
              <a:gd name="connsiteY182" fmla="*/ 4356139 h 6858000"/>
              <a:gd name="connsiteX183" fmla="*/ 3364433 w 7467600"/>
              <a:gd name="connsiteY183" fmla="*/ 3953121 h 6858000"/>
              <a:gd name="connsiteX184" fmla="*/ 3316479 w 7467600"/>
              <a:gd name="connsiteY184" fmla="*/ 3872136 h 6858000"/>
              <a:gd name="connsiteX185" fmla="*/ 3291335 w 7467600"/>
              <a:gd name="connsiteY185" fmla="*/ 3767420 h 6858000"/>
              <a:gd name="connsiteX186" fmla="*/ 3390805 w 7467600"/>
              <a:gd name="connsiteY186" fmla="*/ 3937163 h 6858000"/>
              <a:gd name="connsiteX187" fmla="*/ 3579062 w 7467600"/>
              <a:gd name="connsiteY187" fmla="*/ 4359040 h 6858000"/>
              <a:gd name="connsiteX188" fmla="*/ 3467355 w 7467600"/>
              <a:gd name="connsiteY188" fmla="*/ 3988130 h 6858000"/>
              <a:gd name="connsiteX189" fmla="*/ 3310753 w 7467600"/>
              <a:gd name="connsiteY189" fmla="*/ 3787140 h 6858000"/>
              <a:gd name="connsiteX190" fmla="*/ 3291335 w 7467600"/>
              <a:gd name="connsiteY190" fmla="*/ 3767420 h 6858000"/>
              <a:gd name="connsiteX191" fmla="*/ 1635889 w 7467600"/>
              <a:gd name="connsiteY191" fmla="*/ 3709494 h 6858000"/>
              <a:gd name="connsiteX192" fmla="*/ 1634800 w 7467600"/>
              <a:gd name="connsiteY192" fmla="*/ 3731111 h 6858000"/>
              <a:gd name="connsiteX193" fmla="*/ 1635889 w 7467600"/>
              <a:gd name="connsiteY193" fmla="*/ 3709494 h 6858000"/>
              <a:gd name="connsiteX194" fmla="*/ 1510397 w 7467600"/>
              <a:gd name="connsiteY194" fmla="*/ 3684705 h 6858000"/>
              <a:gd name="connsiteX195" fmla="*/ 1146550 w 7467600"/>
              <a:gd name="connsiteY195" fmla="*/ 3802012 h 6858000"/>
              <a:gd name="connsiteX196" fmla="*/ 698834 w 7467600"/>
              <a:gd name="connsiteY196" fmla="*/ 3952272 h 6858000"/>
              <a:gd name="connsiteX197" fmla="*/ 34256 w 7467600"/>
              <a:gd name="connsiteY197" fmla="*/ 4347603 h 6858000"/>
              <a:gd name="connsiteX198" fmla="*/ 527241 w 7467600"/>
              <a:gd name="connsiteY198" fmla="*/ 4065078 h 6858000"/>
              <a:gd name="connsiteX199" fmla="*/ 1510397 w 7467600"/>
              <a:gd name="connsiteY199" fmla="*/ 3684705 h 6858000"/>
              <a:gd name="connsiteX200" fmla="*/ 1313114 w 7467600"/>
              <a:gd name="connsiteY200" fmla="*/ 3655216 h 6858000"/>
              <a:gd name="connsiteX201" fmla="*/ 1109304 w 7467600"/>
              <a:gd name="connsiteY201" fmla="*/ 3669030 h 6858000"/>
              <a:gd name="connsiteX202" fmla="*/ 8129 w 7467600"/>
              <a:gd name="connsiteY202" fmla="*/ 4330519 h 6858000"/>
              <a:gd name="connsiteX203" fmla="*/ 687572 w 7467600"/>
              <a:gd name="connsiteY203" fmla="*/ 3925629 h 6858000"/>
              <a:gd name="connsiteX204" fmla="*/ 1138365 w 7467600"/>
              <a:gd name="connsiteY204" fmla="*/ 3774515 h 6858000"/>
              <a:gd name="connsiteX205" fmla="*/ 1505579 w 7467600"/>
              <a:gd name="connsiteY205" fmla="*/ 3655526 h 6858000"/>
              <a:gd name="connsiteX206" fmla="*/ 1313114 w 7467600"/>
              <a:gd name="connsiteY206" fmla="*/ 3655216 h 6858000"/>
              <a:gd name="connsiteX207" fmla="*/ 3655073 w 7467600"/>
              <a:gd name="connsiteY207" fmla="*/ 3650884 h 6858000"/>
              <a:gd name="connsiteX208" fmla="*/ 3989938 w 7467600"/>
              <a:gd name="connsiteY208" fmla="*/ 3991685 h 6858000"/>
              <a:gd name="connsiteX209" fmla="*/ 4393907 w 7467600"/>
              <a:gd name="connsiteY209" fmla="*/ 4261258 h 6858000"/>
              <a:gd name="connsiteX210" fmla="*/ 4648051 w 7467600"/>
              <a:gd name="connsiteY210" fmla="*/ 4374051 h 6858000"/>
              <a:gd name="connsiteX211" fmla="*/ 4383389 w 7467600"/>
              <a:gd name="connsiteY211" fmla="*/ 4184369 h 6858000"/>
              <a:gd name="connsiteX212" fmla="*/ 4165508 w 7467600"/>
              <a:gd name="connsiteY212" fmla="*/ 4035196 h 6858000"/>
              <a:gd name="connsiteX213" fmla="*/ 4068162 w 7467600"/>
              <a:gd name="connsiteY213" fmla="*/ 3953394 h 6858000"/>
              <a:gd name="connsiteX214" fmla="*/ 3981416 w 7467600"/>
              <a:gd name="connsiteY214" fmla="*/ 3880482 h 6858000"/>
              <a:gd name="connsiteX215" fmla="*/ 3800147 w 7467600"/>
              <a:gd name="connsiteY215" fmla="*/ 3749872 h 6858000"/>
              <a:gd name="connsiteX216" fmla="*/ 3655073 w 7467600"/>
              <a:gd name="connsiteY216" fmla="*/ 3650884 h 6858000"/>
              <a:gd name="connsiteX217" fmla="*/ 3670252 w 7467600"/>
              <a:gd name="connsiteY217" fmla="*/ 3622798 h 6858000"/>
              <a:gd name="connsiteX218" fmla="*/ 3817258 w 7467600"/>
              <a:gd name="connsiteY218" fmla="*/ 3723577 h 6858000"/>
              <a:gd name="connsiteX219" fmla="*/ 4000461 w 7467600"/>
              <a:gd name="connsiteY219" fmla="*/ 3855966 h 6858000"/>
              <a:gd name="connsiteX220" fmla="*/ 4088180 w 7467600"/>
              <a:gd name="connsiteY220" fmla="*/ 3929774 h 6858000"/>
              <a:gd name="connsiteX221" fmla="*/ 4184555 w 7467600"/>
              <a:gd name="connsiteY221" fmla="*/ 4010683 h 6858000"/>
              <a:gd name="connsiteX222" fmla="*/ 4399563 w 7467600"/>
              <a:gd name="connsiteY222" fmla="*/ 4158106 h 6858000"/>
              <a:gd name="connsiteX223" fmla="*/ 4684469 w 7467600"/>
              <a:gd name="connsiteY223" fmla="*/ 4364680 h 6858000"/>
              <a:gd name="connsiteX224" fmla="*/ 4690271 w 7467600"/>
              <a:gd name="connsiteY224" fmla="*/ 4370034 h 6858000"/>
              <a:gd name="connsiteX225" fmla="*/ 4136093 w 7467600"/>
              <a:gd name="connsiteY225" fmla="*/ 3858466 h 6858000"/>
              <a:gd name="connsiteX226" fmla="*/ 3670252 w 7467600"/>
              <a:gd name="connsiteY226" fmla="*/ 3622798 h 6858000"/>
              <a:gd name="connsiteX227" fmla="*/ 4440129 w 7467600"/>
              <a:gd name="connsiteY227" fmla="*/ 3448571 h 6858000"/>
              <a:gd name="connsiteX228" fmla="*/ 4856525 w 7467600"/>
              <a:gd name="connsiteY228" fmla="*/ 3915351 h 6858000"/>
              <a:gd name="connsiteX229" fmla="*/ 5059055 w 7467600"/>
              <a:gd name="connsiteY229" fmla="*/ 4108918 h 6858000"/>
              <a:gd name="connsiteX230" fmla="*/ 5290070 w 7467600"/>
              <a:gd name="connsiteY230" fmla="*/ 4263619 h 6858000"/>
              <a:gd name="connsiteX231" fmla="*/ 4834991 w 7467600"/>
              <a:gd name="connsiteY231" fmla="*/ 3830985 h 6858000"/>
              <a:gd name="connsiteX232" fmla="*/ 4440129 w 7467600"/>
              <a:gd name="connsiteY232" fmla="*/ 3448571 h 6858000"/>
              <a:gd name="connsiteX233" fmla="*/ 4441737 w 7467600"/>
              <a:gd name="connsiteY233" fmla="*/ 3399734 h 6858000"/>
              <a:gd name="connsiteX234" fmla="*/ 4431236 w 7467600"/>
              <a:gd name="connsiteY234" fmla="*/ 3400954 h 6858000"/>
              <a:gd name="connsiteX235" fmla="*/ 4557150 w 7467600"/>
              <a:gd name="connsiteY235" fmla="*/ 3510023 h 6858000"/>
              <a:gd name="connsiteX236" fmla="*/ 4856936 w 7467600"/>
              <a:gd name="connsiteY236" fmla="*/ 3809146 h 6858000"/>
              <a:gd name="connsiteX237" fmla="*/ 5111996 w 7467600"/>
              <a:gd name="connsiteY237" fmla="*/ 4065759 h 6858000"/>
              <a:gd name="connsiteX238" fmla="*/ 5388878 w 7467600"/>
              <a:gd name="connsiteY238" fmla="*/ 4300185 h 6858000"/>
              <a:gd name="connsiteX239" fmla="*/ 5425556 w 7467600"/>
              <a:gd name="connsiteY239" fmla="*/ 4308967 h 6858000"/>
              <a:gd name="connsiteX240" fmla="*/ 4943646 w 7467600"/>
              <a:gd name="connsiteY240" fmla="*/ 3822916 h 6858000"/>
              <a:gd name="connsiteX241" fmla="*/ 4594837 w 7467600"/>
              <a:gd name="connsiteY241" fmla="*/ 3532274 h 6858000"/>
              <a:gd name="connsiteX242" fmla="*/ 4441737 w 7467600"/>
              <a:gd name="connsiteY242" fmla="*/ 3399734 h 6858000"/>
              <a:gd name="connsiteX243" fmla="*/ 5425834 w 7467600"/>
              <a:gd name="connsiteY243" fmla="*/ 3162785 h 6858000"/>
              <a:gd name="connsiteX244" fmla="*/ 5401644 w 7467600"/>
              <a:gd name="connsiteY244" fmla="*/ 3617847 h 6858000"/>
              <a:gd name="connsiteX245" fmla="*/ 5467256 w 7467600"/>
              <a:gd name="connsiteY245" fmla="*/ 4175494 h 6858000"/>
              <a:gd name="connsiteX246" fmla="*/ 5448069 w 7467600"/>
              <a:gd name="connsiteY246" fmla="*/ 3567554 h 6858000"/>
              <a:gd name="connsiteX247" fmla="*/ 5425834 w 7467600"/>
              <a:gd name="connsiteY247" fmla="*/ 3162785 h 6858000"/>
              <a:gd name="connsiteX248" fmla="*/ 1318687 w 7467600"/>
              <a:gd name="connsiteY248" fmla="*/ 3113840 h 6858000"/>
              <a:gd name="connsiteX249" fmla="*/ 1066793 w 7467600"/>
              <a:gd name="connsiteY249" fmla="*/ 3212171 h 6858000"/>
              <a:gd name="connsiteX250" fmla="*/ 993319 w 7467600"/>
              <a:gd name="connsiteY250" fmla="*/ 3247648 h 6858000"/>
              <a:gd name="connsiteX251" fmla="*/ 853081 w 7467600"/>
              <a:gd name="connsiteY251" fmla="*/ 3312410 h 6858000"/>
              <a:gd name="connsiteX252" fmla="*/ 805957 w 7467600"/>
              <a:gd name="connsiteY252" fmla="*/ 3330443 h 6858000"/>
              <a:gd name="connsiteX253" fmla="*/ 1318687 w 7467600"/>
              <a:gd name="connsiteY253" fmla="*/ 3113840 h 6858000"/>
              <a:gd name="connsiteX254" fmla="*/ 5453702 w 7467600"/>
              <a:gd name="connsiteY254" fmla="*/ 3090882 h 6858000"/>
              <a:gd name="connsiteX255" fmla="*/ 5480135 w 7467600"/>
              <a:gd name="connsiteY255" fmla="*/ 3565802 h 6858000"/>
              <a:gd name="connsiteX256" fmla="*/ 5499023 w 7467600"/>
              <a:gd name="connsiteY256" fmla="*/ 4166310 h 6858000"/>
              <a:gd name="connsiteX257" fmla="*/ 5547022 w 7467600"/>
              <a:gd name="connsiteY257" fmla="*/ 3607838 h 6858000"/>
              <a:gd name="connsiteX258" fmla="*/ 5515964 w 7467600"/>
              <a:gd name="connsiteY258" fmla="*/ 3378541 h 6858000"/>
              <a:gd name="connsiteX259" fmla="*/ 5453702 w 7467600"/>
              <a:gd name="connsiteY259" fmla="*/ 3090882 h 6858000"/>
              <a:gd name="connsiteX260" fmla="*/ 1238695 w 7467600"/>
              <a:gd name="connsiteY260" fmla="*/ 3076820 h 6858000"/>
              <a:gd name="connsiteX261" fmla="*/ 716371 w 7467600"/>
              <a:gd name="connsiteY261" fmla="*/ 3293249 h 6858000"/>
              <a:gd name="connsiteX262" fmla="*/ 579522 w 7467600"/>
              <a:gd name="connsiteY262" fmla="*/ 3371759 h 6858000"/>
              <a:gd name="connsiteX263" fmla="*/ 600288 w 7467600"/>
              <a:gd name="connsiteY263" fmla="*/ 3365555 h 6858000"/>
              <a:gd name="connsiteX264" fmla="*/ 840692 w 7467600"/>
              <a:gd name="connsiteY264" fmla="*/ 3284921 h 6858000"/>
              <a:gd name="connsiteX265" fmla="*/ 979248 w 7467600"/>
              <a:gd name="connsiteY265" fmla="*/ 3221003 h 6858000"/>
              <a:gd name="connsiteX266" fmla="*/ 1053282 w 7467600"/>
              <a:gd name="connsiteY266" fmla="*/ 3185247 h 6858000"/>
              <a:gd name="connsiteX267" fmla="*/ 1320603 w 7467600"/>
              <a:gd name="connsiteY267" fmla="*/ 3081281 h 6858000"/>
              <a:gd name="connsiteX268" fmla="*/ 1238695 w 7467600"/>
              <a:gd name="connsiteY268" fmla="*/ 3076820 h 6858000"/>
              <a:gd name="connsiteX269" fmla="*/ 5425627 w 7467600"/>
              <a:gd name="connsiteY269" fmla="*/ 2954192 h 6858000"/>
              <a:gd name="connsiteX270" fmla="*/ 5470770 w 7467600"/>
              <a:gd name="connsiteY270" fmla="*/ 3005435 h 6858000"/>
              <a:gd name="connsiteX271" fmla="*/ 5519779 w 7467600"/>
              <a:gd name="connsiteY271" fmla="*/ 4359223 h 6858000"/>
              <a:gd name="connsiteX272" fmla="*/ 5520293 w 7467600"/>
              <a:gd name="connsiteY272" fmla="*/ 4360602 h 6858000"/>
              <a:gd name="connsiteX273" fmla="*/ 5767221 w 7467600"/>
              <a:gd name="connsiteY273" fmla="*/ 4665564 h 6858000"/>
              <a:gd name="connsiteX274" fmla="*/ 6937169 w 7467600"/>
              <a:gd name="connsiteY274" fmla="*/ 4815941 h 6858000"/>
              <a:gd name="connsiteX275" fmla="*/ 6953922 w 7467600"/>
              <a:gd name="connsiteY275" fmla="*/ 4890068 h 6858000"/>
              <a:gd name="connsiteX276" fmla="*/ 6071359 w 7467600"/>
              <a:gd name="connsiteY276" fmla="*/ 4770770 h 6858000"/>
              <a:gd name="connsiteX277" fmla="*/ 6038839 w 7467600"/>
              <a:gd name="connsiteY277" fmla="*/ 4764474 h 6858000"/>
              <a:gd name="connsiteX278" fmla="*/ 6038706 w 7467600"/>
              <a:gd name="connsiteY278" fmla="*/ 4763847 h 6858000"/>
              <a:gd name="connsiteX279" fmla="*/ 6037784 w 7467600"/>
              <a:gd name="connsiteY279" fmla="*/ 4764270 h 6858000"/>
              <a:gd name="connsiteX280" fmla="*/ 6038839 w 7467600"/>
              <a:gd name="connsiteY280" fmla="*/ 4764474 h 6858000"/>
              <a:gd name="connsiteX281" fmla="*/ 6040338 w 7467600"/>
              <a:gd name="connsiteY281" fmla="*/ 4771418 h 6858000"/>
              <a:gd name="connsiteX282" fmla="*/ 6024488 w 7467600"/>
              <a:gd name="connsiteY282" fmla="*/ 4809903 h 6858000"/>
              <a:gd name="connsiteX283" fmla="*/ 5599771 w 7467600"/>
              <a:gd name="connsiteY283" fmla="*/ 5509652 h 6858000"/>
              <a:gd name="connsiteX284" fmla="*/ 5548843 w 7467600"/>
              <a:gd name="connsiteY284" fmla="*/ 5563845 h 6858000"/>
              <a:gd name="connsiteX285" fmla="*/ 5940952 w 7467600"/>
              <a:gd name="connsiteY285" fmla="*/ 6250028 h 6858000"/>
              <a:gd name="connsiteX286" fmla="*/ 6043441 w 7467600"/>
              <a:gd name="connsiteY286" fmla="*/ 6665847 h 6858000"/>
              <a:gd name="connsiteX287" fmla="*/ 6093432 w 7467600"/>
              <a:gd name="connsiteY287" fmla="*/ 6858000 h 6858000"/>
              <a:gd name="connsiteX288" fmla="*/ 6034344 w 7467600"/>
              <a:gd name="connsiteY288" fmla="*/ 6858000 h 6858000"/>
              <a:gd name="connsiteX289" fmla="*/ 6026679 w 7467600"/>
              <a:gd name="connsiteY289" fmla="*/ 6836959 h 6858000"/>
              <a:gd name="connsiteX290" fmla="*/ 5800441 w 7467600"/>
              <a:gd name="connsiteY290" fmla="*/ 6335286 h 6858000"/>
              <a:gd name="connsiteX291" fmla="*/ 5526562 w 7467600"/>
              <a:gd name="connsiteY291" fmla="*/ 5705388 h 6858000"/>
              <a:gd name="connsiteX292" fmla="*/ 5519640 w 7467600"/>
              <a:gd name="connsiteY292" fmla="*/ 5683774 h 6858000"/>
              <a:gd name="connsiteX293" fmla="*/ 5844559 w 7467600"/>
              <a:gd name="connsiteY293" fmla="*/ 6553349 h 6858000"/>
              <a:gd name="connsiteX294" fmla="*/ 5975994 w 7467600"/>
              <a:gd name="connsiteY294" fmla="*/ 6858000 h 6858000"/>
              <a:gd name="connsiteX295" fmla="*/ 5898547 w 7467600"/>
              <a:gd name="connsiteY295" fmla="*/ 6858000 h 6858000"/>
              <a:gd name="connsiteX296" fmla="*/ 5682041 w 7467600"/>
              <a:gd name="connsiteY296" fmla="*/ 6355860 h 6858000"/>
              <a:gd name="connsiteX297" fmla="*/ 5461758 w 7467600"/>
              <a:gd name="connsiteY297" fmla="*/ 5820220 h 6858000"/>
              <a:gd name="connsiteX298" fmla="*/ 5237282 w 7467600"/>
              <a:gd name="connsiteY298" fmla="*/ 6579086 h 6858000"/>
              <a:gd name="connsiteX299" fmla="*/ 5115009 w 7467600"/>
              <a:gd name="connsiteY299" fmla="*/ 6858000 h 6858000"/>
              <a:gd name="connsiteX300" fmla="*/ 5028074 w 7467600"/>
              <a:gd name="connsiteY300" fmla="*/ 6858000 h 6858000"/>
              <a:gd name="connsiteX301" fmla="*/ 5079508 w 7467600"/>
              <a:gd name="connsiteY301" fmla="*/ 6749074 h 6858000"/>
              <a:gd name="connsiteX302" fmla="*/ 5371846 w 7467600"/>
              <a:gd name="connsiteY302" fmla="*/ 5924413 h 6858000"/>
              <a:gd name="connsiteX303" fmla="*/ 5270512 w 7467600"/>
              <a:gd name="connsiteY303" fmla="*/ 6138975 h 6858000"/>
              <a:gd name="connsiteX304" fmla="*/ 5062409 w 7467600"/>
              <a:gd name="connsiteY304" fmla="*/ 6653544 h 6858000"/>
              <a:gd name="connsiteX305" fmla="*/ 5036628 w 7467600"/>
              <a:gd name="connsiteY305" fmla="*/ 6754247 h 6858000"/>
              <a:gd name="connsiteX306" fmla="*/ 5009112 w 7467600"/>
              <a:gd name="connsiteY306" fmla="*/ 6858000 h 6858000"/>
              <a:gd name="connsiteX307" fmla="*/ 4976679 w 7467600"/>
              <a:gd name="connsiteY307" fmla="*/ 6858000 h 6858000"/>
              <a:gd name="connsiteX308" fmla="*/ 5006537 w 7467600"/>
              <a:gd name="connsiteY308" fmla="*/ 6747068 h 6858000"/>
              <a:gd name="connsiteX309" fmla="*/ 5032723 w 7467600"/>
              <a:gd name="connsiteY309" fmla="*/ 6644957 h 6858000"/>
              <a:gd name="connsiteX310" fmla="*/ 5242949 w 7467600"/>
              <a:gd name="connsiteY310" fmla="*/ 6125175 h 6858000"/>
              <a:gd name="connsiteX311" fmla="*/ 5286321 w 7467600"/>
              <a:gd name="connsiteY311" fmla="*/ 6033555 h 6858000"/>
              <a:gd name="connsiteX312" fmla="*/ 5008210 w 7467600"/>
              <a:gd name="connsiteY312" fmla="*/ 6649194 h 6858000"/>
              <a:gd name="connsiteX313" fmla="*/ 4986321 w 7467600"/>
              <a:gd name="connsiteY313" fmla="*/ 6765687 h 6858000"/>
              <a:gd name="connsiteX314" fmla="*/ 4973474 w 7467600"/>
              <a:gd name="connsiteY314" fmla="*/ 6858000 h 6858000"/>
              <a:gd name="connsiteX315" fmla="*/ 4907178 w 7467600"/>
              <a:gd name="connsiteY315" fmla="*/ 6858000 h 6858000"/>
              <a:gd name="connsiteX316" fmla="*/ 4910810 w 7467600"/>
              <a:gd name="connsiteY316" fmla="*/ 6829660 h 6858000"/>
              <a:gd name="connsiteX317" fmla="*/ 4987461 w 7467600"/>
              <a:gd name="connsiteY317" fmla="*/ 6432994 h 6858000"/>
              <a:gd name="connsiteX318" fmla="*/ 5179262 w 7467600"/>
              <a:gd name="connsiteY318" fmla="*/ 6035044 h 6858000"/>
              <a:gd name="connsiteX319" fmla="*/ 4689678 w 7467600"/>
              <a:gd name="connsiteY319" fmla="*/ 6440241 h 6858000"/>
              <a:gd name="connsiteX320" fmla="*/ 4477543 w 7467600"/>
              <a:gd name="connsiteY320" fmla="*/ 6674836 h 6858000"/>
              <a:gd name="connsiteX321" fmla="*/ 4329957 w 7467600"/>
              <a:gd name="connsiteY321" fmla="*/ 6858000 h 6858000"/>
              <a:gd name="connsiteX322" fmla="*/ 4218595 w 7467600"/>
              <a:gd name="connsiteY322" fmla="*/ 6858000 h 6858000"/>
              <a:gd name="connsiteX323" fmla="*/ 4368888 w 7467600"/>
              <a:gd name="connsiteY323" fmla="*/ 6668412 h 6858000"/>
              <a:gd name="connsiteX324" fmla="*/ 4563091 w 7467600"/>
              <a:gd name="connsiteY324" fmla="*/ 6442508 h 6858000"/>
              <a:gd name="connsiteX325" fmla="*/ 5387324 w 7467600"/>
              <a:gd name="connsiteY325" fmla="*/ 5705830 h 6858000"/>
              <a:gd name="connsiteX326" fmla="*/ 5073620 w 7467600"/>
              <a:gd name="connsiteY326" fmla="*/ 5955437 h 6858000"/>
              <a:gd name="connsiteX327" fmla="*/ 4689789 w 7467600"/>
              <a:gd name="connsiteY327" fmla="*/ 6268382 h 6858000"/>
              <a:gd name="connsiteX328" fmla="*/ 4418722 w 7467600"/>
              <a:gd name="connsiteY328" fmla="*/ 6570886 h 6858000"/>
              <a:gd name="connsiteX329" fmla="*/ 4214944 w 7467600"/>
              <a:gd name="connsiteY329" fmla="*/ 6858000 h 6858000"/>
              <a:gd name="connsiteX330" fmla="*/ 4177898 w 7467600"/>
              <a:gd name="connsiteY330" fmla="*/ 6858000 h 6858000"/>
              <a:gd name="connsiteX331" fmla="*/ 4391597 w 7467600"/>
              <a:gd name="connsiteY331" fmla="*/ 6556370 h 6858000"/>
              <a:gd name="connsiteX332" fmla="*/ 4668889 w 7467600"/>
              <a:gd name="connsiteY332" fmla="*/ 6246399 h 6858000"/>
              <a:gd name="connsiteX333" fmla="*/ 5055427 w 7467600"/>
              <a:gd name="connsiteY333" fmla="*/ 5931476 h 6858000"/>
              <a:gd name="connsiteX334" fmla="*/ 5371814 w 7467600"/>
              <a:gd name="connsiteY334" fmla="*/ 5678975 h 6858000"/>
              <a:gd name="connsiteX335" fmla="*/ 4987918 w 7467600"/>
              <a:gd name="connsiteY335" fmla="*/ 5838701 h 6858000"/>
              <a:gd name="connsiteX336" fmla="*/ 4317146 w 7467600"/>
              <a:gd name="connsiteY336" fmla="*/ 6587716 h 6858000"/>
              <a:gd name="connsiteX337" fmla="*/ 4171627 w 7467600"/>
              <a:gd name="connsiteY337" fmla="*/ 6858000 h 6858000"/>
              <a:gd name="connsiteX338" fmla="*/ 4081585 w 7467600"/>
              <a:gd name="connsiteY338" fmla="*/ 6858000 h 6858000"/>
              <a:gd name="connsiteX339" fmla="*/ 4238603 w 7467600"/>
              <a:gd name="connsiteY339" fmla="*/ 6559341 h 6858000"/>
              <a:gd name="connsiteX340" fmla="*/ 4778333 w 7467600"/>
              <a:gd name="connsiteY340" fmla="*/ 5873626 h 6858000"/>
              <a:gd name="connsiteX341" fmla="*/ 5414185 w 7467600"/>
              <a:gd name="connsiteY341" fmla="*/ 5573882 h 6858000"/>
              <a:gd name="connsiteX342" fmla="*/ 5959648 w 7467600"/>
              <a:gd name="connsiteY342" fmla="*/ 4760797 h 6858000"/>
              <a:gd name="connsiteX343" fmla="*/ 5355019 w 7467600"/>
              <a:gd name="connsiteY343" fmla="*/ 4734672 h 6858000"/>
              <a:gd name="connsiteX344" fmla="*/ 5083565 w 7467600"/>
              <a:gd name="connsiteY344" fmla="*/ 5179121 h 6858000"/>
              <a:gd name="connsiteX345" fmla="*/ 4713577 w 7467600"/>
              <a:gd name="connsiteY345" fmla="*/ 5616803 h 6858000"/>
              <a:gd name="connsiteX346" fmla="*/ 3989559 w 7467600"/>
              <a:gd name="connsiteY346" fmla="*/ 6145945 h 6858000"/>
              <a:gd name="connsiteX347" fmla="*/ 3939824 w 7467600"/>
              <a:gd name="connsiteY347" fmla="*/ 6066900 h 6858000"/>
              <a:gd name="connsiteX348" fmla="*/ 4584537 w 7467600"/>
              <a:gd name="connsiteY348" fmla="*/ 5324826 h 6858000"/>
              <a:gd name="connsiteX349" fmla="*/ 5037105 w 7467600"/>
              <a:gd name="connsiteY349" fmla="*/ 5088765 h 6858000"/>
              <a:gd name="connsiteX350" fmla="*/ 5039930 w 7467600"/>
              <a:gd name="connsiteY350" fmla="*/ 5089585 h 6858000"/>
              <a:gd name="connsiteX351" fmla="*/ 5263764 w 7467600"/>
              <a:gd name="connsiteY351" fmla="*/ 4735525 h 6858000"/>
              <a:gd name="connsiteX352" fmla="*/ 4086300 w 7467600"/>
              <a:gd name="connsiteY352" fmla="*/ 4884599 h 6858000"/>
              <a:gd name="connsiteX353" fmla="*/ 4085485 w 7467600"/>
              <a:gd name="connsiteY353" fmla="*/ 4899070 h 6858000"/>
              <a:gd name="connsiteX354" fmla="*/ 3871915 w 7467600"/>
              <a:gd name="connsiteY354" fmla="*/ 5253645 h 6858000"/>
              <a:gd name="connsiteX355" fmla="*/ 3799374 w 7467600"/>
              <a:gd name="connsiteY355" fmla="*/ 5466127 h 6858000"/>
              <a:gd name="connsiteX356" fmla="*/ 3498850 w 7467600"/>
              <a:gd name="connsiteY356" fmla="*/ 6661888 h 6858000"/>
              <a:gd name="connsiteX357" fmla="*/ 3399216 w 7467600"/>
              <a:gd name="connsiteY357" fmla="*/ 6858000 h 6858000"/>
              <a:gd name="connsiteX358" fmla="*/ 3303688 w 7467600"/>
              <a:gd name="connsiteY358" fmla="*/ 6858000 h 6858000"/>
              <a:gd name="connsiteX359" fmla="*/ 3391774 w 7467600"/>
              <a:gd name="connsiteY359" fmla="*/ 6697181 h 6858000"/>
              <a:gd name="connsiteX360" fmla="*/ 3735540 w 7467600"/>
              <a:gd name="connsiteY360" fmla="*/ 5546923 h 6858000"/>
              <a:gd name="connsiteX361" fmla="*/ 3729438 w 7467600"/>
              <a:gd name="connsiteY361" fmla="*/ 5569058 h 6858000"/>
              <a:gd name="connsiteX362" fmla="*/ 3707782 w 7467600"/>
              <a:gd name="connsiteY362" fmla="*/ 5644908 h 6858000"/>
              <a:gd name="connsiteX363" fmla="*/ 3583827 w 7467600"/>
              <a:gd name="connsiteY363" fmla="*/ 6039215 h 6858000"/>
              <a:gd name="connsiteX364" fmla="*/ 3547861 w 7467600"/>
              <a:gd name="connsiteY364" fmla="*/ 6129609 h 6858000"/>
              <a:gd name="connsiteX365" fmla="*/ 3490905 w 7467600"/>
              <a:gd name="connsiteY365" fmla="*/ 6277660 h 6858000"/>
              <a:gd name="connsiteX366" fmla="*/ 3455859 w 7467600"/>
              <a:gd name="connsiteY366" fmla="*/ 6391301 h 6858000"/>
              <a:gd name="connsiteX367" fmla="*/ 3429112 w 7467600"/>
              <a:gd name="connsiteY367" fmla="*/ 6479469 h 6858000"/>
              <a:gd name="connsiteX368" fmla="*/ 3304862 w 7467600"/>
              <a:gd name="connsiteY368" fmla="*/ 6796476 h 6858000"/>
              <a:gd name="connsiteX369" fmla="*/ 3276071 w 7467600"/>
              <a:gd name="connsiteY369" fmla="*/ 6858000 h 6858000"/>
              <a:gd name="connsiteX370" fmla="*/ 3240805 w 7467600"/>
              <a:gd name="connsiteY370" fmla="*/ 6858000 h 6858000"/>
              <a:gd name="connsiteX371" fmla="*/ 3275917 w 7467600"/>
              <a:gd name="connsiteY371" fmla="*/ 6783192 h 6858000"/>
              <a:gd name="connsiteX372" fmla="*/ 3399358 w 7467600"/>
              <a:gd name="connsiteY372" fmla="*/ 6469011 h 6858000"/>
              <a:gd name="connsiteX373" fmla="*/ 3425650 w 7467600"/>
              <a:gd name="connsiteY373" fmla="*/ 6381333 h 6858000"/>
              <a:gd name="connsiteX374" fmla="*/ 3460661 w 7467600"/>
              <a:gd name="connsiteY374" fmla="*/ 6266763 h 6858000"/>
              <a:gd name="connsiteX375" fmla="*/ 3518021 w 7467600"/>
              <a:gd name="connsiteY375" fmla="*/ 6117298 h 6858000"/>
              <a:gd name="connsiteX376" fmla="*/ 3554035 w 7467600"/>
              <a:gd name="connsiteY376" fmla="*/ 6027832 h 6858000"/>
              <a:gd name="connsiteX377" fmla="*/ 3677174 w 7467600"/>
              <a:gd name="connsiteY377" fmla="*/ 5636351 h 6858000"/>
              <a:gd name="connsiteX378" fmla="*/ 3698819 w 7467600"/>
              <a:gd name="connsiteY378" fmla="*/ 5560503 h 6858000"/>
              <a:gd name="connsiteX379" fmla="*/ 3702094 w 7467600"/>
              <a:gd name="connsiteY379" fmla="*/ 5549194 h 6858000"/>
              <a:gd name="connsiteX380" fmla="*/ 3398355 w 7467600"/>
              <a:gd name="connsiteY380" fmla="*/ 6094603 h 6858000"/>
              <a:gd name="connsiteX381" fmla="*/ 3193941 w 7467600"/>
              <a:gd name="connsiteY381" fmla="*/ 6798775 h 6858000"/>
              <a:gd name="connsiteX382" fmla="*/ 3184140 w 7467600"/>
              <a:gd name="connsiteY382" fmla="*/ 6858000 h 6858000"/>
              <a:gd name="connsiteX383" fmla="*/ 3099978 w 7467600"/>
              <a:gd name="connsiteY383" fmla="*/ 6858000 h 6858000"/>
              <a:gd name="connsiteX384" fmla="*/ 3101556 w 7467600"/>
              <a:gd name="connsiteY384" fmla="*/ 6843337 h 6858000"/>
              <a:gd name="connsiteX385" fmla="*/ 3370162 w 7467600"/>
              <a:gd name="connsiteY385" fmla="*/ 5785550 h 6858000"/>
              <a:gd name="connsiteX386" fmla="*/ 3746477 w 7467600"/>
              <a:gd name="connsiteY386" fmla="*/ 5377889 h 6858000"/>
              <a:gd name="connsiteX387" fmla="*/ 3863399 w 7467600"/>
              <a:gd name="connsiteY387" fmla="*/ 5087257 h 6858000"/>
              <a:gd name="connsiteX388" fmla="*/ 3968712 w 7467600"/>
              <a:gd name="connsiteY388" fmla="*/ 4913989 h 6858000"/>
              <a:gd name="connsiteX389" fmla="*/ 2792390 w 7467600"/>
              <a:gd name="connsiteY389" fmla="*/ 5382974 h 6858000"/>
              <a:gd name="connsiteX390" fmla="*/ 2714982 w 7467600"/>
              <a:gd name="connsiteY390" fmla="*/ 5427051 h 6858000"/>
              <a:gd name="connsiteX391" fmla="*/ 2813361 w 7467600"/>
              <a:gd name="connsiteY391" fmla="*/ 6023912 h 6858000"/>
              <a:gd name="connsiteX392" fmla="*/ 2688430 w 7467600"/>
              <a:gd name="connsiteY392" fmla="*/ 6801564 h 6858000"/>
              <a:gd name="connsiteX393" fmla="*/ 2629626 w 7467600"/>
              <a:gd name="connsiteY393" fmla="*/ 6763394 h 6858000"/>
              <a:gd name="connsiteX394" fmla="*/ 2565328 w 7467600"/>
              <a:gd name="connsiteY394" fmla="*/ 5516399 h 6858000"/>
              <a:gd name="connsiteX395" fmla="*/ 1922999 w 7467600"/>
              <a:gd name="connsiteY395" fmla="*/ 5980343 h 6858000"/>
              <a:gd name="connsiteX396" fmla="*/ 1950261 w 7467600"/>
              <a:gd name="connsiteY396" fmla="*/ 6405858 h 6858000"/>
              <a:gd name="connsiteX397" fmla="*/ 2365554 w 7467600"/>
              <a:gd name="connsiteY397" fmla="*/ 6759107 h 6858000"/>
              <a:gd name="connsiteX398" fmla="*/ 2424142 w 7467600"/>
              <a:gd name="connsiteY398" fmla="*/ 6858000 h 6858000"/>
              <a:gd name="connsiteX399" fmla="*/ 2395994 w 7467600"/>
              <a:gd name="connsiteY399" fmla="*/ 6858000 h 6858000"/>
              <a:gd name="connsiteX400" fmla="*/ 2392863 w 7467600"/>
              <a:gd name="connsiteY400" fmla="*/ 6852964 h 6858000"/>
              <a:gd name="connsiteX401" fmla="*/ 2017589 w 7467600"/>
              <a:gd name="connsiteY401" fmla="*/ 6493982 h 6858000"/>
              <a:gd name="connsiteX402" fmla="*/ 2147336 w 7467600"/>
              <a:gd name="connsiteY402" fmla="*/ 6594052 h 6858000"/>
              <a:gd name="connsiteX403" fmla="*/ 2207047 w 7467600"/>
              <a:gd name="connsiteY403" fmla="*/ 6654540 h 6858000"/>
              <a:gd name="connsiteX404" fmla="*/ 2299106 w 7467600"/>
              <a:gd name="connsiteY404" fmla="*/ 6778931 h 6858000"/>
              <a:gd name="connsiteX405" fmla="*/ 2314430 w 7467600"/>
              <a:gd name="connsiteY405" fmla="*/ 6801144 h 6858000"/>
              <a:gd name="connsiteX406" fmla="*/ 2352406 w 7467600"/>
              <a:gd name="connsiteY406" fmla="*/ 6858000 h 6858000"/>
              <a:gd name="connsiteX407" fmla="*/ 2314492 w 7467600"/>
              <a:gd name="connsiteY407" fmla="*/ 6858000 h 6858000"/>
              <a:gd name="connsiteX408" fmla="*/ 2288095 w 7467600"/>
              <a:gd name="connsiteY408" fmla="*/ 6818030 h 6858000"/>
              <a:gd name="connsiteX409" fmla="*/ 2272768 w 7467600"/>
              <a:gd name="connsiteY409" fmla="*/ 6795822 h 6858000"/>
              <a:gd name="connsiteX410" fmla="*/ 2182715 w 7467600"/>
              <a:gd name="connsiteY410" fmla="*/ 6675071 h 6858000"/>
              <a:gd name="connsiteX411" fmla="*/ 2032061 w 7467600"/>
              <a:gd name="connsiteY411" fmla="*/ 6541380 h 6858000"/>
              <a:gd name="connsiteX412" fmla="*/ 2257220 w 7467600"/>
              <a:gd name="connsiteY412" fmla="*/ 6826257 h 6858000"/>
              <a:gd name="connsiteX413" fmla="*/ 2281324 w 7467600"/>
              <a:gd name="connsiteY413" fmla="*/ 6858000 h 6858000"/>
              <a:gd name="connsiteX414" fmla="*/ 2242860 w 7467600"/>
              <a:gd name="connsiteY414" fmla="*/ 6858000 h 6858000"/>
              <a:gd name="connsiteX415" fmla="*/ 2232818 w 7467600"/>
              <a:gd name="connsiteY415" fmla="*/ 6844926 h 6858000"/>
              <a:gd name="connsiteX416" fmla="*/ 1990172 w 7467600"/>
              <a:gd name="connsiteY416" fmla="*/ 6542121 h 6858000"/>
              <a:gd name="connsiteX417" fmla="*/ 2124090 w 7467600"/>
              <a:gd name="connsiteY417" fmla="*/ 6761017 h 6858000"/>
              <a:gd name="connsiteX418" fmla="*/ 2200380 w 7467600"/>
              <a:gd name="connsiteY418" fmla="*/ 6858000 h 6858000"/>
              <a:gd name="connsiteX419" fmla="*/ 2147507 w 7467600"/>
              <a:gd name="connsiteY419" fmla="*/ 6858000 h 6858000"/>
              <a:gd name="connsiteX420" fmla="*/ 2070668 w 7467600"/>
              <a:gd name="connsiteY420" fmla="*/ 6761520 h 6858000"/>
              <a:gd name="connsiteX421" fmla="*/ 1975142 w 7467600"/>
              <a:gd name="connsiteY421" fmla="*/ 6585570 h 6858000"/>
              <a:gd name="connsiteX422" fmla="*/ 2050035 w 7467600"/>
              <a:gd name="connsiteY422" fmla="*/ 6813345 h 6858000"/>
              <a:gd name="connsiteX423" fmla="*/ 2063025 w 7467600"/>
              <a:gd name="connsiteY423" fmla="*/ 6858000 h 6858000"/>
              <a:gd name="connsiteX424" fmla="*/ 2021675 w 7467600"/>
              <a:gd name="connsiteY424" fmla="*/ 6858000 h 6858000"/>
              <a:gd name="connsiteX425" fmla="*/ 2019308 w 7467600"/>
              <a:gd name="connsiteY425" fmla="*/ 6847118 h 6858000"/>
              <a:gd name="connsiteX426" fmla="*/ 1938835 w 7467600"/>
              <a:gd name="connsiteY426" fmla="*/ 6551160 h 6858000"/>
              <a:gd name="connsiteX427" fmla="*/ 1953230 w 7467600"/>
              <a:gd name="connsiteY427" fmla="*/ 6759699 h 6858000"/>
              <a:gd name="connsiteX428" fmla="*/ 1956763 w 7467600"/>
              <a:gd name="connsiteY428" fmla="*/ 6778191 h 6858000"/>
              <a:gd name="connsiteX429" fmla="*/ 1967925 w 7467600"/>
              <a:gd name="connsiteY429" fmla="*/ 6858000 h 6858000"/>
              <a:gd name="connsiteX430" fmla="*/ 1936622 w 7467600"/>
              <a:gd name="connsiteY430" fmla="*/ 6858000 h 6858000"/>
              <a:gd name="connsiteX431" fmla="*/ 1926261 w 7467600"/>
              <a:gd name="connsiteY431" fmla="*/ 6784064 h 6858000"/>
              <a:gd name="connsiteX432" fmla="*/ 1922724 w 7467600"/>
              <a:gd name="connsiteY432" fmla="*/ 6765577 h 6858000"/>
              <a:gd name="connsiteX433" fmla="*/ 1904650 w 7467600"/>
              <a:gd name="connsiteY433" fmla="*/ 6639616 h 6858000"/>
              <a:gd name="connsiteX434" fmla="*/ 1885273 w 7467600"/>
              <a:gd name="connsiteY434" fmla="*/ 6858000 h 6858000"/>
              <a:gd name="connsiteX435" fmla="*/ 1854363 w 7467600"/>
              <a:gd name="connsiteY435" fmla="*/ 6858000 h 6858000"/>
              <a:gd name="connsiteX436" fmla="*/ 1880391 w 7467600"/>
              <a:gd name="connsiteY436" fmla="*/ 6603796 h 6858000"/>
              <a:gd name="connsiteX437" fmla="*/ 1818273 w 7467600"/>
              <a:gd name="connsiteY437" fmla="*/ 6715729 h 6858000"/>
              <a:gd name="connsiteX438" fmla="*/ 1794691 w 7467600"/>
              <a:gd name="connsiteY438" fmla="*/ 6843239 h 6858000"/>
              <a:gd name="connsiteX439" fmla="*/ 1794914 w 7467600"/>
              <a:gd name="connsiteY439" fmla="*/ 6858000 h 6858000"/>
              <a:gd name="connsiteX440" fmla="*/ 1746128 w 7467600"/>
              <a:gd name="connsiteY440" fmla="*/ 6858000 h 6858000"/>
              <a:gd name="connsiteX441" fmla="*/ 1753934 w 7467600"/>
              <a:gd name="connsiteY441" fmla="*/ 6724796 h 6858000"/>
              <a:gd name="connsiteX442" fmla="*/ 1792053 w 7467600"/>
              <a:gd name="connsiteY442" fmla="*/ 6572396 h 6858000"/>
              <a:gd name="connsiteX443" fmla="*/ 1862248 w 7467600"/>
              <a:gd name="connsiteY443" fmla="*/ 6266397 h 6858000"/>
              <a:gd name="connsiteX444" fmla="*/ 1862250 w 7467600"/>
              <a:gd name="connsiteY444" fmla="*/ 6033531 h 6858000"/>
              <a:gd name="connsiteX445" fmla="*/ 1211999 w 7467600"/>
              <a:gd name="connsiteY445" fmla="*/ 6683610 h 6858000"/>
              <a:gd name="connsiteX446" fmla="*/ 1213266 w 7467600"/>
              <a:gd name="connsiteY446" fmla="*/ 6691947 h 6858000"/>
              <a:gd name="connsiteX447" fmla="*/ 1203370 w 7467600"/>
              <a:gd name="connsiteY447" fmla="*/ 6850676 h 6858000"/>
              <a:gd name="connsiteX448" fmla="*/ 1203671 w 7467600"/>
              <a:gd name="connsiteY448" fmla="*/ 6858000 h 6858000"/>
              <a:gd name="connsiteX449" fmla="*/ 1143180 w 7467600"/>
              <a:gd name="connsiteY449" fmla="*/ 6858000 h 6858000"/>
              <a:gd name="connsiteX450" fmla="*/ 1142176 w 7467600"/>
              <a:gd name="connsiteY450" fmla="*/ 6766045 h 6858000"/>
              <a:gd name="connsiteX451" fmla="*/ 1067484 w 7467600"/>
              <a:gd name="connsiteY451" fmla="*/ 6858000 h 6858000"/>
              <a:gd name="connsiteX452" fmla="*/ 953928 w 7467600"/>
              <a:gd name="connsiteY452" fmla="*/ 6858000 h 6858000"/>
              <a:gd name="connsiteX453" fmla="*/ 959715 w 7467600"/>
              <a:gd name="connsiteY453" fmla="*/ 6850185 h 6858000"/>
              <a:gd name="connsiteX454" fmla="*/ 1483788 w 7467600"/>
              <a:gd name="connsiteY454" fmla="*/ 6259174 h 6858000"/>
              <a:gd name="connsiteX455" fmla="*/ 1100671 w 7467600"/>
              <a:gd name="connsiteY455" fmla="*/ 6252137 h 6858000"/>
              <a:gd name="connsiteX456" fmla="*/ 1090144 w 7467600"/>
              <a:gd name="connsiteY456" fmla="*/ 6256748 h 6858000"/>
              <a:gd name="connsiteX457" fmla="*/ 1095872 w 7467600"/>
              <a:gd name="connsiteY457" fmla="*/ 6271892 h 6858000"/>
              <a:gd name="connsiteX458" fmla="*/ 262785 w 7467600"/>
              <a:gd name="connsiteY458" fmla="*/ 6845450 h 6858000"/>
              <a:gd name="connsiteX459" fmla="*/ 209968 w 7467600"/>
              <a:gd name="connsiteY459" fmla="*/ 6770713 h 6858000"/>
              <a:gd name="connsiteX460" fmla="*/ 873460 w 7467600"/>
              <a:gd name="connsiteY460" fmla="*/ 6253768 h 6858000"/>
              <a:gd name="connsiteX461" fmla="*/ 192686 w 7467600"/>
              <a:gd name="connsiteY461" fmla="*/ 5849257 h 6858000"/>
              <a:gd name="connsiteX462" fmla="*/ 4696 w 7467600"/>
              <a:gd name="connsiteY462" fmla="*/ 5697668 h 6858000"/>
              <a:gd name="connsiteX463" fmla="*/ 0 w 7467600"/>
              <a:gd name="connsiteY463" fmla="*/ 5689984 h 6858000"/>
              <a:gd name="connsiteX464" fmla="*/ 0 w 7467600"/>
              <a:gd name="connsiteY464" fmla="*/ 5513472 h 6858000"/>
              <a:gd name="connsiteX465" fmla="*/ 174101 w 7467600"/>
              <a:gd name="connsiteY465" fmla="*/ 5620277 h 6858000"/>
              <a:gd name="connsiteX466" fmla="*/ 891800 w 7467600"/>
              <a:gd name="connsiteY466" fmla="*/ 6036935 h 6858000"/>
              <a:gd name="connsiteX467" fmla="*/ 1072219 w 7467600"/>
              <a:gd name="connsiteY467" fmla="*/ 6169443 h 6858000"/>
              <a:gd name="connsiteX468" fmla="*/ 1074117 w 7467600"/>
              <a:gd name="connsiteY468" fmla="*/ 6170301 h 6858000"/>
              <a:gd name="connsiteX469" fmla="*/ 1083114 w 7467600"/>
              <a:gd name="connsiteY469" fmla="*/ 6174131 h 6858000"/>
              <a:gd name="connsiteX470" fmla="*/ 1543010 w 7467600"/>
              <a:gd name="connsiteY470" fmla="*/ 6191140 h 6858000"/>
              <a:gd name="connsiteX471" fmla="*/ 1551080 w 7467600"/>
              <a:gd name="connsiteY471" fmla="*/ 6195006 h 6858000"/>
              <a:gd name="connsiteX472" fmla="*/ 2345443 w 7467600"/>
              <a:gd name="connsiteY472" fmla="*/ 5549882 h 6858000"/>
              <a:gd name="connsiteX473" fmla="*/ 1721499 w 7467600"/>
              <a:gd name="connsiteY473" fmla="*/ 5599969 h 6858000"/>
              <a:gd name="connsiteX474" fmla="*/ 767716 w 7467600"/>
              <a:gd name="connsiteY474" fmla="*/ 5472768 h 6858000"/>
              <a:gd name="connsiteX475" fmla="*/ 722147 w 7467600"/>
              <a:gd name="connsiteY475" fmla="*/ 5393091 h 6858000"/>
              <a:gd name="connsiteX476" fmla="*/ 1485552 w 7467600"/>
              <a:gd name="connsiteY476" fmla="*/ 5313202 h 6858000"/>
              <a:gd name="connsiteX477" fmla="*/ 2143004 w 7467600"/>
              <a:gd name="connsiteY477" fmla="*/ 5402420 h 6858000"/>
              <a:gd name="connsiteX478" fmla="*/ 1933391 w 7467600"/>
              <a:gd name="connsiteY478" fmla="*/ 5156971 h 6858000"/>
              <a:gd name="connsiteX479" fmla="*/ 1827118 w 7467600"/>
              <a:gd name="connsiteY479" fmla="*/ 4968410 h 6858000"/>
              <a:gd name="connsiteX480" fmla="*/ 1837349 w 7467600"/>
              <a:gd name="connsiteY480" fmla="*/ 4956357 h 6858000"/>
              <a:gd name="connsiteX481" fmla="*/ 2162835 w 7467600"/>
              <a:gd name="connsiteY481" fmla="*/ 5187853 h 6858000"/>
              <a:gd name="connsiteX482" fmla="*/ 2257167 w 7467600"/>
              <a:gd name="connsiteY482" fmla="*/ 5462123 h 6858000"/>
              <a:gd name="connsiteX483" fmla="*/ 2261598 w 7467600"/>
              <a:gd name="connsiteY483" fmla="*/ 5467998 h 6858000"/>
              <a:gd name="connsiteX484" fmla="*/ 2437177 w 7467600"/>
              <a:gd name="connsiteY484" fmla="*/ 5479608 h 6858000"/>
              <a:gd name="connsiteX485" fmla="*/ 2445247 w 7467600"/>
              <a:gd name="connsiteY485" fmla="*/ 5483476 h 6858000"/>
              <a:gd name="connsiteX486" fmla="*/ 2743626 w 7467600"/>
              <a:gd name="connsiteY486" fmla="*/ 5304819 h 6858000"/>
              <a:gd name="connsiteX487" fmla="*/ 3048102 w 7467600"/>
              <a:gd name="connsiteY487" fmla="*/ 5150595 h 6858000"/>
              <a:gd name="connsiteX488" fmla="*/ 1799414 w 7467600"/>
              <a:gd name="connsiteY488" fmla="*/ 4694732 h 6858000"/>
              <a:gd name="connsiteX489" fmla="*/ 1771735 w 7467600"/>
              <a:gd name="connsiteY489" fmla="*/ 4619929 h 6858000"/>
              <a:gd name="connsiteX490" fmla="*/ 3104273 w 7467600"/>
              <a:gd name="connsiteY490" fmla="*/ 5076159 h 6858000"/>
              <a:gd name="connsiteX491" fmla="*/ 3113245 w 7467600"/>
              <a:gd name="connsiteY491" fmla="*/ 5090705 h 6858000"/>
              <a:gd name="connsiteX492" fmla="*/ 3126294 w 7467600"/>
              <a:gd name="connsiteY492" fmla="*/ 5114400 h 6858000"/>
              <a:gd name="connsiteX493" fmla="*/ 3937433 w 7467600"/>
              <a:gd name="connsiteY493" fmla="*/ 4830473 h 6858000"/>
              <a:gd name="connsiteX494" fmla="*/ 3590475 w 7467600"/>
              <a:gd name="connsiteY494" fmla="*/ 4597974 h 6858000"/>
              <a:gd name="connsiteX495" fmla="*/ 3100264 w 7467600"/>
              <a:gd name="connsiteY495" fmla="*/ 4579845 h 6858000"/>
              <a:gd name="connsiteX496" fmla="*/ 2183576 w 7467600"/>
              <a:gd name="connsiteY496" fmla="*/ 4227150 h 6858000"/>
              <a:gd name="connsiteX497" fmla="*/ 2151029 w 7467600"/>
              <a:gd name="connsiteY497" fmla="*/ 4146947 h 6858000"/>
              <a:gd name="connsiteX498" fmla="*/ 3563434 w 7467600"/>
              <a:gd name="connsiteY498" fmla="*/ 4469115 h 6858000"/>
              <a:gd name="connsiteX499" fmla="*/ 3177952 w 7467600"/>
              <a:gd name="connsiteY499" fmla="*/ 3657386 h 6858000"/>
              <a:gd name="connsiteX500" fmla="*/ 3189263 w 7467600"/>
              <a:gd name="connsiteY500" fmla="*/ 3625726 h 6858000"/>
              <a:gd name="connsiteX501" fmla="*/ 3560912 w 7467600"/>
              <a:gd name="connsiteY501" fmla="*/ 4079863 h 6858000"/>
              <a:gd name="connsiteX502" fmla="*/ 3626636 w 7467600"/>
              <a:gd name="connsiteY502" fmla="*/ 4512230 h 6858000"/>
              <a:gd name="connsiteX503" fmla="*/ 3653088 w 7467600"/>
              <a:gd name="connsiteY503" fmla="*/ 4521417 h 6858000"/>
              <a:gd name="connsiteX504" fmla="*/ 3988128 w 7467600"/>
              <a:gd name="connsiteY504" fmla="*/ 4817267 h 6858000"/>
              <a:gd name="connsiteX505" fmla="*/ 4830582 w 7467600"/>
              <a:gd name="connsiteY505" fmla="*/ 4676000 h 6858000"/>
              <a:gd name="connsiteX506" fmla="*/ 4830100 w 7467600"/>
              <a:gd name="connsiteY506" fmla="*/ 4675554 h 6858000"/>
              <a:gd name="connsiteX507" fmla="*/ 4036318 w 7467600"/>
              <a:gd name="connsiteY507" fmla="*/ 4147013 h 6858000"/>
              <a:gd name="connsiteX508" fmla="*/ 3432098 w 7467600"/>
              <a:gd name="connsiteY508" fmla="*/ 3537312 h 6858000"/>
              <a:gd name="connsiteX509" fmla="*/ 3446761 w 7467600"/>
              <a:gd name="connsiteY509" fmla="*/ 3461278 h 6858000"/>
              <a:gd name="connsiteX510" fmla="*/ 4419733 w 7467600"/>
              <a:gd name="connsiteY510" fmla="*/ 3963555 h 6858000"/>
              <a:gd name="connsiteX511" fmla="*/ 4781371 w 7467600"/>
              <a:gd name="connsiteY511" fmla="*/ 4458604 h 6858000"/>
              <a:gd name="connsiteX512" fmla="*/ 4780440 w 7467600"/>
              <a:gd name="connsiteY512" fmla="*/ 4470290 h 6858000"/>
              <a:gd name="connsiteX513" fmla="*/ 4898954 w 7467600"/>
              <a:gd name="connsiteY513" fmla="*/ 4662092 h 6858000"/>
              <a:gd name="connsiteX514" fmla="*/ 4900699 w 7467600"/>
              <a:gd name="connsiteY514" fmla="*/ 4670867 h 6858000"/>
              <a:gd name="connsiteX515" fmla="*/ 5714511 w 7467600"/>
              <a:gd name="connsiteY515" fmla="*/ 4663483 h 6858000"/>
              <a:gd name="connsiteX516" fmla="*/ 5464793 w 7467600"/>
              <a:gd name="connsiteY516" fmla="*/ 4393556 h 6858000"/>
              <a:gd name="connsiteX517" fmla="*/ 5461897 w 7467600"/>
              <a:gd name="connsiteY517" fmla="*/ 4390879 h 6858000"/>
              <a:gd name="connsiteX518" fmla="*/ 4294126 w 7467600"/>
              <a:gd name="connsiteY518" fmla="*/ 3303048 h 6858000"/>
              <a:gd name="connsiteX519" fmla="*/ 4305321 w 7467600"/>
              <a:gd name="connsiteY519" fmla="*/ 3256953 h 6858000"/>
              <a:gd name="connsiteX520" fmla="*/ 4949299 w 7467600"/>
              <a:gd name="connsiteY520" fmla="*/ 3766336 h 6858000"/>
              <a:gd name="connsiteX521" fmla="*/ 5291452 w 7467600"/>
              <a:gd name="connsiteY521" fmla="*/ 4076801 h 6858000"/>
              <a:gd name="connsiteX522" fmla="*/ 5434998 w 7467600"/>
              <a:gd name="connsiteY522" fmla="*/ 4254100 h 6858000"/>
              <a:gd name="connsiteX523" fmla="*/ 5351015 w 7467600"/>
              <a:gd name="connsiteY523" fmla="*/ 3760989 h 6858000"/>
              <a:gd name="connsiteX524" fmla="*/ 5413780 w 7467600"/>
              <a:gd name="connsiteY524" fmla="*/ 2966265 h 6858000"/>
              <a:gd name="connsiteX525" fmla="*/ 5425627 w 7467600"/>
              <a:gd name="connsiteY525" fmla="*/ 2954192 h 6858000"/>
              <a:gd name="connsiteX526" fmla="*/ 6604735 w 7467600"/>
              <a:gd name="connsiteY526" fmla="*/ 2041381 h 6858000"/>
              <a:gd name="connsiteX527" fmla="*/ 7204487 w 7467600"/>
              <a:gd name="connsiteY527" fmla="*/ 2742112 h 6858000"/>
              <a:gd name="connsiteX528" fmla="*/ 7131592 w 7467600"/>
              <a:gd name="connsiteY528" fmla="*/ 2672096 h 6858000"/>
              <a:gd name="connsiteX529" fmla="*/ 6996344 w 7467600"/>
              <a:gd name="connsiteY529" fmla="*/ 2518310 h 6858000"/>
              <a:gd name="connsiteX530" fmla="*/ 6735495 w 7467600"/>
              <a:gd name="connsiteY530" fmla="*/ 2196890 h 6858000"/>
              <a:gd name="connsiteX531" fmla="*/ 6721901 w 7467600"/>
              <a:gd name="connsiteY531" fmla="*/ 2179274 h 6858000"/>
              <a:gd name="connsiteX532" fmla="*/ 6604735 w 7467600"/>
              <a:gd name="connsiteY532" fmla="*/ 2041381 h 6858000"/>
              <a:gd name="connsiteX533" fmla="*/ 6591670 w 7467600"/>
              <a:gd name="connsiteY533" fmla="*/ 1988277 h 6858000"/>
              <a:gd name="connsiteX534" fmla="*/ 6747349 w 7467600"/>
              <a:gd name="connsiteY534" fmla="*/ 2160069 h 6858000"/>
              <a:gd name="connsiteX535" fmla="*/ 6760943 w 7467600"/>
              <a:gd name="connsiteY535" fmla="*/ 2177686 h 6858000"/>
              <a:gd name="connsiteX536" fmla="*/ 7021065 w 7467600"/>
              <a:gd name="connsiteY536" fmla="*/ 2498102 h 6858000"/>
              <a:gd name="connsiteX537" fmla="*/ 7155223 w 7467600"/>
              <a:gd name="connsiteY537" fmla="*/ 2650386 h 6858000"/>
              <a:gd name="connsiteX538" fmla="*/ 7203167 w 7467600"/>
              <a:gd name="connsiteY538" fmla="*/ 2697288 h 6858000"/>
              <a:gd name="connsiteX539" fmla="*/ 6937703 w 7467600"/>
              <a:gd name="connsiteY539" fmla="*/ 2321981 h 6858000"/>
              <a:gd name="connsiteX540" fmla="*/ 6591670 w 7467600"/>
              <a:gd name="connsiteY540" fmla="*/ 1988277 h 6858000"/>
              <a:gd name="connsiteX541" fmla="*/ 5798671 w 7467600"/>
              <a:gd name="connsiteY541" fmla="*/ 1981601 h 6858000"/>
              <a:gd name="connsiteX542" fmla="*/ 5754709 w 7467600"/>
              <a:gd name="connsiteY542" fmla="*/ 2071454 h 6858000"/>
              <a:gd name="connsiteX543" fmla="*/ 5763044 w 7467600"/>
              <a:gd name="connsiteY543" fmla="*/ 2842206 h 6858000"/>
              <a:gd name="connsiteX544" fmla="*/ 5764974 w 7467600"/>
              <a:gd name="connsiteY544" fmla="*/ 2799609 h 6858000"/>
              <a:gd name="connsiteX545" fmla="*/ 5767665 w 7467600"/>
              <a:gd name="connsiteY545" fmla="*/ 2666409 h 6858000"/>
              <a:gd name="connsiteX546" fmla="*/ 5763055 w 7467600"/>
              <a:gd name="connsiteY546" fmla="*/ 2579705 h 6858000"/>
              <a:gd name="connsiteX547" fmla="*/ 5758079 w 7467600"/>
              <a:gd name="connsiteY547" fmla="*/ 2492508 h 6858000"/>
              <a:gd name="connsiteX548" fmla="*/ 5779325 w 7467600"/>
              <a:gd name="connsiteY548" fmla="*/ 2197069 h 6858000"/>
              <a:gd name="connsiteX549" fmla="*/ 5798671 w 7467600"/>
              <a:gd name="connsiteY549" fmla="*/ 1981601 h 6858000"/>
              <a:gd name="connsiteX550" fmla="*/ 5829202 w 7467600"/>
              <a:gd name="connsiteY550" fmla="*/ 1971679 h 6858000"/>
              <a:gd name="connsiteX551" fmla="*/ 5809558 w 7467600"/>
              <a:gd name="connsiteY551" fmla="*/ 2198043 h 6858000"/>
              <a:gd name="connsiteX552" fmla="*/ 5788653 w 7467600"/>
              <a:gd name="connsiteY552" fmla="*/ 2489430 h 6858000"/>
              <a:gd name="connsiteX553" fmla="*/ 5793439 w 7467600"/>
              <a:gd name="connsiteY553" fmla="*/ 2575235 h 6858000"/>
              <a:gd name="connsiteX554" fmla="*/ 5796837 w 7467600"/>
              <a:gd name="connsiteY554" fmla="*/ 2637633 h 6858000"/>
              <a:gd name="connsiteX555" fmla="*/ 5818614 w 7467600"/>
              <a:gd name="connsiteY555" fmla="*/ 2473055 h 6858000"/>
              <a:gd name="connsiteX556" fmla="*/ 5829202 w 7467600"/>
              <a:gd name="connsiteY556" fmla="*/ 1971679 h 6858000"/>
              <a:gd name="connsiteX557" fmla="*/ 5911389 w 7467600"/>
              <a:gd name="connsiteY557" fmla="*/ 1898371 h 6858000"/>
              <a:gd name="connsiteX558" fmla="*/ 6237627 w 7467600"/>
              <a:gd name="connsiteY558" fmla="*/ 2231921 h 6858000"/>
              <a:gd name="connsiteX559" fmla="*/ 5911389 w 7467600"/>
              <a:gd name="connsiteY559" fmla="*/ 1898371 h 6858000"/>
              <a:gd name="connsiteX560" fmla="*/ 6944437 w 7467600"/>
              <a:gd name="connsiteY560" fmla="*/ 1575402 h 6858000"/>
              <a:gd name="connsiteX561" fmla="*/ 6304730 w 7467600"/>
              <a:gd name="connsiteY561" fmla="*/ 1766654 h 6858000"/>
              <a:gd name="connsiteX562" fmla="*/ 6944437 w 7467600"/>
              <a:gd name="connsiteY562" fmla="*/ 1575402 h 6858000"/>
              <a:gd name="connsiteX563" fmla="*/ 7019523 w 7467600"/>
              <a:gd name="connsiteY563" fmla="*/ 1519450 h 6858000"/>
              <a:gd name="connsiteX564" fmla="*/ 6298091 w 7467600"/>
              <a:gd name="connsiteY564" fmla="*/ 1737122 h 6858000"/>
              <a:gd name="connsiteX565" fmla="*/ 7019523 w 7467600"/>
              <a:gd name="connsiteY565" fmla="*/ 1519450 h 6858000"/>
              <a:gd name="connsiteX566" fmla="*/ 2399523 w 7467600"/>
              <a:gd name="connsiteY566" fmla="*/ 1428234 h 6858000"/>
              <a:gd name="connsiteX567" fmla="*/ 2224982 w 7467600"/>
              <a:gd name="connsiteY567" fmla="*/ 1826201 h 6858000"/>
              <a:gd name="connsiteX568" fmla="*/ 2096099 w 7467600"/>
              <a:gd name="connsiteY568" fmla="*/ 2345900 h 6858000"/>
              <a:gd name="connsiteX569" fmla="*/ 2283317 w 7467600"/>
              <a:gd name="connsiteY569" fmla="*/ 1796925 h 6858000"/>
              <a:gd name="connsiteX570" fmla="*/ 2399523 w 7467600"/>
              <a:gd name="connsiteY570" fmla="*/ 1428234 h 6858000"/>
              <a:gd name="connsiteX571" fmla="*/ 2448558 w 7467600"/>
              <a:gd name="connsiteY571" fmla="*/ 1373435 h 6858000"/>
              <a:gd name="connsiteX572" fmla="*/ 2312521 w 7467600"/>
              <a:gd name="connsiteY572" fmla="*/ 1806140 h 6858000"/>
              <a:gd name="connsiteX573" fmla="*/ 2127533 w 7467600"/>
              <a:gd name="connsiteY573" fmla="*/ 2348380 h 6858000"/>
              <a:gd name="connsiteX574" fmla="*/ 2358080 w 7467600"/>
              <a:gd name="connsiteY574" fmla="*/ 1866134 h 6858000"/>
              <a:gd name="connsiteX575" fmla="*/ 2407436 w 7467600"/>
              <a:gd name="connsiteY575" fmla="*/ 1651070 h 6858000"/>
              <a:gd name="connsiteX576" fmla="*/ 2448558 w 7467600"/>
              <a:gd name="connsiteY576" fmla="*/ 1373435 h 6858000"/>
              <a:gd name="connsiteX577" fmla="*/ 278707 w 7467600"/>
              <a:gd name="connsiteY577" fmla="*/ 1352270 h 6858000"/>
              <a:gd name="connsiteX578" fmla="*/ 321570 w 7467600"/>
              <a:gd name="connsiteY578" fmla="*/ 1861610 h 6858000"/>
              <a:gd name="connsiteX579" fmla="*/ 294281 w 7467600"/>
              <a:gd name="connsiteY579" fmla="*/ 1440658 h 6858000"/>
              <a:gd name="connsiteX580" fmla="*/ 278707 w 7467600"/>
              <a:gd name="connsiteY580" fmla="*/ 1352270 h 6858000"/>
              <a:gd name="connsiteX581" fmla="*/ 1423821 w 7467600"/>
              <a:gd name="connsiteY581" fmla="*/ 1351958 h 6858000"/>
              <a:gd name="connsiteX582" fmla="*/ 1638521 w 7467600"/>
              <a:gd name="connsiteY582" fmla="*/ 1908470 h 6858000"/>
              <a:gd name="connsiteX583" fmla="*/ 1754199 w 7467600"/>
              <a:gd name="connsiteY583" fmla="*/ 2149284 h 6858000"/>
              <a:gd name="connsiteX584" fmla="*/ 1908359 w 7467600"/>
              <a:gd name="connsiteY584" fmla="*/ 2364988 h 6858000"/>
              <a:gd name="connsiteX585" fmla="*/ 1647661 w 7467600"/>
              <a:gd name="connsiteY585" fmla="*/ 1825945 h 6858000"/>
              <a:gd name="connsiteX586" fmla="*/ 1423821 w 7467600"/>
              <a:gd name="connsiteY586" fmla="*/ 1351958 h 6858000"/>
              <a:gd name="connsiteX587" fmla="*/ 1431890 w 7467600"/>
              <a:gd name="connsiteY587" fmla="*/ 1306475 h 6858000"/>
              <a:gd name="connsiteX588" fmla="*/ 1507597 w 7467600"/>
              <a:gd name="connsiteY588" fmla="*/ 1446132 h 6858000"/>
              <a:gd name="connsiteX589" fmla="*/ 1674586 w 7467600"/>
              <a:gd name="connsiteY589" fmla="*/ 1813832 h 6858000"/>
              <a:gd name="connsiteX590" fmla="*/ 1815950 w 7467600"/>
              <a:gd name="connsiteY590" fmla="*/ 2128564 h 6858000"/>
              <a:gd name="connsiteX591" fmla="*/ 1984242 w 7467600"/>
              <a:gd name="connsiteY591" fmla="*/ 2430829 h 6858000"/>
              <a:gd name="connsiteX592" fmla="*/ 2014023 w 7467600"/>
              <a:gd name="connsiteY592" fmla="*/ 2450995 h 6858000"/>
              <a:gd name="connsiteX593" fmla="*/ 1747337 w 7467600"/>
              <a:gd name="connsiteY593" fmla="*/ 1855264 h 6858000"/>
              <a:gd name="connsiteX594" fmla="*/ 1533749 w 7467600"/>
              <a:gd name="connsiteY594" fmla="*/ 1478656 h 6858000"/>
              <a:gd name="connsiteX595" fmla="*/ 1431890 w 7467600"/>
              <a:gd name="connsiteY595" fmla="*/ 1306475 h 6858000"/>
              <a:gd name="connsiteX596" fmla="*/ 5052692 w 7467600"/>
              <a:gd name="connsiteY596" fmla="*/ 1292994 h 6858000"/>
              <a:gd name="connsiteX597" fmla="*/ 5200661 w 7467600"/>
              <a:gd name="connsiteY597" fmla="*/ 1635186 h 6858000"/>
              <a:gd name="connsiteX598" fmla="*/ 5297138 w 7467600"/>
              <a:gd name="connsiteY598" fmla="*/ 1906351 h 6858000"/>
              <a:gd name="connsiteX599" fmla="*/ 5052692 w 7467600"/>
              <a:gd name="connsiteY599" fmla="*/ 1292994 h 6858000"/>
              <a:gd name="connsiteX600" fmla="*/ 5009948 w 7467600"/>
              <a:gd name="connsiteY600" fmla="*/ 1273619 h 6858000"/>
              <a:gd name="connsiteX601" fmla="*/ 5121777 w 7467600"/>
              <a:gd name="connsiteY601" fmla="*/ 1654213 h 6858000"/>
              <a:gd name="connsiteX602" fmla="*/ 5293545 w 7467600"/>
              <a:gd name="connsiteY602" fmla="*/ 2072247 h 6858000"/>
              <a:gd name="connsiteX603" fmla="*/ 5294042 w 7467600"/>
              <a:gd name="connsiteY603" fmla="*/ 2065019 h 6858000"/>
              <a:gd name="connsiteX604" fmla="*/ 5171936 w 7467600"/>
              <a:gd name="connsiteY604" fmla="*/ 1647613 h 6858000"/>
              <a:gd name="connsiteX605" fmla="*/ 5009948 w 7467600"/>
              <a:gd name="connsiteY605" fmla="*/ 1273619 h 6858000"/>
              <a:gd name="connsiteX606" fmla="*/ 655236 w 7467600"/>
              <a:gd name="connsiteY606" fmla="*/ 1268632 h 6858000"/>
              <a:gd name="connsiteX607" fmla="*/ 839521 w 7467600"/>
              <a:gd name="connsiteY607" fmla="*/ 1685315 h 6858000"/>
              <a:gd name="connsiteX608" fmla="*/ 1109416 w 7467600"/>
              <a:gd name="connsiteY608" fmla="*/ 2061663 h 6858000"/>
              <a:gd name="connsiteX609" fmla="*/ 1298300 w 7467600"/>
              <a:gd name="connsiteY609" fmla="*/ 2247742 h 6858000"/>
              <a:gd name="connsiteX610" fmla="*/ 1125871 w 7467600"/>
              <a:gd name="connsiteY610" fmla="*/ 1989513 h 6858000"/>
              <a:gd name="connsiteX611" fmla="*/ 981574 w 7467600"/>
              <a:gd name="connsiteY611" fmla="*/ 1783157 h 6858000"/>
              <a:gd name="connsiteX612" fmla="*/ 922198 w 7467600"/>
              <a:gd name="connsiteY612" fmla="*/ 1677437 h 6858000"/>
              <a:gd name="connsiteX613" fmla="*/ 869293 w 7467600"/>
              <a:gd name="connsiteY613" fmla="*/ 1583214 h 6858000"/>
              <a:gd name="connsiteX614" fmla="*/ 751431 w 7467600"/>
              <a:gd name="connsiteY614" fmla="*/ 1405731 h 6858000"/>
              <a:gd name="connsiteX615" fmla="*/ 655236 w 7467600"/>
              <a:gd name="connsiteY615" fmla="*/ 1268632 h 6858000"/>
              <a:gd name="connsiteX616" fmla="*/ 6516292 w 7467600"/>
              <a:gd name="connsiteY616" fmla="*/ 1263064 h 6858000"/>
              <a:gd name="connsiteX617" fmla="*/ 5736320 w 7467600"/>
              <a:gd name="connsiteY617" fmla="*/ 1501803 h 6858000"/>
              <a:gd name="connsiteX618" fmla="*/ 6516292 w 7467600"/>
              <a:gd name="connsiteY618" fmla="*/ 1263064 h 6858000"/>
              <a:gd name="connsiteX619" fmla="*/ 291466 w 7467600"/>
              <a:gd name="connsiteY619" fmla="*/ 1250369 h 6858000"/>
              <a:gd name="connsiteX620" fmla="*/ 323180 w 7467600"/>
              <a:gd name="connsiteY620" fmla="*/ 1435283 h 6858000"/>
              <a:gd name="connsiteX621" fmla="*/ 349381 w 7467600"/>
              <a:gd name="connsiteY621" fmla="*/ 1875041 h 6858000"/>
              <a:gd name="connsiteX622" fmla="*/ 374363 w 7467600"/>
              <a:gd name="connsiteY622" fmla="*/ 1506494 h 6858000"/>
              <a:gd name="connsiteX623" fmla="*/ 302168 w 7467600"/>
              <a:gd name="connsiteY623" fmla="*/ 1274495 h 6858000"/>
              <a:gd name="connsiteX624" fmla="*/ 291466 w 7467600"/>
              <a:gd name="connsiteY624" fmla="*/ 1250369 h 6858000"/>
              <a:gd name="connsiteX625" fmla="*/ 678222 w 7467600"/>
              <a:gd name="connsiteY625" fmla="*/ 1248670 h 6858000"/>
              <a:gd name="connsiteX626" fmla="*/ 775536 w 7467600"/>
              <a:gd name="connsiteY626" fmla="*/ 1388015 h 6858000"/>
              <a:gd name="connsiteX627" fmla="*/ 894529 w 7467600"/>
              <a:gd name="connsiteY627" fmla="*/ 1567739 h 6858000"/>
              <a:gd name="connsiteX628" fmla="*/ 948000 w 7467600"/>
              <a:gd name="connsiteY628" fmla="*/ 1663088 h 6858000"/>
              <a:gd name="connsiteX629" fmla="*/ 1006812 w 7467600"/>
              <a:gd name="connsiteY629" fmla="*/ 1767683 h 6858000"/>
              <a:gd name="connsiteX630" fmla="*/ 1149133 w 7467600"/>
              <a:gd name="connsiteY630" fmla="*/ 1971513 h 6858000"/>
              <a:gd name="connsiteX631" fmla="*/ 1333952 w 7467600"/>
              <a:gd name="connsiteY631" fmla="*/ 2251620 h 6858000"/>
              <a:gd name="connsiteX632" fmla="*/ 1337329 w 7467600"/>
              <a:gd name="connsiteY632" fmla="*/ 2258350 h 6858000"/>
              <a:gd name="connsiteX633" fmla="*/ 1014726 w 7467600"/>
              <a:gd name="connsiteY633" fmla="*/ 1615556 h 6858000"/>
              <a:gd name="connsiteX634" fmla="*/ 678222 w 7467600"/>
              <a:gd name="connsiteY634" fmla="*/ 1248670 h 6858000"/>
              <a:gd name="connsiteX635" fmla="*/ 6691602 w 7467600"/>
              <a:gd name="connsiteY635" fmla="*/ 1140573 h 6858000"/>
              <a:gd name="connsiteX636" fmla="*/ 6571100 w 7467600"/>
              <a:gd name="connsiteY636" fmla="*/ 1183662 h 6858000"/>
              <a:gd name="connsiteX637" fmla="*/ 6241687 w 7467600"/>
              <a:gd name="connsiteY637" fmla="*/ 1257600 h 6858000"/>
              <a:gd name="connsiteX638" fmla="*/ 5693009 w 7467600"/>
              <a:gd name="connsiteY638" fmla="*/ 1478256 h 6858000"/>
              <a:gd name="connsiteX639" fmla="*/ 6548420 w 7467600"/>
              <a:gd name="connsiteY639" fmla="*/ 1214599 h 6858000"/>
              <a:gd name="connsiteX640" fmla="*/ 6605473 w 7467600"/>
              <a:gd name="connsiteY640" fmla="*/ 1184686 h 6858000"/>
              <a:gd name="connsiteX641" fmla="*/ 6691602 w 7467600"/>
              <a:gd name="connsiteY641" fmla="*/ 1140573 h 6858000"/>
              <a:gd name="connsiteX642" fmla="*/ 4002475 w 7467600"/>
              <a:gd name="connsiteY642" fmla="*/ 1037802 h 6858000"/>
              <a:gd name="connsiteX643" fmla="*/ 4000324 w 7467600"/>
              <a:gd name="connsiteY643" fmla="*/ 1039362 h 6858000"/>
              <a:gd name="connsiteX644" fmla="*/ 4002862 w 7467600"/>
              <a:gd name="connsiteY644" fmla="*/ 1042866 h 6858000"/>
              <a:gd name="connsiteX645" fmla="*/ 4002475 w 7467600"/>
              <a:gd name="connsiteY645" fmla="*/ 1037802 h 6858000"/>
              <a:gd name="connsiteX646" fmla="*/ 506322 w 7467600"/>
              <a:gd name="connsiteY646" fmla="*/ 1020997 h 6858000"/>
              <a:gd name="connsiteX647" fmla="*/ 533068 w 7467600"/>
              <a:gd name="connsiteY647" fmla="*/ 1029409 h 6858000"/>
              <a:gd name="connsiteX648" fmla="*/ 1232525 w 7467600"/>
              <a:gd name="connsiteY648" fmla="*/ 1804675 h 6858000"/>
              <a:gd name="connsiteX649" fmla="*/ 1388858 w 7467600"/>
              <a:gd name="connsiteY649" fmla="*/ 2368011 h 6858000"/>
              <a:gd name="connsiteX650" fmla="*/ 1384098 w 7467600"/>
              <a:gd name="connsiteY650" fmla="*/ 2378125 h 6858000"/>
              <a:gd name="connsiteX651" fmla="*/ 1425393 w 7467600"/>
              <a:gd name="connsiteY651" fmla="*/ 2589124 h 6858000"/>
              <a:gd name="connsiteX652" fmla="*/ 1424001 w 7467600"/>
              <a:gd name="connsiteY652" fmla="*/ 2597541 h 6858000"/>
              <a:gd name="connsiteX653" fmla="*/ 2152729 w 7467600"/>
              <a:gd name="connsiteY653" fmla="*/ 2864487 h 6858000"/>
              <a:gd name="connsiteX654" fmla="*/ 2020609 w 7467600"/>
              <a:gd name="connsiteY654" fmla="*/ 2539671 h 6858000"/>
              <a:gd name="connsiteX655" fmla="*/ 2018920 w 7467600"/>
              <a:gd name="connsiteY655" fmla="*/ 2536309 h 6858000"/>
              <a:gd name="connsiteX656" fmla="*/ 1342441 w 7467600"/>
              <a:gd name="connsiteY656" fmla="*/ 1173017 h 6858000"/>
              <a:gd name="connsiteX657" fmla="*/ 1367925 w 7467600"/>
              <a:gd name="connsiteY657" fmla="*/ 1135648 h 6858000"/>
              <a:gd name="connsiteX658" fmla="*/ 1771401 w 7467600"/>
              <a:gd name="connsiteY658" fmla="*/ 1806673 h 6858000"/>
              <a:gd name="connsiteX659" fmla="*/ 1972385 w 7467600"/>
              <a:gd name="connsiteY659" fmla="*/ 2198735 h 6858000"/>
              <a:gd name="connsiteX660" fmla="*/ 2040892 w 7467600"/>
              <a:gd name="connsiteY660" fmla="*/ 2405205 h 6858000"/>
              <a:gd name="connsiteX661" fmla="*/ 2131689 w 7467600"/>
              <a:gd name="connsiteY661" fmla="*/ 1936926 h 6858000"/>
              <a:gd name="connsiteX662" fmla="*/ 2454820 w 7467600"/>
              <a:gd name="connsiteY662" fmla="*/ 1248808 h 6858000"/>
              <a:gd name="connsiteX663" fmla="*/ 2492512 w 7467600"/>
              <a:gd name="connsiteY663" fmla="*/ 1302920 h 6858000"/>
              <a:gd name="connsiteX664" fmla="*/ 2081216 w 7467600"/>
              <a:gd name="connsiteY664" fmla="*/ 2527513 h 6858000"/>
              <a:gd name="connsiteX665" fmla="*/ 2081211 w 7467600"/>
              <a:gd name="connsiteY665" fmla="*/ 2528916 h 6858000"/>
              <a:gd name="connsiteX666" fmla="*/ 2199067 w 7467600"/>
              <a:gd name="connsiteY666" fmla="*/ 2884061 h 6858000"/>
              <a:gd name="connsiteX667" fmla="*/ 3192586 w 7467600"/>
              <a:gd name="connsiteY667" fmla="*/ 3411496 h 6858000"/>
              <a:gd name="connsiteX668" fmla="*/ 3182620 w 7467600"/>
              <a:gd name="connsiteY668" fmla="*/ 3483279 h 6858000"/>
              <a:gd name="connsiteX669" fmla="*/ 2435119 w 7467600"/>
              <a:gd name="connsiteY669" fmla="*/ 3080173 h 6858000"/>
              <a:gd name="connsiteX670" fmla="*/ 2410152 w 7467600"/>
              <a:gd name="connsiteY670" fmla="*/ 3063751 h 6858000"/>
              <a:gd name="connsiteX671" fmla="*/ 2408099 w 7467600"/>
              <a:gd name="connsiteY671" fmla="*/ 3064403 h 6858000"/>
              <a:gd name="connsiteX672" fmla="*/ 2407218 w 7467600"/>
              <a:gd name="connsiteY672" fmla="*/ 3070324 h 6858000"/>
              <a:gd name="connsiteX673" fmla="*/ 2380138 w 7467600"/>
              <a:gd name="connsiteY673" fmla="*/ 3099341 h 6858000"/>
              <a:gd name="connsiteX674" fmla="*/ 1765923 w 7467600"/>
              <a:gd name="connsiteY674" fmla="*/ 3581043 h 6858000"/>
              <a:gd name="connsiteX675" fmla="*/ 1702258 w 7467600"/>
              <a:gd name="connsiteY675" fmla="*/ 3612286 h 6858000"/>
              <a:gd name="connsiteX676" fmla="*/ 1538370 w 7467600"/>
              <a:gd name="connsiteY676" fmla="*/ 3811804 h 6858000"/>
              <a:gd name="connsiteX677" fmla="*/ 542867 w 7467600"/>
              <a:gd name="connsiteY677" fmla="*/ 4944092 h 6858000"/>
              <a:gd name="connsiteX678" fmla="*/ 515800 w 7467600"/>
              <a:gd name="connsiteY678" fmla="*/ 4862180 h 6858000"/>
              <a:gd name="connsiteX679" fmla="*/ 909145 w 7467600"/>
              <a:gd name="connsiteY679" fmla="*/ 4199225 h 6858000"/>
              <a:gd name="connsiteX680" fmla="*/ 1214067 w 7467600"/>
              <a:gd name="connsiteY680" fmla="*/ 3908561 h 6858000"/>
              <a:gd name="connsiteX681" fmla="*/ 640967 w 7467600"/>
              <a:gd name="connsiteY681" fmla="*/ 4105601 h 6858000"/>
              <a:gd name="connsiteX682" fmla="*/ 112563 w 7467600"/>
              <a:gd name="connsiteY682" fmla="*/ 4396952 h 6858000"/>
              <a:gd name="connsiteX683" fmla="*/ 0 w 7467600"/>
              <a:gd name="connsiteY683" fmla="*/ 4466006 h 6858000"/>
              <a:gd name="connsiteX684" fmla="*/ 0 w 7467600"/>
              <a:gd name="connsiteY684" fmla="*/ 4233763 h 6858000"/>
              <a:gd name="connsiteX685" fmla="*/ 36881 w 7467600"/>
              <a:gd name="connsiteY685" fmla="*/ 4200118 h 6858000"/>
              <a:gd name="connsiteX686" fmla="*/ 910534 w 7467600"/>
              <a:gd name="connsiteY686" fmla="*/ 3629753 h 6858000"/>
              <a:gd name="connsiteX687" fmla="*/ 1578717 w 7467600"/>
              <a:gd name="connsiteY687" fmla="*/ 3575982 h 6858000"/>
              <a:gd name="connsiteX688" fmla="*/ 2338780 w 7467600"/>
              <a:gd name="connsiteY688" fmla="*/ 3033725 h 6858000"/>
              <a:gd name="connsiteX689" fmla="*/ 1807991 w 7467600"/>
              <a:gd name="connsiteY689" fmla="*/ 2807184 h 6858000"/>
              <a:gd name="connsiteX690" fmla="*/ 1416358 w 7467600"/>
              <a:gd name="connsiteY690" fmla="*/ 3112571 h 6858000"/>
              <a:gd name="connsiteX691" fmla="*/ 939066 w 7467600"/>
              <a:gd name="connsiteY691" fmla="*/ 3378798 h 6858000"/>
              <a:gd name="connsiteX692" fmla="*/ 115099 w 7467600"/>
              <a:gd name="connsiteY692" fmla="*/ 3607650 h 6858000"/>
              <a:gd name="connsiteX693" fmla="*/ 97284 w 7467600"/>
              <a:gd name="connsiteY693" fmla="*/ 3520393 h 6858000"/>
              <a:gd name="connsiteX694" fmla="*/ 922050 w 7467600"/>
              <a:gd name="connsiteY694" fmla="*/ 3074867 h 6858000"/>
              <a:gd name="connsiteX695" fmla="*/ 1405265 w 7467600"/>
              <a:gd name="connsiteY695" fmla="*/ 3016319 h 6858000"/>
              <a:gd name="connsiteX696" fmla="*/ 1407512 w 7467600"/>
              <a:gd name="connsiteY696" fmla="*/ 3018001 h 6858000"/>
              <a:gd name="connsiteX697" fmla="*/ 1726266 w 7467600"/>
              <a:gd name="connsiteY697" fmla="*/ 2777274 h 6858000"/>
              <a:gd name="connsiteX698" fmla="*/ 625390 w 7467600"/>
              <a:gd name="connsiteY698" fmla="*/ 2514541 h 6858000"/>
              <a:gd name="connsiteX699" fmla="*/ 619799 w 7467600"/>
              <a:gd name="connsiteY699" fmla="*/ 2527180 h 6858000"/>
              <a:gd name="connsiteX700" fmla="*/ 310030 w 7467600"/>
              <a:gd name="connsiteY700" fmla="*/ 2771818 h 6858000"/>
              <a:gd name="connsiteX701" fmla="*/ 173877 w 7467600"/>
              <a:gd name="connsiteY701" fmla="*/ 2937056 h 6858000"/>
              <a:gd name="connsiteX702" fmla="*/ 77889 w 7467600"/>
              <a:gd name="connsiteY702" fmla="*/ 3138440 h 6858000"/>
              <a:gd name="connsiteX703" fmla="*/ 0 w 7467600"/>
              <a:gd name="connsiteY703" fmla="*/ 3271395 h 6858000"/>
              <a:gd name="connsiteX704" fmla="*/ 0 w 7467600"/>
              <a:gd name="connsiteY704" fmla="*/ 3153002 h 6858000"/>
              <a:gd name="connsiteX705" fmla="*/ 2386 w 7467600"/>
              <a:gd name="connsiteY705" fmla="*/ 3149203 h 6858000"/>
              <a:gd name="connsiteX706" fmla="*/ 89753 w 7467600"/>
              <a:gd name="connsiteY706" fmla="*/ 2987702 h 6858000"/>
              <a:gd name="connsiteX707" fmla="*/ 76869 w 7467600"/>
              <a:gd name="connsiteY707" fmla="*/ 3005404 h 6858000"/>
              <a:gd name="connsiteX708" fmla="*/ 32049 w 7467600"/>
              <a:gd name="connsiteY708" fmla="*/ 3065814 h 6858000"/>
              <a:gd name="connsiteX709" fmla="*/ 0 w 7467600"/>
              <a:gd name="connsiteY709" fmla="*/ 3108744 h 6858000"/>
              <a:gd name="connsiteX710" fmla="*/ 0 w 7467600"/>
              <a:gd name="connsiteY710" fmla="*/ 3058059 h 6858000"/>
              <a:gd name="connsiteX711" fmla="*/ 7610 w 7467600"/>
              <a:gd name="connsiteY711" fmla="*/ 3047889 h 6858000"/>
              <a:gd name="connsiteX712" fmla="*/ 52419 w 7467600"/>
              <a:gd name="connsiteY712" fmla="*/ 2987479 h 6858000"/>
              <a:gd name="connsiteX713" fmla="*/ 59142 w 7467600"/>
              <a:gd name="connsiteY713" fmla="*/ 2978488 h 6858000"/>
              <a:gd name="connsiteX714" fmla="*/ 0 w 7467600"/>
              <a:gd name="connsiteY714" fmla="*/ 3015334 h 6858000"/>
              <a:gd name="connsiteX715" fmla="*/ 0 w 7467600"/>
              <a:gd name="connsiteY715" fmla="*/ 2914286 h 6858000"/>
              <a:gd name="connsiteX716" fmla="*/ 36383 w 7467600"/>
              <a:gd name="connsiteY716" fmla="*/ 2901128 h 6858000"/>
              <a:gd name="connsiteX717" fmla="*/ 156329 w 7467600"/>
              <a:gd name="connsiteY717" fmla="*/ 2840533 h 6858000"/>
              <a:gd name="connsiteX718" fmla="*/ 358355 w 7467600"/>
              <a:gd name="connsiteY718" fmla="*/ 2620471 h 6858000"/>
              <a:gd name="connsiteX719" fmla="*/ 510577 w 7467600"/>
              <a:gd name="connsiteY719" fmla="*/ 2501244 h 6858000"/>
              <a:gd name="connsiteX720" fmla="*/ 211967 w 7467600"/>
              <a:gd name="connsiteY720" fmla="*/ 2479171 h 6858000"/>
              <a:gd name="connsiteX721" fmla="*/ 0 w 7467600"/>
              <a:gd name="connsiteY721" fmla="*/ 2476398 h 6858000"/>
              <a:gd name="connsiteX722" fmla="*/ 0 w 7467600"/>
              <a:gd name="connsiteY722" fmla="*/ 2389189 h 6858000"/>
              <a:gd name="connsiteX723" fmla="*/ 103062 w 7467600"/>
              <a:gd name="connsiteY723" fmla="*/ 2389518 h 6858000"/>
              <a:gd name="connsiteX724" fmla="*/ 510734 w 7467600"/>
              <a:gd name="connsiteY724" fmla="*/ 2416201 h 6858000"/>
              <a:gd name="connsiteX725" fmla="*/ 279257 w 7467600"/>
              <a:gd name="connsiteY725" fmla="*/ 2092102 h 6858000"/>
              <a:gd name="connsiteX726" fmla="*/ 65265 w 7467600"/>
              <a:gd name="connsiteY726" fmla="*/ 2006049 h 6858000"/>
              <a:gd name="connsiteX727" fmla="*/ 0 w 7467600"/>
              <a:gd name="connsiteY727" fmla="*/ 1982532 h 6858000"/>
              <a:gd name="connsiteX728" fmla="*/ 0 w 7467600"/>
              <a:gd name="connsiteY728" fmla="*/ 1912789 h 6858000"/>
              <a:gd name="connsiteX729" fmla="*/ 97460 w 7467600"/>
              <a:gd name="connsiteY729" fmla="*/ 1953725 h 6858000"/>
              <a:gd name="connsiteX730" fmla="*/ 221272 w 7467600"/>
              <a:gd name="connsiteY730" fmla="*/ 1980766 h 6858000"/>
              <a:gd name="connsiteX731" fmla="*/ 116765 w 7467600"/>
              <a:gd name="connsiteY731" fmla="*/ 1911033 h 6858000"/>
              <a:gd name="connsiteX732" fmla="*/ 16405 w 7467600"/>
              <a:gd name="connsiteY732" fmla="*/ 1803412 h 6858000"/>
              <a:gd name="connsiteX733" fmla="*/ 0 w 7467600"/>
              <a:gd name="connsiteY733" fmla="*/ 1784777 h 6858000"/>
              <a:gd name="connsiteX734" fmla="*/ 0 w 7467600"/>
              <a:gd name="connsiteY734" fmla="*/ 1740082 h 6858000"/>
              <a:gd name="connsiteX735" fmla="*/ 39394 w 7467600"/>
              <a:gd name="connsiteY735" fmla="*/ 1784856 h 6858000"/>
              <a:gd name="connsiteX736" fmla="*/ 135813 w 7467600"/>
              <a:gd name="connsiteY736" fmla="*/ 1888838 h 6858000"/>
              <a:gd name="connsiteX737" fmla="*/ 242575 w 7467600"/>
              <a:gd name="connsiteY737" fmla="*/ 1958841 h 6858000"/>
              <a:gd name="connsiteX738" fmla="*/ 82197 w 7467600"/>
              <a:gd name="connsiteY738" fmla="*/ 1754826 h 6858000"/>
              <a:gd name="connsiteX739" fmla="*/ 0 w 7467600"/>
              <a:gd name="connsiteY739" fmla="*/ 1679650 h 6858000"/>
              <a:gd name="connsiteX740" fmla="*/ 0 w 7467600"/>
              <a:gd name="connsiteY740" fmla="*/ 1602463 h 6858000"/>
              <a:gd name="connsiteX741" fmla="*/ 84689 w 7467600"/>
              <a:gd name="connsiteY741" fmla="*/ 1677442 h 6858000"/>
              <a:gd name="connsiteX742" fmla="*/ 298437 w 7467600"/>
              <a:gd name="connsiteY742" fmla="*/ 1968019 h 6858000"/>
              <a:gd name="connsiteX743" fmla="*/ 227269 w 7467600"/>
              <a:gd name="connsiteY743" fmla="*/ 1114064 h 6858000"/>
              <a:gd name="connsiteX744" fmla="*/ 248003 w 7467600"/>
              <a:gd name="connsiteY744" fmla="*/ 1089613 h 6858000"/>
              <a:gd name="connsiteX745" fmla="*/ 427020 w 7467600"/>
              <a:gd name="connsiteY745" fmla="*/ 1619803 h 6858000"/>
              <a:gd name="connsiteX746" fmla="*/ 340345 w 7467600"/>
              <a:gd name="connsiteY746" fmla="*/ 2027739 h 6858000"/>
              <a:gd name="connsiteX747" fmla="*/ 360865 w 7467600"/>
              <a:gd name="connsiteY747" fmla="*/ 2044827 h 6858000"/>
              <a:gd name="connsiteX748" fmla="*/ 560414 w 7467600"/>
              <a:gd name="connsiteY748" fmla="*/ 2421457 h 6858000"/>
              <a:gd name="connsiteX749" fmla="*/ 1359703 w 7467600"/>
              <a:gd name="connsiteY749" fmla="*/ 2578554 h 6858000"/>
              <a:gd name="connsiteX750" fmla="*/ 1359422 w 7467600"/>
              <a:gd name="connsiteY750" fmla="*/ 2577994 h 6858000"/>
              <a:gd name="connsiteX751" fmla="*/ 828701 w 7467600"/>
              <a:gd name="connsiteY751" fmla="*/ 1839520 h 6858000"/>
              <a:gd name="connsiteX752" fmla="*/ 494427 w 7467600"/>
              <a:gd name="connsiteY752" fmla="*/ 1092333 h 6858000"/>
              <a:gd name="connsiteX753" fmla="*/ 506322 w 7467600"/>
              <a:gd name="connsiteY753" fmla="*/ 1020997 h 6858000"/>
              <a:gd name="connsiteX754" fmla="*/ 4570198 w 7467600"/>
              <a:gd name="connsiteY754" fmla="*/ 978081 h 6858000"/>
              <a:gd name="connsiteX755" fmla="*/ 4523691 w 7467600"/>
              <a:gd name="connsiteY755" fmla="*/ 1127776 h 6858000"/>
              <a:gd name="connsiteX756" fmla="*/ 4509875 w 7467600"/>
              <a:gd name="connsiteY756" fmla="*/ 1167552 h 6858000"/>
              <a:gd name="connsiteX757" fmla="*/ 4478168 w 7467600"/>
              <a:gd name="connsiteY757" fmla="*/ 1260735 h 6858000"/>
              <a:gd name="connsiteX758" fmla="*/ 4409309 w 7467600"/>
              <a:gd name="connsiteY758" fmla="*/ 1666996 h 6858000"/>
              <a:gd name="connsiteX759" fmla="*/ 4370031 w 7467600"/>
              <a:gd name="connsiteY759" fmla="*/ 1955666 h 6858000"/>
              <a:gd name="connsiteX760" fmla="*/ 4570198 w 7467600"/>
              <a:gd name="connsiteY760" fmla="*/ 978081 h 6858000"/>
              <a:gd name="connsiteX761" fmla="*/ 4557898 w 7467600"/>
              <a:gd name="connsiteY761" fmla="*/ 900011 h 6858000"/>
              <a:gd name="connsiteX762" fmla="*/ 4344840 w 7467600"/>
              <a:gd name="connsiteY762" fmla="*/ 1922038 h 6858000"/>
              <a:gd name="connsiteX763" fmla="*/ 4378710 w 7467600"/>
              <a:gd name="connsiteY763" fmla="*/ 1665516 h 6858000"/>
              <a:gd name="connsiteX764" fmla="*/ 4448798 w 7467600"/>
              <a:gd name="connsiteY764" fmla="*/ 1253024 h 6858000"/>
              <a:gd name="connsiteX765" fmla="*/ 4480315 w 7467600"/>
              <a:gd name="connsiteY765" fmla="*/ 1158454 h 6858000"/>
              <a:gd name="connsiteX766" fmla="*/ 4494133 w 7467600"/>
              <a:gd name="connsiteY766" fmla="*/ 1118676 h 6858000"/>
              <a:gd name="connsiteX767" fmla="*/ 4557898 w 7467600"/>
              <a:gd name="connsiteY767" fmla="*/ 900011 h 6858000"/>
              <a:gd name="connsiteX768" fmla="*/ 5870151 w 7467600"/>
              <a:gd name="connsiteY768" fmla="*/ 898890 h 6858000"/>
              <a:gd name="connsiteX769" fmla="*/ 5861335 w 7467600"/>
              <a:gd name="connsiteY769" fmla="*/ 899177 h 6858000"/>
              <a:gd name="connsiteX770" fmla="*/ 5843702 w 7467600"/>
              <a:gd name="connsiteY770" fmla="*/ 899748 h 6858000"/>
              <a:gd name="connsiteX771" fmla="*/ 5651107 w 7467600"/>
              <a:gd name="connsiteY771" fmla="*/ 920306 h 6858000"/>
              <a:gd name="connsiteX772" fmla="*/ 5459407 w 7467600"/>
              <a:gd name="connsiteY772" fmla="*/ 940975 h 6858000"/>
              <a:gd name="connsiteX773" fmla="*/ 5374846 w 7467600"/>
              <a:gd name="connsiteY773" fmla="*/ 941988 h 6858000"/>
              <a:gd name="connsiteX774" fmla="*/ 5256105 w 7467600"/>
              <a:gd name="connsiteY774" fmla="*/ 945632 h 6858000"/>
              <a:gd name="connsiteX775" fmla="*/ 5107071 w 7467600"/>
              <a:gd name="connsiteY775" fmla="*/ 969720 h 6858000"/>
              <a:gd name="connsiteX776" fmla="*/ 4998681 w 7467600"/>
              <a:gd name="connsiteY776" fmla="*/ 988771 h 6858000"/>
              <a:gd name="connsiteX777" fmla="*/ 5870151 w 7467600"/>
              <a:gd name="connsiteY777" fmla="*/ 898890 h 6858000"/>
              <a:gd name="connsiteX778" fmla="*/ 5504425 w 7467600"/>
              <a:gd name="connsiteY778" fmla="*/ 848067 h 6858000"/>
              <a:gd name="connsiteX779" fmla="*/ 4968849 w 7467600"/>
              <a:gd name="connsiteY779" fmla="*/ 962318 h 6858000"/>
              <a:gd name="connsiteX780" fmla="*/ 5104039 w 7467600"/>
              <a:gd name="connsiteY780" fmla="*/ 940634 h 6858000"/>
              <a:gd name="connsiteX781" fmla="*/ 5256311 w 7467600"/>
              <a:gd name="connsiteY781" fmla="*/ 916490 h 6858000"/>
              <a:gd name="connsiteX782" fmla="*/ 5377381 w 7467600"/>
              <a:gd name="connsiteY782" fmla="*/ 912671 h 6858000"/>
              <a:gd name="connsiteX783" fmla="*/ 5460148 w 7467600"/>
              <a:gd name="connsiteY783" fmla="*/ 911442 h 6858000"/>
              <a:gd name="connsiteX784" fmla="*/ 5648971 w 7467600"/>
              <a:gd name="connsiteY784" fmla="*/ 891331 h 6858000"/>
              <a:gd name="connsiteX785" fmla="*/ 5844807 w 7467600"/>
              <a:gd name="connsiteY785" fmla="*/ 870718 h 6858000"/>
              <a:gd name="connsiteX786" fmla="*/ 5862975 w 7467600"/>
              <a:gd name="connsiteY786" fmla="*/ 869756 h 6858000"/>
              <a:gd name="connsiteX787" fmla="*/ 5920887 w 7467600"/>
              <a:gd name="connsiteY787" fmla="*/ 865929 h 6858000"/>
              <a:gd name="connsiteX788" fmla="*/ 5504425 w 7467600"/>
              <a:gd name="connsiteY788" fmla="*/ 848067 h 6858000"/>
              <a:gd name="connsiteX789" fmla="*/ 3607114 w 7467600"/>
              <a:gd name="connsiteY789" fmla="*/ 467441 h 6858000"/>
              <a:gd name="connsiteX790" fmla="*/ 3296242 w 7467600"/>
              <a:gd name="connsiteY790" fmla="*/ 807991 h 6858000"/>
              <a:gd name="connsiteX791" fmla="*/ 3174674 w 7467600"/>
              <a:gd name="connsiteY791" fmla="*/ 919759 h 6858000"/>
              <a:gd name="connsiteX792" fmla="*/ 3042978 w 7467600"/>
              <a:gd name="connsiteY792" fmla="*/ 1054894 h 6858000"/>
              <a:gd name="connsiteX793" fmla="*/ 2968914 w 7467600"/>
              <a:gd name="connsiteY793" fmla="*/ 1133756 h 6858000"/>
              <a:gd name="connsiteX794" fmla="*/ 3103823 w 7467600"/>
              <a:gd name="connsiteY794" fmla="*/ 1026814 h 6858000"/>
              <a:gd name="connsiteX795" fmla="*/ 3607114 w 7467600"/>
              <a:gd name="connsiteY795" fmla="*/ 467441 h 6858000"/>
              <a:gd name="connsiteX796" fmla="*/ 3744487 w 7467600"/>
              <a:gd name="connsiteY796" fmla="*/ 383136 h 6858000"/>
              <a:gd name="connsiteX797" fmla="*/ 3970213 w 7467600"/>
              <a:gd name="connsiteY797" fmla="*/ 995559 h 6858000"/>
              <a:gd name="connsiteX798" fmla="*/ 3744487 w 7467600"/>
              <a:gd name="connsiteY798" fmla="*/ 383136 h 6858000"/>
              <a:gd name="connsiteX799" fmla="*/ 3624562 w 7467600"/>
              <a:gd name="connsiteY799" fmla="*/ 367041 h 6858000"/>
              <a:gd name="connsiteX800" fmla="*/ 3489712 w 7467600"/>
              <a:gd name="connsiteY800" fmla="*/ 485386 h 6858000"/>
              <a:gd name="connsiteX801" fmla="*/ 3182994 w 7467600"/>
              <a:gd name="connsiteY801" fmla="*/ 828265 h 6858000"/>
              <a:gd name="connsiteX802" fmla="*/ 2892114 w 7467600"/>
              <a:gd name="connsiteY802" fmla="*/ 1172635 h 6858000"/>
              <a:gd name="connsiteX803" fmla="*/ 3021459 w 7467600"/>
              <a:gd name="connsiteY803" fmla="*/ 1035385 h 6858000"/>
              <a:gd name="connsiteX804" fmla="*/ 3153873 w 7467600"/>
              <a:gd name="connsiteY804" fmla="*/ 898971 h 6858000"/>
              <a:gd name="connsiteX805" fmla="*/ 3276511 w 7467600"/>
              <a:gd name="connsiteY805" fmla="*/ 786423 h 6858000"/>
              <a:gd name="connsiteX806" fmla="*/ 3584154 w 7467600"/>
              <a:gd name="connsiteY806" fmla="*/ 448218 h 6858000"/>
              <a:gd name="connsiteX807" fmla="*/ 3624562 w 7467600"/>
              <a:gd name="connsiteY807" fmla="*/ 367041 h 6858000"/>
              <a:gd name="connsiteX808" fmla="*/ 3766672 w 7467600"/>
              <a:gd name="connsiteY808" fmla="*/ 359429 h 6858000"/>
              <a:gd name="connsiteX809" fmla="*/ 3996338 w 7467600"/>
              <a:gd name="connsiteY809" fmla="*/ 968237 h 6858000"/>
              <a:gd name="connsiteX810" fmla="*/ 3766672 w 7467600"/>
              <a:gd name="connsiteY810" fmla="*/ 359429 h 6858000"/>
              <a:gd name="connsiteX811" fmla="*/ 5805386 w 7467600"/>
              <a:gd name="connsiteY811" fmla="*/ 239240 h 6858000"/>
              <a:gd name="connsiteX812" fmla="*/ 5736947 w 7467600"/>
              <a:gd name="connsiteY812" fmla="*/ 261367 h 6858000"/>
              <a:gd name="connsiteX813" fmla="*/ 5427012 w 7467600"/>
              <a:gd name="connsiteY813" fmla="*/ 311272 h 6858000"/>
              <a:gd name="connsiteX814" fmla="*/ 5147818 w 7467600"/>
              <a:gd name="connsiteY814" fmla="*/ 322112 h 6858000"/>
              <a:gd name="connsiteX815" fmla="*/ 5060854 w 7467600"/>
              <a:gd name="connsiteY815" fmla="*/ 311882 h 6858000"/>
              <a:gd name="connsiteX816" fmla="*/ 4945989 w 7467600"/>
              <a:gd name="connsiteY816" fmla="*/ 300516 h 6858000"/>
              <a:gd name="connsiteX817" fmla="*/ 5410479 w 7467600"/>
              <a:gd name="connsiteY817" fmla="*/ 348434 h 6858000"/>
              <a:gd name="connsiteX818" fmla="*/ 5805386 w 7467600"/>
              <a:gd name="connsiteY818" fmla="*/ 239240 h 6858000"/>
              <a:gd name="connsiteX819" fmla="*/ 5905192 w 7467600"/>
              <a:gd name="connsiteY819" fmla="*/ 163079 h 6858000"/>
              <a:gd name="connsiteX820" fmla="*/ 5865655 w 7467600"/>
              <a:gd name="connsiteY820" fmla="*/ 171901 h 6858000"/>
              <a:gd name="connsiteX821" fmla="*/ 5259740 w 7467600"/>
              <a:gd name="connsiteY821" fmla="*/ 257013 h 6858000"/>
              <a:gd name="connsiteX822" fmla="*/ 5208466 w 7467600"/>
              <a:gd name="connsiteY822" fmla="*/ 257550 h 6858000"/>
              <a:gd name="connsiteX823" fmla="*/ 4980204 w 7467600"/>
              <a:gd name="connsiteY823" fmla="*/ 271903 h 6858000"/>
              <a:gd name="connsiteX824" fmla="*/ 5068068 w 7467600"/>
              <a:gd name="connsiteY824" fmla="*/ 282244 h 6858000"/>
              <a:gd name="connsiteX825" fmla="*/ 5153231 w 7467600"/>
              <a:gd name="connsiteY825" fmla="*/ 292240 h 6858000"/>
              <a:gd name="connsiteX826" fmla="*/ 5426491 w 7467600"/>
              <a:gd name="connsiteY826" fmla="*/ 281128 h 6858000"/>
              <a:gd name="connsiteX827" fmla="*/ 5731212 w 7467600"/>
              <a:gd name="connsiteY827" fmla="*/ 231951 h 6858000"/>
              <a:gd name="connsiteX828" fmla="*/ 5905192 w 7467600"/>
              <a:gd name="connsiteY828" fmla="*/ 163079 h 6858000"/>
              <a:gd name="connsiteX829" fmla="*/ 5944437 w 7467600"/>
              <a:gd name="connsiteY829" fmla="*/ 113829 h 6858000"/>
              <a:gd name="connsiteX830" fmla="*/ 5825032 w 7467600"/>
              <a:gd name="connsiteY830" fmla="*/ 146405 h 6858000"/>
              <a:gd name="connsiteX831" fmla="*/ 4955599 w 7467600"/>
              <a:gd name="connsiteY831" fmla="*/ 247008 h 6858000"/>
              <a:gd name="connsiteX832" fmla="*/ 5210104 w 7467600"/>
              <a:gd name="connsiteY832" fmla="*/ 228123 h 6858000"/>
              <a:gd name="connsiteX833" fmla="*/ 5261015 w 7467600"/>
              <a:gd name="connsiteY833" fmla="*/ 227087 h 6858000"/>
              <a:gd name="connsiteX834" fmla="*/ 5861181 w 7467600"/>
              <a:gd name="connsiteY834" fmla="*/ 143093 h 6858000"/>
              <a:gd name="connsiteX835" fmla="*/ 5961252 w 7467600"/>
              <a:gd name="connsiteY835" fmla="*/ 114820 h 6858000"/>
              <a:gd name="connsiteX836" fmla="*/ 5944437 w 7467600"/>
              <a:gd name="connsiteY836" fmla="*/ 113829 h 6858000"/>
              <a:gd name="connsiteX837" fmla="*/ 3882765 w 7467600"/>
              <a:gd name="connsiteY837" fmla="*/ 0 h 6858000"/>
              <a:gd name="connsiteX838" fmla="*/ 3995099 w 7467600"/>
              <a:gd name="connsiteY838" fmla="*/ 0 h 6858000"/>
              <a:gd name="connsiteX839" fmla="*/ 4163818 w 7467600"/>
              <a:gd name="connsiteY839" fmla="*/ 234104 h 6858000"/>
              <a:gd name="connsiteX840" fmla="*/ 4172099 w 7467600"/>
              <a:gd name="connsiteY840" fmla="*/ 234207 h 6858000"/>
              <a:gd name="connsiteX841" fmla="*/ 4784282 w 7467600"/>
              <a:gd name="connsiteY841" fmla="*/ 276561 h 6858000"/>
              <a:gd name="connsiteX842" fmla="*/ 4801687 w 7467600"/>
              <a:gd name="connsiteY842" fmla="*/ 267764 h 6858000"/>
              <a:gd name="connsiteX843" fmla="*/ 6082788 w 7467600"/>
              <a:gd name="connsiteY843" fmla="*/ 64119 h 6858000"/>
              <a:gd name="connsiteX844" fmla="*/ 6099442 w 7467600"/>
              <a:gd name="connsiteY844" fmla="*/ 82568 h 6858000"/>
              <a:gd name="connsiteX845" fmla="*/ 4804137 w 7467600"/>
              <a:gd name="connsiteY845" fmla="*/ 320931 h 6858000"/>
              <a:gd name="connsiteX846" fmla="*/ 4227047 w 7467600"/>
              <a:gd name="connsiteY846" fmla="*/ 313415 h 6858000"/>
              <a:gd name="connsiteX847" fmla="*/ 4346041 w 7467600"/>
              <a:gd name="connsiteY847" fmla="*/ 456086 h 6858000"/>
              <a:gd name="connsiteX848" fmla="*/ 4870967 w 7467600"/>
              <a:gd name="connsiteY848" fmla="*/ 963061 h 6858000"/>
              <a:gd name="connsiteX849" fmla="*/ 4889647 w 7467600"/>
              <a:gd name="connsiteY849" fmla="*/ 957147 h 6858000"/>
              <a:gd name="connsiteX850" fmla="*/ 5422504 w 7467600"/>
              <a:gd name="connsiteY850" fmla="*/ 805191 h 6858000"/>
              <a:gd name="connsiteX851" fmla="*/ 6087656 w 7467600"/>
              <a:gd name="connsiteY851" fmla="*/ 826703 h 6858000"/>
              <a:gd name="connsiteX852" fmla="*/ 6058717 w 7467600"/>
              <a:gd name="connsiteY852" fmla="*/ 865992 h 6858000"/>
              <a:gd name="connsiteX853" fmla="*/ 4974153 w 7467600"/>
              <a:gd name="connsiteY853" fmla="*/ 1045456 h 6858000"/>
              <a:gd name="connsiteX854" fmla="*/ 5627835 w 7467600"/>
              <a:gd name="connsiteY854" fmla="*/ 1472077 h 6858000"/>
              <a:gd name="connsiteX855" fmla="*/ 5629817 w 7467600"/>
              <a:gd name="connsiteY855" fmla="*/ 1471412 h 6858000"/>
              <a:gd name="connsiteX856" fmla="*/ 5634124 w 7467600"/>
              <a:gd name="connsiteY856" fmla="*/ 1470572 h 6858000"/>
              <a:gd name="connsiteX857" fmla="*/ 5755832 w 7467600"/>
              <a:gd name="connsiteY857" fmla="*/ 1383886 h 6858000"/>
              <a:gd name="connsiteX858" fmla="*/ 6014186 w 7467600"/>
              <a:gd name="connsiteY858" fmla="*/ 1279799 h 6858000"/>
              <a:gd name="connsiteX859" fmla="*/ 6901619 w 7467600"/>
              <a:gd name="connsiteY859" fmla="*/ 1047874 h 6858000"/>
              <a:gd name="connsiteX860" fmla="*/ 6931566 w 7467600"/>
              <a:gd name="connsiteY860" fmla="*/ 1062034 h 6858000"/>
              <a:gd name="connsiteX861" fmla="*/ 5790982 w 7467600"/>
              <a:gd name="connsiteY861" fmla="*/ 1561380 h 6858000"/>
              <a:gd name="connsiteX862" fmla="*/ 6188971 w 7467600"/>
              <a:gd name="connsiteY862" fmla="*/ 1755168 h 6858000"/>
              <a:gd name="connsiteX863" fmla="*/ 6202446 w 7467600"/>
              <a:gd name="connsiteY863" fmla="*/ 1752268 h 6858000"/>
              <a:gd name="connsiteX864" fmla="*/ 7179560 w 7467600"/>
              <a:gd name="connsiteY864" fmla="*/ 1467551 h 6858000"/>
              <a:gd name="connsiteX865" fmla="*/ 7158730 w 7467600"/>
              <a:gd name="connsiteY865" fmla="*/ 1507835 h 6858000"/>
              <a:gd name="connsiteX866" fmla="*/ 6326959 w 7467600"/>
              <a:gd name="connsiteY866" fmla="*/ 1817686 h 6858000"/>
              <a:gd name="connsiteX867" fmla="*/ 6537433 w 7467600"/>
              <a:gd name="connsiteY867" fmla="*/ 1907790 h 6858000"/>
              <a:gd name="connsiteX868" fmla="*/ 6550221 w 7467600"/>
              <a:gd name="connsiteY868" fmla="*/ 1910729 h 6858000"/>
              <a:gd name="connsiteX869" fmla="*/ 6964438 w 7467600"/>
              <a:gd name="connsiteY869" fmla="*/ 2209505 h 6858000"/>
              <a:gd name="connsiteX870" fmla="*/ 7367862 w 7467600"/>
              <a:gd name="connsiteY870" fmla="*/ 2806833 h 6858000"/>
              <a:gd name="connsiteX871" fmla="*/ 7364329 w 7467600"/>
              <a:gd name="connsiteY871" fmla="*/ 2826907 h 6858000"/>
              <a:gd name="connsiteX872" fmla="*/ 7290545 w 7467600"/>
              <a:gd name="connsiteY872" fmla="*/ 2850663 h 6858000"/>
              <a:gd name="connsiteX873" fmla="*/ 6472036 w 7467600"/>
              <a:gd name="connsiteY873" fmla="*/ 1959003 h 6858000"/>
              <a:gd name="connsiteX874" fmla="*/ 5792897 w 7467600"/>
              <a:gd name="connsiteY874" fmla="*/ 1647747 h 6858000"/>
              <a:gd name="connsiteX875" fmla="*/ 5842751 w 7467600"/>
              <a:gd name="connsiteY875" fmla="*/ 1816112 h 6858000"/>
              <a:gd name="connsiteX876" fmla="*/ 5847424 w 7467600"/>
              <a:gd name="connsiteY876" fmla="*/ 1815776 h 6858000"/>
              <a:gd name="connsiteX877" fmla="*/ 6399821 w 7467600"/>
              <a:gd name="connsiteY877" fmla="*/ 2344799 h 6858000"/>
              <a:gd name="connsiteX878" fmla="*/ 6323232 w 7467600"/>
              <a:gd name="connsiteY878" fmla="*/ 2389634 h 6858000"/>
              <a:gd name="connsiteX879" fmla="*/ 5942958 w 7467600"/>
              <a:gd name="connsiteY879" fmla="*/ 2077708 h 6858000"/>
              <a:gd name="connsiteX880" fmla="*/ 5921559 w 7467600"/>
              <a:gd name="connsiteY880" fmla="*/ 2378596 h 6858000"/>
              <a:gd name="connsiteX881" fmla="*/ 5817651 w 7467600"/>
              <a:gd name="connsiteY881" fmla="*/ 3023919 h 6858000"/>
              <a:gd name="connsiteX882" fmla="*/ 5729634 w 7467600"/>
              <a:gd name="connsiteY882" fmla="*/ 3051849 h 6858000"/>
              <a:gd name="connsiteX883" fmla="*/ 5611018 w 7467600"/>
              <a:gd name="connsiteY883" fmla="*/ 2316769 h 6858000"/>
              <a:gd name="connsiteX884" fmla="*/ 5687608 w 7467600"/>
              <a:gd name="connsiteY884" fmla="*/ 2039972 h 6858000"/>
              <a:gd name="connsiteX885" fmla="*/ 5657554 w 7467600"/>
              <a:gd name="connsiteY885" fmla="*/ 1576445 h 6858000"/>
              <a:gd name="connsiteX886" fmla="*/ 5150475 w 7467600"/>
              <a:gd name="connsiteY886" fmla="*/ 1274012 h 6858000"/>
              <a:gd name="connsiteX887" fmla="*/ 5349142 w 7467600"/>
              <a:gd name="connsiteY887" fmla="*/ 2204405 h 6858000"/>
              <a:gd name="connsiteX888" fmla="*/ 5262214 w 7467600"/>
              <a:gd name="connsiteY888" fmla="*/ 2233836 h 6858000"/>
              <a:gd name="connsiteX889" fmla="*/ 4981539 w 7467600"/>
              <a:gd name="connsiteY889" fmla="*/ 1542201 h 6858000"/>
              <a:gd name="connsiteX890" fmla="*/ 4958461 w 7467600"/>
              <a:gd name="connsiteY890" fmla="*/ 1136957 h 6858000"/>
              <a:gd name="connsiteX891" fmla="*/ 4655015 w 7467600"/>
              <a:gd name="connsiteY891" fmla="*/ 891426 h 6858000"/>
              <a:gd name="connsiteX892" fmla="*/ 4348002 w 7467600"/>
              <a:gd name="connsiteY892" fmla="*/ 2205895 h 6858000"/>
              <a:gd name="connsiteX893" fmla="*/ 4262250 w 7467600"/>
              <a:gd name="connsiteY893" fmla="*/ 2219972 h 6858000"/>
              <a:gd name="connsiteX894" fmla="*/ 4550611 w 7467600"/>
              <a:gd name="connsiteY894" fmla="*/ 817540 h 6858000"/>
              <a:gd name="connsiteX895" fmla="*/ 4564418 w 7467600"/>
              <a:gd name="connsiteY895" fmla="*/ 808293 h 6858000"/>
              <a:gd name="connsiteX896" fmla="*/ 4266388 w 7467600"/>
              <a:gd name="connsiteY896" fmla="*/ 500083 h 6858000"/>
              <a:gd name="connsiteX897" fmla="*/ 4032842 w 7467600"/>
              <a:gd name="connsiteY897" fmla="*/ 211809 h 6858000"/>
              <a:gd name="connsiteX898" fmla="*/ 3882765 w 7467600"/>
              <a:gd name="connsiteY898" fmla="*/ 0 h 6858000"/>
              <a:gd name="connsiteX899" fmla="*/ 3721337 w 7467600"/>
              <a:gd name="connsiteY899" fmla="*/ 0 h 6858000"/>
              <a:gd name="connsiteX900" fmla="*/ 3797544 w 7467600"/>
              <a:gd name="connsiteY900" fmla="*/ 0 h 6858000"/>
              <a:gd name="connsiteX901" fmla="*/ 3775734 w 7467600"/>
              <a:gd name="connsiteY901" fmla="*/ 95131 h 6858000"/>
              <a:gd name="connsiteX902" fmla="*/ 3724807 w 7467600"/>
              <a:gd name="connsiteY902" fmla="*/ 272257 h 6858000"/>
              <a:gd name="connsiteX903" fmla="*/ 3726844 w 7467600"/>
              <a:gd name="connsiteY903" fmla="*/ 282988 h 6858000"/>
              <a:gd name="connsiteX904" fmla="*/ 3742664 w 7467600"/>
              <a:gd name="connsiteY904" fmla="*/ 279918 h 6858000"/>
              <a:gd name="connsiteX905" fmla="*/ 4103910 w 7467600"/>
              <a:gd name="connsiteY905" fmla="*/ 1161917 h 6858000"/>
              <a:gd name="connsiteX906" fmla="*/ 4020269 w 7467600"/>
              <a:gd name="connsiteY906" fmla="*/ 1200406 h 6858000"/>
              <a:gd name="connsiteX907" fmla="*/ 3674882 w 7467600"/>
              <a:gd name="connsiteY907" fmla="*/ 488524 h 6858000"/>
              <a:gd name="connsiteX908" fmla="*/ 3132682 w 7467600"/>
              <a:gd name="connsiteY908" fmla="*/ 1072284 h 6858000"/>
              <a:gd name="connsiteX909" fmla="*/ 2716346 w 7467600"/>
              <a:gd name="connsiteY909" fmla="*/ 1276376 h 6858000"/>
              <a:gd name="connsiteX910" fmla="*/ 2716772 w 7467600"/>
              <a:gd name="connsiteY910" fmla="*/ 1255462 h 6858000"/>
              <a:gd name="connsiteX911" fmla="*/ 3471096 w 7467600"/>
              <a:gd name="connsiteY911" fmla="*/ 437072 h 6858000"/>
              <a:gd name="connsiteX912" fmla="*/ 3639057 w 7467600"/>
              <a:gd name="connsiteY912" fmla="*/ 286334 h 6858000"/>
              <a:gd name="connsiteX913" fmla="*/ 3640309 w 7467600"/>
              <a:gd name="connsiteY913" fmla="*/ 284664 h 6858000"/>
              <a:gd name="connsiteX914" fmla="*/ 3646022 w 7467600"/>
              <a:gd name="connsiteY914" fmla="*/ 276711 h 6858000"/>
              <a:gd name="connsiteX915" fmla="*/ 3707943 w 7467600"/>
              <a:gd name="connsiteY915" fmla="*/ 65958 h 6858000"/>
              <a:gd name="connsiteX916" fmla="*/ 3721337 w 7467600"/>
              <a:gd name="connsiteY916" fmla="*/ 0 h 6858000"/>
              <a:gd name="connsiteX917" fmla="*/ 2867960 w 7467600"/>
              <a:gd name="connsiteY917" fmla="*/ 0 h 6858000"/>
              <a:gd name="connsiteX918" fmla="*/ 2926351 w 7467600"/>
              <a:gd name="connsiteY918" fmla="*/ 0 h 6858000"/>
              <a:gd name="connsiteX919" fmla="*/ 2902823 w 7467600"/>
              <a:gd name="connsiteY919" fmla="*/ 262929 h 6858000"/>
              <a:gd name="connsiteX920" fmla="*/ 2940663 w 7467600"/>
              <a:gd name="connsiteY920" fmla="*/ 140884 h 6858000"/>
              <a:gd name="connsiteX921" fmla="*/ 2947039 w 7467600"/>
              <a:gd name="connsiteY921" fmla="*/ 122524 h 6858000"/>
              <a:gd name="connsiteX922" fmla="*/ 2984316 w 7467600"/>
              <a:gd name="connsiteY922" fmla="*/ 0 h 6858000"/>
              <a:gd name="connsiteX923" fmla="*/ 3016114 w 7467600"/>
              <a:gd name="connsiteY923" fmla="*/ 0 h 6858000"/>
              <a:gd name="connsiteX924" fmla="*/ 2979949 w 7467600"/>
              <a:gd name="connsiteY924" fmla="*/ 119274 h 6858000"/>
              <a:gd name="connsiteX925" fmla="*/ 3023879 w 7467600"/>
              <a:gd name="connsiteY925" fmla="*/ 0 h 6858000"/>
              <a:gd name="connsiteX926" fmla="*/ 3105400 w 7467600"/>
              <a:gd name="connsiteY926" fmla="*/ 0 h 6858000"/>
              <a:gd name="connsiteX927" fmla="*/ 3094669 w 7467600"/>
              <a:gd name="connsiteY927" fmla="*/ 30308 h 6858000"/>
              <a:gd name="connsiteX928" fmla="*/ 2901945 w 7467600"/>
              <a:gd name="connsiteY928" fmla="*/ 466538 h 6858000"/>
              <a:gd name="connsiteX929" fmla="*/ 2815209 w 7467600"/>
              <a:gd name="connsiteY929" fmla="*/ 497361 h 6858000"/>
              <a:gd name="connsiteX930" fmla="*/ 2844845 w 7467600"/>
              <a:gd name="connsiteY930" fmla="*/ 127638 h 6858000"/>
              <a:gd name="connsiteX931" fmla="*/ 2867960 w 7467600"/>
              <a:gd name="connsiteY931" fmla="*/ 0 h 6858000"/>
              <a:gd name="connsiteX932" fmla="*/ 1057230 w 7467600"/>
              <a:gd name="connsiteY932" fmla="*/ 0 h 6858000"/>
              <a:gd name="connsiteX933" fmla="*/ 1111003 w 7467600"/>
              <a:gd name="connsiteY933" fmla="*/ 0 h 6858000"/>
              <a:gd name="connsiteX934" fmla="*/ 1125553 w 7467600"/>
              <a:gd name="connsiteY934" fmla="*/ 52588 h 6858000"/>
              <a:gd name="connsiteX935" fmla="*/ 1304276 w 7467600"/>
              <a:gd name="connsiteY935" fmla="*/ 476275 h 6858000"/>
              <a:gd name="connsiteX936" fmla="*/ 1492066 w 7467600"/>
              <a:gd name="connsiteY936" fmla="*/ 886333 h 6858000"/>
              <a:gd name="connsiteX937" fmla="*/ 1423698 w 7467600"/>
              <a:gd name="connsiteY937" fmla="*/ 710817 h 6858000"/>
              <a:gd name="connsiteX938" fmla="*/ 1357609 w 7467600"/>
              <a:gd name="connsiteY938" fmla="*/ 532892 h 6858000"/>
              <a:gd name="connsiteX939" fmla="*/ 1309550 w 7467600"/>
              <a:gd name="connsiteY939" fmla="*/ 374031 h 6858000"/>
              <a:gd name="connsiteX940" fmla="*/ 1193673 w 7467600"/>
              <a:gd name="connsiteY940" fmla="*/ 49533 h 6858000"/>
              <a:gd name="connsiteX941" fmla="*/ 1164391 w 7467600"/>
              <a:gd name="connsiteY941" fmla="*/ 0 h 6858000"/>
              <a:gd name="connsiteX942" fmla="*/ 1200666 w 7467600"/>
              <a:gd name="connsiteY942" fmla="*/ 0 h 6858000"/>
              <a:gd name="connsiteX943" fmla="*/ 1223408 w 7467600"/>
              <a:gd name="connsiteY943" fmla="*/ 38996 h 6858000"/>
              <a:gd name="connsiteX944" fmla="*/ 1339635 w 7467600"/>
              <a:gd name="connsiteY944" fmla="*/ 365517 h 6858000"/>
              <a:gd name="connsiteX945" fmla="*/ 1387469 w 7467600"/>
              <a:gd name="connsiteY945" fmla="*/ 523079 h 6858000"/>
              <a:gd name="connsiteX946" fmla="*/ 1452685 w 7467600"/>
              <a:gd name="connsiteY946" fmla="*/ 699806 h 6858000"/>
              <a:gd name="connsiteX947" fmla="*/ 1492092 w 7467600"/>
              <a:gd name="connsiteY947" fmla="*/ 800424 h 6858000"/>
              <a:gd name="connsiteX948" fmla="*/ 1455302 w 7467600"/>
              <a:gd name="connsiteY948" fmla="*/ 632913 h 6858000"/>
              <a:gd name="connsiteX949" fmla="*/ 1222336 w 7467600"/>
              <a:gd name="connsiteY949" fmla="*/ 9480 h 6858000"/>
              <a:gd name="connsiteX950" fmla="*/ 1214634 w 7467600"/>
              <a:gd name="connsiteY950" fmla="*/ 0 h 6858000"/>
              <a:gd name="connsiteX951" fmla="*/ 1289827 w 7467600"/>
              <a:gd name="connsiteY951" fmla="*/ 0 h 6858000"/>
              <a:gd name="connsiteX952" fmla="*/ 1321076 w 7467600"/>
              <a:gd name="connsiteY952" fmla="*/ 59722 h 6858000"/>
              <a:gd name="connsiteX953" fmla="*/ 1512579 w 7467600"/>
              <a:gd name="connsiteY953" fmla="*/ 626441 h 6858000"/>
              <a:gd name="connsiteX954" fmla="*/ 1506076 w 7467600"/>
              <a:gd name="connsiteY954" fmla="*/ 1089289 h 6858000"/>
              <a:gd name="connsiteX955" fmla="*/ 1486346 w 7467600"/>
              <a:gd name="connsiteY955" fmla="*/ 1079919 h 6858000"/>
              <a:gd name="connsiteX956" fmla="*/ 1070511 w 7467600"/>
              <a:gd name="connsiteY956" fmla="*/ 48609 h 6858000"/>
              <a:gd name="connsiteX957" fmla="*/ 1057230 w 7467600"/>
              <a:gd name="connsiteY957" fmla="*/ 0 h 6858000"/>
              <a:gd name="connsiteX958" fmla="*/ 43151 w 7467600"/>
              <a:gd name="connsiteY958" fmla="*/ 0 h 6858000"/>
              <a:gd name="connsiteX959" fmla="*/ 95283 w 7467600"/>
              <a:gd name="connsiteY959" fmla="*/ 0 h 6858000"/>
              <a:gd name="connsiteX960" fmla="*/ 300708 w 7467600"/>
              <a:gd name="connsiteY960" fmla="*/ 154571 h 6858000"/>
              <a:gd name="connsiteX961" fmla="*/ 530414 w 7467600"/>
              <a:gd name="connsiteY961" fmla="*/ 354673 h 6858000"/>
              <a:gd name="connsiteX962" fmla="*/ 333785 w 7467600"/>
              <a:gd name="connsiteY962" fmla="*/ 161564 h 6858000"/>
              <a:gd name="connsiteX963" fmla="*/ 147005 w 7467600"/>
              <a:gd name="connsiteY963" fmla="*/ 0 h 6858000"/>
              <a:gd name="connsiteX964" fmla="*/ 272509 w 7467600"/>
              <a:gd name="connsiteY964" fmla="*/ 0 h 6858000"/>
              <a:gd name="connsiteX965" fmla="*/ 326276 w 7467600"/>
              <a:gd name="connsiteY965" fmla="*/ 45847 h 6858000"/>
              <a:gd name="connsiteX966" fmla="*/ 823759 w 7467600"/>
              <a:gd name="connsiteY966" fmla="*/ 574145 h 6858000"/>
              <a:gd name="connsiteX967" fmla="*/ 811254 w 7467600"/>
              <a:gd name="connsiteY967" fmla="*/ 665546 h 6858000"/>
              <a:gd name="connsiteX968" fmla="*/ 154042 w 7467600"/>
              <a:gd name="connsiteY968" fmla="*/ 261522 h 6858000"/>
              <a:gd name="connsiteX969" fmla="*/ 13550 w 7467600"/>
              <a:gd name="connsiteY969" fmla="*/ 158423 h 6858000"/>
              <a:gd name="connsiteX970" fmla="*/ 0 w 7467600"/>
              <a:gd name="connsiteY970" fmla="*/ 146618 h 6858000"/>
              <a:gd name="connsiteX971" fmla="*/ 0 w 7467600"/>
              <a:gd name="connsiteY971" fmla="*/ 59161 h 6858000"/>
              <a:gd name="connsiteX972" fmla="*/ 45427 w 7467600"/>
              <a:gd name="connsiteY972" fmla="*/ 101078 h 6858000"/>
              <a:gd name="connsiteX973" fmla="*/ 630103 w 7467600"/>
              <a:gd name="connsiteY973" fmla="*/ 485885 h 6858000"/>
              <a:gd name="connsiteX974" fmla="*/ 532040 w 7467600"/>
              <a:gd name="connsiteY974" fmla="*/ 399359 h 6858000"/>
              <a:gd name="connsiteX975" fmla="*/ 517618 w 7467600"/>
              <a:gd name="connsiteY975" fmla="*/ 385726 h 6858000"/>
              <a:gd name="connsiteX976" fmla="*/ 285074 w 7467600"/>
              <a:gd name="connsiteY976" fmla="*/ 182755 h 6858000"/>
              <a:gd name="connsiteX977" fmla="*/ 43151 w 7467600"/>
              <a:gd name="connsiteY97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6012219 h 6858000"/>
              <a:gd name="connsiteX83" fmla="*/ 6946849 w 7467600"/>
              <a:gd name="connsiteY83" fmla="*/ 5523271 h 6858000"/>
              <a:gd name="connsiteX84" fmla="*/ 6946972 w 7467600"/>
              <a:gd name="connsiteY84" fmla="*/ 5526491 h 6858000"/>
              <a:gd name="connsiteX85" fmla="*/ 7105827 w 7467600"/>
              <a:gd name="connsiteY85" fmla="*/ 5718700 h 6858000"/>
              <a:gd name="connsiteX86" fmla="*/ 7356878 w 7467600"/>
              <a:gd name="connsiteY86" fmla="*/ 5981332 h 6858000"/>
              <a:gd name="connsiteX87" fmla="*/ 7467600 w 7467600"/>
              <a:gd name="connsiteY87" fmla="*/ 6117703 h 6858000"/>
              <a:gd name="connsiteX88" fmla="*/ 7467600 w 7467600"/>
              <a:gd name="connsiteY88" fmla="*/ 6163634 h 6858000"/>
              <a:gd name="connsiteX89" fmla="*/ 7403637 w 7467600"/>
              <a:gd name="connsiteY89" fmla="*/ 6083957 h 6858000"/>
              <a:gd name="connsiteX90" fmla="*/ 7254615 w 7467600"/>
              <a:gd name="connsiteY90" fmla="*/ 5911918 h 6858000"/>
              <a:gd name="connsiteX91" fmla="*/ 7312589 w 7467600"/>
              <a:gd name="connsiteY91" fmla="*/ 5982309 h 6858000"/>
              <a:gd name="connsiteX92" fmla="*/ 7448321 w 7467600"/>
              <a:gd name="connsiteY92" fmla="*/ 6190991 h 6858000"/>
              <a:gd name="connsiteX93" fmla="*/ 7467600 w 7467600"/>
              <a:gd name="connsiteY93" fmla="*/ 6221686 h 6858000"/>
              <a:gd name="connsiteX94" fmla="*/ 7467600 w 7467600"/>
              <a:gd name="connsiteY94" fmla="*/ 6334256 h 6858000"/>
              <a:gd name="connsiteX95" fmla="*/ 7454976 w 7467600"/>
              <a:gd name="connsiteY95" fmla="*/ 6318297 h 6858000"/>
              <a:gd name="connsiteX96" fmla="*/ 7042773 w 7467600"/>
              <a:gd name="connsiteY96" fmla="*/ 5734011 h 6858000"/>
              <a:gd name="connsiteX97" fmla="*/ 6844835 w 7467600"/>
              <a:gd name="connsiteY97" fmla="*/ 5424988 h 6858000"/>
              <a:gd name="connsiteX98" fmla="*/ 1456157 w 7467600"/>
              <a:gd name="connsiteY98" fmla="*/ 5371404 h 6858000"/>
              <a:gd name="connsiteX99" fmla="*/ 1244432 w 7467600"/>
              <a:gd name="connsiteY99" fmla="*/ 5385601 h 6858000"/>
              <a:gd name="connsiteX100" fmla="*/ 973990 w 7467600"/>
              <a:gd name="connsiteY100" fmla="*/ 5424940 h 6858000"/>
              <a:gd name="connsiteX101" fmla="*/ 1103809 w 7467600"/>
              <a:gd name="connsiteY101" fmla="*/ 5433720 h 6858000"/>
              <a:gd name="connsiteX102" fmla="*/ 1123454 w 7467600"/>
              <a:gd name="connsiteY102" fmla="*/ 5435727 h 6858000"/>
              <a:gd name="connsiteX103" fmla="*/ 1737017 w 7467600"/>
              <a:gd name="connsiteY103" fmla="*/ 5452183 h 6858000"/>
              <a:gd name="connsiteX104" fmla="*/ 1824397 w 7467600"/>
              <a:gd name="connsiteY104" fmla="*/ 5447757 h 6858000"/>
              <a:gd name="connsiteX105" fmla="*/ 2070059 w 7467600"/>
              <a:gd name="connsiteY105" fmla="*/ 5441660 h 6858000"/>
              <a:gd name="connsiteX106" fmla="*/ 1456157 w 7467600"/>
              <a:gd name="connsiteY106" fmla="*/ 5371404 h 6858000"/>
              <a:gd name="connsiteX107" fmla="*/ 4988186 w 7467600"/>
              <a:gd name="connsiteY107" fmla="*/ 5216467 h 6858000"/>
              <a:gd name="connsiteX108" fmla="*/ 4777334 w 7467600"/>
              <a:gd name="connsiteY108" fmla="*/ 5406072 h 6858000"/>
              <a:gd name="connsiteX109" fmla="*/ 4718341 w 7467600"/>
              <a:gd name="connsiteY109" fmla="*/ 5468043 h 6858000"/>
              <a:gd name="connsiteX110" fmla="*/ 4604655 w 7467600"/>
              <a:gd name="connsiteY110" fmla="*/ 5583434 h 6858000"/>
              <a:gd name="connsiteX111" fmla="*/ 4565074 w 7467600"/>
              <a:gd name="connsiteY111" fmla="*/ 5618550 h 6858000"/>
              <a:gd name="connsiteX112" fmla="*/ 4988186 w 7467600"/>
              <a:gd name="connsiteY112" fmla="*/ 5216467 h 6858000"/>
              <a:gd name="connsiteX113" fmla="*/ 4978032 w 7467600"/>
              <a:gd name="connsiteY113" fmla="*/ 5183809 h 6858000"/>
              <a:gd name="connsiteX114" fmla="*/ 4463413 w 7467600"/>
              <a:gd name="connsiteY114" fmla="*/ 5615162 h 6858000"/>
              <a:gd name="connsiteX115" fmla="*/ 4358134 w 7467600"/>
              <a:gd name="connsiteY115" fmla="*/ 5742791 h 6858000"/>
              <a:gd name="connsiteX116" fmla="*/ 4376219 w 7467600"/>
              <a:gd name="connsiteY116" fmla="*/ 5729027 h 6858000"/>
              <a:gd name="connsiteX117" fmla="*/ 4582340 w 7467600"/>
              <a:gd name="connsiteY117" fmla="*/ 5561037 h 6858000"/>
              <a:gd name="connsiteX118" fmla="*/ 4694684 w 7467600"/>
              <a:gd name="connsiteY118" fmla="*/ 5447098 h 6858000"/>
              <a:gd name="connsiteX119" fmla="*/ 4754123 w 7467600"/>
              <a:gd name="connsiteY119" fmla="*/ 5384643 h 6858000"/>
              <a:gd name="connsiteX120" fmla="*/ 4978032 w 7467600"/>
              <a:gd name="connsiteY120" fmla="*/ 5183809 h 6858000"/>
              <a:gd name="connsiteX121" fmla="*/ 1903353 w 7467600"/>
              <a:gd name="connsiteY121" fmla="*/ 5044827 h 6858000"/>
              <a:gd name="connsiteX122" fmla="*/ 1936931 w 7467600"/>
              <a:gd name="connsiteY122" fmla="*/ 5093954 h 6858000"/>
              <a:gd name="connsiteX123" fmla="*/ 2195868 w 7467600"/>
              <a:gd name="connsiteY123" fmla="*/ 5396574 h 6858000"/>
              <a:gd name="connsiteX124" fmla="*/ 2088852 w 7467600"/>
              <a:gd name="connsiteY124" fmla="*/ 5166123 h 6858000"/>
              <a:gd name="connsiteX125" fmla="*/ 1958241 w 7467600"/>
              <a:gd name="connsiteY125" fmla="*/ 5067955 h 6858000"/>
              <a:gd name="connsiteX126" fmla="*/ 1903353 w 7467600"/>
              <a:gd name="connsiteY126" fmla="*/ 5044827 h 6858000"/>
              <a:gd name="connsiteX127" fmla="*/ 1979378 w 7467600"/>
              <a:gd name="connsiteY127" fmla="*/ 4769504 h 6858000"/>
              <a:gd name="connsiteX128" fmla="*/ 2882120 w 7467600"/>
              <a:gd name="connsiteY128" fmla="*/ 5064547 h 6858000"/>
              <a:gd name="connsiteX129" fmla="*/ 2793103 w 7467600"/>
              <a:gd name="connsiteY129" fmla="*/ 5039699 h 6858000"/>
              <a:gd name="connsiteX130" fmla="*/ 2770041 w 7467600"/>
              <a:gd name="connsiteY130" fmla="*/ 5033634 h 6858000"/>
              <a:gd name="connsiteX131" fmla="*/ 1979378 w 7467600"/>
              <a:gd name="connsiteY131" fmla="*/ 4769504 h 6858000"/>
              <a:gd name="connsiteX132" fmla="*/ 1927410 w 7467600"/>
              <a:gd name="connsiteY132" fmla="*/ 4716164 h 6858000"/>
              <a:gd name="connsiteX133" fmla="*/ 1959587 w 7467600"/>
              <a:gd name="connsiteY133" fmla="*/ 4728849 h 6858000"/>
              <a:gd name="connsiteX134" fmla="*/ 2777707 w 7467600"/>
              <a:gd name="connsiteY134" fmla="*/ 5003991 h 6858000"/>
              <a:gd name="connsiteX135" fmla="*/ 2800768 w 7467600"/>
              <a:gd name="connsiteY135" fmla="*/ 5010056 h 6858000"/>
              <a:gd name="connsiteX136" fmla="*/ 2879408 w 7467600"/>
              <a:gd name="connsiteY136" fmla="*/ 5031590 h 6858000"/>
              <a:gd name="connsiteX137" fmla="*/ 2862295 w 7467600"/>
              <a:gd name="connsiteY137" fmla="*/ 5022958 h 6858000"/>
              <a:gd name="connsiteX138" fmla="*/ 2813343 w 7467600"/>
              <a:gd name="connsiteY138" fmla="*/ 4998369 h 6858000"/>
              <a:gd name="connsiteX139" fmla="*/ 2646245 w 7467600"/>
              <a:gd name="connsiteY139" fmla="*/ 4930999 h 6858000"/>
              <a:gd name="connsiteX140" fmla="*/ 1999243 w 7467600"/>
              <a:gd name="connsiteY140" fmla="*/ 4730524 h 6858000"/>
              <a:gd name="connsiteX141" fmla="*/ 1979527 w 7467600"/>
              <a:gd name="connsiteY141" fmla="*/ 4726651 h 6858000"/>
              <a:gd name="connsiteX142" fmla="*/ 1927410 w 7467600"/>
              <a:gd name="connsiteY142" fmla="*/ 4716164 h 6858000"/>
              <a:gd name="connsiteX143" fmla="*/ 1997014 w 7467600"/>
              <a:gd name="connsiteY143" fmla="*/ 4698007 h 6858000"/>
              <a:gd name="connsiteX144" fmla="*/ 2005458 w 7467600"/>
              <a:gd name="connsiteY144" fmla="*/ 4699540 h 6858000"/>
              <a:gd name="connsiteX145" fmla="*/ 2657186 w 7467600"/>
              <a:gd name="connsiteY145" fmla="*/ 4901687 h 6858000"/>
              <a:gd name="connsiteX146" fmla="*/ 2826662 w 7467600"/>
              <a:gd name="connsiteY146" fmla="*/ 4970362 h 6858000"/>
              <a:gd name="connsiteX147" fmla="*/ 2876100 w 7467600"/>
              <a:gd name="connsiteY147" fmla="*/ 4995397 h 6858000"/>
              <a:gd name="connsiteX148" fmla="*/ 3042600 w 7467600"/>
              <a:gd name="connsiteY148" fmla="*/ 5059532 h 6858000"/>
              <a:gd name="connsiteX149" fmla="*/ 1997014 w 7467600"/>
              <a:gd name="connsiteY149" fmla="*/ 4698007 h 6858000"/>
              <a:gd name="connsiteX150" fmla="*/ 2305292 w 7467600"/>
              <a:gd name="connsiteY150" fmla="*/ 4219492 h 6858000"/>
              <a:gd name="connsiteX151" fmla="*/ 3360922 w 7467600"/>
              <a:gd name="connsiteY151" fmla="*/ 4529373 h 6858000"/>
              <a:gd name="connsiteX152" fmla="*/ 3492420 w 7467600"/>
              <a:gd name="connsiteY152" fmla="*/ 4510145 h 6858000"/>
              <a:gd name="connsiteX153" fmla="*/ 3364086 w 7467600"/>
              <a:gd name="connsiteY153" fmla="*/ 4480340 h 6858000"/>
              <a:gd name="connsiteX154" fmla="*/ 3225818 w 7467600"/>
              <a:gd name="connsiteY154" fmla="*/ 4411822 h 6858000"/>
              <a:gd name="connsiteX155" fmla="*/ 3129696 w 7467600"/>
              <a:gd name="connsiteY155" fmla="*/ 4360704 h 6858000"/>
              <a:gd name="connsiteX156" fmla="*/ 2814545 w 7467600"/>
              <a:gd name="connsiteY156" fmla="*/ 4282955 h 6858000"/>
              <a:gd name="connsiteX157" fmla="*/ 2305292 w 7467600"/>
              <a:gd name="connsiteY157" fmla="*/ 4219492 h 6858000"/>
              <a:gd name="connsiteX158" fmla="*/ 2626982 w 7467600"/>
              <a:gd name="connsiteY158" fmla="*/ 4206450 h 6858000"/>
              <a:gd name="connsiteX159" fmla="*/ 2490617 w 7467600"/>
              <a:gd name="connsiteY159" fmla="*/ 4206951 h 6858000"/>
              <a:gd name="connsiteX160" fmla="*/ 2819869 w 7467600"/>
              <a:gd name="connsiteY160" fmla="*/ 4252936 h 6858000"/>
              <a:gd name="connsiteX161" fmla="*/ 3143018 w 7467600"/>
              <a:gd name="connsiteY161" fmla="*/ 4332698 h 6858000"/>
              <a:gd name="connsiteX162" fmla="*/ 3241520 w 7467600"/>
              <a:gd name="connsiteY162" fmla="*/ 4385112 h 6858000"/>
              <a:gd name="connsiteX163" fmla="*/ 3374575 w 7467600"/>
              <a:gd name="connsiteY163" fmla="*/ 4451517 h 6858000"/>
              <a:gd name="connsiteX164" fmla="*/ 3505221 w 7467600"/>
              <a:gd name="connsiteY164" fmla="*/ 4480757 h 6858000"/>
              <a:gd name="connsiteX165" fmla="*/ 2626982 w 7467600"/>
              <a:gd name="connsiteY165" fmla="*/ 4206450 h 6858000"/>
              <a:gd name="connsiteX166" fmla="*/ 1310106 w 7467600"/>
              <a:gd name="connsiteY166" fmla="*/ 3943217 h 6858000"/>
              <a:gd name="connsiteX167" fmla="*/ 854994 w 7467600"/>
              <a:gd name="connsiteY167" fmla="*/ 4399136 h 6858000"/>
              <a:gd name="connsiteX168" fmla="*/ 742462 w 7467600"/>
              <a:gd name="connsiteY168" fmla="*/ 4594648 h 6858000"/>
              <a:gd name="connsiteX169" fmla="*/ 820602 w 7467600"/>
              <a:gd name="connsiteY169" fmla="*/ 4485915 h 6858000"/>
              <a:gd name="connsiteX170" fmla="*/ 878295 w 7467600"/>
              <a:gd name="connsiteY170" fmla="*/ 4403594 h 6858000"/>
              <a:gd name="connsiteX171" fmla="*/ 1240607 w 7467600"/>
              <a:gd name="connsiteY171" fmla="*/ 4010401 h 6858000"/>
              <a:gd name="connsiteX172" fmla="*/ 1310106 w 7467600"/>
              <a:gd name="connsiteY172" fmla="*/ 3943217 h 6858000"/>
              <a:gd name="connsiteX173" fmla="*/ 1423113 w 7467600"/>
              <a:gd name="connsiteY173" fmla="*/ 3874565 h 6858000"/>
              <a:gd name="connsiteX174" fmla="*/ 1260565 w 7467600"/>
              <a:gd name="connsiteY174" fmla="*/ 4031982 h 6858000"/>
              <a:gd name="connsiteX175" fmla="*/ 901900 w 7467600"/>
              <a:gd name="connsiteY175" fmla="*/ 4421236 h 6858000"/>
              <a:gd name="connsiteX176" fmla="*/ 845044 w 7467600"/>
              <a:gd name="connsiteY176" fmla="*/ 4502436 h 6858000"/>
              <a:gd name="connsiteX177" fmla="*/ 685926 w 7467600"/>
              <a:gd name="connsiteY177" fmla="*/ 4703069 h 6858000"/>
              <a:gd name="connsiteX178" fmla="*/ 684248 w 7467600"/>
              <a:gd name="connsiteY178" fmla="*/ 4706721 h 6858000"/>
              <a:gd name="connsiteX179" fmla="*/ 1423113 w 7467600"/>
              <a:gd name="connsiteY179" fmla="*/ 3874565 h 6858000"/>
              <a:gd name="connsiteX180" fmla="*/ 3316479 w 7467600"/>
              <a:gd name="connsiteY180" fmla="*/ 3872136 h 6858000"/>
              <a:gd name="connsiteX181" fmla="*/ 3546806 w 7467600"/>
              <a:gd name="connsiteY181" fmla="*/ 4356139 h 6858000"/>
              <a:gd name="connsiteX182" fmla="*/ 3364433 w 7467600"/>
              <a:gd name="connsiteY182" fmla="*/ 3953121 h 6858000"/>
              <a:gd name="connsiteX183" fmla="*/ 3316479 w 7467600"/>
              <a:gd name="connsiteY183" fmla="*/ 3872136 h 6858000"/>
              <a:gd name="connsiteX184" fmla="*/ 3291335 w 7467600"/>
              <a:gd name="connsiteY184" fmla="*/ 3767420 h 6858000"/>
              <a:gd name="connsiteX185" fmla="*/ 3390805 w 7467600"/>
              <a:gd name="connsiteY185" fmla="*/ 3937163 h 6858000"/>
              <a:gd name="connsiteX186" fmla="*/ 3579062 w 7467600"/>
              <a:gd name="connsiteY186" fmla="*/ 4359040 h 6858000"/>
              <a:gd name="connsiteX187" fmla="*/ 3467355 w 7467600"/>
              <a:gd name="connsiteY187" fmla="*/ 3988130 h 6858000"/>
              <a:gd name="connsiteX188" fmla="*/ 3310753 w 7467600"/>
              <a:gd name="connsiteY188" fmla="*/ 3787140 h 6858000"/>
              <a:gd name="connsiteX189" fmla="*/ 3291335 w 7467600"/>
              <a:gd name="connsiteY189" fmla="*/ 3767420 h 6858000"/>
              <a:gd name="connsiteX190" fmla="*/ 1635889 w 7467600"/>
              <a:gd name="connsiteY190" fmla="*/ 3709494 h 6858000"/>
              <a:gd name="connsiteX191" fmla="*/ 1634800 w 7467600"/>
              <a:gd name="connsiteY191" fmla="*/ 3731111 h 6858000"/>
              <a:gd name="connsiteX192" fmla="*/ 1635889 w 7467600"/>
              <a:gd name="connsiteY192" fmla="*/ 3709494 h 6858000"/>
              <a:gd name="connsiteX193" fmla="*/ 1510397 w 7467600"/>
              <a:gd name="connsiteY193" fmla="*/ 3684705 h 6858000"/>
              <a:gd name="connsiteX194" fmla="*/ 1146550 w 7467600"/>
              <a:gd name="connsiteY194" fmla="*/ 3802012 h 6858000"/>
              <a:gd name="connsiteX195" fmla="*/ 698834 w 7467600"/>
              <a:gd name="connsiteY195" fmla="*/ 3952272 h 6858000"/>
              <a:gd name="connsiteX196" fmla="*/ 34256 w 7467600"/>
              <a:gd name="connsiteY196" fmla="*/ 4347603 h 6858000"/>
              <a:gd name="connsiteX197" fmla="*/ 527241 w 7467600"/>
              <a:gd name="connsiteY197" fmla="*/ 4065078 h 6858000"/>
              <a:gd name="connsiteX198" fmla="*/ 1510397 w 7467600"/>
              <a:gd name="connsiteY198" fmla="*/ 3684705 h 6858000"/>
              <a:gd name="connsiteX199" fmla="*/ 1313114 w 7467600"/>
              <a:gd name="connsiteY199" fmla="*/ 3655216 h 6858000"/>
              <a:gd name="connsiteX200" fmla="*/ 1109304 w 7467600"/>
              <a:gd name="connsiteY200" fmla="*/ 3669030 h 6858000"/>
              <a:gd name="connsiteX201" fmla="*/ 8129 w 7467600"/>
              <a:gd name="connsiteY201" fmla="*/ 4330519 h 6858000"/>
              <a:gd name="connsiteX202" fmla="*/ 687572 w 7467600"/>
              <a:gd name="connsiteY202" fmla="*/ 3925629 h 6858000"/>
              <a:gd name="connsiteX203" fmla="*/ 1138365 w 7467600"/>
              <a:gd name="connsiteY203" fmla="*/ 3774515 h 6858000"/>
              <a:gd name="connsiteX204" fmla="*/ 1505579 w 7467600"/>
              <a:gd name="connsiteY204" fmla="*/ 3655526 h 6858000"/>
              <a:gd name="connsiteX205" fmla="*/ 1313114 w 7467600"/>
              <a:gd name="connsiteY205" fmla="*/ 3655216 h 6858000"/>
              <a:gd name="connsiteX206" fmla="*/ 3655073 w 7467600"/>
              <a:gd name="connsiteY206" fmla="*/ 3650884 h 6858000"/>
              <a:gd name="connsiteX207" fmla="*/ 3989938 w 7467600"/>
              <a:gd name="connsiteY207" fmla="*/ 3991685 h 6858000"/>
              <a:gd name="connsiteX208" fmla="*/ 4393907 w 7467600"/>
              <a:gd name="connsiteY208" fmla="*/ 4261258 h 6858000"/>
              <a:gd name="connsiteX209" fmla="*/ 4648051 w 7467600"/>
              <a:gd name="connsiteY209" fmla="*/ 4374051 h 6858000"/>
              <a:gd name="connsiteX210" fmla="*/ 4383389 w 7467600"/>
              <a:gd name="connsiteY210" fmla="*/ 4184369 h 6858000"/>
              <a:gd name="connsiteX211" fmla="*/ 4165508 w 7467600"/>
              <a:gd name="connsiteY211" fmla="*/ 4035196 h 6858000"/>
              <a:gd name="connsiteX212" fmla="*/ 4068162 w 7467600"/>
              <a:gd name="connsiteY212" fmla="*/ 3953394 h 6858000"/>
              <a:gd name="connsiteX213" fmla="*/ 3981416 w 7467600"/>
              <a:gd name="connsiteY213" fmla="*/ 3880482 h 6858000"/>
              <a:gd name="connsiteX214" fmla="*/ 3800147 w 7467600"/>
              <a:gd name="connsiteY214" fmla="*/ 3749872 h 6858000"/>
              <a:gd name="connsiteX215" fmla="*/ 3655073 w 7467600"/>
              <a:gd name="connsiteY215" fmla="*/ 3650884 h 6858000"/>
              <a:gd name="connsiteX216" fmla="*/ 3670252 w 7467600"/>
              <a:gd name="connsiteY216" fmla="*/ 3622798 h 6858000"/>
              <a:gd name="connsiteX217" fmla="*/ 3817258 w 7467600"/>
              <a:gd name="connsiteY217" fmla="*/ 3723577 h 6858000"/>
              <a:gd name="connsiteX218" fmla="*/ 4000461 w 7467600"/>
              <a:gd name="connsiteY218" fmla="*/ 3855966 h 6858000"/>
              <a:gd name="connsiteX219" fmla="*/ 4088180 w 7467600"/>
              <a:gd name="connsiteY219" fmla="*/ 3929774 h 6858000"/>
              <a:gd name="connsiteX220" fmla="*/ 4184555 w 7467600"/>
              <a:gd name="connsiteY220" fmla="*/ 4010683 h 6858000"/>
              <a:gd name="connsiteX221" fmla="*/ 4399563 w 7467600"/>
              <a:gd name="connsiteY221" fmla="*/ 4158106 h 6858000"/>
              <a:gd name="connsiteX222" fmla="*/ 4684469 w 7467600"/>
              <a:gd name="connsiteY222" fmla="*/ 4364680 h 6858000"/>
              <a:gd name="connsiteX223" fmla="*/ 4690271 w 7467600"/>
              <a:gd name="connsiteY223" fmla="*/ 4370034 h 6858000"/>
              <a:gd name="connsiteX224" fmla="*/ 4136093 w 7467600"/>
              <a:gd name="connsiteY224" fmla="*/ 3858466 h 6858000"/>
              <a:gd name="connsiteX225" fmla="*/ 3670252 w 7467600"/>
              <a:gd name="connsiteY225" fmla="*/ 3622798 h 6858000"/>
              <a:gd name="connsiteX226" fmla="*/ 4440129 w 7467600"/>
              <a:gd name="connsiteY226" fmla="*/ 3448571 h 6858000"/>
              <a:gd name="connsiteX227" fmla="*/ 4856525 w 7467600"/>
              <a:gd name="connsiteY227" fmla="*/ 3915351 h 6858000"/>
              <a:gd name="connsiteX228" fmla="*/ 5059055 w 7467600"/>
              <a:gd name="connsiteY228" fmla="*/ 4108918 h 6858000"/>
              <a:gd name="connsiteX229" fmla="*/ 5290070 w 7467600"/>
              <a:gd name="connsiteY229" fmla="*/ 4263619 h 6858000"/>
              <a:gd name="connsiteX230" fmla="*/ 4834991 w 7467600"/>
              <a:gd name="connsiteY230" fmla="*/ 3830985 h 6858000"/>
              <a:gd name="connsiteX231" fmla="*/ 4440129 w 7467600"/>
              <a:gd name="connsiteY231" fmla="*/ 3448571 h 6858000"/>
              <a:gd name="connsiteX232" fmla="*/ 4441737 w 7467600"/>
              <a:gd name="connsiteY232" fmla="*/ 3399734 h 6858000"/>
              <a:gd name="connsiteX233" fmla="*/ 4431236 w 7467600"/>
              <a:gd name="connsiteY233" fmla="*/ 3400954 h 6858000"/>
              <a:gd name="connsiteX234" fmla="*/ 4557150 w 7467600"/>
              <a:gd name="connsiteY234" fmla="*/ 3510023 h 6858000"/>
              <a:gd name="connsiteX235" fmla="*/ 4856936 w 7467600"/>
              <a:gd name="connsiteY235" fmla="*/ 3809146 h 6858000"/>
              <a:gd name="connsiteX236" fmla="*/ 5111996 w 7467600"/>
              <a:gd name="connsiteY236" fmla="*/ 4065759 h 6858000"/>
              <a:gd name="connsiteX237" fmla="*/ 5388878 w 7467600"/>
              <a:gd name="connsiteY237" fmla="*/ 4300185 h 6858000"/>
              <a:gd name="connsiteX238" fmla="*/ 5425556 w 7467600"/>
              <a:gd name="connsiteY238" fmla="*/ 4308967 h 6858000"/>
              <a:gd name="connsiteX239" fmla="*/ 4943646 w 7467600"/>
              <a:gd name="connsiteY239" fmla="*/ 3822916 h 6858000"/>
              <a:gd name="connsiteX240" fmla="*/ 4594837 w 7467600"/>
              <a:gd name="connsiteY240" fmla="*/ 3532274 h 6858000"/>
              <a:gd name="connsiteX241" fmla="*/ 4441737 w 7467600"/>
              <a:gd name="connsiteY241" fmla="*/ 3399734 h 6858000"/>
              <a:gd name="connsiteX242" fmla="*/ 5425834 w 7467600"/>
              <a:gd name="connsiteY242" fmla="*/ 3162785 h 6858000"/>
              <a:gd name="connsiteX243" fmla="*/ 5401644 w 7467600"/>
              <a:gd name="connsiteY243" fmla="*/ 3617847 h 6858000"/>
              <a:gd name="connsiteX244" fmla="*/ 5467256 w 7467600"/>
              <a:gd name="connsiteY244" fmla="*/ 4175494 h 6858000"/>
              <a:gd name="connsiteX245" fmla="*/ 5448069 w 7467600"/>
              <a:gd name="connsiteY245" fmla="*/ 3567554 h 6858000"/>
              <a:gd name="connsiteX246" fmla="*/ 5425834 w 7467600"/>
              <a:gd name="connsiteY246" fmla="*/ 3162785 h 6858000"/>
              <a:gd name="connsiteX247" fmla="*/ 1318687 w 7467600"/>
              <a:gd name="connsiteY247" fmla="*/ 3113840 h 6858000"/>
              <a:gd name="connsiteX248" fmla="*/ 1066793 w 7467600"/>
              <a:gd name="connsiteY248" fmla="*/ 3212171 h 6858000"/>
              <a:gd name="connsiteX249" fmla="*/ 993319 w 7467600"/>
              <a:gd name="connsiteY249" fmla="*/ 3247648 h 6858000"/>
              <a:gd name="connsiteX250" fmla="*/ 853081 w 7467600"/>
              <a:gd name="connsiteY250" fmla="*/ 3312410 h 6858000"/>
              <a:gd name="connsiteX251" fmla="*/ 805957 w 7467600"/>
              <a:gd name="connsiteY251" fmla="*/ 3330443 h 6858000"/>
              <a:gd name="connsiteX252" fmla="*/ 1318687 w 7467600"/>
              <a:gd name="connsiteY252" fmla="*/ 3113840 h 6858000"/>
              <a:gd name="connsiteX253" fmla="*/ 5453702 w 7467600"/>
              <a:gd name="connsiteY253" fmla="*/ 3090882 h 6858000"/>
              <a:gd name="connsiteX254" fmla="*/ 5480135 w 7467600"/>
              <a:gd name="connsiteY254" fmla="*/ 3565802 h 6858000"/>
              <a:gd name="connsiteX255" fmla="*/ 5499023 w 7467600"/>
              <a:gd name="connsiteY255" fmla="*/ 4166310 h 6858000"/>
              <a:gd name="connsiteX256" fmla="*/ 5547022 w 7467600"/>
              <a:gd name="connsiteY256" fmla="*/ 3607838 h 6858000"/>
              <a:gd name="connsiteX257" fmla="*/ 5515964 w 7467600"/>
              <a:gd name="connsiteY257" fmla="*/ 3378541 h 6858000"/>
              <a:gd name="connsiteX258" fmla="*/ 5453702 w 7467600"/>
              <a:gd name="connsiteY258" fmla="*/ 3090882 h 6858000"/>
              <a:gd name="connsiteX259" fmla="*/ 1238695 w 7467600"/>
              <a:gd name="connsiteY259" fmla="*/ 3076820 h 6858000"/>
              <a:gd name="connsiteX260" fmla="*/ 716371 w 7467600"/>
              <a:gd name="connsiteY260" fmla="*/ 3293249 h 6858000"/>
              <a:gd name="connsiteX261" fmla="*/ 579522 w 7467600"/>
              <a:gd name="connsiteY261" fmla="*/ 3371759 h 6858000"/>
              <a:gd name="connsiteX262" fmla="*/ 600288 w 7467600"/>
              <a:gd name="connsiteY262" fmla="*/ 3365555 h 6858000"/>
              <a:gd name="connsiteX263" fmla="*/ 840692 w 7467600"/>
              <a:gd name="connsiteY263" fmla="*/ 3284921 h 6858000"/>
              <a:gd name="connsiteX264" fmla="*/ 979248 w 7467600"/>
              <a:gd name="connsiteY264" fmla="*/ 3221003 h 6858000"/>
              <a:gd name="connsiteX265" fmla="*/ 1053282 w 7467600"/>
              <a:gd name="connsiteY265" fmla="*/ 3185247 h 6858000"/>
              <a:gd name="connsiteX266" fmla="*/ 1320603 w 7467600"/>
              <a:gd name="connsiteY266" fmla="*/ 3081281 h 6858000"/>
              <a:gd name="connsiteX267" fmla="*/ 1238695 w 7467600"/>
              <a:gd name="connsiteY267" fmla="*/ 3076820 h 6858000"/>
              <a:gd name="connsiteX268" fmla="*/ 5425627 w 7467600"/>
              <a:gd name="connsiteY268" fmla="*/ 2954192 h 6858000"/>
              <a:gd name="connsiteX269" fmla="*/ 5470770 w 7467600"/>
              <a:gd name="connsiteY269" fmla="*/ 3005435 h 6858000"/>
              <a:gd name="connsiteX270" fmla="*/ 5519779 w 7467600"/>
              <a:gd name="connsiteY270" fmla="*/ 4359223 h 6858000"/>
              <a:gd name="connsiteX271" fmla="*/ 5520293 w 7467600"/>
              <a:gd name="connsiteY271" fmla="*/ 4360602 h 6858000"/>
              <a:gd name="connsiteX272" fmla="*/ 5767221 w 7467600"/>
              <a:gd name="connsiteY272" fmla="*/ 4665564 h 6858000"/>
              <a:gd name="connsiteX273" fmla="*/ 6937169 w 7467600"/>
              <a:gd name="connsiteY273" fmla="*/ 4815941 h 6858000"/>
              <a:gd name="connsiteX274" fmla="*/ 6953922 w 7467600"/>
              <a:gd name="connsiteY274" fmla="*/ 4890068 h 6858000"/>
              <a:gd name="connsiteX275" fmla="*/ 6071359 w 7467600"/>
              <a:gd name="connsiteY275" fmla="*/ 4770770 h 6858000"/>
              <a:gd name="connsiteX276" fmla="*/ 6038839 w 7467600"/>
              <a:gd name="connsiteY276" fmla="*/ 4764474 h 6858000"/>
              <a:gd name="connsiteX277" fmla="*/ 6038706 w 7467600"/>
              <a:gd name="connsiteY277" fmla="*/ 4763847 h 6858000"/>
              <a:gd name="connsiteX278" fmla="*/ 6037784 w 7467600"/>
              <a:gd name="connsiteY278" fmla="*/ 4764270 h 6858000"/>
              <a:gd name="connsiteX279" fmla="*/ 6038839 w 7467600"/>
              <a:gd name="connsiteY279" fmla="*/ 4764474 h 6858000"/>
              <a:gd name="connsiteX280" fmla="*/ 6040338 w 7467600"/>
              <a:gd name="connsiteY280" fmla="*/ 4771418 h 6858000"/>
              <a:gd name="connsiteX281" fmla="*/ 6024488 w 7467600"/>
              <a:gd name="connsiteY281" fmla="*/ 4809903 h 6858000"/>
              <a:gd name="connsiteX282" fmla="*/ 5599771 w 7467600"/>
              <a:gd name="connsiteY282" fmla="*/ 5509652 h 6858000"/>
              <a:gd name="connsiteX283" fmla="*/ 5548843 w 7467600"/>
              <a:gd name="connsiteY283" fmla="*/ 5563845 h 6858000"/>
              <a:gd name="connsiteX284" fmla="*/ 5940952 w 7467600"/>
              <a:gd name="connsiteY284" fmla="*/ 6250028 h 6858000"/>
              <a:gd name="connsiteX285" fmla="*/ 6043441 w 7467600"/>
              <a:gd name="connsiteY285" fmla="*/ 6665847 h 6858000"/>
              <a:gd name="connsiteX286" fmla="*/ 6093432 w 7467600"/>
              <a:gd name="connsiteY286" fmla="*/ 6858000 h 6858000"/>
              <a:gd name="connsiteX287" fmla="*/ 6034344 w 7467600"/>
              <a:gd name="connsiteY287" fmla="*/ 6858000 h 6858000"/>
              <a:gd name="connsiteX288" fmla="*/ 6026679 w 7467600"/>
              <a:gd name="connsiteY288" fmla="*/ 6836959 h 6858000"/>
              <a:gd name="connsiteX289" fmla="*/ 5800441 w 7467600"/>
              <a:gd name="connsiteY289" fmla="*/ 6335286 h 6858000"/>
              <a:gd name="connsiteX290" fmla="*/ 5526562 w 7467600"/>
              <a:gd name="connsiteY290" fmla="*/ 5705388 h 6858000"/>
              <a:gd name="connsiteX291" fmla="*/ 5519640 w 7467600"/>
              <a:gd name="connsiteY291" fmla="*/ 5683774 h 6858000"/>
              <a:gd name="connsiteX292" fmla="*/ 5844559 w 7467600"/>
              <a:gd name="connsiteY292" fmla="*/ 6553349 h 6858000"/>
              <a:gd name="connsiteX293" fmla="*/ 5975994 w 7467600"/>
              <a:gd name="connsiteY293" fmla="*/ 6858000 h 6858000"/>
              <a:gd name="connsiteX294" fmla="*/ 5898547 w 7467600"/>
              <a:gd name="connsiteY294" fmla="*/ 6858000 h 6858000"/>
              <a:gd name="connsiteX295" fmla="*/ 5682041 w 7467600"/>
              <a:gd name="connsiteY295" fmla="*/ 6355860 h 6858000"/>
              <a:gd name="connsiteX296" fmla="*/ 5461758 w 7467600"/>
              <a:gd name="connsiteY296" fmla="*/ 5820220 h 6858000"/>
              <a:gd name="connsiteX297" fmla="*/ 5237282 w 7467600"/>
              <a:gd name="connsiteY297" fmla="*/ 6579086 h 6858000"/>
              <a:gd name="connsiteX298" fmla="*/ 5115009 w 7467600"/>
              <a:gd name="connsiteY298" fmla="*/ 6858000 h 6858000"/>
              <a:gd name="connsiteX299" fmla="*/ 5028074 w 7467600"/>
              <a:gd name="connsiteY299" fmla="*/ 6858000 h 6858000"/>
              <a:gd name="connsiteX300" fmla="*/ 5079508 w 7467600"/>
              <a:gd name="connsiteY300" fmla="*/ 6749074 h 6858000"/>
              <a:gd name="connsiteX301" fmla="*/ 5371846 w 7467600"/>
              <a:gd name="connsiteY301" fmla="*/ 5924413 h 6858000"/>
              <a:gd name="connsiteX302" fmla="*/ 5270512 w 7467600"/>
              <a:gd name="connsiteY302" fmla="*/ 6138975 h 6858000"/>
              <a:gd name="connsiteX303" fmla="*/ 5062409 w 7467600"/>
              <a:gd name="connsiteY303" fmla="*/ 6653544 h 6858000"/>
              <a:gd name="connsiteX304" fmla="*/ 5036628 w 7467600"/>
              <a:gd name="connsiteY304" fmla="*/ 6754247 h 6858000"/>
              <a:gd name="connsiteX305" fmla="*/ 5009112 w 7467600"/>
              <a:gd name="connsiteY305" fmla="*/ 6858000 h 6858000"/>
              <a:gd name="connsiteX306" fmla="*/ 4976679 w 7467600"/>
              <a:gd name="connsiteY306" fmla="*/ 6858000 h 6858000"/>
              <a:gd name="connsiteX307" fmla="*/ 5006537 w 7467600"/>
              <a:gd name="connsiteY307" fmla="*/ 6747068 h 6858000"/>
              <a:gd name="connsiteX308" fmla="*/ 5032723 w 7467600"/>
              <a:gd name="connsiteY308" fmla="*/ 6644957 h 6858000"/>
              <a:gd name="connsiteX309" fmla="*/ 5242949 w 7467600"/>
              <a:gd name="connsiteY309" fmla="*/ 6125175 h 6858000"/>
              <a:gd name="connsiteX310" fmla="*/ 5286321 w 7467600"/>
              <a:gd name="connsiteY310" fmla="*/ 6033555 h 6858000"/>
              <a:gd name="connsiteX311" fmla="*/ 5008210 w 7467600"/>
              <a:gd name="connsiteY311" fmla="*/ 6649194 h 6858000"/>
              <a:gd name="connsiteX312" fmla="*/ 4986321 w 7467600"/>
              <a:gd name="connsiteY312" fmla="*/ 6765687 h 6858000"/>
              <a:gd name="connsiteX313" fmla="*/ 4973474 w 7467600"/>
              <a:gd name="connsiteY313" fmla="*/ 6858000 h 6858000"/>
              <a:gd name="connsiteX314" fmla="*/ 4907178 w 7467600"/>
              <a:gd name="connsiteY314" fmla="*/ 6858000 h 6858000"/>
              <a:gd name="connsiteX315" fmla="*/ 4910810 w 7467600"/>
              <a:gd name="connsiteY315" fmla="*/ 6829660 h 6858000"/>
              <a:gd name="connsiteX316" fmla="*/ 4987461 w 7467600"/>
              <a:gd name="connsiteY316" fmla="*/ 6432994 h 6858000"/>
              <a:gd name="connsiteX317" fmla="*/ 5179262 w 7467600"/>
              <a:gd name="connsiteY317" fmla="*/ 6035044 h 6858000"/>
              <a:gd name="connsiteX318" fmla="*/ 4689678 w 7467600"/>
              <a:gd name="connsiteY318" fmla="*/ 6440241 h 6858000"/>
              <a:gd name="connsiteX319" fmla="*/ 4477543 w 7467600"/>
              <a:gd name="connsiteY319" fmla="*/ 6674836 h 6858000"/>
              <a:gd name="connsiteX320" fmla="*/ 4329957 w 7467600"/>
              <a:gd name="connsiteY320" fmla="*/ 6858000 h 6858000"/>
              <a:gd name="connsiteX321" fmla="*/ 4218595 w 7467600"/>
              <a:gd name="connsiteY321" fmla="*/ 6858000 h 6858000"/>
              <a:gd name="connsiteX322" fmla="*/ 4368888 w 7467600"/>
              <a:gd name="connsiteY322" fmla="*/ 6668412 h 6858000"/>
              <a:gd name="connsiteX323" fmla="*/ 4563091 w 7467600"/>
              <a:gd name="connsiteY323" fmla="*/ 6442508 h 6858000"/>
              <a:gd name="connsiteX324" fmla="*/ 5387324 w 7467600"/>
              <a:gd name="connsiteY324" fmla="*/ 5705830 h 6858000"/>
              <a:gd name="connsiteX325" fmla="*/ 5073620 w 7467600"/>
              <a:gd name="connsiteY325" fmla="*/ 5955437 h 6858000"/>
              <a:gd name="connsiteX326" fmla="*/ 4689789 w 7467600"/>
              <a:gd name="connsiteY326" fmla="*/ 6268382 h 6858000"/>
              <a:gd name="connsiteX327" fmla="*/ 4418722 w 7467600"/>
              <a:gd name="connsiteY327" fmla="*/ 6570886 h 6858000"/>
              <a:gd name="connsiteX328" fmla="*/ 4214944 w 7467600"/>
              <a:gd name="connsiteY328" fmla="*/ 6858000 h 6858000"/>
              <a:gd name="connsiteX329" fmla="*/ 4177898 w 7467600"/>
              <a:gd name="connsiteY329" fmla="*/ 6858000 h 6858000"/>
              <a:gd name="connsiteX330" fmla="*/ 4391597 w 7467600"/>
              <a:gd name="connsiteY330" fmla="*/ 6556370 h 6858000"/>
              <a:gd name="connsiteX331" fmla="*/ 4668889 w 7467600"/>
              <a:gd name="connsiteY331" fmla="*/ 6246399 h 6858000"/>
              <a:gd name="connsiteX332" fmla="*/ 5055427 w 7467600"/>
              <a:gd name="connsiteY332" fmla="*/ 5931476 h 6858000"/>
              <a:gd name="connsiteX333" fmla="*/ 5371814 w 7467600"/>
              <a:gd name="connsiteY333" fmla="*/ 5678975 h 6858000"/>
              <a:gd name="connsiteX334" fmla="*/ 4987918 w 7467600"/>
              <a:gd name="connsiteY334" fmla="*/ 5838701 h 6858000"/>
              <a:gd name="connsiteX335" fmla="*/ 4317146 w 7467600"/>
              <a:gd name="connsiteY335" fmla="*/ 6587716 h 6858000"/>
              <a:gd name="connsiteX336" fmla="*/ 4171627 w 7467600"/>
              <a:gd name="connsiteY336" fmla="*/ 6858000 h 6858000"/>
              <a:gd name="connsiteX337" fmla="*/ 4081585 w 7467600"/>
              <a:gd name="connsiteY337" fmla="*/ 6858000 h 6858000"/>
              <a:gd name="connsiteX338" fmla="*/ 4238603 w 7467600"/>
              <a:gd name="connsiteY338" fmla="*/ 6559341 h 6858000"/>
              <a:gd name="connsiteX339" fmla="*/ 4778333 w 7467600"/>
              <a:gd name="connsiteY339" fmla="*/ 5873626 h 6858000"/>
              <a:gd name="connsiteX340" fmla="*/ 5414185 w 7467600"/>
              <a:gd name="connsiteY340" fmla="*/ 5573882 h 6858000"/>
              <a:gd name="connsiteX341" fmla="*/ 5959648 w 7467600"/>
              <a:gd name="connsiteY341" fmla="*/ 4760797 h 6858000"/>
              <a:gd name="connsiteX342" fmla="*/ 5355019 w 7467600"/>
              <a:gd name="connsiteY342" fmla="*/ 4734672 h 6858000"/>
              <a:gd name="connsiteX343" fmla="*/ 5083565 w 7467600"/>
              <a:gd name="connsiteY343" fmla="*/ 5179121 h 6858000"/>
              <a:gd name="connsiteX344" fmla="*/ 4713577 w 7467600"/>
              <a:gd name="connsiteY344" fmla="*/ 5616803 h 6858000"/>
              <a:gd name="connsiteX345" fmla="*/ 3989559 w 7467600"/>
              <a:gd name="connsiteY345" fmla="*/ 6145945 h 6858000"/>
              <a:gd name="connsiteX346" fmla="*/ 3939824 w 7467600"/>
              <a:gd name="connsiteY346" fmla="*/ 6066900 h 6858000"/>
              <a:gd name="connsiteX347" fmla="*/ 4584537 w 7467600"/>
              <a:gd name="connsiteY347" fmla="*/ 5324826 h 6858000"/>
              <a:gd name="connsiteX348" fmla="*/ 5037105 w 7467600"/>
              <a:gd name="connsiteY348" fmla="*/ 5088765 h 6858000"/>
              <a:gd name="connsiteX349" fmla="*/ 5039930 w 7467600"/>
              <a:gd name="connsiteY349" fmla="*/ 5089585 h 6858000"/>
              <a:gd name="connsiteX350" fmla="*/ 5263764 w 7467600"/>
              <a:gd name="connsiteY350" fmla="*/ 4735525 h 6858000"/>
              <a:gd name="connsiteX351" fmla="*/ 4086300 w 7467600"/>
              <a:gd name="connsiteY351" fmla="*/ 4884599 h 6858000"/>
              <a:gd name="connsiteX352" fmla="*/ 4085485 w 7467600"/>
              <a:gd name="connsiteY352" fmla="*/ 4899070 h 6858000"/>
              <a:gd name="connsiteX353" fmla="*/ 3871915 w 7467600"/>
              <a:gd name="connsiteY353" fmla="*/ 5253645 h 6858000"/>
              <a:gd name="connsiteX354" fmla="*/ 3799374 w 7467600"/>
              <a:gd name="connsiteY354" fmla="*/ 5466127 h 6858000"/>
              <a:gd name="connsiteX355" fmla="*/ 3498850 w 7467600"/>
              <a:gd name="connsiteY355" fmla="*/ 6661888 h 6858000"/>
              <a:gd name="connsiteX356" fmla="*/ 3399216 w 7467600"/>
              <a:gd name="connsiteY356" fmla="*/ 6858000 h 6858000"/>
              <a:gd name="connsiteX357" fmla="*/ 3303688 w 7467600"/>
              <a:gd name="connsiteY357" fmla="*/ 6858000 h 6858000"/>
              <a:gd name="connsiteX358" fmla="*/ 3391774 w 7467600"/>
              <a:gd name="connsiteY358" fmla="*/ 6697181 h 6858000"/>
              <a:gd name="connsiteX359" fmla="*/ 3735540 w 7467600"/>
              <a:gd name="connsiteY359" fmla="*/ 5546923 h 6858000"/>
              <a:gd name="connsiteX360" fmla="*/ 3729438 w 7467600"/>
              <a:gd name="connsiteY360" fmla="*/ 5569058 h 6858000"/>
              <a:gd name="connsiteX361" fmla="*/ 3707782 w 7467600"/>
              <a:gd name="connsiteY361" fmla="*/ 5644908 h 6858000"/>
              <a:gd name="connsiteX362" fmla="*/ 3583827 w 7467600"/>
              <a:gd name="connsiteY362" fmla="*/ 6039215 h 6858000"/>
              <a:gd name="connsiteX363" fmla="*/ 3547861 w 7467600"/>
              <a:gd name="connsiteY363" fmla="*/ 6129609 h 6858000"/>
              <a:gd name="connsiteX364" fmla="*/ 3490905 w 7467600"/>
              <a:gd name="connsiteY364" fmla="*/ 6277660 h 6858000"/>
              <a:gd name="connsiteX365" fmla="*/ 3455859 w 7467600"/>
              <a:gd name="connsiteY365" fmla="*/ 6391301 h 6858000"/>
              <a:gd name="connsiteX366" fmla="*/ 3429112 w 7467600"/>
              <a:gd name="connsiteY366" fmla="*/ 6479469 h 6858000"/>
              <a:gd name="connsiteX367" fmla="*/ 3304862 w 7467600"/>
              <a:gd name="connsiteY367" fmla="*/ 6796476 h 6858000"/>
              <a:gd name="connsiteX368" fmla="*/ 3276071 w 7467600"/>
              <a:gd name="connsiteY368" fmla="*/ 6858000 h 6858000"/>
              <a:gd name="connsiteX369" fmla="*/ 3240805 w 7467600"/>
              <a:gd name="connsiteY369" fmla="*/ 6858000 h 6858000"/>
              <a:gd name="connsiteX370" fmla="*/ 3275917 w 7467600"/>
              <a:gd name="connsiteY370" fmla="*/ 6783192 h 6858000"/>
              <a:gd name="connsiteX371" fmla="*/ 3399358 w 7467600"/>
              <a:gd name="connsiteY371" fmla="*/ 6469011 h 6858000"/>
              <a:gd name="connsiteX372" fmla="*/ 3425650 w 7467600"/>
              <a:gd name="connsiteY372" fmla="*/ 6381333 h 6858000"/>
              <a:gd name="connsiteX373" fmla="*/ 3460661 w 7467600"/>
              <a:gd name="connsiteY373" fmla="*/ 6266763 h 6858000"/>
              <a:gd name="connsiteX374" fmla="*/ 3518021 w 7467600"/>
              <a:gd name="connsiteY374" fmla="*/ 6117298 h 6858000"/>
              <a:gd name="connsiteX375" fmla="*/ 3554035 w 7467600"/>
              <a:gd name="connsiteY375" fmla="*/ 6027832 h 6858000"/>
              <a:gd name="connsiteX376" fmla="*/ 3677174 w 7467600"/>
              <a:gd name="connsiteY376" fmla="*/ 5636351 h 6858000"/>
              <a:gd name="connsiteX377" fmla="*/ 3698819 w 7467600"/>
              <a:gd name="connsiteY377" fmla="*/ 5560503 h 6858000"/>
              <a:gd name="connsiteX378" fmla="*/ 3702094 w 7467600"/>
              <a:gd name="connsiteY378" fmla="*/ 5549194 h 6858000"/>
              <a:gd name="connsiteX379" fmla="*/ 3398355 w 7467600"/>
              <a:gd name="connsiteY379" fmla="*/ 6094603 h 6858000"/>
              <a:gd name="connsiteX380" fmla="*/ 3193941 w 7467600"/>
              <a:gd name="connsiteY380" fmla="*/ 6798775 h 6858000"/>
              <a:gd name="connsiteX381" fmla="*/ 3184140 w 7467600"/>
              <a:gd name="connsiteY381" fmla="*/ 6858000 h 6858000"/>
              <a:gd name="connsiteX382" fmla="*/ 3099978 w 7467600"/>
              <a:gd name="connsiteY382" fmla="*/ 6858000 h 6858000"/>
              <a:gd name="connsiteX383" fmla="*/ 3101556 w 7467600"/>
              <a:gd name="connsiteY383" fmla="*/ 6843337 h 6858000"/>
              <a:gd name="connsiteX384" fmla="*/ 3370162 w 7467600"/>
              <a:gd name="connsiteY384" fmla="*/ 5785550 h 6858000"/>
              <a:gd name="connsiteX385" fmla="*/ 3746477 w 7467600"/>
              <a:gd name="connsiteY385" fmla="*/ 5377889 h 6858000"/>
              <a:gd name="connsiteX386" fmla="*/ 3863399 w 7467600"/>
              <a:gd name="connsiteY386" fmla="*/ 5087257 h 6858000"/>
              <a:gd name="connsiteX387" fmla="*/ 3968712 w 7467600"/>
              <a:gd name="connsiteY387" fmla="*/ 4913989 h 6858000"/>
              <a:gd name="connsiteX388" fmla="*/ 2792390 w 7467600"/>
              <a:gd name="connsiteY388" fmla="*/ 5382974 h 6858000"/>
              <a:gd name="connsiteX389" fmla="*/ 2714982 w 7467600"/>
              <a:gd name="connsiteY389" fmla="*/ 5427051 h 6858000"/>
              <a:gd name="connsiteX390" fmla="*/ 2813361 w 7467600"/>
              <a:gd name="connsiteY390" fmla="*/ 6023912 h 6858000"/>
              <a:gd name="connsiteX391" fmla="*/ 2688430 w 7467600"/>
              <a:gd name="connsiteY391" fmla="*/ 6801564 h 6858000"/>
              <a:gd name="connsiteX392" fmla="*/ 2629626 w 7467600"/>
              <a:gd name="connsiteY392" fmla="*/ 6763394 h 6858000"/>
              <a:gd name="connsiteX393" fmla="*/ 2565328 w 7467600"/>
              <a:gd name="connsiteY393" fmla="*/ 5516399 h 6858000"/>
              <a:gd name="connsiteX394" fmla="*/ 1922999 w 7467600"/>
              <a:gd name="connsiteY394" fmla="*/ 5980343 h 6858000"/>
              <a:gd name="connsiteX395" fmla="*/ 1950261 w 7467600"/>
              <a:gd name="connsiteY395" fmla="*/ 6405858 h 6858000"/>
              <a:gd name="connsiteX396" fmla="*/ 2365554 w 7467600"/>
              <a:gd name="connsiteY396" fmla="*/ 6759107 h 6858000"/>
              <a:gd name="connsiteX397" fmla="*/ 2424142 w 7467600"/>
              <a:gd name="connsiteY397" fmla="*/ 6858000 h 6858000"/>
              <a:gd name="connsiteX398" fmla="*/ 2395994 w 7467600"/>
              <a:gd name="connsiteY398" fmla="*/ 6858000 h 6858000"/>
              <a:gd name="connsiteX399" fmla="*/ 2392863 w 7467600"/>
              <a:gd name="connsiteY399" fmla="*/ 6852964 h 6858000"/>
              <a:gd name="connsiteX400" fmla="*/ 2017589 w 7467600"/>
              <a:gd name="connsiteY400" fmla="*/ 6493982 h 6858000"/>
              <a:gd name="connsiteX401" fmla="*/ 2147336 w 7467600"/>
              <a:gd name="connsiteY401" fmla="*/ 6594052 h 6858000"/>
              <a:gd name="connsiteX402" fmla="*/ 2207047 w 7467600"/>
              <a:gd name="connsiteY402" fmla="*/ 6654540 h 6858000"/>
              <a:gd name="connsiteX403" fmla="*/ 2299106 w 7467600"/>
              <a:gd name="connsiteY403" fmla="*/ 6778931 h 6858000"/>
              <a:gd name="connsiteX404" fmla="*/ 2314430 w 7467600"/>
              <a:gd name="connsiteY404" fmla="*/ 6801144 h 6858000"/>
              <a:gd name="connsiteX405" fmla="*/ 2352406 w 7467600"/>
              <a:gd name="connsiteY405" fmla="*/ 6858000 h 6858000"/>
              <a:gd name="connsiteX406" fmla="*/ 2314492 w 7467600"/>
              <a:gd name="connsiteY406" fmla="*/ 6858000 h 6858000"/>
              <a:gd name="connsiteX407" fmla="*/ 2288095 w 7467600"/>
              <a:gd name="connsiteY407" fmla="*/ 6818030 h 6858000"/>
              <a:gd name="connsiteX408" fmla="*/ 2272768 w 7467600"/>
              <a:gd name="connsiteY408" fmla="*/ 6795822 h 6858000"/>
              <a:gd name="connsiteX409" fmla="*/ 2182715 w 7467600"/>
              <a:gd name="connsiteY409" fmla="*/ 6675071 h 6858000"/>
              <a:gd name="connsiteX410" fmla="*/ 2032061 w 7467600"/>
              <a:gd name="connsiteY410" fmla="*/ 6541380 h 6858000"/>
              <a:gd name="connsiteX411" fmla="*/ 2257220 w 7467600"/>
              <a:gd name="connsiteY411" fmla="*/ 6826257 h 6858000"/>
              <a:gd name="connsiteX412" fmla="*/ 2281324 w 7467600"/>
              <a:gd name="connsiteY412" fmla="*/ 6858000 h 6858000"/>
              <a:gd name="connsiteX413" fmla="*/ 2242860 w 7467600"/>
              <a:gd name="connsiteY413" fmla="*/ 6858000 h 6858000"/>
              <a:gd name="connsiteX414" fmla="*/ 2232818 w 7467600"/>
              <a:gd name="connsiteY414" fmla="*/ 6844926 h 6858000"/>
              <a:gd name="connsiteX415" fmla="*/ 1990172 w 7467600"/>
              <a:gd name="connsiteY415" fmla="*/ 6542121 h 6858000"/>
              <a:gd name="connsiteX416" fmla="*/ 2124090 w 7467600"/>
              <a:gd name="connsiteY416" fmla="*/ 6761017 h 6858000"/>
              <a:gd name="connsiteX417" fmla="*/ 2200380 w 7467600"/>
              <a:gd name="connsiteY417" fmla="*/ 6858000 h 6858000"/>
              <a:gd name="connsiteX418" fmla="*/ 2147507 w 7467600"/>
              <a:gd name="connsiteY418" fmla="*/ 6858000 h 6858000"/>
              <a:gd name="connsiteX419" fmla="*/ 2070668 w 7467600"/>
              <a:gd name="connsiteY419" fmla="*/ 6761520 h 6858000"/>
              <a:gd name="connsiteX420" fmla="*/ 1975142 w 7467600"/>
              <a:gd name="connsiteY420" fmla="*/ 6585570 h 6858000"/>
              <a:gd name="connsiteX421" fmla="*/ 2050035 w 7467600"/>
              <a:gd name="connsiteY421" fmla="*/ 6813345 h 6858000"/>
              <a:gd name="connsiteX422" fmla="*/ 2063025 w 7467600"/>
              <a:gd name="connsiteY422" fmla="*/ 6858000 h 6858000"/>
              <a:gd name="connsiteX423" fmla="*/ 2021675 w 7467600"/>
              <a:gd name="connsiteY423" fmla="*/ 6858000 h 6858000"/>
              <a:gd name="connsiteX424" fmla="*/ 2019308 w 7467600"/>
              <a:gd name="connsiteY424" fmla="*/ 6847118 h 6858000"/>
              <a:gd name="connsiteX425" fmla="*/ 1938835 w 7467600"/>
              <a:gd name="connsiteY425" fmla="*/ 6551160 h 6858000"/>
              <a:gd name="connsiteX426" fmla="*/ 1953230 w 7467600"/>
              <a:gd name="connsiteY426" fmla="*/ 6759699 h 6858000"/>
              <a:gd name="connsiteX427" fmla="*/ 1956763 w 7467600"/>
              <a:gd name="connsiteY427" fmla="*/ 6778191 h 6858000"/>
              <a:gd name="connsiteX428" fmla="*/ 1967925 w 7467600"/>
              <a:gd name="connsiteY428" fmla="*/ 6858000 h 6858000"/>
              <a:gd name="connsiteX429" fmla="*/ 1936622 w 7467600"/>
              <a:gd name="connsiteY429" fmla="*/ 6858000 h 6858000"/>
              <a:gd name="connsiteX430" fmla="*/ 1926261 w 7467600"/>
              <a:gd name="connsiteY430" fmla="*/ 6784064 h 6858000"/>
              <a:gd name="connsiteX431" fmla="*/ 1922724 w 7467600"/>
              <a:gd name="connsiteY431" fmla="*/ 6765577 h 6858000"/>
              <a:gd name="connsiteX432" fmla="*/ 1904650 w 7467600"/>
              <a:gd name="connsiteY432" fmla="*/ 6639616 h 6858000"/>
              <a:gd name="connsiteX433" fmla="*/ 1885273 w 7467600"/>
              <a:gd name="connsiteY433" fmla="*/ 6858000 h 6858000"/>
              <a:gd name="connsiteX434" fmla="*/ 1854363 w 7467600"/>
              <a:gd name="connsiteY434" fmla="*/ 6858000 h 6858000"/>
              <a:gd name="connsiteX435" fmla="*/ 1880391 w 7467600"/>
              <a:gd name="connsiteY435" fmla="*/ 6603796 h 6858000"/>
              <a:gd name="connsiteX436" fmla="*/ 1818273 w 7467600"/>
              <a:gd name="connsiteY436" fmla="*/ 6715729 h 6858000"/>
              <a:gd name="connsiteX437" fmla="*/ 1794691 w 7467600"/>
              <a:gd name="connsiteY437" fmla="*/ 6843239 h 6858000"/>
              <a:gd name="connsiteX438" fmla="*/ 1794914 w 7467600"/>
              <a:gd name="connsiteY438" fmla="*/ 6858000 h 6858000"/>
              <a:gd name="connsiteX439" fmla="*/ 1746128 w 7467600"/>
              <a:gd name="connsiteY439" fmla="*/ 6858000 h 6858000"/>
              <a:gd name="connsiteX440" fmla="*/ 1753934 w 7467600"/>
              <a:gd name="connsiteY440" fmla="*/ 6724796 h 6858000"/>
              <a:gd name="connsiteX441" fmla="*/ 1792053 w 7467600"/>
              <a:gd name="connsiteY441" fmla="*/ 6572396 h 6858000"/>
              <a:gd name="connsiteX442" fmla="*/ 1862248 w 7467600"/>
              <a:gd name="connsiteY442" fmla="*/ 6266397 h 6858000"/>
              <a:gd name="connsiteX443" fmla="*/ 1862250 w 7467600"/>
              <a:gd name="connsiteY443" fmla="*/ 6033531 h 6858000"/>
              <a:gd name="connsiteX444" fmla="*/ 1211999 w 7467600"/>
              <a:gd name="connsiteY444" fmla="*/ 6683610 h 6858000"/>
              <a:gd name="connsiteX445" fmla="*/ 1213266 w 7467600"/>
              <a:gd name="connsiteY445" fmla="*/ 6691947 h 6858000"/>
              <a:gd name="connsiteX446" fmla="*/ 1203370 w 7467600"/>
              <a:gd name="connsiteY446" fmla="*/ 6850676 h 6858000"/>
              <a:gd name="connsiteX447" fmla="*/ 1203671 w 7467600"/>
              <a:gd name="connsiteY447" fmla="*/ 6858000 h 6858000"/>
              <a:gd name="connsiteX448" fmla="*/ 1143180 w 7467600"/>
              <a:gd name="connsiteY448" fmla="*/ 6858000 h 6858000"/>
              <a:gd name="connsiteX449" fmla="*/ 1142176 w 7467600"/>
              <a:gd name="connsiteY449" fmla="*/ 6766045 h 6858000"/>
              <a:gd name="connsiteX450" fmla="*/ 1067484 w 7467600"/>
              <a:gd name="connsiteY450" fmla="*/ 6858000 h 6858000"/>
              <a:gd name="connsiteX451" fmla="*/ 953928 w 7467600"/>
              <a:gd name="connsiteY451" fmla="*/ 6858000 h 6858000"/>
              <a:gd name="connsiteX452" fmla="*/ 959715 w 7467600"/>
              <a:gd name="connsiteY452" fmla="*/ 6850185 h 6858000"/>
              <a:gd name="connsiteX453" fmla="*/ 1483788 w 7467600"/>
              <a:gd name="connsiteY453" fmla="*/ 6259174 h 6858000"/>
              <a:gd name="connsiteX454" fmla="*/ 1100671 w 7467600"/>
              <a:gd name="connsiteY454" fmla="*/ 6252137 h 6858000"/>
              <a:gd name="connsiteX455" fmla="*/ 1090144 w 7467600"/>
              <a:gd name="connsiteY455" fmla="*/ 6256748 h 6858000"/>
              <a:gd name="connsiteX456" fmla="*/ 1095872 w 7467600"/>
              <a:gd name="connsiteY456" fmla="*/ 6271892 h 6858000"/>
              <a:gd name="connsiteX457" fmla="*/ 262785 w 7467600"/>
              <a:gd name="connsiteY457" fmla="*/ 6845450 h 6858000"/>
              <a:gd name="connsiteX458" fmla="*/ 209968 w 7467600"/>
              <a:gd name="connsiteY458" fmla="*/ 6770713 h 6858000"/>
              <a:gd name="connsiteX459" fmla="*/ 873460 w 7467600"/>
              <a:gd name="connsiteY459" fmla="*/ 6253768 h 6858000"/>
              <a:gd name="connsiteX460" fmla="*/ 192686 w 7467600"/>
              <a:gd name="connsiteY460" fmla="*/ 5849257 h 6858000"/>
              <a:gd name="connsiteX461" fmla="*/ 4696 w 7467600"/>
              <a:gd name="connsiteY461" fmla="*/ 5697668 h 6858000"/>
              <a:gd name="connsiteX462" fmla="*/ 0 w 7467600"/>
              <a:gd name="connsiteY462" fmla="*/ 5689984 h 6858000"/>
              <a:gd name="connsiteX463" fmla="*/ 0 w 7467600"/>
              <a:gd name="connsiteY463" fmla="*/ 5513472 h 6858000"/>
              <a:gd name="connsiteX464" fmla="*/ 174101 w 7467600"/>
              <a:gd name="connsiteY464" fmla="*/ 5620277 h 6858000"/>
              <a:gd name="connsiteX465" fmla="*/ 891800 w 7467600"/>
              <a:gd name="connsiteY465" fmla="*/ 6036935 h 6858000"/>
              <a:gd name="connsiteX466" fmla="*/ 1072219 w 7467600"/>
              <a:gd name="connsiteY466" fmla="*/ 6169443 h 6858000"/>
              <a:gd name="connsiteX467" fmla="*/ 1074117 w 7467600"/>
              <a:gd name="connsiteY467" fmla="*/ 6170301 h 6858000"/>
              <a:gd name="connsiteX468" fmla="*/ 1083114 w 7467600"/>
              <a:gd name="connsiteY468" fmla="*/ 6174131 h 6858000"/>
              <a:gd name="connsiteX469" fmla="*/ 1543010 w 7467600"/>
              <a:gd name="connsiteY469" fmla="*/ 6191140 h 6858000"/>
              <a:gd name="connsiteX470" fmla="*/ 1551080 w 7467600"/>
              <a:gd name="connsiteY470" fmla="*/ 6195006 h 6858000"/>
              <a:gd name="connsiteX471" fmla="*/ 2345443 w 7467600"/>
              <a:gd name="connsiteY471" fmla="*/ 5549882 h 6858000"/>
              <a:gd name="connsiteX472" fmla="*/ 1721499 w 7467600"/>
              <a:gd name="connsiteY472" fmla="*/ 5599969 h 6858000"/>
              <a:gd name="connsiteX473" fmla="*/ 767716 w 7467600"/>
              <a:gd name="connsiteY473" fmla="*/ 5472768 h 6858000"/>
              <a:gd name="connsiteX474" fmla="*/ 722147 w 7467600"/>
              <a:gd name="connsiteY474" fmla="*/ 5393091 h 6858000"/>
              <a:gd name="connsiteX475" fmla="*/ 1485552 w 7467600"/>
              <a:gd name="connsiteY475" fmla="*/ 5313202 h 6858000"/>
              <a:gd name="connsiteX476" fmla="*/ 2143004 w 7467600"/>
              <a:gd name="connsiteY476" fmla="*/ 5402420 h 6858000"/>
              <a:gd name="connsiteX477" fmla="*/ 1933391 w 7467600"/>
              <a:gd name="connsiteY477" fmla="*/ 5156971 h 6858000"/>
              <a:gd name="connsiteX478" fmla="*/ 1827118 w 7467600"/>
              <a:gd name="connsiteY478" fmla="*/ 4968410 h 6858000"/>
              <a:gd name="connsiteX479" fmla="*/ 1837349 w 7467600"/>
              <a:gd name="connsiteY479" fmla="*/ 4956357 h 6858000"/>
              <a:gd name="connsiteX480" fmla="*/ 2162835 w 7467600"/>
              <a:gd name="connsiteY480" fmla="*/ 5187853 h 6858000"/>
              <a:gd name="connsiteX481" fmla="*/ 2257167 w 7467600"/>
              <a:gd name="connsiteY481" fmla="*/ 5462123 h 6858000"/>
              <a:gd name="connsiteX482" fmla="*/ 2261598 w 7467600"/>
              <a:gd name="connsiteY482" fmla="*/ 5467998 h 6858000"/>
              <a:gd name="connsiteX483" fmla="*/ 2437177 w 7467600"/>
              <a:gd name="connsiteY483" fmla="*/ 5479608 h 6858000"/>
              <a:gd name="connsiteX484" fmla="*/ 2445247 w 7467600"/>
              <a:gd name="connsiteY484" fmla="*/ 5483476 h 6858000"/>
              <a:gd name="connsiteX485" fmla="*/ 2743626 w 7467600"/>
              <a:gd name="connsiteY485" fmla="*/ 5304819 h 6858000"/>
              <a:gd name="connsiteX486" fmla="*/ 3048102 w 7467600"/>
              <a:gd name="connsiteY486" fmla="*/ 5150595 h 6858000"/>
              <a:gd name="connsiteX487" fmla="*/ 1799414 w 7467600"/>
              <a:gd name="connsiteY487" fmla="*/ 4694732 h 6858000"/>
              <a:gd name="connsiteX488" fmla="*/ 1771735 w 7467600"/>
              <a:gd name="connsiteY488" fmla="*/ 4619929 h 6858000"/>
              <a:gd name="connsiteX489" fmla="*/ 3104273 w 7467600"/>
              <a:gd name="connsiteY489" fmla="*/ 5076159 h 6858000"/>
              <a:gd name="connsiteX490" fmla="*/ 3113245 w 7467600"/>
              <a:gd name="connsiteY490" fmla="*/ 5090705 h 6858000"/>
              <a:gd name="connsiteX491" fmla="*/ 3126294 w 7467600"/>
              <a:gd name="connsiteY491" fmla="*/ 5114400 h 6858000"/>
              <a:gd name="connsiteX492" fmla="*/ 3937433 w 7467600"/>
              <a:gd name="connsiteY492" fmla="*/ 4830473 h 6858000"/>
              <a:gd name="connsiteX493" fmla="*/ 3590475 w 7467600"/>
              <a:gd name="connsiteY493" fmla="*/ 4597974 h 6858000"/>
              <a:gd name="connsiteX494" fmla="*/ 3100264 w 7467600"/>
              <a:gd name="connsiteY494" fmla="*/ 4579845 h 6858000"/>
              <a:gd name="connsiteX495" fmla="*/ 2183576 w 7467600"/>
              <a:gd name="connsiteY495" fmla="*/ 4227150 h 6858000"/>
              <a:gd name="connsiteX496" fmla="*/ 2151029 w 7467600"/>
              <a:gd name="connsiteY496" fmla="*/ 4146947 h 6858000"/>
              <a:gd name="connsiteX497" fmla="*/ 3563434 w 7467600"/>
              <a:gd name="connsiteY497" fmla="*/ 4469115 h 6858000"/>
              <a:gd name="connsiteX498" fmla="*/ 3177952 w 7467600"/>
              <a:gd name="connsiteY498" fmla="*/ 3657386 h 6858000"/>
              <a:gd name="connsiteX499" fmla="*/ 3189263 w 7467600"/>
              <a:gd name="connsiteY499" fmla="*/ 3625726 h 6858000"/>
              <a:gd name="connsiteX500" fmla="*/ 3560912 w 7467600"/>
              <a:gd name="connsiteY500" fmla="*/ 4079863 h 6858000"/>
              <a:gd name="connsiteX501" fmla="*/ 3626636 w 7467600"/>
              <a:gd name="connsiteY501" fmla="*/ 4512230 h 6858000"/>
              <a:gd name="connsiteX502" fmla="*/ 3653088 w 7467600"/>
              <a:gd name="connsiteY502" fmla="*/ 4521417 h 6858000"/>
              <a:gd name="connsiteX503" fmla="*/ 3988128 w 7467600"/>
              <a:gd name="connsiteY503" fmla="*/ 4817267 h 6858000"/>
              <a:gd name="connsiteX504" fmla="*/ 4830582 w 7467600"/>
              <a:gd name="connsiteY504" fmla="*/ 4676000 h 6858000"/>
              <a:gd name="connsiteX505" fmla="*/ 4830100 w 7467600"/>
              <a:gd name="connsiteY505" fmla="*/ 4675554 h 6858000"/>
              <a:gd name="connsiteX506" fmla="*/ 4036318 w 7467600"/>
              <a:gd name="connsiteY506" fmla="*/ 4147013 h 6858000"/>
              <a:gd name="connsiteX507" fmla="*/ 3432098 w 7467600"/>
              <a:gd name="connsiteY507" fmla="*/ 3537312 h 6858000"/>
              <a:gd name="connsiteX508" fmla="*/ 3446761 w 7467600"/>
              <a:gd name="connsiteY508" fmla="*/ 3461278 h 6858000"/>
              <a:gd name="connsiteX509" fmla="*/ 4419733 w 7467600"/>
              <a:gd name="connsiteY509" fmla="*/ 3963555 h 6858000"/>
              <a:gd name="connsiteX510" fmla="*/ 4781371 w 7467600"/>
              <a:gd name="connsiteY510" fmla="*/ 4458604 h 6858000"/>
              <a:gd name="connsiteX511" fmla="*/ 4780440 w 7467600"/>
              <a:gd name="connsiteY511" fmla="*/ 4470290 h 6858000"/>
              <a:gd name="connsiteX512" fmla="*/ 4898954 w 7467600"/>
              <a:gd name="connsiteY512" fmla="*/ 4662092 h 6858000"/>
              <a:gd name="connsiteX513" fmla="*/ 4900699 w 7467600"/>
              <a:gd name="connsiteY513" fmla="*/ 4670867 h 6858000"/>
              <a:gd name="connsiteX514" fmla="*/ 5714511 w 7467600"/>
              <a:gd name="connsiteY514" fmla="*/ 4663483 h 6858000"/>
              <a:gd name="connsiteX515" fmla="*/ 5464793 w 7467600"/>
              <a:gd name="connsiteY515" fmla="*/ 4393556 h 6858000"/>
              <a:gd name="connsiteX516" fmla="*/ 5461897 w 7467600"/>
              <a:gd name="connsiteY516" fmla="*/ 4390879 h 6858000"/>
              <a:gd name="connsiteX517" fmla="*/ 4294126 w 7467600"/>
              <a:gd name="connsiteY517" fmla="*/ 3303048 h 6858000"/>
              <a:gd name="connsiteX518" fmla="*/ 4305321 w 7467600"/>
              <a:gd name="connsiteY518" fmla="*/ 3256953 h 6858000"/>
              <a:gd name="connsiteX519" fmla="*/ 4949299 w 7467600"/>
              <a:gd name="connsiteY519" fmla="*/ 3766336 h 6858000"/>
              <a:gd name="connsiteX520" fmla="*/ 5291452 w 7467600"/>
              <a:gd name="connsiteY520" fmla="*/ 4076801 h 6858000"/>
              <a:gd name="connsiteX521" fmla="*/ 5434998 w 7467600"/>
              <a:gd name="connsiteY521" fmla="*/ 4254100 h 6858000"/>
              <a:gd name="connsiteX522" fmla="*/ 5351015 w 7467600"/>
              <a:gd name="connsiteY522" fmla="*/ 3760989 h 6858000"/>
              <a:gd name="connsiteX523" fmla="*/ 5413780 w 7467600"/>
              <a:gd name="connsiteY523" fmla="*/ 2966265 h 6858000"/>
              <a:gd name="connsiteX524" fmla="*/ 5425627 w 7467600"/>
              <a:gd name="connsiteY524" fmla="*/ 2954192 h 6858000"/>
              <a:gd name="connsiteX525" fmla="*/ 6604735 w 7467600"/>
              <a:gd name="connsiteY525" fmla="*/ 2041381 h 6858000"/>
              <a:gd name="connsiteX526" fmla="*/ 7204487 w 7467600"/>
              <a:gd name="connsiteY526" fmla="*/ 2742112 h 6858000"/>
              <a:gd name="connsiteX527" fmla="*/ 7131592 w 7467600"/>
              <a:gd name="connsiteY527" fmla="*/ 2672096 h 6858000"/>
              <a:gd name="connsiteX528" fmla="*/ 6996344 w 7467600"/>
              <a:gd name="connsiteY528" fmla="*/ 2518310 h 6858000"/>
              <a:gd name="connsiteX529" fmla="*/ 6735495 w 7467600"/>
              <a:gd name="connsiteY529" fmla="*/ 2196890 h 6858000"/>
              <a:gd name="connsiteX530" fmla="*/ 6721901 w 7467600"/>
              <a:gd name="connsiteY530" fmla="*/ 2179274 h 6858000"/>
              <a:gd name="connsiteX531" fmla="*/ 6604735 w 7467600"/>
              <a:gd name="connsiteY531" fmla="*/ 2041381 h 6858000"/>
              <a:gd name="connsiteX532" fmla="*/ 6591670 w 7467600"/>
              <a:gd name="connsiteY532" fmla="*/ 1988277 h 6858000"/>
              <a:gd name="connsiteX533" fmla="*/ 6747349 w 7467600"/>
              <a:gd name="connsiteY533" fmla="*/ 2160069 h 6858000"/>
              <a:gd name="connsiteX534" fmla="*/ 6760943 w 7467600"/>
              <a:gd name="connsiteY534" fmla="*/ 2177686 h 6858000"/>
              <a:gd name="connsiteX535" fmla="*/ 7021065 w 7467600"/>
              <a:gd name="connsiteY535" fmla="*/ 2498102 h 6858000"/>
              <a:gd name="connsiteX536" fmla="*/ 7155223 w 7467600"/>
              <a:gd name="connsiteY536" fmla="*/ 2650386 h 6858000"/>
              <a:gd name="connsiteX537" fmla="*/ 7203167 w 7467600"/>
              <a:gd name="connsiteY537" fmla="*/ 2697288 h 6858000"/>
              <a:gd name="connsiteX538" fmla="*/ 6937703 w 7467600"/>
              <a:gd name="connsiteY538" fmla="*/ 2321981 h 6858000"/>
              <a:gd name="connsiteX539" fmla="*/ 6591670 w 7467600"/>
              <a:gd name="connsiteY539" fmla="*/ 1988277 h 6858000"/>
              <a:gd name="connsiteX540" fmla="*/ 5798671 w 7467600"/>
              <a:gd name="connsiteY540" fmla="*/ 1981601 h 6858000"/>
              <a:gd name="connsiteX541" fmla="*/ 5754709 w 7467600"/>
              <a:gd name="connsiteY541" fmla="*/ 2071454 h 6858000"/>
              <a:gd name="connsiteX542" fmla="*/ 5763044 w 7467600"/>
              <a:gd name="connsiteY542" fmla="*/ 2842206 h 6858000"/>
              <a:gd name="connsiteX543" fmla="*/ 5764974 w 7467600"/>
              <a:gd name="connsiteY543" fmla="*/ 2799609 h 6858000"/>
              <a:gd name="connsiteX544" fmla="*/ 5767665 w 7467600"/>
              <a:gd name="connsiteY544" fmla="*/ 2666409 h 6858000"/>
              <a:gd name="connsiteX545" fmla="*/ 5763055 w 7467600"/>
              <a:gd name="connsiteY545" fmla="*/ 2579705 h 6858000"/>
              <a:gd name="connsiteX546" fmla="*/ 5758079 w 7467600"/>
              <a:gd name="connsiteY546" fmla="*/ 2492508 h 6858000"/>
              <a:gd name="connsiteX547" fmla="*/ 5779325 w 7467600"/>
              <a:gd name="connsiteY547" fmla="*/ 2197069 h 6858000"/>
              <a:gd name="connsiteX548" fmla="*/ 5798671 w 7467600"/>
              <a:gd name="connsiteY548" fmla="*/ 1981601 h 6858000"/>
              <a:gd name="connsiteX549" fmla="*/ 5829202 w 7467600"/>
              <a:gd name="connsiteY549" fmla="*/ 1971679 h 6858000"/>
              <a:gd name="connsiteX550" fmla="*/ 5809558 w 7467600"/>
              <a:gd name="connsiteY550" fmla="*/ 2198043 h 6858000"/>
              <a:gd name="connsiteX551" fmla="*/ 5788653 w 7467600"/>
              <a:gd name="connsiteY551" fmla="*/ 2489430 h 6858000"/>
              <a:gd name="connsiteX552" fmla="*/ 5793439 w 7467600"/>
              <a:gd name="connsiteY552" fmla="*/ 2575235 h 6858000"/>
              <a:gd name="connsiteX553" fmla="*/ 5796837 w 7467600"/>
              <a:gd name="connsiteY553" fmla="*/ 2637633 h 6858000"/>
              <a:gd name="connsiteX554" fmla="*/ 5818614 w 7467600"/>
              <a:gd name="connsiteY554" fmla="*/ 2473055 h 6858000"/>
              <a:gd name="connsiteX555" fmla="*/ 5829202 w 7467600"/>
              <a:gd name="connsiteY555" fmla="*/ 1971679 h 6858000"/>
              <a:gd name="connsiteX556" fmla="*/ 5911389 w 7467600"/>
              <a:gd name="connsiteY556" fmla="*/ 1898371 h 6858000"/>
              <a:gd name="connsiteX557" fmla="*/ 6237627 w 7467600"/>
              <a:gd name="connsiteY557" fmla="*/ 2231921 h 6858000"/>
              <a:gd name="connsiteX558" fmla="*/ 5911389 w 7467600"/>
              <a:gd name="connsiteY558" fmla="*/ 1898371 h 6858000"/>
              <a:gd name="connsiteX559" fmla="*/ 6944437 w 7467600"/>
              <a:gd name="connsiteY559" fmla="*/ 1575402 h 6858000"/>
              <a:gd name="connsiteX560" fmla="*/ 6304730 w 7467600"/>
              <a:gd name="connsiteY560" fmla="*/ 1766654 h 6858000"/>
              <a:gd name="connsiteX561" fmla="*/ 6944437 w 7467600"/>
              <a:gd name="connsiteY561" fmla="*/ 1575402 h 6858000"/>
              <a:gd name="connsiteX562" fmla="*/ 7019523 w 7467600"/>
              <a:gd name="connsiteY562" fmla="*/ 1519450 h 6858000"/>
              <a:gd name="connsiteX563" fmla="*/ 6298091 w 7467600"/>
              <a:gd name="connsiteY563" fmla="*/ 1737122 h 6858000"/>
              <a:gd name="connsiteX564" fmla="*/ 7019523 w 7467600"/>
              <a:gd name="connsiteY564" fmla="*/ 1519450 h 6858000"/>
              <a:gd name="connsiteX565" fmla="*/ 2399523 w 7467600"/>
              <a:gd name="connsiteY565" fmla="*/ 1428234 h 6858000"/>
              <a:gd name="connsiteX566" fmla="*/ 2224982 w 7467600"/>
              <a:gd name="connsiteY566" fmla="*/ 1826201 h 6858000"/>
              <a:gd name="connsiteX567" fmla="*/ 2096099 w 7467600"/>
              <a:gd name="connsiteY567" fmla="*/ 2345900 h 6858000"/>
              <a:gd name="connsiteX568" fmla="*/ 2283317 w 7467600"/>
              <a:gd name="connsiteY568" fmla="*/ 1796925 h 6858000"/>
              <a:gd name="connsiteX569" fmla="*/ 2399523 w 7467600"/>
              <a:gd name="connsiteY569" fmla="*/ 1428234 h 6858000"/>
              <a:gd name="connsiteX570" fmla="*/ 2448558 w 7467600"/>
              <a:gd name="connsiteY570" fmla="*/ 1373435 h 6858000"/>
              <a:gd name="connsiteX571" fmla="*/ 2312521 w 7467600"/>
              <a:gd name="connsiteY571" fmla="*/ 1806140 h 6858000"/>
              <a:gd name="connsiteX572" fmla="*/ 2127533 w 7467600"/>
              <a:gd name="connsiteY572" fmla="*/ 2348380 h 6858000"/>
              <a:gd name="connsiteX573" fmla="*/ 2358080 w 7467600"/>
              <a:gd name="connsiteY573" fmla="*/ 1866134 h 6858000"/>
              <a:gd name="connsiteX574" fmla="*/ 2407436 w 7467600"/>
              <a:gd name="connsiteY574" fmla="*/ 1651070 h 6858000"/>
              <a:gd name="connsiteX575" fmla="*/ 2448558 w 7467600"/>
              <a:gd name="connsiteY575" fmla="*/ 1373435 h 6858000"/>
              <a:gd name="connsiteX576" fmla="*/ 278707 w 7467600"/>
              <a:gd name="connsiteY576" fmla="*/ 1352270 h 6858000"/>
              <a:gd name="connsiteX577" fmla="*/ 321570 w 7467600"/>
              <a:gd name="connsiteY577" fmla="*/ 1861610 h 6858000"/>
              <a:gd name="connsiteX578" fmla="*/ 294281 w 7467600"/>
              <a:gd name="connsiteY578" fmla="*/ 1440658 h 6858000"/>
              <a:gd name="connsiteX579" fmla="*/ 278707 w 7467600"/>
              <a:gd name="connsiteY579" fmla="*/ 1352270 h 6858000"/>
              <a:gd name="connsiteX580" fmla="*/ 1423821 w 7467600"/>
              <a:gd name="connsiteY580" fmla="*/ 1351958 h 6858000"/>
              <a:gd name="connsiteX581" fmla="*/ 1638521 w 7467600"/>
              <a:gd name="connsiteY581" fmla="*/ 1908470 h 6858000"/>
              <a:gd name="connsiteX582" fmla="*/ 1754199 w 7467600"/>
              <a:gd name="connsiteY582" fmla="*/ 2149284 h 6858000"/>
              <a:gd name="connsiteX583" fmla="*/ 1908359 w 7467600"/>
              <a:gd name="connsiteY583" fmla="*/ 2364988 h 6858000"/>
              <a:gd name="connsiteX584" fmla="*/ 1647661 w 7467600"/>
              <a:gd name="connsiteY584" fmla="*/ 1825945 h 6858000"/>
              <a:gd name="connsiteX585" fmla="*/ 1423821 w 7467600"/>
              <a:gd name="connsiteY585" fmla="*/ 1351958 h 6858000"/>
              <a:gd name="connsiteX586" fmla="*/ 1431890 w 7467600"/>
              <a:gd name="connsiteY586" fmla="*/ 1306475 h 6858000"/>
              <a:gd name="connsiteX587" fmla="*/ 1507597 w 7467600"/>
              <a:gd name="connsiteY587" fmla="*/ 1446132 h 6858000"/>
              <a:gd name="connsiteX588" fmla="*/ 1674586 w 7467600"/>
              <a:gd name="connsiteY588" fmla="*/ 1813832 h 6858000"/>
              <a:gd name="connsiteX589" fmla="*/ 1815950 w 7467600"/>
              <a:gd name="connsiteY589" fmla="*/ 2128564 h 6858000"/>
              <a:gd name="connsiteX590" fmla="*/ 1984242 w 7467600"/>
              <a:gd name="connsiteY590" fmla="*/ 2430829 h 6858000"/>
              <a:gd name="connsiteX591" fmla="*/ 2014023 w 7467600"/>
              <a:gd name="connsiteY591" fmla="*/ 2450995 h 6858000"/>
              <a:gd name="connsiteX592" fmla="*/ 1747337 w 7467600"/>
              <a:gd name="connsiteY592" fmla="*/ 1855264 h 6858000"/>
              <a:gd name="connsiteX593" fmla="*/ 1533749 w 7467600"/>
              <a:gd name="connsiteY593" fmla="*/ 1478656 h 6858000"/>
              <a:gd name="connsiteX594" fmla="*/ 1431890 w 7467600"/>
              <a:gd name="connsiteY594" fmla="*/ 1306475 h 6858000"/>
              <a:gd name="connsiteX595" fmla="*/ 5052692 w 7467600"/>
              <a:gd name="connsiteY595" fmla="*/ 1292994 h 6858000"/>
              <a:gd name="connsiteX596" fmla="*/ 5200661 w 7467600"/>
              <a:gd name="connsiteY596" fmla="*/ 1635186 h 6858000"/>
              <a:gd name="connsiteX597" fmla="*/ 5297138 w 7467600"/>
              <a:gd name="connsiteY597" fmla="*/ 1906351 h 6858000"/>
              <a:gd name="connsiteX598" fmla="*/ 5052692 w 7467600"/>
              <a:gd name="connsiteY598" fmla="*/ 1292994 h 6858000"/>
              <a:gd name="connsiteX599" fmla="*/ 5009948 w 7467600"/>
              <a:gd name="connsiteY599" fmla="*/ 1273619 h 6858000"/>
              <a:gd name="connsiteX600" fmla="*/ 5121777 w 7467600"/>
              <a:gd name="connsiteY600" fmla="*/ 1654213 h 6858000"/>
              <a:gd name="connsiteX601" fmla="*/ 5293545 w 7467600"/>
              <a:gd name="connsiteY601" fmla="*/ 2072247 h 6858000"/>
              <a:gd name="connsiteX602" fmla="*/ 5294042 w 7467600"/>
              <a:gd name="connsiteY602" fmla="*/ 2065019 h 6858000"/>
              <a:gd name="connsiteX603" fmla="*/ 5171936 w 7467600"/>
              <a:gd name="connsiteY603" fmla="*/ 1647613 h 6858000"/>
              <a:gd name="connsiteX604" fmla="*/ 5009948 w 7467600"/>
              <a:gd name="connsiteY604" fmla="*/ 1273619 h 6858000"/>
              <a:gd name="connsiteX605" fmla="*/ 655236 w 7467600"/>
              <a:gd name="connsiteY605" fmla="*/ 1268632 h 6858000"/>
              <a:gd name="connsiteX606" fmla="*/ 839521 w 7467600"/>
              <a:gd name="connsiteY606" fmla="*/ 1685315 h 6858000"/>
              <a:gd name="connsiteX607" fmla="*/ 1109416 w 7467600"/>
              <a:gd name="connsiteY607" fmla="*/ 2061663 h 6858000"/>
              <a:gd name="connsiteX608" fmla="*/ 1298300 w 7467600"/>
              <a:gd name="connsiteY608" fmla="*/ 2247742 h 6858000"/>
              <a:gd name="connsiteX609" fmla="*/ 1125871 w 7467600"/>
              <a:gd name="connsiteY609" fmla="*/ 1989513 h 6858000"/>
              <a:gd name="connsiteX610" fmla="*/ 981574 w 7467600"/>
              <a:gd name="connsiteY610" fmla="*/ 1783157 h 6858000"/>
              <a:gd name="connsiteX611" fmla="*/ 922198 w 7467600"/>
              <a:gd name="connsiteY611" fmla="*/ 1677437 h 6858000"/>
              <a:gd name="connsiteX612" fmla="*/ 869293 w 7467600"/>
              <a:gd name="connsiteY612" fmla="*/ 1583214 h 6858000"/>
              <a:gd name="connsiteX613" fmla="*/ 751431 w 7467600"/>
              <a:gd name="connsiteY613" fmla="*/ 1405731 h 6858000"/>
              <a:gd name="connsiteX614" fmla="*/ 655236 w 7467600"/>
              <a:gd name="connsiteY614" fmla="*/ 1268632 h 6858000"/>
              <a:gd name="connsiteX615" fmla="*/ 6516292 w 7467600"/>
              <a:gd name="connsiteY615" fmla="*/ 1263064 h 6858000"/>
              <a:gd name="connsiteX616" fmla="*/ 5736320 w 7467600"/>
              <a:gd name="connsiteY616" fmla="*/ 1501803 h 6858000"/>
              <a:gd name="connsiteX617" fmla="*/ 6516292 w 7467600"/>
              <a:gd name="connsiteY617" fmla="*/ 1263064 h 6858000"/>
              <a:gd name="connsiteX618" fmla="*/ 291466 w 7467600"/>
              <a:gd name="connsiteY618" fmla="*/ 1250369 h 6858000"/>
              <a:gd name="connsiteX619" fmla="*/ 323180 w 7467600"/>
              <a:gd name="connsiteY619" fmla="*/ 1435283 h 6858000"/>
              <a:gd name="connsiteX620" fmla="*/ 349381 w 7467600"/>
              <a:gd name="connsiteY620" fmla="*/ 1875041 h 6858000"/>
              <a:gd name="connsiteX621" fmla="*/ 374363 w 7467600"/>
              <a:gd name="connsiteY621" fmla="*/ 1506494 h 6858000"/>
              <a:gd name="connsiteX622" fmla="*/ 302168 w 7467600"/>
              <a:gd name="connsiteY622" fmla="*/ 1274495 h 6858000"/>
              <a:gd name="connsiteX623" fmla="*/ 291466 w 7467600"/>
              <a:gd name="connsiteY623" fmla="*/ 1250369 h 6858000"/>
              <a:gd name="connsiteX624" fmla="*/ 678222 w 7467600"/>
              <a:gd name="connsiteY624" fmla="*/ 1248670 h 6858000"/>
              <a:gd name="connsiteX625" fmla="*/ 775536 w 7467600"/>
              <a:gd name="connsiteY625" fmla="*/ 1388015 h 6858000"/>
              <a:gd name="connsiteX626" fmla="*/ 894529 w 7467600"/>
              <a:gd name="connsiteY626" fmla="*/ 1567739 h 6858000"/>
              <a:gd name="connsiteX627" fmla="*/ 948000 w 7467600"/>
              <a:gd name="connsiteY627" fmla="*/ 1663088 h 6858000"/>
              <a:gd name="connsiteX628" fmla="*/ 1006812 w 7467600"/>
              <a:gd name="connsiteY628" fmla="*/ 1767683 h 6858000"/>
              <a:gd name="connsiteX629" fmla="*/ 1149133 w 7467600"/>
              <a:gd name="connsiteY629" fmla="*/ 1971513 h 6858000"/>
              <a:gd name="connsiteX630" fmla="*/ 1333952 w 7467600"/>
              <a:gd name="connsiteY630" fmla="*/ 2251620 h 6858000"/>
              <a:gd name="connsiteX631" fmla="*/ 1337329 w 7467600"/>
              <a:gd name="connsiteY631" fmla="*/ 2258350 h 6858000"/>
              <a:gd name="connsiteX632" fmla="*/ 1014726 w 7467600"/>
              <a:gd name="connsiteY632" fmla="*/ 1615556 h 6858000"/>
              <a:gd name="connsiteX633" fmla="*/ 678222 w 7467600"/>
              <a:gd name="connsiteY633" fmla="*/ 1248670 h 6858000"/>
              <a:gd name="connsiteX634" fmla="*/ 6691602 w 7467600"/>
              <a:gd name="connsiteY634" fmla="*/ 1140573 h 6858000"/>
              <a:gd name="connsiteX635" fmla="*/ 6571100 w 7467600"/>
              <a:gd name="connsiteY635" fmla="*/ 1183662 h 6858000"/>
              <a:gd name="connsiteX636" fmla="*/ 6241687 w 7467600"/>
              <a:gd name="connsiteY636" fmla="*/ 1257600 h 6858000"/>
              <a:gd name="connsiteX637" fmla="*/ 5693009 w 7467600"/>
              <a:gd name="connsiteY637" fmla="*/ 1478256 h 6858000"/>
              <a:gd name="connsiteX638" fmla="*/ 6548420 w 7467600"/>
              <a:gd name="connsiteY638" fmla="*/ 1214599 h 6858000"/>
              <a:gd name="connsiteX639" fmla="*/ 6605473 w 7467600"/>
              <a:gd name="connsiteY639" fmla="*/ 1184686 h 6858000"/>
              <a:gd name="connsiteX640" fmla="*/ 6691602 w 7467600"/>
              <a:gd name="connsiteY640" fmla="*/ 1140573 h 6858000"/>
              <a:gd name="connsiteX641" fmla="*/ 4002475 w 7467600"/>
              <a:gd name="connsiteY641" fmla="*/ 1037802 h 6858000"/>
              <a:gd name="connsiteX642" fmla="*/ 4000324 w 7467600"/>
              <a:gd name="connsiteY642" fmla="*/ 1039362 h 6858000"/>
              <a:gd name="connsiteX643" fmla="*/ 4002862 w 7467600"/>
              <a:gd name="connsiteY643" fmla="*/ 1042866 h 6858000"/>
              <a:gd name="connsiteX644" fmla="*/ 4002475 w 7467600"/>
              <a:gd name="connsiteY644" fmla="*/ 1037802 h 6858000"/>
              <a:gd name="connsiteX645" fmla="*/ 506322 w 7467600"/>
              <a:gd name="connsiteY645" fmla="*/ 1020997 h 6858000"/>
              <a:gd name="connsiteX646" fmla="*/ 533068 w 7467600"/>
              <a:gd name="connsiteY646" fmla="*/ 1029409 h 6858000"/>
              <a:gd name="connsiteX647" fmla="*/ 1232525 w 7467600"/>
              <a:gd name="connsiteY647" fmla="*/ 1804675 h 6858000"/>
              <a:gd name="connsiteX648" fmla="*/ 1388858 w 7467600"/>
              <a:gd name="connsiteY648" fmla="*/ 2368011 h 6858000"/>
              <a:gd name="connsiteX649" fmla="*/ 1384098 w 7467600"/>
              <a:gd name="connsiteY649" fmla="*/ 2378125 h 6858000"/>
              <a:gd name="connsiteX650" fmla="*/ 1425393 w 7467600"/>
              <a:gd name="connsiteY650" fmla="*/ 2589124 h 6858000"/>
              <a:gd name="connsiteX651" fmla="*/ 1424001 w 7467600"/>
              <a:gd name="connsiteY651" fmla="*/ 2597541 h 6858000"/>
              <a:gd name="connsiteX652" fmla="*/ 2152729 w 7467600"/>
              <a:gd name="connsiteY652" fmla="*/ 2864487 h 6858000"/>
              <a:gd name="connsiteX653" fmla="*/ 2020609 w 7467600"/>
              <a:gd name="connsiteY653" fmla="*/ 2539671 h 6858000"/>
              <a:gd name="connsiteX654" fmla="*/ 2018920 w 7467600"/>
              <a:gd name="connsiteY654" fmla="*/ 2536309 h 6858000"/>
              <a:gd name="connsiteX655" fmla="*/ 1342441 w 7467600"/>
              <a:gd name="connsiteY655" fmla="*/ 1173017 h 6858000"/>
              <a:gd name="connsiteX656" fmla="*/ 1367925 w 7467600"/>
              <a:gd name="connsiteY656" fmla="*/ 1135648 h 6858000"/>
              <a:gd name="connsiteX657" fmla="*/ 1771401 w 7467600"/>
              <a:gd name="connsiteY657" fmla="*/ 1806673 h 6858000"/>
              <a:gd name="connsiteX658" fmla="*/ 1972385 w 7467600"/>
              <a:gd name="connsiteY658" fmla="*/ 2198735 h 6858000"/>
              <a:gd name="connsiteX659" fmla="*/ 2040892 w 7467600"/>
              <a:gd name="connsiteY659" fmla="*/ 2405205 h 6858000"/>
              <a:gd name="connsiteX660" fmla="*/ 2131689 w 7467600"/>
              <a:gd name="connsiteY660" fmla="*/ 1936926 h 6858000"/>
              <a:gd name="connsiteX661" fmla="*/ 2454820 w 7467600"/>
              <a:gd name="connsiteY661" fmla="*/ 1248808 h 6858000"/>
              <a:gd name="connsiteX662" fmla="*/ 2492512 w 7467600"/>
              <a:gd name="connsiteY662" fmla="*/ 1302920 h 6858000"/>
              <a:gd name="connsiteX663" fmla="*/ 2081216 w 7467600"/>
              <a:gd name="connsiteY663" fmla="*/ 2527513 h 6858000"/>
              <a:gd name="connsiteX664" fmla="*/ 2081211 w 7467600"/>
              <a:gd name="connsiteY664" fmla="*/ 2528916 h 6858000"/>
              <a:gd name="connsiteX665" fmla="*/ 2199067 w 7467600"/>
              <a:gd name="connsiteY665" fmla="*/ 2884061 h 6858000"/>
              <a:gd name="connsiteX666" fmla="*/ 3192586 w 7467600"/>
              <a:gd name="connsiteY666" fmla="*/ 3411496 h 6858000"/>
              <a:gd name="connsiteX667" fmla="*/ 3182620 w 7467600"/>
              <a:gd name="connsiteY667" fmla="*/ 3483279 h 6858000"/>
              <a:gd name="connsiteX668" fmla="*/ 2435119 w 7467600"/>
              <a:gd name="connsiteY668" fmla="*/ 3080173 h 6858000"/>
              <a:gd name="connsiteX669" fmla="*/ 2410152 w 7467600"/>
              <a:gd name="connsiteY669" fmla="*/ 3063751 h 6858000"/>
              <a:gd name="connsiteX670" fmla="*/ 2408099 w 7467600"/>
              <a:gd name="connsiteY670" fmla="*/ 3064403 h 6858000"/>
              <a:gd name="connsiteX671" fmla="*/ 2407218 w 7467600"/>
              <a:gd name="connsiteY671" fmla="*/ 3070324 h 6858000"/>
              <a:gd name="connsiteX672" fmla="*/ 2380138 w 7467600"/>
              <a:gd name="connsiteY672" fmla="*/ 3099341 h 6858000"/>
              <a:gd name="connsiteX673" fmla="*/ 1765923 w 7467600"/>
              <a:gd name="connsiteY673" fmla="*/ 3581043 h 6858000"/>
              <a:gd name="connsiteX674" fmla="*/ 1702258 w 7467600"/>
              <a:gd name="connsiteY674" fmla="*/ 3612286 h 6858000"/>
              <a:gd name="connsiteX675" fmla="*/ 1538370 w 7467600"/>
              <a:gd name="connsiteY675" fmla="*/ 3811804 h 6858000"/>
              <a:gd name="connsiteX676" fmla="*/ 542867 w 7467600"/>
              <a:gd name="connsiteY676" fmla="*/ 4944092 h 6858000"/>
              <a:gd name="connsiteX677" fmla="*/ 515800 w 7467600"/>
              <a:gd name="connsiteY677" fmla="*/ 4862180 h 6858000"/>
              <a:gd name="connsiteX678" fmla="*/ 909145 w 7467600"/>
              <a:gd name="connsiteY678" fmla="*/ 4199225 h 6858000"/>
              <a:gd name="connsiteX679" fmla="*/ 1214067 w 7467600"/>
              <a:gd name="connsiteY679" fmla="*/ 3908561 h 6858000"/>
              <a:gd name="connsiteX680" fmla="*/ 640967 w 7467600"/>
              <a:gd name="connsiteY680" fmla="*/ 4105601 h 6858000"/>
              <a:gd name="connsiteX681" fmla="*/ 112563 w 7467600"/>
              <a:gd name="connsiteY681" fmla="*/ 4396952 h 6858000"/>
              <a:gd name="connsiteX682" fmla="*/ 0 w 7467600"/>
              <a:gd name="connsiteY682" fmla="*/ 4466006 h 6858000"/>
              <a:gd name="connsiteX683" fmla="*/ 0 w 7467600"/>
              <a:gd name="connsiteY683" fmla="*/ 4233763 h 6858000"/>
              <a:gd name="connsiteX684" fmla="*/ 36881 w 7467600"/>
              <a:gd name="connsiteY684" fmla="*/ 4200118 h 6858000"/>
              <a:gd name="connsiteX685" fmla="*/ 910534 w 7467600"/>
              <a:gd name="connsiteY685" fmla="*/ 3629753 h 6858000"/>
              <a:gd name="connsiteX686" fmla="*/ 1578717 w 7467600"/>
              <a:gd name="connsiteY686" fmla="*/ 3575982 h 6858000"/>
              <a:gd name="connsiteX687" fmla="*/ 2338780 w 7467600"/>
              <a:gd name="connsiteY687" fmla="*/ 3033725 h 6858000"/>
              <a:gd name="connsiteX688" fmla="*/ 1807991 w 7467600"/>
              <a:gd name="connsiteY688" fmla="*/ 2807184 h 6858000"/>
              <a:gd name="connsiteX689" fmla="*/ 1416358 w 7467600"/>
              <a:gd name="connsiteY689" fmla="*/ 3112571 h 6858000"/>
              <a:gd name="connsiteX690" fmla="*/ 939066 w 7467600"/>
              <a:gd name="connsiteY690" fmla="*/ 3378798 h 6858000"/>
              <a:gd name="connsiteX691" fmla="*/ 115099 w 7467600"/>
              <a:gd name="connsiteY691" fmla="*/ 3607650 h 6858000"/>
              <a:gd name="connsiteX692" fmla="*/ 97284 w 7467600"/>
              <a:gd name="connsiteY692" fmla="*/ 3520393 h 6858000"/>
              <a:gd name="connsiteX693" fmla="*/ 922050 w 7467600"/>
              <a:gd name="connsiteY693" fmla="*/ 3074867 h 6858000"/>
              <a:gd name="connsiteX694" fmla="*/ 1405265 w 7467600"/>
              <a:gd name="connsiteY694" fmla="*/ 3016319 h 6858000"/>
              <a:gd name="connsiteX695" fmla="*/ 1407512 w 7467600"/>
              <a:gd name="connsiteY695" fmla="*/ 3018001 h 6858000"/>
              <a:gd name="connsiteX696" fmla="*/ 1726266 w 7467600"/>
              <a:gd name="connsiteY696" fmla="*/ 2777274 h 6858000"/>
              <a:gd name="connsiteX697" fmla="*/ 625390 w 7467600"/>
              <a:gd name="connsiteY697" fmla="*/ 2514541 h 6858000"/>
              <a:gd name="connsiteX698" fmla="*/ 619799 w 7467600"/>
              <a:gd name="connsiteY698" fmla="*/ 2527180 h 6858000"/>
              <a:gd name="connsiteX699" fmla="*/ 310030 w 7467600"/>
              <a:gd name="connsiteY699" fmla="*/ 2771818 h 6858000"/>
              <a:gd name="connsiteX700" fmla="*/ 173877 w 7467600"/>
              <a:gd name="connsiteY700" fmla="*/ 2937056 h 6858000"/>
              <a:gd name="connsiteX701" fmla="*/ 77889 w 7467600"/>
              <a:gd name="connsiteY701" fmla="*/ 3138440 h 6858000"/>
              <a:gd name="connsiteX702" fmla="*/ 0 w 7467600"/>
              <a:gd name="connsiteY702" fmla="*/ 3271395 h 6858000"/>
              <a:gd name="connsiteX703" fmla="*/ 0 w 7467600"/>
              <a:gd name="connsiteY703" fmla="*/ 3153002 h 6858000"/>
              <a:gd name="connsiteX704" fmla="*/ 2386 w 7467600"/>
              <a:gd name="connsiteY704" fmla="*/ 3149203 h 6858000"/>
              <a:gd name="connsiteX705" fmla="*/ 89753 w 7467600"/>
              <a:gd name="connsiteY705" fmla="*/ 2987702 h 6858000"/>
              <a:gd name="connsiteX706" fmla="*/ 76869 w 7467600"/>
              <a:gd name="connsiteY706" fmla="*/ 3005404 h 6858000"/>
              <a:gd name="connsiteX707" fmla="*/ 32049 w 7467600"/>
              <a:gd name="connsiteY707" fmla="*/ 3065814 h 6858000"/>
              <a:gd name="connsiteX708" fmla="*/ 0 w 7467600"/>
              <a:gd name="connsiteY708" fmla="*/ 3108744 h 6858000"/>
              <a:gd name="connsiteX709" fmla="*/ 0 w 7467600"/>
              <a:gd name="connsiteY709" fmla="*/ 3058059 h 6858000"/>
              <a:gd name="connsiteX710" fmla="*/ 7610 w 7467600"/>
              <a:gd name="connsiteY710" fmla="*/ 3047889 h 6858000"/>
              <a:gd name="connsiteX711" fmla="*/ 52419 w 7467600"/>
              <a:gd name="connsiteY711" fmla="*/ 2987479 h 6858000"/>
              <a:gd name="connsiteX712" fmla="*/ 59142 w 7467600"/>
              <a:gd name="connsiteY712" fmla="*/ 2978488 h 6858000"/>
              <a:gd name="connsiteX713" fmla="*/ 0 w 7467600"/>
              <a:gd name="connsiteY713" fmla="*/ 3015334 h 6858000"/>
              <a:gd name="connsiteX714" fmla="*/ 0 w 7467600"/>
              <a:gd name="connsiteY714" fmla="*/ 2914286 h 6858000"/>
              <a:gd name="connsiteX715" fmla="*/ 36383 w 7467600"/>
              <a:gd name="connsiteY715" fmla="*/ 2901128 h 6858000"/>
              <a:gd name="connsiteX716" fmla="*/ 156329 w 7467600"/>
              <a:gd name="connsiteY716" fmla="*/ 2840533 h 6858000"/>
              <a:gd name="connsiteX717" fmla="*/ 358355 w 7467600"/>
              <a:gd name="connsiteY717" fmla="*/ 2620471 h 6858000"/>
              <a:gd name="connsiteX718" fmla="*/ 510577 w 7467600"/>
              <a:gd name="connsiteY718" fmla="*/ 2501244 h 6858000"/>
              <a:gd name="connsiteX719" fmla="*/ 211967 w 7467600"/>
              <a:gd name="connsiteY719" fmla="*/ 2479171 h 6858000"/>
              <a:gd name="connsiteX720" fmla="*/ 0 w 7467600"/>
              <a:gd name="connsiteY720" fmla="*/ 2476398 h 6858000"/>
              <a:gd name="connsiteX721" fmla="*/ 0 w 7467600"/>
              <a:gd name="connsiteY721" fmla="*/ 2389189 h 6858000"/>
              <a:gd name="connsiteX722" fmla="*/ 103062 w 7467600"/>
              <a:gd name="connsiteY722" fmla="*/ 2389518 h 6858000"/>
              <a:gd name="connsiteX723" fmla="*/ 510734 w 7467600"/>
              <a:gd name="connsiteY723" fmla="*/ 2416201 h 6858000"/>
              <a:gd name="connsiteX724" fmla="*/ 279257 w 7467600"/>
              <a:gd name="connsiteY724" fmla="*/ 2092102 h 6858000"/>
              <a:gd name="connsiteX725" fmla="*/ 65265 w 7467600"/>
              <a:gd name="connsiteY725" fmla="*/ 2006049 h 6858000"/>
              <a:gd name="connsiteX726" fmla="*/ 0 w 7467600"/>
              <a:gd name="connsiteY726" fmla="*/ 1982532 h 6858000"/>
              <a:gd name="connsiteX727" fmla="*/ 0 w 7467600"/>
              <a:gd name="connsiteY727" fmla="*/ 1912789 h 6858000"/>
              <a:gd name="connsiteX728" fmla="*/ 97460 w 7467600"/>
              <a:gd name="connsiteY728" fmla="*/ 1953725 h 6858000"/>
              <a:gd name="connsiteX729" fmla="*/ 221272 w 7467600"/>
              <a:gd name="connsiteY729" fmla="*/ 1980766 h 6858000"/>
              <a:gd name="connsiteX730" fmla="*/ 116765 w 7467600"/>
              <a:gd name="connsiteY730" fmla="*/ 1911033 h 6858000"/>
              <a:gd name="connsiteX731" fmla="*/ 16405 w 7467600"/>
              <a:gd name="connsiteY731" fmla="*/ 1803412 h 6858000"/>
              <a:gd name="connsiteX732" fmla="*/ 0 w 7467600"/>
              <a:gd name="connsiteY732" fmla="*/ 1784777 h 6858000"/>
              <a:gd name="connsiteX733" fmla="*/ 0 w 7467600"/>
              <a:gd name="connsiteY733" fmla="*/ 1740082 h 6858000"/>
              <a:gd name="connsiteX734" fmla="*/ 39394 w 7467600"/>
              <a:gd name="connsiteY734" fmla="*/ 1784856 h 6858000"/>
              <a:gd name="connsiteX735" fmla="*/ 135813 w 7467600"/>
              <a:gd name="connsiteY735" fmla="*/ 1888838 h 6858000"/>
              <a:gd name="connsiteX736" fmla="*/ 242575 w 7467600"/>
              <a:gd name="connsiteY736" fmla="*/ 1958841 h 6858000"/>
              <a:gd name="connsiteX737" fmla="*/ 82197 w 7467600"/>
              <a:gd name="connsiteY737" fmla="*/ 1754826 h 6858000"/>
              <a:gd name="connsiteX738" fmla="*/ 0 w 7467600"/>
              <a:gd name="connsiteY738" fmla="*/ 1679650 h 6858000"/>
              <a:gd name="connsiteX739" fmla="*/ 0 w 7467600"/>
              <a:gd name="connsiteY739" fmla="*/ 1602463 h 6858000"/>
              <a:gd name="connsiteX740" fmla="*/ 84689 w 7467600"/>
              <a:gd name="connsiteY740" fmla="*/ 1677442 h 6858000"/>
              <a:gd name="connsiteX741" fmla="*/ 298437 w 7467600"/>
              <a:gd name="connsiteY741" fmla="*/ 1968019 h 6858000"/>
              <a:gd name="connsiteX742" fmla="*/ 227269 w 7467600"/>
              <a:gd name="connsiteY742" fmla="*/ 1114064 h 6858000"/>
              <a:gd name="connsiteX743" fmla="*/ 248003 w 7467600"/>
              <a:gd name="connsiteY743" fmla="*/ 1089613 h 6858000"/>
              <a:gd name="connsiteX744" fmla="*/ 427020 w 7467600"/>
              <a:gd name="connsiteY744" fmla="*/ 1619803 h 6858000"/>
              <a:gd name="connsiteX745" fmla="*/ 340345 w 7467600"/>
              <a:gd name="connsiteY745" fmla="*/ 2027739 h 6858000"/>
              <a:gd name="connsiteX746" fmla="*/ 360865 w 7467600"/>
              <a:gd name="connsiteY746" fmla="*/ 2044827 h 6858000"/>
              <a:gd name="connsiteX747" fmla="*/ 560414 w 7467600"/>
              <a:gd name="connsiteY747" fmla="*/ 2421457 h 6858000"/>
              <a:gd name="connsiteX748" fmla="*/ 1359703 w 7467600"/>
              <a:gd name="connsiteY748" fmla="*/ 2578554 h 6858000"/>
              <a:gd name="connsiteX749" fmla="*/ 1359422 w 7467600"/>
              <a:gd name="connsiteY749" fmla="*/ 2577994 h 6858000"/>
              <a:gd name="connsiteX750" fmla="*/ 828701 w 7467600"/>
              <a:gd name="connsiteY750" fmla="*/ 1839520 h 6858000"/>
              <a:gd name="connsiteX751" fmla="*/ 494427 w 7467600"/>
              <a:gd name="connsiteY751" fmla="*/ 1092333 h 6858000"/>
              <a:gd name="connsiteX752" fmla="*/ 506322 w 7467600"/>
              <a:gd name="connsiteY752" fmla="*/ 1020997 h 6858000"/>
              <a:gd name="connsiteX753" fmla="*/ 4570198 w 7467600"/>
              <a:gd name="connsiteY753" fmla="*/ 978081 h 6858000"/>
              <a:gd name="connsiteX754" fmla="*/ 4523691 w 7467600"/>
              <a:gd name="connsiteY754" fmla="*/ 1127776 h 6858000"/>
              <a:gd name="connsiteX755" fmla="*/ 4509875 w 7467600"/>
              <a:gd name="connsiteY755" fmla="*/ 1167552 h 6858000"/>
              <a:gd name="connsiteX756" fmla="*/ 4478168 w 7467600"/>
              <a:gd name="connsiteY756" fmla="*/ 1260735 h 6858000"/>
              <a:gd name="connsiteX757" fmla="*/ 4409309 w 7467600"/>
              <a:gd name="connsiteY757" fmla="*/ 1666996 h 6858000"/>
              <a:gd name="connsiteX758" fmla="*/ 4370031 w 7467600"/>
              <a:gd name="connsiteY758" fmla="*/ 1955666 h 6858000"/>
              <a:gd name="connsiteX759" fmla="*/ 4570198 w 7467600"/>
              <a:gd name="connsiteY759" fmla="*/ 978081 h 6858000"/>
              <a:gd name="connsiteX760" fmla="*/ 4557898 w 7467600"/>
              <a:gd name="connsiteY760" fmla="*/ 900011 h 6858000"/>
              <a:gd name="connsiteX761" fmla="*/ 4344840 w 7467600"/>
              <a:gd name="connsiteY761" fmla="*/ 1922038 h 6858000"/>
              <a:gd name="connsiteX762" fmla="*/ 4378710 w 7467600"/>
              <a:gd name="connsiteY762" fmla="*/ 1665516 h 6858000"/>
              <a:gd name="connsiteX763" fmla="*/ 4448798 w 7467600"/>
              <a:gd name="connsiteY763" fmla="*/ 1253024 h 6858000"/>
              <a:gd name="connsiteX764" fmla="*/ 4480315 w 7467600"/>
              <a:gd name="connsiteY764" fmla="*/ 1158454 h 6858000"/>
              <a:gd name="connsiteX765" fmla="*/ 4494133 w 7467600"/>
              <a:gd name="connsiteY765" fmla="*/ 1118676 h 6858000"/>
              <a:gd name="connsiteX766" fmla="*/ 4557898 w 7467600"/>
              <a:gd name="connsiteY766" fmla="*/ 900011 h 6858000"/>
              <a:gd name="connsiteX767" fmla="*/ 5870151 w 7467600"/>
              <a:gd name="connsiteY767" fmla="*/ 898890 h 6858000"/>
              <a:gd name="connsiteX768" fmla="*/ 5861335 w 7467600"/>
              <a:gd name="connsiteY768" fmla="*/ 899177 h 6858000"/>
              <a:gd name="connsiteX769" fmla="*/ 5843702 w 7467600"/>
              <a:gd name="connsiteY769" fmla="*/ 899748 h 6858000"/>
              <a:gd name="connsiteX770" fmla="*/ 5651107 w 7467600"/>
              <a:gd name="connsiteY770" fmla="*/ 920306 h 6858000"/>
              <a:gd name="connsiteX771" fmla="*/ 5459407 w 7467600"/>
              <a:gd name="connsiteY771" fmla="*/ 940975 h 6858000"/>
              <a:gd name="connsiteX772" fmla="*/ 5374846 w 7467600"/>
              <a:gd name="connsiteY772" fmla="*/ 941988 h 6858000"/>
              <a:gd name="connsiteX773" fmla="*/ 5256105 w 7467600"/>
              <a:gd name="connsiteY773" fmla="*/ 945632 h 6858000"/>
              <a:gd name="connsiteX774" fmla="*/ 5107071 w 7467600"/>
              <a:gd name="connsiteY774" fmla="*/ 969720 h 6858000"/>
              <a:gd name="connsiteX775" fmla="*/ 4998681 w 7467600"/>
              <a:gd name="connsiteY775" fmla="*/ 988771 h 6858000"/>
              <a:gd name="connsiteX776" fmla="*/ 5870151 w 7467600"/>
              <a:gd name="connsiteY776" fmla="*/ 898890 h 6858000"/>
              <a:gd name="connsiteX777" fmla="*/ 5504425 w 7467600"/>
              <a:gd name="connsiteY777" fmla="*/ 848067 h 6858000"/>
              <a:gd name="connsiteX778" fmla="*/ 4968849 w 7467600"/>
              <a:gd name="connsiteY778" fmla="*/ 962318 h 6858000"/>
              <a:gd name="connsiteX779" fmla="*/ 5104039 w 7467600"/>
              <a:gd name="connsiteY779" fmla="*/ 940634 h 6858000"/>
              <a:gd name="connsiteX780" fmla="*/ 5256311 w 7467600"/>
              <a:gd name="connsiteY780" fmla="*/ 916490 h 6858000"/>
              <a:gd name="connsiteX781" fmla="*/ 5377381 w 7467600"/>
              <a:gd name="connsiteY781" fmla="*/ 912671 h 6858000"/>
              <a:gd name="connsiteX782" fmla="*/ 5460148 w 7467600"/>
              <a:gd name="connsiteY782" fmla="*/ 911442 h 6858000"/>
              <a:gd name="connsiteX783" fmla="*/ 5648971 w 7467600"/>
              <a:gd name="connsiteY783" fmla="*/ 891331 h 6858000"/>
              <a:gd name="connsiteX784" fmla="*/ 5844807 w 7467600"/>
              <a:gd name="connsiteY784" fmla="*/ 870718 h 6858000"/>
              <a:gd name="connsiteX785" fmla="*/ 5862975 w 7467600"/>
              <a:gd name="connsiteY785" fmla="*/ 869756 h 6858000"/>
              <a:gd name="connsiteX786" fmla="*/ 5920887 w 7467600"/>
              <a:gd name="connsiteY786" fmla="*/ 865929 h 6858000"/>
              <a:gd name="connsiteX787" fmla="*/ 5504425 w 7467600"/>
              <a:gd name="connsiteY787" fmla="*/ 848067 h 6858000"/>
              <a:gd name="connsiteX788" fmla="*/ 3607114 w 7467600"/>
              <a:gd name="connsiteY788" fmla="*/ 467441 h 6858000"/>
              <a:gd name="connsiteX789" fmla="*/ 3296242 w 7467600"/>
              <a:gd name="connsiteY789" fmla="*/ 807991 h 6858000"/>
              <a:gd name="connsiteX790" fmla="*/ 3174674 w 7467600"/>
              <a:gd name="connsiteY790" fmla="*/ 919759 h 6858000"/>
              <a:gd name="connsiteX791" fmla="*/ 3042978 w 7467600"/>
              <a:gd name="connsiteY791" fmla="*/ 1054894 h 6858000"/>
              <a:gd name="connsiteX792" fmla="*/ 2968914 w 7467600"/>
              <a:gd name="connsiteY792" fmla="*/ 1133756 h 6858000"/>
              <a:gd name="connsiteX793" fmla="*/ 3103823 w 7467600"/>
              <a:gd name="connsiteY793" fmla="*/ 1026814 h 6858000"/>
              <a:gd name="connsiteX794" fmla="*/ 3607114 w 7467600"/>
              <a:gd name="connsiteY794" fmla="*/ 467441 h 6858000"/>
              <a:gd name="connsiteX795" fmla="*/ 3744487 w 7467600"/>
              <a:gd name="connsiteY795" fmla="*/ 383136 h 6858000"/>
              <a:gd name="connsiteX796" fmla="*/ 3970213 w 7467600"/>
              <a:gd name="connsiteY796" fmla="*/ 995559 h 6858000"/>
              <a:gd name="connsiteX797" fmla="*/ 3744487 w 7467600"/>
              <a:gd name="connsiteY797" fmla="*/ 383136 h 6858000"/>
              <a:gd name="connsiteX798" fmla="*/ 3624562 w 7467600"/>
              <a:gd name="connsiteY798" fmla="*/ 367041 h 6858000"/>
              <a:gd name="connsiteX799" fmla="*/ 3489712 w 7467600"/>
              <a:gd name="connsiteY799" fmla="*/ 485386 h 6858000"/>
              <a:gd name="connsiteX800" fmla="*/ 3182994 w 7467600"/>
              <a:gd name="connsiteY800" fmla="*/ 828265 h 6858000"/>
              <a:gd name="connsiteX801" fmla="*/ 2892114 w 7467600"/>
              <a:gd name="connsiteY801" fmla="*/ 1172635 h 6858000"/>
              <a:gd name="connsiteX802" fmla="*/ 3021459 w 7467600"/>
              <a:gd name="connsiteY802" fmla="*/ 1035385 h 6858000"/>
              <a:gd name="connsiteX803" fmla="*/ 3153873 w 7467600"/>
              <a:gd name="connsiteY803" fmla="*/ 898971 h 6858000"/>
              <a:gd name="connsiteX804" fmla="*/ 3276511 w 7467600"/>
              <a:gd name="connsiteY804" fmla="*/ 786423 h 6858000"/>
              <a:gd name="connsiteX805" fmla="*/ 3584154 w 7467600"/>
              <a:gd name="connsiteY805" fmla="*/ 448218 h 6858000"/>
              <a:gd name="connsiteX806" fmla="*/ 3624562 w 7467600"/>
              <a:gd name="connsiteY806" fmla="*/ 367041 h 6858000"/>
              <a:gd name="connsiteX807" fmla="*/ 3766672 w 7467600"/>
              <a:gd name="connsiteY807" fmla="*/ 359429 h 6858000"/>
              <a:gd name="connsiteX808" fmla="*/ 3996338 w 7467600"/>
              <a:gd name="connsiteY808" fmla="*/ 968237 h 6858000"/>
              <a:gd name="connsiteX809" fmla="*/ 3766672 w 7467600"/>
              <a:gd name="connsiteY809" fmla="*/ 359429 h 6858000"/>
              <a:gd name="connsiteX810" fmla="*/ 5805386 w 7467600"/>
              <a:gd name="connsiteY810" fmla="*/ 239240 h 6858000"/>
              <a:gd name="connsiteX811" fmla="*/ 5736947 w 7467600"/>
              <a:gd name="connsiteY811" fmla="*/ 261367 h 6858000"/>
              <a:gd name="connsiteX812" fmla="*/ 5427012 w 7467600"/>
              <a:gd name="connsiteY812" fmla="*/ 311272 h 6858000"/>
              <a:gd name="connsiteX813" fmla="*/ 5147818 w 7467600"/>
              <a:gd name="connsiteY813" fmla="*/ 322112 h 6858000"/>
              <a:gd name="connsiteX814" fmla="*/ 5060854 w 7467600"/>
              <a:gd name="connsiteY814" fmla="*/ 311882 h 6858000"/>
              <a:gd name="connsiteX815" fmla="*/ 4945989 w 7467600"/>
              <a:gd name="connsiteY815" fmla="*/ 300516 h 6858000"/>
              <a:gd name="connsiteX816" fmla="*/ 5410479 w 7467600"/>
              <a:gd name="connsiteY816" fmla="*/ 348434 h 6858000"/>
              <a:gd name="connsiteX817" fmla="*/ 5805386 w 7467600"/>
              <a:gd name="connsiteY817" fmla="*/ 239240 h 6858000"/>
              <a:gd name="connsiteX818" fmla="*/ 5905192 w 7467600"/>
              <a:gd name="connsiteY818" fmla="*/ 163079 h 6858000"/>
              <a:gd name="connsiteX819" fmla="*/ 5865655 w 7467600"/>
              <a:gd name="connsiteY819" fmla="*/ 171901 h 6858000"/>
              <a:gd name="connsiteX820" fmla="*/ 5259740 w 7467600"/>
              <a:gd name="connsiteY820" fmla="*/ 257013 h 6858000"/>
              <a:gd name="connsiteX821" fmla="*/ 5208466 w 7467600"/>
              <a:gd name="connsiteY821" fmla="*/ 257550 h 6858000"/>
              <a:gd name="connsiteX822" fmla="*/ 4980204 w 7467600"/>
              <a:gd name="connsiteY822" fmla="*/ 271903 h 6858000"/>
              <a:gd name="connsiteX823" fmla="*/ 5068068 w 7467600"/>
              <a:gd name="connsiteY823" fmla="*/ 282244 h 6858000"/>
              <a:gd name="connsiteX824" fmla="*/ 5153231 w 7467600"/>
              <a:gd name="connsiteY824" fmla="*/ 292240 h 6858000"/>
              <a:gd name="connsiteX825" fmla="*/ 5426491 w 7467600"/>
              <a:gd name="connsiteY825" fmla="*/ 281128 h 6858000"/>
              <a:gd name="connsiteX826" fmla="*/ 5731212 w 7467600"/>
              <a:gd name="connsiteY826" fmla="*/ 231951 h 6858000"/>
              <a:gd name="connsiteX827" fmla="*/ 5905192 w 7467600"/>
              <a:gd name="connsiteY827" fmla="*/ 163079 h 6858000"/>
              <a:gd name="connsiteX828" fmla="*/ 5944437 w 7467600"/>
              <a:gd name="connsiteY828" fmla="*/ 113829 h 6858000"/>
              <a:gd name="connsiteX829" fmla="*/ 5825032 w 7467600"/>
              <a:gd name="connsiteY829" fmla="*/ 146405 h 6858000"/>
              <a:gd name="connsiteX830" fmla="*/ 4955599 w 7467600"/>
              <a:gd name="connsiteY830" fmla="*/ 247008 h 6858000"/>
              <a:gd name="connsiteX831" fmla="*/ 5210104 w 7467600"/>
              <a:gd name="connsiteY831" fmla="*/ 228123 h 6858000"/>
              <a:gd name="connsiteX832" fmla="*/ 5261015 w 7467600"/>
              <a:gd name="connsiteY832" fmla="*/ 227087 h 6858000"/>
              <a:gd name="connsiteX833" fmla="*/ 5861181 w 7467600"/>
              <a:gd name="connsiteY833" fmla="*/ 143093 h 6858000"/>
              <a:gd name="connsiteX834" fmla="*/ 5961252 w 7467600"/>
              <a:gd name="connsiteY834" fmla="*/ 114820 h 6858000"/>
              <a:gd name="connsiteX835" fmla="*/ 5944437 w 7467600"/>
              <a:gd name="connsiteY835" fmla="*/ 113829 h 6858000"/>
              <a:gd name="connsiteX836" fmla="*/ 3882765 w 7467600"/>
              <a:gd name="connsiteY836" fmla="*/ 0 h 6858000"/>
              <a:gd name="connsiteX837" fmla="*/ 3995099 w 7467600"/>
              <a:gd name="connsiteY837" fmla="*/ 0 h 6858000"/>
              <a:gd name="connsiteX838" fmla="*/ 4163818 w 7467600"/>
              <a:gd name="connsiteY838" fmla="*/ 234104 h 6858000"/>
              <a:gd name="connsiteX839" fmla="*/ 4172099 w 7467600"/>
              <a:gd name="connsiteY839" fmla="*/ 234207 h 6858000"/>
              <a:gd name="connsiteX840" fmla="*/ 4784282 w 7467600"/>
              <a:gd name="connsiteY840" fmla="*/ 276561 h 6858000"/>
              <a:gd name="connsiteX841" fmla="*/ 4801687 w 7467600"/>
              <a:gd name="connsiteY841" fmla="*/ 267764 h 6858000"/>
              <a:gd name="connsiteX842" fmla="*/ 6082788 w 7467600"/>
              <a:gd name="connsiteY842" fmla="*/ 64119 h 6858000"/>
              <a:gd name="connsiteX843" fmla="*/ 6099442 w 7467600"/>
              <a:gd name="connsiteY843" fmla="*/ 82568 h 6858000"/>
              <a:gd name="connsiteX844" fmla="*/ 4804137 w 7467600"/>
              <a:gd name="connsiteY844" fmla="*/ 320931 h 6858000"/>
              <a:gd name="connsiteX845" fmla="*/ 4227047 w 7467600"/>
              <a:gd name="connsiteY845" fmla="*/ 313415 h 6858000"/>
              <a:gd name="connsiteX846" fmla="*/ 4346041 w 7467600"/>
              <a:gd name="connsiteY846" fmla="*/ 456086 h 6858000"/>
              <a:gd name="connsiteX847" fmla="*/ 4870967 w 7467600"/>
              <a:gd name="connsiteY847" fmla="*/ 963061 h 6858000"/>
              <a:gd name="connsiteX848" fmla="*/ 4889647 w 7467600"/>
              <a:gd name="connsiteY848" fmla="*/ 957147 h 6858000"/>
              <a:gd name="connsiteX849" fmla="*/ 5422504 w 7467600"/>
              <a:gd name="connsiteY849" fmla="*/ 805191 h 6858000"/>
              <a:gd name="connsiteX850" fmla="*/ 6087656 w 7467600"/>
              <a:gd name="connsiteY850" fmla="*/ 826703 h 6858000"/>
              <a:gd name="connsiteX851" fmla="*/ 6058717 w 7467600"/>
              <a:gd name="connsiteY851" fmla="*/ 865992 h 6858000"/>
              <a:gd name="connsiteX852" fmla="*/ 4974153 w 7467600"/>
              <a:gd name="connsiteY852" fmla="*/ 1045456 h 6858000"/>
              <a:gd name="connsiteX853" fmla="*/ 5627835 w 7467600"/>
              <a:gd name="connsiteY853" fmla="*/ 1472077 h 6858000"/>
              <a:gd name="connsiteX854" fmla="*/ 5629817 w 7467600"/>
              <a:gd name="connsiteY854" fmla="*/ 1471412 h 6858000"/>
              <a:gd name="connsiteX855" fmla="*/ 5634124 w 7467600"/>
              <a:gd name="connsiteY855" fmla="*/ 1470572 h 6858000"/>
              <a:gd name="connsiteX856" fmla="*/ 5755832 w 7467600"/>
              <a:gd name="connsiteY856" fmla="*/ 1383886 h 6858000"/>
              <a:gd name="connsiteX857" fmla="*/ 6014186 w 7467600"/>
              <a:gd name="connsiteY857" fmla="*/ 1279799 h 6858000"/>
              <a:gd name="connsiteX858" fmla="*/ 6901619 w 7467600"/>
              <a:gd name="connsiteY858" fmla="*/ 1047874 h 6858000"/>
              <a:gd name="connsiteX859" fmla="*/ 6931566 w 7467600"/>
              <a:gd name="connsiteY859" fmla="*/ 1062034 h 6858000"/>
              <a:gd name="connsiteX860" fmla="*/ 5790982 w 7467600"/>
              <a:gd name="connsiteY860" fmla="*/ 1561380 h 6858000"/>
              <a:gd name="connsiteX861" fmla="*/ 6188971 w 7467600"/>
              <a:gd name="connsiteY861" fmla="*/ 1755168 h 6858000"/>
              <a:gd name="connsiteX862" fmla="*/ 6202446 w 7467600"/>
              <a:gd name="connsiteY862" fmla="*/ 1752268 h 6858000"/>
              <a:gd name="connsiteX863" fmla="*/ 7179560 w 7467600"/>
              <a:gd name="connsiteY863" fmla="*/ 1467551 h 6858000"/>
              <a:gd name="connsiteX864" fmla="*/ 7158730 w 7467600"/>
              <a:gd name="connsiteY864" fmla="*/ 1507835 h 6858000"/>
              <a:gd name="connsiteX865" fmla="*/ 6326959 w 7467600"/>
              <a:gd name="connsiteY865" fmla="*/ 1817686 h 6858000"/>
              <a:gd name="connsiteX866" fmla="*/ 6537433 w 7467600"/>
              <a:gd name="connsiteY866" fmla="*/ 1907790 h 6858000"/>
              <a:gd name="connsiteX867" fmla="*/ 6550221 w 7467600"/>
              <a:gd name="connsiteY867" fmla="*/ 1910729 h 6858000"/>
              <a:gd name="connsiteX868" fmla="*/ 6964438 w 7467600"/>
              <a:gd name="connsiteY868" fmla="*/ 2209505 h 6858000"/>
              <a:gd name="connsiteX869" fmla="*/ 7367862 w 7467600"/>
              <a:gd name="connsiteY869" fmla="*/ 2806833 h 6858000"/>
              <a:gd name="connsiteX870" fmla="*/ 7364329 w 7467600"/>
              <a:gd name="connsiteY870" fmla="*/ 2826907 h 6858000"/>
              <a:gd name="connsiteX871" fmla="*/ 7290545 w 7467600"/>
              <a:gd name="connsiteY871" fmla="*/ 2850663 h 6858000"/>
              <a:gd name="connsiteX872" fmla="*/ 6472036 w 7467600"/>
              <a:gd name="connsiteY872" fmla="*/ 1959003 h 6858000"/>
              <a:gd name="connsiteX873" fmla="*/ 5792897 w 7467600"/>
              <a:gd name="connsiteY873" fmla="*/ 1647747 h 6858000"/>
              <a:gd name="connsiteX874" fmla="*/ 5842751 w 7467600"/>
              <a:gd name="connsiteY874" fmla="*/ 1816112 h 6858000"/>
              <a:gd name="connsiteX875" fmla="*/ 5847424 w 7467600"/>
              <a:gd name="connsiteY875" fmla="*/ 1815776 h 6858000"/>
              <a:gd name="connsiteX876" fmla="*/ 6399821 w 7467600"/>
              <a:gd name="connsiteY876" fmla="*/ 2344799 h 6858000"/>
              <a:gd name="connsiteX877" fmla="*/ 6323232 w 7467600"/>
              <a:gd name="connsiteY877" fmla="*/ 2389634 h 6858000"/>
              <a:gd name="connsiteX878" fmla="*/ 5942958 w 7467600"/>
              <a:gd name="connsiteY878" fmla="*/ 2077708 h 6858000"/>
              <a:gd name="connsiteX879" fmla="*/ 5921559 w 7467600"/>
              <a:gd name="connsiteY879" fmla="*/ 2378596 h 6858000"/>
              <a:gd name="connsiteX880" fmla="*/ 5817651 w 7467600"/>
              <a:gd name="connsiteY880" fmla="*/ 3023919 h 6858000"/>
              <a:gd name="connsiteX881" fmla="*/ 5729634 w 7467600"/>
              <a:gd name="connsiteY881" fmla="*/ 3051849 h 6858000"/>
              <a:gd name="connsiteX882" fmla="*/ 5611018 w 7467600"/>
              <a:gd name="connsiteY882" fmla="*/ 2316769 h 6858000"/>
              <a:gd name="connsiteX883" fmla="*/ 5687608 w 7467600"/>
              <a:gd name="connsiteY883" fmla="*/ 2039972 h 6858000"/>
              <a:gd name="connsiteX884" fmla="*/ 5657554 w 7467600"/>
              <a:gd name="connsiteY884" fmla="*/ 1576445 h 6858000"/>
              <a:gd name="connsiteX885" fmla="*/ 5150475 w 7467600"/>
              <a:gd name="connsiteY885" fmla="*/ 1274012 h 6858000"/>
              <a:gd name="connsiteX886" fmla="*/ 5349142 w 7467600"/>
              <a:gd name="connsiteY886" fmla="*/ 2204405 h 6858000"/>
              <a:gd name="connsiteX887" fmla="*/ 5262214 w 7467600"/>
              <a:gd name="connsiteY887" fmla="*/ 2233836 h 6858000"/>
              <a:gd name="connsiteX888" fmla="*/ 4981539 w 7467600"/>
              <a:gd name="connsiteY888" fmla="*/ 1542201 h 6858000"/>
              <a:gd name="connsiteX889" fmla="*/ 4958461 w 7467600"/>
              <a:gd name="connsiteY889" fmla="*/ 1136957 h 6858000"/>
              <a:gd name="connsiteX890" fmla="*/ 4655015 w 7467600"/>
              <a:gd name="connsiteY890" fmla="*/ 891426 h 6858000"/>
              <a:gd name="connsiteX891" fmla="*/ 4348002 w 7467600"/>
              <a:gd name="connsiteY891" fmla="*/ 2205895 h 6858000"/>
              <a:gd name="connsiteX892" fmla="*/ 4262250 w 7467600"/>
              <a:gd name="connsiteY892" fmla="*/ 2219972 h 6858000"/>
              <a:gd name="connsiteX893" fmla="*/ 4550611 w 7467600"/>
              <a:gd name="connsiteY893" fmla="*/ 817540 h 6858000"/>
              <a:gd name="connsiteX894" fmla="*/ 4564418 w 7467600"/>
              <a:gd name="connsiteY894" fmla="*/ 808293 h 6858000"/>
              <a:gd name="connsiteX895" fmla="*/ 4266388 w 7467600"/>
              <a:gd name="connsiteY895" fmla="*/ 500083 h 6858000"/>
              <a:gd name="connsiteX896" fmla="*/ 4032842 w 7467600"/>
              <a:gd name="connsiteY896" fmla="*/ 211809 h 6858000"/>
              <a:gd name="connsiteX897" fmla="*/ 3882765 w 7467600"/>
              <a:gd name="connsiteY897" fmla="*/ 0 h 6858000"/>
              <a:gd name="connsiteX898" fmla="*/ 3721337 w 7467600"/>
              <a:gd name="connsiteY898" fmla="*/ 0 h 6858000"/>
              <a:gd name="connsiteX899" fmla="*/ 3797544 w 7467600"/>
              <a:gd name="connsiteY899" fmla="*/ 0 h 6858000"/>
              <a:gd name="connsiteX900" fmla="*/ 3775734 w 7467600"/>
              <a:gd name="connsiteY900" fmla="*/ 95131 h 6858000"/>
              <a:gd name="connsiteX901" fmla="*/ 3724807 w 7467600"/>
              <a:gd name="connsiteY901" fmla="*/ 272257 h 6858000"/>
              <a:gd name="connsiteX902" fmla="*/ 3726844 w 7467600"/>
              <a:gd name="connsiteY902" fmla="*/ 282988 h 6858000"/>
              <a:gd name="connsiteX903" fmla="*/ 3742664 w 7467600"/>
              <a:gd name="connsiteY903" fmla="*/ 279918 h 6858000"/>
              <a:gd name="connsiteX904" fmla="*/ 4103910 w 7467600"/>
              <a:gd name="connsiteY904" fmla="*/ 1161917 h 6858000"/>
              <a:gd name="connsiteX905" fmla="*/ 4020269 w 7467600"/>
              <a:gd name="connsiteY905" fmla="*/ 1200406 h 6858000"/>
              <a:gd name="connsiteX906" fmla="*/ 3674882 w 7467600"/>
              <a:gd name="connsiteY906" fmla="*/ 488524 h 6858000"/>
              <a:gd name="connsiteX907" fmla="*/ 3132682 w 7467600"/>
              <a:gd name="connsiteY907" fmla="*/ 1072284 h 6858000"/>
              <a:gd name="connsiteX908" fmla="*/ 2716346 w 7467600"/>
              <a:gd name="connsiteY908" fmla="*/ 1276376 h 6858000"/>
              <a:gd name="connsiteX909" fmla="*/ 2716772 w 7467600"/>
              <a:gd name="connsiteY909" fmla="*/ 1255462 h 6858000"/>
              <a:gd name="connsiteX910" fmla="*/ 3471096 w 7467600"/>
              <a:gd name="connsiteY910" fmla="*/ 437072 h 6858000"/>
              <a:gd name="connsiteX911" fmla="*/ 3639057 w 7467600"/>
              <a:gd name="connsiteY911" fmla="*/ 286334 h 6858000"/>
              <a:gd name="connsiteX912" fmla="*/ 3640309 w 7467600"/>
              <a:gd name="connsiteY912" fmla="*/ 284664 h 6858000"/>
              <a:gd name="connsiteX913" fmla="*/ 3646022 w 7467600"/>
              <a:gd name="connsiteY913" fmla="*/ 276711 h 6858000"/>
              <a:gd name="connsiteX914" fmla="*/ 3707943 w 7467600"/>
              <a:gd name="connsiteY914" fmla="*/ 65958 h 6858000"/>
              <a:gd name="connsiteX915" fmla="*/ 3721337 w 7467600"/>
              <a:gd name="connsiteY915" fmla="*/ 0 h 6858000"/>
              <a:gd name="connsiteX916" fmla="*/ 2867960 w 7467600"/>
              <a:gd name="connsiteY916" fmla="*/ 0 h 6858000"/>
              <a:gd name="connsiteX917" fmla="*/ 2926351 w 7467600"/>
              <a:gd name="connsiteY917" fmla="*/ 0 h 6858000"/>
              <a:gd name="connsiteX918" fmla="*/ 2902823 w 7467600"/>
              <a:gd name="connsiteY918" fmla="*/ 262929 h 6858000"/>
              <a:gd name="connsiteX919" fmla="*/ 2940663 w 7467600"/>
              <a:gd name="connsiteY919" fmla="*/ 140884 h 6858000"/>
              <a:gd name="connsiteX920" fmla="*/ 2947039 w 7467600"/>
              <a:gd name="connsiteY920" fmla="*/ 122524 h 6858000"/>
              <a:gd name="connsiteX921" fmla="*/ 2984316 w 7467600"/>
              <a:gd name="connsiteY921" fmla="*/ 0 h 6858000"/>
              <a:gd name="connsiteX922" fmla="*/ 3016114 w 7467600"/>
              <a:gd name="connsiteY922" fmla="*/ 0 h 6858000"/>
              <a:gd name="connsiteX923" fmla="*/ 2979949 w 7467600"/>
              <a:gd name="connsiteY923" fmla="*/ 119274 h 6858000"/>
              <a:gd name="connsiteX924" fmla="*/ 3023879 w 7467600"/>
              <a:gd name="connsiteY924" fmla="*/ 0 h 6858000"/>
              <a:gd name="connsiteX925" fmla="*/ 3105400 w 7467600"/>
              <a:gd name="connsiteY925" fmla="*/ 0 h 6858000"/>
              <a:gd name="connsiteX926" fmla="*/ 3094669 w 7467600"/>
              <a:gd name="connsiteY926" fmla="*/ 30308 h 6858000"/>
              <a:gd name="connsiteX927" fmla="*/ 2901945 w 7467600"/>
              <a:gd name="connsiteY927" fmla="*/ 466538 h 6858000"/>
              <a:gd name="connsiteX928" fmla="*/ 2815209 w 7467600"/>
              <a:gd name="connsiteY928" fmla="*/ 497361 h 6858000"/>
              <a:gd name="connsiteX929" fmla="*/ 2844845 w 7467600"/>
              <a:gd name="connsiteY929" fmla="*/ 127638 h 6858000"/>
              <a:gd name="connsiteX930" fmla="*/ 2867960 w 7467600"/>
              <a:gd name="connsiteY930" fmla="*/ 0 h 6858000"/>
              <a:gd name="connsiteX931" fmla="*/ 1057230 w 7467600"/>
              <a:gd name="connsiteY931" fmla="*/ 0 h 6858000"/>
              <a:gd name="connsiteX932" fmla="*/ 1111003 w 7467600"/>
              <a:gd name="connsiteY932" fmla="*/ 0 h 6858000"/>
              <a:gd name="connsiteX933" fmla="*/ 1125553 w 7467600"/>
              <a:gd name="connsiteY933" fmla="*/ 52588 h 6858000"/>
              <a:gd name="connsiteX934" fmla="*/ 1304276 w 7467600"/>
              <a:gd name="connsiteY934" fmla="*/ 476275 h 6858000"/>
              <a:gd name="connsiteX935" fmla="*/ 1492066 w 7467600"/>
              <a:gd name="connsiteY935" fmla="*/ 886333 h 6858000"/>
              <a:gd name="connsiteX936" fmla="*/ 1423698 w 7467600"/>
              <a:gd name="connsiteY936" fmla="*/ 710817 h 6858000"/>
              <a:gd name="connsiteX937" fmla="*/ 1357609 w 7467600"/>
              <a:gd name="connsiteY937" fmla="*/ 532892 h 6858000"/>
              <a:gd name="connsiteX938" fmla="*/ 1309550 w 7467600"/>
              <a:gd name="connsiteY938" fmla="*/ 374031 h 6858000"/>
              <a:gd name="connsiteX939" fmla="*/ 1193673 w 7467600"/>
              <a:gd name="connsiteY939" fmla="*/ 49533 h 6858000"/>
              <a:gd name="connsiteX940" fmla="*/ 1164391 w 7467600"/>
              <a:gd name="connsiteY940" fmla="*/ 0 h 6858000"/>
              <a:gd name="connsiteX941" fmla="*/ 1200666 w 7467600"/>
              <a:gd name="connsiteY941" fmla="*/ 0 h 6858000"/>
              <a:gd name="connsiteX942" fmla="*/ 1223408 w 7467600"/>
              <a:gd name="connsiteY942" fmla="*/ 38996 h 6858000"/>
              <a:gd name="connsiteX943" fmla="*/ 1339635 w 7467600"/>
              <a:gd name="connsiteY943" fmla="*/ 365517 h 6858000"/>
              <a:gd name="connsiteX944" fmla="*/ 1387469 w 7467600"/>
              <a:gd name="connsiteY944" fmla="*/ 523079 h 6858000"/>
              <a:gd name="connsiteX945" fmla="*/ 1452685 w 7467600"/>
              <a:gd name="connsiteY945" fmla="*/ 699806 h 6858000"/>
              <a:gd name="connsiteX946" fmla="*/ 1492092 w 7467600"/>
              <a:gd name="connsiteY946" fmla="*/ 800424 h 6858000"/>
              <a:gd name="connsiteX947" fmla="*/ 1455302 w 7467600"/>
              <a:gd name="connsiteY947" fmla="*/ 632913 h 6858000"/>
              <a:gd name="connsiteX948" fmla="*/ 1222336 w 7467600"/>
              <a:gd name="connsiteY948" fmla="*/ 9480 h 6858000"/>
              <a:gd name="connsiteX949" fmla="*/ 1214634 w 7467600"/>
              <a:gd name="connsiteY949" fmla="*/ 0 h 6858000"/>
              <a:gd name="connsiteX950" fmla="*/ 1289827 w 7467600"/>
              <a:gd name="connsiteY950" fmla="*/ 0 h 6858000"/>
              <a:gd name="connsiteX951" fmla="*/ 1321076 w 7467600"/>
              <a:gd name="connsiteY951" fmla="*/ 59722 h 6858000"/>
              <a:gd name="connsiteX952" fmla="*/ 1512579 w 7467600"/>
              <a:gd name="connsiteY952" fmla="*/ 626441 h 6858000"/>
              <a:gd name="connsiteX953" fmla="*/ 1506076 w 7467600"/>
              <a:gd name="connsiteY953" fmla="*/ 1089289 h 6858000"/>
              <a:gd name="connsiteX954" fmla="*/ 1486346 w 7467600"/>
              <a:gd name="connsiteY954" fmla="*/ 1079919 h 6858000"/>
              <a:gd name="connsiteX955" fmla="*/ 1070511 w 7467600"/>
              <a:gd name="connsiteY955" fmla="*/ 48609 h 6858000"/>
              <a:gd name="connsiteX956" fmla="*/ 1057230 w 7467600"/>
              <a:gd name="connsiteY956" fmla="*/ 0 h 6858000"/>
              <a:gd name="connsiteX957" fmla="*/ 43151 w 7467600"/>
              <a:gd name="connsiteY957" fmla="*/ 0 h 6858000"/>
              <a:gd name="connsiteX958" fmla="*/ 95283 w 7467600"/>
              <a:gd name="connsiteY958" fmla="*/ 0 h 6858000"/>
              <a:gd name="connsiteX959" fmla="*/ 300708 w 7467600"/>
              <a:gd name="connsiteY959" fmla="*/ 154571 h 6858000"/>
              <a:gd name="connsiteX960" fmla="*/ 530414 w 7467600"/>
              <a:gd name="connsiteY960" fmla="*/ 354673 h 6858000"/>
              <a:gd name="connsiteX961" fmla="*/ 333785 w 7467600"/>
              <a:gd name="connsiteY961" fmla="*/ 161564 h 6858000"/>
              <a:gd name="connsiteX962" fmla="*/ 147005 w 7467600"/>
              <a:gd name="connsiteY962" fmla="*/ 0 h 6858000"/>
              <a:gd name="connsiteX963" fmla="*/ 272509 w 7467600"/>
              <a:gd name="connsiteY963" fmla="*/ 0 h 6858000"/>
              <a:gd name="connsiteX964" fmla="*/ 326276 w 7467600"/>
              <a:gd name="connsiteY964" fmla="*/ 45847 h 6858000"/>
              <a:gd name="connsiteX965" fmla="*/ 823759 w 7467600"/>
              <a:gd name="connsiteY965" fmla="*/ 574145 h 6858000"/>
              <a:gd name="connsiteX966" fmla="*/ 811254 w 7467600"/>
              <a:gd name="connsiteY966" fmla="*/ 665546 h 6858000"/>
              <a:gd name="connsiteX967" fmla="*/ 154042 w 7467600"/>
              <a:gd name="connsiteY967" fmla="*/ 261522 h 6858000"/>
              <a:gd name="connsiteX968" fmla="*/ 13550 w 7467600"/>
              <a:gd name="connsiteY968" fmla="*/ 158423 h 6858000"/>
              <a:gd name="connsiteX969" fmla="*/ 0 w 7467600"/>
              <a:gd name="connsiteY969" fmla="*/ 146618 h 6858000"/>
              <a:gd name="connsiteX970" fmla="*/ 0 w 7467600"/>
              <a:gd name="connsiteY970" fmla="*/ 59161 h 6858000"/>
              <a:gd name="connsiteX971" fmla="*/ 45427 w 7467600"/>
              <a:gd name="connsiteY971" fmla="*/ 101078 h 6858000"/>
              <a:gd name="connsiteX972" fmla="*/ 630103 w 7467600"/>
              <a:gd name="connsiteY972" fmla="*/ 485885 h 6858000"/>
              <a:gd name="connsiteX973" fmla="*/ 532040 w 7467600"/>
              <a:gd name="connsiteY973" fmla="*/ 399359 h 6858000"/>
              <a:gd name="connsiteX974" fmla="*/ 517618 w 7467600"/>
              <a:gd name="connsiteY974" fmla="*/ 385726 h 6858000"/>
              <a:gd name="connsiteX975" fmla="*/ 285074 w 7467600"/>
              <a:gd name="connsiteY975" fmla="*/ 182755 h 6858000"/>
              <a:gd name="connsiteX976" fmla="*/ 43151 w 7467600"/>
              <a:gd name="connsiteY97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6946972 w 7467600"/>
              <a:gd name="connsiteY83" fmla="*/ 5526491 h 6858000"/>
              <a:gd name="connsiteX84" fmla="*/ 7105827 w 7467600"/>
              <a:gd name="connsiteY84" fmla="*/ 5718700 h 6858000"/>
              <a:gd name="connsiteX85" fmla="*/ 7356878 w 7467600"/>
              <a:gd name="connsiteY85" fmla="*/ 5981332 h 6858000"/>
              <a:gd name="connsiteX86" fmla="*/ 7467600 w 7467600"/>
              <a:gd name="connsiteY86" fmla="*/ 6117703 h 6858000"/>
              <a:gd name="connsiteX87" fmla="*/ 7467600 w 7467600"/>
              <a:gd name="connsiteY87" fmla="*/ 6163634 h 6858000"/>
              <a:gd name="connsiteX88" fmla="*/ 7403637 w 7467600"/>
              <a:gd name="connsiteY88" fmla="*/ 6083957 h 6858000"/>
              <a:gd name="connsiteX89" fmla="*/ 7254615 w 7467600"/>
              <a:gd name="connsiteY89" fmla="*/ 5911918 h 6858000"/>
              <a:gd name="connsiteX90" fmla="*/ 7312589 w 7467600"/>
              <a:gd name="connsiteY90" fmla="*/ 5982309 h 6858000"/>
              <a:gd name="connsiteX91" fmla="*/ 7448321 w 7467600"/>
              <a:gd name="connsiteY91" fmla="*/ 6190991 h 6858000"/>
              <a:gd name="connsiteX92" fmla="*/ 7467600 w 7467600"/>
              <a:gd name="connsiteY92" fmla="*/ 6221686 h 6858000"/>
              <a:gd name="connsiteX93" fmla="*/ 7467600 w 7467600"/>
              <a:gd name="connsiteY93" fmla="*/ 6334256 h 6858000"/>
              <a:gd name="connsiteX94" fmla="*/ 7454976 w 7467600"/>
              <a:gd name="connsiteY94" fmla="*/ 6318297 h 6858000"/>
              <a:gd name="connsiteX95" fmla="*/ 7042773 w 7467600"/>
              <a:gd name="connsiteY95" fmla="*/ 5734011 h 6858000"/>
              <a:gd name="connsiteX96" fmla="*/ 6844835 w 7467600"/>
              <a:gd name="connsiteY96" fmla="*/ 5424988 h 6858000"/>
              <a:gd name="connsiteX97" fmla="*/ 1456157 w 7467600"/>
              <a:gd name="connsiteY97" fmla="*/ 5371404 h 6858000"/>
              <a:gd name="connsiteX98" fmla="*/ 1244432 w 7467600"/>
              <a:gd name="connsiteY98" fmla="*/ 5385601 h 6858000"/>
              <a:gd name="connsiteX99" fmla="*/ 973990 w 7467600"/>
              <a:gd name="connsiteY99" fmla="*/ 5424940 h 6858000"/>
              <a:gd name="connsiteX100" fmla="*/ 1103809 w 7467600"/>
              <a:gd name="connsiteY100" fmla="*/ 5433720 h 6858000"/>
              <a:gd name="connsiteX101" fmla="*/ 1123454 w 7467600"/>
              <a:gd name="connsiteY101" fmla="*/ 5435727 h 6858000"/>
              <a:gd name="connsiteX102" fmla="*/ 1737017 w 7467600"/>
              <a:gd name="connsiteY102" fmla="*/ 5452183 h 6858000"/>
              <a:gd name="connsiteX103" fmla="*/ 1824397 w 7467600"/>
              <a:gd name="connsiteY103" fmla="*/ 5447757 h 6858000"/>
              <a:gd name="connsiteX104" fmla="*/ 2070059 w 7467600"/>
              <a:gd name="connsiteY104" fmla="*/ 5441660 h 6858000"/>
              <a:gd name="connsiteX105" fmla="*/ 1456157 w 7467600"/>
              <a:gd name="connsiteY105" fmla="*/ 5371404 h 6858000"/>
              <a:gd name="connsiteX106" fmla="*/ 4988186 w 7467600"/>
              <a:gd name="connsiteY106" fmla="*/ 5216467 h 6858000"/>
              <a:gd name="connsiteX107" fmla="*/ 4777334 w 7467600"/>
              <a:gd name="connsiteY107" fmla="*/ 5406072 h 6858000"/>
              <a:gd name="connsiteX108" fmla="*/ 4718341 w 7467600"/>
              <a:gd name="connsiteY108" fmla="*/ 5468043 h 6858000"/>
              <a:gd name="connsiteX109" fmla="*/ 4604655 w 7467600"/>
              <a:gd name="connsiteY109" fmla="*/ 5583434 h 6858000"/>
              <a:gd name="connsiteX110" fmla="*/ 4565074 w 7467600"/>
              <a:gd name="connsiteY110" fmla="*/ 5618550 h 6858000"/>
              <a:gd name="connsiteX111" fmla="*/ 4988186 w 7467600"/>
              <a:gd name="connsiteY111" fmla="*/ 5216467 h 6858000"/>
              <a:gd name="connsiteX112" fmla="*/ 4978032 w 7467600"/>
              <a:gd name="connsiteY112" fmla="*/ 5183809 h 6858000"/>
              <a:gd name="connsiteX113" fmla="*/ 4463413 w 7467600"/>
              <a:gd name="connsiteY113" fmla="*/ 5615162 h 6858000"/>
              <a:gd name="connsiteX114" fmla="*/ 4358134 w 7467600"/>
              <a:gd name="connsiteY114" fmla="*/ 5742791 h 6858000"/>
              <a:gd name="connsiteX115" fmla="*/ 4376219 w 7467600"/>
              <a:gd name="connsiteY115" fmla="*/ 5729027 h 6858000"/>
              <a:gd name="connsiteX116" fmla="*/ 4582340 w 7467600"/>
              <a:gd name="connsiteY116" fmla="*/ 5561037 h 6858000"/>
              <a:gd name="connsiteX117" fmla="*/ 4694684 w 7467600"/>
              <a:gd name="connsiteY117" fmla="*/ 5447098 h 6858000"/>
              <a:gd name="connsiteX118" fmla="*/ 4754123 w 7467600"/>
              <a:gd name="connsiteY118" fmla="*/ 5384643 h 6858000"/>
              <a:gd name="connsiteX119" fmla="*/ 4978032 w 7467600"/>
              <a:gd name="connsiteY119" fmla="*/ 5183809 h 6858000"/>
              <a:gd name="connsiteX120" fmla="*/ 1903353 w 7467600"/>
              <a:gd name="connsiteY120" fmla="*/ 5044827 h 6858000"/>
              <a:gd name="connsiteX121" fmla="*/ 1936931 w 7467600"/>
              <a:gd name="connsiteY121" fmla="*/ 5093954 h 6858000"/>
              <a:gd name="connsiteX122" fmla="*/ 2195868 w 7467600"/>
              <a:gd name="connsiteY122" fmla="*/ 5396574 h 6858000"/>
              <a:gd name="connsiteX123" fmla="*/ 2088852 w 7467600"/>
              <a:gd name="connsiteY123" fmla="*/ 5166123 h 6858000"/>
              <a:gd name="connsiteX124" fmla="*/ 1958241 w 7467600"/>
              <a:gd name="connsiteY124" fmla="*/ 5067955 h 6858000"/>
              <a:gd name="connsiteX125" fmla="*/ 1903353 w 7467600"/>
              <a:gd name="connsiteY125" fmla="*/ 5044827 h 6858000"/>
              <a:gd name="connsiteX126" fmla="*/ 1979378 w 7467600"/>
              <a:gd name="connsiteY126" fmla="*/ 4769504 h 6858000"/>
              <a:gd name="connsiteX127" fmla="*/ 2882120 w 7467600"/>
              <a:gd name="connsiteY127" fmla="*/ 5064547 h 6858000"/>
              <a:gd name="connsiteX128" fmla="*/ 2793103 w 7467600"/>
              <a:gd name="connsiteY128" fmla="*/ 5039699 h 6858000"/>
              <a:gd name="connsiteX129" fmla="*/ 2770041 w 7467600"/>
              <a:gd name="connsiteY129" fmla="*/ 5033634 h 6858000"/>
              <a:gd name="connsiteX130" fmla="*/ 1979378 w 7467600"/>
              <a:gd name="connsiteY130" fmla="*/ 4769504 h 6858000"/>
              <a:gd name="connsiteX131" fmla="*/ 1927410 w 7467600"/>
              <a:gd name="connsiteY131" fmla="*/ 4716164 h 6858000"/>
              <a:gd name="connsiteX132" fmla="*/ 1959587 w 7467600"/>
              <a:gd name="connsiteY132" fmla="*/ 4728849 h 6858000"/>
              <a:gd name="connsiteX133" fmla="*/ 2777707 w 7467600"/>
              <a:gd name="connsiteY133" fmla="*/ 5003991 h 6858000"/>
              <a:gd name="connsiteX134" fmla="*/ 2800768 w 7467600"/>
              <a:gd name="connsiteY134" fmla="*/ 5010056 h 6858000"/>
              <a:gd name="connsiteX135" fmla="*/ 2879408 w 7467600"/>
              <a:gd name="connsiteY135" fmla="*/ 5031590 h 6858000"/>
              <a:gd name="connsiteX136" fmla="*/ 2862295 w 7467600"/>
              <a:gd name="connsiteY136" fmla="*/ 5022958 h 6858000"/>
              <a:gd name="connsiteX137" fmla="*/ 2813343 w 7467600"/>
              <a:gd name="connsiteY137" fmla="*/ 4998369 h 6858000"/>
              <a:gd name="connsiteX138" fmla="*/ 2646245 w 7467600"/>
              <a:gd name="connsiteY138" fmla="*/ 4930999 h 6858000"/>
              <a:gd name="connsiteX139" fmla="*/ 1999243 w 7467600"/>
              <a:gd name="connsiteY139" fmla="*/ 4730524 h 6858000"/>
              <a:gd name="connsiteX140" fmla="*/ 1979527 w 7467600"/>
              <a:gd name="connsiteY140" fmla="*/ 4726651 h 6858000"/>
              <a:gd name="connsiteX141" fmla="*/ 1927410 w 7467600"/>
              <a:gd name="connsiteY141" fmla="*/ 4716164 h 6858000"/>
              <a:gd name="connsiteX142" fmla="*/ 1997014 w 7467600"/>
              <a:gd name="connsiteY142" fmla="*/ 4698007 h 6858000"/>
              <a:gd name="connsiteX143" fmla="*/ 2005458 w 7467600"/>
              <a:gd name="connsiteY143" fmla="*/ 4699540 h 6858000"/>
              <a:gd name="connsiteX144" fmla="*/ 2657186 w 7467600"/>
              <a:gd name="connsiteY144" fmla="*/ 4901687 h 6858000"/>
              <a:gd name="connsiteX145" fmla="*/ 2826662 w 7467600"/>
              <a:gd name="connsiteY145" fmla="*/ 4970362 h 6858000"/>
              <a:gd name="connsiteX146" fmla="*/ 2876100 w 7467600"/>
              <a:gd name="connsiteY146" fmla="*/ 4995397 h 6858000"/>
              <a:gd name="connsiteX147" fmla="*/ 3042600 w 7467600"/>
              <a:gd name="connsiteY147" fmla="*/ 5059532 h 6858000"/>
              <a:gd name="connsiteX148" fmla="*/ 1997014 w 7467600"/>
              <a:gd name="connsiteY148" fmla="*/ 4698007 h 6858000"/>
              <a:gd name="connsiteX149" fmla="*/ 2305292 w 7467600"/>
              <a:gd name="connsiteY149" fmla="*/ 4219492 h 6858000"/>
              <a:gd name="connsiteX150" fmla="*/ 3360922 w 7467600"/>
              <a:gd name="connsiteY150" fmla="*/ 4529373 h 6858000"/>
              <a:gd name="connsiteX151" fmla="*/ 3492420 w 7467600"/>
              <a:gd name="connsiteY151" fmla="*/ 4510145 h 6858000"/>
              <a:gd name="connsiteX152" fmla="*/ 3364086 w 7467600"/>
              <a:gd name="connsiteY152" fmla="*/ 4480340 h 6858000"/>
              <a:gd name="connsiteX153" fmla="*/ 3225818 w 7467600"/>
              <a:gd name="connsiteY153" fmla="*/ 4411822 h 6858000"/>
              <a:gd name="connsiteX154" fmla="*/ 3129696 w 7467600"/>
              <a:gd name="connsiteY154" fmla="*/ 4360704 h 6858000"/>
              <a:gd name="connsiteX155" fmla="*/ 2814545 w 7467600"/>
              <a:gd name="connsiteY155" fmla="*/ 4282955 h 6858000"/>
              <a:gd name="connsiteX156" fmla="*/ 2305292 w 7467600"/>
              <a:gd name="connsiteY156" fmla="*/ 4219492 h 6858000"/>
              <a:gd name="connsiteX157" fmla="*/ 2626982 w 7467600"/>
              <a:gd name="connsiteY157" fmla="*/ 4206450 h 6858000"/>
              <a:gd name="connsiteX158" fmla="*/ 2490617 w 7467600"/>
              <a:gd name="connsiteY158" fmla="*/ 4206951 h 6858000"/>
              <a:gd name="connsiteX159" fmla="*/ 2819869 w 7467600"/>
              <a:gd name="connsiteY159" fmla="*/ 4252936 h 6858000"/>
              <a:gd name="connsiteX160" fmla="*/ 3143018 w 7467600"/>
              <a:gd name="connsiteY160" fmla="*/ 4332698 h 6858000"/>
              <a:gd name="connsiteX161" fmla="*/ 3241520 w 7467600"/>
              <a:gd name="connsiteY161" fmla="*/ 4385112 h 6858000"/>
              <a:gd name="connsiteX162" fmla="*/ 3374575 w 7467600"/>
              <a:gd name="connsiteY162" fmla="*/ 4451517 h 6858000"/>
              <a:gd name="connsiteX163" fmla="*/ 3505221 w 7467600"/>
              <a:gd name="connsiteY163" fmla="*/ 4480757 h 6858000"/>
              <a:gd name="connsiteX164" fmla="*/ 2626982 w 7467600"/>
              <a:gd name="connsiteY164" fmla="*/ 4206450 h 6858000"/>
              <a:gd name="connsiteX165" fmla="*/ 1310106 w 7467600"/>
              <a:gd name="connsiteY165" fmla="*/ 3943217 h 6858000"/>
              <a:gd name="connsiteX166" fmla="*/ 854994 w 7467600"/>
              <a:gd name="connsiteY166" fmla="*/ 4399136 h 6858000"/>
              <a:gd name="connsiteX167" fmla="*/ 742462 w 7467600"/>
              <a:gd name="connsiteY167" fmla="*/ 4594648 h 6858000"/>
              <a:gd name="connsiteX168" fmla="*/ 820602 w 7467600"/>
              <a:gd name="connsiteY168" fmla="*/ 4485915 h 6858000"/>
              <a:gd name="connsiteX169" fmla="*/ 878295 w 7467600"/>
              <a:gd name="connsiteY169" fmla="*/ 4403594 h 6858000"/>
              <a:gd name="connsiteX170" fmla="*/ 1240607 w 7467600"/>
              <a:gd name="connsiteY170" fmla="*/ 4010401 h 6858000"/>
              <a:gd name="connsiteX171" fmla="*/ 1310106 w 7467600"/>
              <a:gd name="connsiteY171" fmla="*/ 3943217 h 6858000"/>
              <a:gd name="connsiteX172" fmla="*/ 1423113 w 7467600"/>
              <a:gd name="connsiteY172" fmla="*/ 3874565 h 6858000"/>
              <a:gd name="connsiteX173" fmla="*/ 1260565 w 7467600"/>
              <a:gd name="connsiteY173" fmla="*/ 4031982 h 6858000"/>
              <a:gd name="connsiteX174" fmla="*/ 901900 w 7467600"/>
              <a:gd name="connsiteY174" fmla="*/ 4421236 h 6858000"/>
              <a:gd name="connsiteX175" fmla="*/ 845044 w 7467600"/>
              <a:gd name="connsiteY175" fmla="*/ 4502436 h 6858000"/>
              <a:gd name="connsiteX176" fmla="*/ 685926 w 7467600"/>
              <a:gd name="connsiteY176" fmla="*/ 4703069 h 6858000"/>
              <a:gd name="connsiteX177" fmla="*/ 684248 w 7467600"/>
              <a:gd name="connsiteY177" fmla="*/ 4706721 h 6858000"/>
              <a:gd name="connsiteX178" fmla="*/ 1423113 w 7467600"/>
              <a:gd name="connsiteY178" fmla="*/ 3874565 h 6858000"/>
              <a:gd name="connsiteX179" fmla="*/ 3316479 w 7467600"/>
              <a:gd name="connsiteY179" fmla="*/ 3872136 h 6858000"/>
              <a:gd name="connsiteX180" fmla="*/ 3546806 w 7467600"/>
              <a:gd name="connsiteY180" fmla="*/ 4356139 h 6858000"/>
              <a:gd name="connsiteX181" fmla="*/ 3364433 w 7467600"/>
              <a:gd name="connsiteY181" fmla="*/ 3953121 h 6858000"/>
              <a:gd name="connsiteX182" fmla="*/ 3316479 w 7467600"/>
              <a:gd name="connsiteY182" fmla="*/ 3872136 h 6858000"/>
              <a:gd name="connsiteX183" fmla="*/ 3291335 w 7467600"/>
              <a:gd name="connsiteY183" fmla="*/ 3767420 h 6858000"/>
              <a:gd name="connsiteX184" fmla="*/ 3390805 w 7467600"/>
              <a:gd name="connsiteY184" fmla="*/ 3937163 h 6858000"/>
              <a:gd name="connsiteX185" fmla="*/ 3579062 w 7467600"/>
              <a:gd name="connsiteY185" fmla="*/ 4359040 h 6858000"/>
              <a:gd name="connsiteX186" fmla="*/ 3467355 w 7467600"/>
              <a:gd name="connsiteY186" fmla="*/ 3988130 h 6858000"/>
              <a:gd name="connsiteX187" fmla="*/ 3310753 w 7467600"/>
              <a:gd name="connsiteY187" fmla="*/ 3787140 h 6858000"/>
              <a:gd name="connsiteX188" fmla="*/ 3291335 w 7467600"/>
              <a:gd name="connsiteY188" fmla="*/ 3767420 h 6858000"/>
              <a:gd name="connsiteX189" fmla="*/ 1635889 w 7467600"/>
              <a:gd name="connsiteY189" fmla="*/ 3709494 h 6858000"/>
              <a:gd name="connsiteX190" fmla="*/ 1634800 w 7467600"/>
              <a:gd name="connsiteY190" fmla="*/ 3731111 h 6858000"/>
              <a:gd name="connsiteX191" fmla="*/ 1635889 w 7467600"/>
              <a:gd name="connsiteY191" fmla="*/ 3709494 h 6858000"/>
              <a:gd name="connsiteX192" fmla="*/ 1510397 w 7467600"/>
              <a:gd name="connsiteY192" fmla="*/ 3684705 h 6858000"/>
              <a:gd name="connsiteX193" fmla="*/ 1146550 w 7467600"/>
              <a:gd name="connsiteY193" fmla="*/ 3802012 h 6858000"/>
              <a:gd name="connsiteX194" fmla="*/ 698834 w 7467600"/>
              <a:gd name="connsiteY194" fmla="*/ 3952272 h 6858000"/>
              <a:gd name="connsiteX195" fmla="*/ 34256 w 7467600"/>
              <a:gd name="connsiteY195" fmla="*/ 4347603 h 6858000"/>
              <a:gd name="connsiteX196" fmla="*/ 527241 w 7467600"/>
              <a:gd name="connsiteY196" fmla="*/ 4065078 h 6858000"/>
              <a:gd name="connsiteX197" fmla="*/ 1510397 w 7467600"/>
              <a:gd name="connsiteY197" fmla="*/ 3684705 h 6858000"/>
              <a:gd name="connsiteX198" fmla="*/ 1313114 w 7467600"/>
              <a:gd name="connsiteY198" fmla="*/ 3655216 h 6858000"/>
              <a:gd name="connsiteX199" fmla="*/ 1109304 w 7467600"/>
              <a:gd name="connsiteY199" fmla="*/ 3669030 h 6858000"/>
              <a:gd name="connsiteX200" fmla="*/ 8129 w 7467600"/>
              <a:gd name="connsiteY200" fmla="*/ 4330519 h 6858000"/>
              <a:gd name="connsiteX201" fmla="*/ 687572 w 7467600"/>
              <a:gd name="connsiteY201" fmla="*/ 3925629 h 6858000"/>
              <a:gd name="connsiteX202" fmla="*/ 1138365 w 7467600"/>
              <a:gd name="connsiteY202" fmla="*/ 3774515 h 6858000"/>
              <a:gd name="connsiteX203" fmla="*/ 1505579 w 7467600"/>
              <a:gd name="connsiteY203" fmla="*/ 3655526 h 6858000"/>
              <a:gd name="connsiteX204" fmla="*/ 1313114 w 7467600"/>
              <a:gd name="connsiteY204" fmla="*/ 3655216 h 6858000"/>
              <a:gd name="connsiteX205" fmla="*/ 3655073 w 7467600"/>
              <a:gd name="connsiteY205" fmla="*/ 3650884 h 6858000"/>
              <a:gd name="connsiteX206" fmla="*/ 3989938 w 7467600"/>
              <a:gd name="connsiteY206" fmla="*/ 3991685 h 6858000"/>
              <a:gd name="connsiteX207" fmla="*/ 4393907 w 7467600"/>
              <a:gd name="connsiteY207" fmla="*/ 4261258 h 6858000"/>
              <a:gd name="connsiteX208" fmla="*/ 4648051 w 7467600"/>
              <a:gd name="connsiteY208" fmla="*/ 4374051 h 6858000"/>
              <a:gd name="connsiteX209" fmla="*/ 4383389 w 7467600"/>
              <a:gd name="connsiteY209" fmla="*/ 4184369 h 6858000"/>
              <a:gd name="connsiteX210" fmla="*/ 4165508 w 7467600"/>
              <a:gd name="connsiteY210" fmla="*/ 4035196 h 6858000"/>
              <a:gd name="connsiteX211" fmla="*/ 4068162 w 7467600"/>
              <a:gd name="connsiteY211" fmla="*/ 3953394 h 6858000"/>
              <a:gd name="connsiteX212" fmla="*/ 3981416 w 7467600"/>
              <a:gd name="connsiteY212" fmla="*/ 3880482 h 6858000"/>
              <a:gd name="connsiteX213" fmla="*/ 3800147 w 7467600"/>
              <a:gd name="connsiteY213" fmla="*/ 3749872 h 6858000"/>
              <a:gd name="connsiteX214" fmla="*/ 3655073 w 7467600"/>
              <a:gd name="connsiteY214" fmla="*/ 3650884 h 6858000"/>
              <a:gd name="connsiteX215" fmla="*/ 3670252 w 7467600"/>
              <a:gd name="connsiteY215" fmla="*/ 3622798 h 6858000"/>
              <a:gd name="connsiteX216" fmla="*/ 3817258 w 7467600"/>
              <a:gd name="connsiteY216" fmla="*/ 3723577 h 6858000"/>
              <a:gd name="connsiteX217" fmla="*/ 4000461 w 7467600"/>
              <a:gd name="connsiteY217" fmla="*/ 3855966 h 6858000"/>
              <a:gd name="connsiteX218" fmla="*/ 4088180 w 7467600"/>
              <a:gd name="connsiteY218" fmla="*/ 3929774 h 6858000"/>
              <a:gd name="connsiteX219" fmla="*/ 4184555 w 7467600"/>
              <a:gd name="connsiteY219" fmla="*/ 4010683 h 6858000"/>
              <a:gd name="connsiteX220" fmla="*/ 4399563 w 7467600"/>
              <a:gd name="connsiteY220" fmla="*/ 4158106 h 6858000"/>
              <a:gd name="connsiteX221" fmla="*/ 4684469 w 7467600"/>
              <a:gd name="connsiteY221" fmla="*/ 4364680 h 6858000"/>
              <a:gd name="connsiteX222" fmla="*/ 4690271 w 7467600"/>
              <a:gd name="connsiteY222" fmla="*/ 4370034 h 6858000"/>
              <a:gd name="connsiteX223" fmla="*/ 4136093 w 7467600"/>
              <a:gd name="connsiteY223" fmla="*/ 3858466 h 6858000"/>
              <a:gd name="connsiteX224" fmla="*/ 3670252 w 7467600"/>
              <a:gd name="connsiteY224" fmla="*/ 3622798 h 6858000"/>
              <a:gd name="connsiteX225" fmla="*/ 4440129 w 7467600"/>
              <a:gd name="connsiteY225" fmla="*/ 3448571 h 6858000"/>
              <a:gd name="connsiteX226" fmla="*/ 4856525 w 7467600"/>
              <a:gd name="connsiteY226" fmla="*/ 3915351 h 6858000"/>
              <a:gd name="connsiteX227" fmla="*/ 5059055 w 7467600"/>
              <a:gd name="connsiteY227" fmla="*/ 4108918 h 6858000"/>
              <a:gd name="connsiteX228" fmla="*/ 5290070 w 7467600"/>
              <a:gd name="connsiteY228" fmla="*/ 4263619 h 6858000"/>
              <a:gd name="connsiteX229" fmla="*/ 4834991 w 7467600"/>
              <a:gd name="connsiteY229" fmla="*/ 3830985 h 6858000"/>
              <a:gd name="connsiteX230" fmla="*/ 4440129 w 7467600"/>
              <a:gd name="connsiteY230" fmla="*/ 3448571 h 6858000"/>
              <a:gd name="connsiteX231" fmla="*/ 4441737 w 7467600"/>
              <a:gd name="connsiteY231" fmla="*/ 3399734 h 6858000"/>
              <a:gd name="connsiteX232" fmla="*/ 4431236 w 7467600"/>
              <a:gd name="connsiteY232" fmla="*/ 3400954 h 6858000"/>
              <a:gd name="connsiteX233" fmla="*/ 4557150 w 7467600"/>
              <a:gd name="connsiteY233" fmla="*/ 3510023 h 6858000"/>
              <a:gd name="connsiteX234" fmla="*/ 4856936 w 7467600"/>
              <a:gd name="connsiteY234" fmla="*/ 3809146 h 6858000"/>
              <a:gd name="connsiteX235" fmla="*/ 5111996 w 7467600"/>
              <a:gd name="connsiteY235" fmla="*/ 4065759 h 6858000"/>
              <a:gd name="connsiteX236" fmla="*/ 5388878 w 7467600"/>
              <a:gd name="connsiteY236" fmla="*/ 4300185 h 6858000"/>
              <a:gd name="connsiteX237" fmla="*/ 5425556 w 7467600"/>
              <a:gd name="connsiteY237" fmla="*/ 4308967 h 6858000"/>
              <a:gd name="connsiteX238" fmla="*/ 4943646 w 7467600"/>
              <a:gd name="connsiteY238" fmla="*/ 3822916 h 6858000"/>
              <a:gd name="connsiteX239" fmla="*/ 4594837 w 7467600"/>
              <a:gd name="connsiteY239" fmla="*/ 3532274 h 6858000"/>
              <a:gd name="connsiteX240" fmla="*/ 4441737 w 7467600"/>
              <a:gd name="connsiteY240" fmla="*/ 3399734 h 6858000"/>
              <a:gd name="connsiteX241" fmla="*/ 5425834 w 7467600"/>
              <a:gd name="connsiteY241" fmla="*/ 3162785 h 6858000"/>
              <a:gd name="connsiteX242" fmla="*/ 5401644 w 7467600"/>
              <a:gd name="connsiteY242" fmla="*/ 3617847 h 6858000"/>
              <a:gd name="connsiteX243" fmla="*/ 5467256 w 7467600"/>
              <a:gd name="connsiteY243" fmla="*/ 4175494 h 6858000"/>
              <a:gd name="connsiteX244" fmla="*/ 5448069 w 7467600"/>
              <a:gd name="connsiteY244" fmla="*/ 3567554 h 6858000"/>
              <a:gd name="connsiteX245" fmla="*/ 5425834 w 7467600"/>
              <a:gd name="connsiteY245" fmla="*/ 3162785 h 6858000"/>
              <a:gd name="connsiteX246" fmla="*/ 1318687 w 7467600"/>
              <a:gd name="connsiteY246" fmla="*/ 3113840 h 6858000"/>
              <a:gd name="connsiteX247" fmla="*/ 1066793 w 7467600"/>
              <a:gd name="connsiteY247" fmla="*/ 3212171 h 6858000"/>
              <a:gd name="connsiteX248" fmla="*/ 993319 w 7467600"/>
              <a:gd name="connsiteY248" fmla="*/ 3247648 h 6858000"/>
              <a:gd name="connsiteX249" fmla="*/ 853081 w 7467600"/>
              <a:gd name="connsiteY249" fmla="*/ 3312410 h 6858000"/>
              <a:gd name="connsiteX250" fmla="*/ 805957 w 7467600"/>
              <a:gd name="connsiteY250" fmla="*/ 3330443 h 6858000"/>
              <a:gd name="connsiteX251" fmla="*/ 1318687 w 7467600"/>
              <a:gd name="connsiteY251" fmla="*/ 3113840 h 6858000"/>
              <a:gd name="connsiteX252" fmla="*/ 5453702 w 7467600"/>
              <a:gd name="connsiteY252" fmla="*/ 3090882 h 6858000"/>
              <a:gd name="connsiteX253" fmla="*/ 5480135 w 7467600"/>
              <a:gd name="connsiteY253" fmla="*/ 3565802 h 6858000"/>
              <a:gd name="connsiteX254" fmla="*/ 5499023 w 7467600"/>
              <a:gd name="connsiteY254" fmla="*/ 4166310 h 6858000"/>
              <a:gd name="connsiteX255" fmla="*/ 5547022 w 7467600"/>
              <a:gd name="connsiteY255" fmla="*/ 3607838 h 6858000"/>
              <a:gd name="connsiteX256" fmla="*/ 5515964 w 7467600"/>
              <a:gd name="connsiteY256" fmla="*/ 3378541 h 6858000"/>
              <a:gd name="connsiteX257" fmla="*/ 5453702 w 7467600"/>
              <a:gd name="connsiteY257" fmla="*/ 3090882 h 6858000"/>
              <a:gd name="connsiteX258" fmla="*/ 1238695 w 7467600"/>
              <a:gd name="connsiteY258" fmla="*/ 3076820 h 6858000"/>
              <a:gd name="connsiteX259" fmla="*/ 716371 w 7467600"/>
              <a:gd name="connsiteY259" fmla="*/ 3293249 h 6858000"/>
              <a:gd name="connsiteX260" fmla="*/ 579522 w 7467600"/>
              <a:gd name="connsiteY260" fmla="*/ 3371759 h 6858000"/>
              <a:gd name="connsiteX261" fmla="*/ 600288 w 7467600"/>
              <a:gd name="connsiteY261" fmla="*/ 3365555 h 6858000"/>
              <a:gd name="connsiteX262" fmla="*/ 840692 w 7467600"/>
              <a:gd name="connsiteY262" fmla="*/ 3284921 h 6858000"/>
              <a:gd name="connsiteX263" fmla="*/ 979248 w 7467600"/>
              <a:gd name="connsiteY263" fmla="*/ 3221003 h 6858000"/>
              <a:gd name="connsiteX264" fmla="*/ 1053282 w 7467600"/>
              <a:gd name="connsiteY264" fmla="*/ 3185247 h 6858000"/>
              <a:gd name="connsiteX265" fmla="*/ 1320603 w 7467600"/>
              <a:gd name="connsiteY265" fmla="*/ 3081281 h 6858000"/>
              <a:gd name="connsiteX266" fmla="*/ 1238695 w 7467600"/>
              <a:gd name="connsiteY266" fmla="*/ 3076820 h 6858000"/>
              <a:gd name="connsiteX267" fmla="*/ 5425627 w 7467600"/>
              <a:gd name="connsiteY267" fmla="*/ 2954192 h 6858000"/>
              <a:gd name="connsiteX268" fmla="*/ 5470770 w 7467600"/>
              <a:gd name="connsiteY268" fmla="*/ 3005435 h 6858000"/>
              <a:gd name="connsiteX269" fmla="*/ 5519779 w 7467600"/>
              <a:gd name="connsiteY269" fmla="*/ 4359223 h 6858000"/>
              <a:gd name="connsiteX270" fmla="*/ 5520293 w 7467600"/>
              <a:gd name="connsiteY270" fmla="*/ 4360602 h 6858000"/>
              <a:gd name="connsiteX271" fmla="*/ 5767221 w 7467600"/>
              <a:gd name="connsiteY271" fmla="*/ 4665564 h 6858000"/>
              <a:gd name="connsiteX272" fmla="*/ 6937169 w 7467600"/>
              <a:gd name="connsiteY272" fmla="*/ 4815941 h 6858000"/>
              <a:gd name="connsiteX273" fmla="*/ 6953922 w 7467600"/>
              <a:gd name="connsiteY273" fmla="*/ 4890068 h 6858000"/>
              <a:gd name="connsiteX274" fmla="*/ 6071359 w 7467600"/>
              <a:gd name="connsiteY274" fmla="*/ 4770770 h 6858000"/>
              <a:gd name="connsiteX275" fmla="*/ 6038839 w 7467600"/>
              <a:gd name="connsiteY275" fmla="*/ 4764474 h 6858000"/>
              <a:gd name="connsiteX276" fmla="*/ 6038706 w 7467600"/>
              <a:gd name="connsiteY276" fmla="*/ 4763847 h 6858000"/>
              <a:gd name="connsiteX277" fmla="*/ 6037784 w 7467600"/>
              <a:gd name="connsiteY277" fmla="*/ 4764270 h 6858000"/>
              <a:gd name="connsiteX278" fmla="*/ 6038839 w 7467600"/>
              <a:gd name="connsiteY278" fmla="*/ 4764474 h 6858000"/>
              <a:gd name="connsiteX279" fmla="*/ 6040338 w 7467600"/>
              <a:gd name="connsiteY279" fmla="*/ 4771418 h 6858000"/>
              <a:gd name="connsiteX280" fmla="*/ 6024488 w 7467600"/>
              <a:gd name="connsiteY280" fmla="*/ 4809903 h 6858000"/>
              <a:gd name="connsiteX281" fmla="*/ 5599771 w 7467600"/>
              <a:gd name="connsiteY281" fmla="*/ 5509652 h 6858000"/>
              <a:gd name="connsiteX282" fmla="*/ 5548843 w 7467600"/>
              <a:gd name="connsiteY282" fmla="*/ 5563845 h 6858000"/>
              <a:gd name="connsiteX283" fmla="*/ 5940952 w 7467600"/>
              <a:gd name="connsiteY283" fmla="*/ 6250028 h 6858000"/>
              <a:gd name="connsiteX284" fmla="*/ 6043441 w 7467600"/>
              <a:gd name="connsiteY284" fmla="*/ 6665847 h 6858000"/>
              <a:gd name="connsiteX285" fmla="*/ 6093432 w 7467600"/>
              <a:gd name="connsiteY285" fmla="*/ 6858000 h 6858000"/>
              <a:gd name="connsiteX286" fmla="*/ 6034344 w 7467600"/>
              <a:gd name="connsiteY286" fmla="*/ 6858000 h 6858000"/>
              <a:gd name="connsiteX287" fmla="*/ 6026679 w 7467600"/>
              <a:gd name="connsiteY287" fmla="*/ 6836959 h 6858000"/>
              <a:gd name="connsiteX288" fmla="*/ 5800441 w 7467600"/>
              <a:gd name="connsiteY288" fmla="*/ 6335286 h 6858000"/>
              <a:gd name="connsiteX289" fmla="*/ 5526562 w 7467600"/>
              <a:gd name="connsiteY289" fmla="*/ 5705388 h 6858000"/>
              <a:gd name="connsiteX290" fmla="*/ 5519640 w 7467600"/>
              <a:gd name="connsiteY290" fmla="*/ 5683774 h 6858000"/>
              <a:gd name="connsiteX291" fmla="*/ 5844559 w 7467600"/>
              <a:gd name="connsiteY291" fmla="*/ 6553349 h 6858000"/>
              <a:gd name="connsiteX292" fmla="*/ 5975994 w 7467600"/>
              <a:gd name="connsiteY292" fmla="*/ 6858000 h 6858000"/>
              <a:gd name="connsiteX293" fmla="*/ 5898547 w 7467600"/>
              <a:gd name="connsiteY293" fmla="*/ 6858000 h 6858000"/>
              <a:gd name="connsiteX294" fmla="*/ 5682041 w 7467600"/>
              <a:gd name="connsiteY294" fmla="*/ 6355860 h 6858000"/>
              <a:gd name="connsiteX295" fmla="*/ 5461758 w 7467600"/>
              <a:gd name="connsiteY295" fmla="*/ 5820220 h 6858000"/>
              <a:gd name="connsiteX296" fmla="*/ 5237282 w 7467600"/>
              <a:gd name="connsiteY296" fmla="*/ 6579086 h 6858000"/>
              <a:gd name="connsiteX297" fmla="*/ 5115009 w 7467600"/>
              <a:gd name="connsiteY297" fmla="*/ 6858000 h 6858000"/>
              <a:gd name="connsiteX298" fmla="*/ 5028074 w 7467600"/>
              <a:gd name="connsiteY298" fmla="*/ 6858000 h 6858000"/>
              <a:gd name="connsiteX299" fmla="*/ 5079508 w 7467600"/>
              <a:gd name="connsiteY299" fmla="*/ 6749074 h 6858000"/>
              <a:gd name="connsiteX300" fmla="*/ 5371846 w 7467600"/>
              <a:gd name="connsiteY300" fmla="*/ 5924413 h 6858000"/>
              <a:gd name="connsiteX301" fmla="*/ 5270512 w 7467600"/>
              <a:gd name="connsiteY301" fmla="*/ 6138975 h 6858000"/>
              <a:gd name="connsiteX302" fmla="*/ 5062409 w 7467600"/>
              <a:gd name="connsiteY302" fmla="*/ 6653544 h 6858000"/>
              <a:gd name="connsiteX303" fmla="*/ 5036628 w 7467600"/>
              <a:gd name="connsiteY303" fmla="*/ 6754247 h 6858000"/>
              <a:gd name="connsiteX304" fmla="*/ 5009112 w 7467600"/>
              <a:gd name="connsiteY304" fmla="*/ 6858000 h 6858000"/>
              <a:gd name="connsiteX305" fmla="*/ 4976679 w 7467600"/>
              <a:gd name="connsiteY305" fmla="*/ 6858000 h 6858000"/>
              <a:gd name="connsiteX306" fmla="*/ 5006537 w 7467600"/>
              <a:gd name="connsiteY306" fmla="*/ 6747068 h 6858000"/>
              <a:gd name="connsiteX307" fmla="*/ 5032723 w 7467600"/>
              <a:gd name="connsiteY307" fmla="*/ 6644957 h 6858000"/>
              <a:gd name="connsiteX308" fmla="*/ 5242949 w 7467600"/>
              <a:gd name="connsiteY308" fmla="*/ 6125175 h 6858000"/>
              <a:gd name="connsiteX309" fmla="*/ 5286321 w 7467600"/>
              <a:gd name="connsiteY309" fmla="*/ 6033555 h 6858000"/>
              <a:gd name="connsiteX310" fmla="*/ 5008210 w 7467600"/>
              <a:gd name="connsiteY310" fmla="*/ 6649194 h 6858000"/>
              <a:gd name="connsiteX311" fmla="*/ 4986321 w 7467600"/>
              <a:gd name="connsiteY311" fmla="*/ 6765687 h 6858000"/>
              <a:gd name="connsiteX312" fmla="*/ 4973474 w 7467600"/>
              <a:gd name="connsiteY312" fmla="*/ 6858000 h 6858000"/>
              <a:gd name="connsiteX313" fmla="*/ 4907178 w 7467600"/>
              <a:gd name="connsiteY313" fmla="*/ 6858000 h 6858000"/>
              <a:gd name="connsiteX314" fmla="*/ 4910810 w 7467600"/>
              <a:gd name="connsiteY314" fmla="*/ 6829660 h 6858000"/>
              <a:gd name="connsiteX315" fmla="*/ 4987461 w 7467600"/>
              <a:gd name="connsiteY315" fmla="*/ 6432994 h 6858000"/>
              <a:gd name="connsiteX316" fmla="*/ 5179262 w 7467600"/>
              <a:gd name="connsiteY316" fmla="*/ 6035044 h 6858000"/>
              <a:gd name="connsiteX317" fmla="*/ 4689678 w 7467600"/>
              <a:gd name="connsiteY317" fmla="*/ 6440241 h 6858000"/>
              <a:gd name="connsiteX318" fmla="*/ 4477543 w 7467600"/>
              <a:gd name="connsiteY318" fmla="*/ 6674836 h 6858000"/>
              <a:gd name="connsiteX319" fmla="*/ 4329957 w 7467600"/>
              <a:gd name="connsiteY319" fmla="*/ 6858000 h 6858000"/>
              <a:gd name="connsiteX320" fmla="*/ 4218595 w 7467600"/>
              <a:gd name="connsiteY320" fmla="*/ 6858000 h 6858000"/>
              <a:gd name="connsiteX321" fmla="*/ 4368888 w 7467600"/>
              <a:gd name="connsiteY321" fmla="*/ 6668412 h 6858000"/>
              <a:gd name="connsiteX322" fmla="*/ 4563091 w 7467600"/>
              <a:gd name="connsiteY322" fmla="*/ 6442508 h 6858000"/>
              <a:gd name="connsiteX323" fmla="*/ 5387324 w 7467600"/>
              <a:gd name="connsiteY323" fmla="*/ 5705830 h 6858000"/>
              <a:gd name="connsiteX324" fmla="*/ 5073620 w 7467600"/>
              <a:gd name="connsiteY324" fmla="*/ 5955437 h 6858000"/>
              <a:gd name="connsiteX325" fmla="*/ 4689789 w 7467600"/>
              <a:gd name="connsiteY325" fmla="*/ 6268382 h 6858000"/>
              <a:gd name="connsiteX326" fmla="*/ 4418722 w 7467600"/>
              <a:gd name="connsiteY326" fmla="*/ 6570886 h 6858000"/>
              <a:gd name="connsiteX327" fmla="*/ 4214944 w 7467600"/>
              <a:gd name="connsiteY327" fmla="*/ 6858000 h 6858000"/>
              <a:gd name="connsiteX328" fmla="*/ 4177898 w 7467600"/>
              <a:gd name="connsiteY328" fmla="*/ 6858000 h 6858000"/>
              <a:gd name="connsiteX329" fmla="*/ 4391597 w 7467600"/>
              <a:gd name="connsiteY329" fmla="*/ 6556370 h 6858000"/>
              <a:gd name="connsiteX330" fmla="*/ 4668889 w 7467600"/>
              <a:gd name="connsiteY330" fmla="*/ 6246399 h 6858000"/>
              <a:gd name="connsiteX331" fmla="*/ 5055427 w 7467600"/>
              <a:gd name="connsiteY331" fmla="*/ 5931476 h 6858000"/>
              <a:gd name="connsiteX332" fmla="*/ 5371814 w 7467600"/>
              <a:gd name="connsiteY332" fmla="*/ 5678975 h 6858000"/>
              <a:gd name="connsiteX333" fmla="*/ 4987918 w 7467600"/>
              <a:gd name="connsiteY333" fmla="*/ 5838701 h 6858000"/>
              <a:gd name="connsiteX334" fmla="*/ 4317146 w 7467600"/>
              <a:gd name="connsiteY334" fmla="*/ 6587716 h 6858000"/>
              <a:gd name="connsiteX335" fmla="*/ 4171627 w 7467600"/>
              <a:gd name="connsiteY335" fmla="*/ 6858000 h 6858000"/>
              <a:gd name="connsiteX336" fmla="*/ 4081585 w 7467600"/>
              <a:gd name="connsiteY336" fmla="*/ 6858000 h 6858000"/>
              <a:gd name="connsiteX337" fmla="*/ 4238603 w 7467600"/>
              <a:gd name="connsiteY337" fmla="*/ 6559341 h 6858000"/>
              <a:gd name="connsiteX338" fmla="*/ 4778333 w 7467600"/>
              <a:gd name="connsiteY338" fmla="*/ 5873626 h 6858000"/>
              <a:gd name="connsiteX339" fmla="*/ 5414185 w 7467600"/>
              <a:gd name="connsiteY339" fmla="*/ 5573882 h 6858000"/>
              <a:gd name="connsiteX340" fmla="*/ 5959648 w 7467600"/>
              <a:gd name="connsiteY340" fmla="*/ 4760797 h 6858000"/>
              <a:gd name="connsiteX341" fmla="*/ 5355019 w 7467600"/>
              <a:gd name="connsiteY341" fmla="*/ 4734672 h 6858000"/>
              <a:gd name="connsiteX342" fmla="*/ 5083565 w 7467600"/>
              <a:gd name="connsiteY342" fmla="*/ 5179121 h 6858000"/>
              <a:gd name="connsiteX343" fmla="*/ 4713577 w 7467600"/>
              <a:gd name="connsiteY343" fmla="*/ 5616803 h 6858000"/>
              <a:gd name="connsiteX344" fmla="*/ 3989559 w 7467600"/>
              <a:gd name="connsiteY344" fmla="*/ 6145945 h 6858000"/>
              <a:gd name="connsiteX345" fmla="*/ 3939824 w 7467600"/>
              <a:gd name="connsiteY345" fmla="*/ 6066900 h 6858000"/>
              <a:gd name="connsiteX346" fmla="*/ 4584537 w 7467600"/>
              <a:gd name="connsiteY346" fmla="*/ 5324826 h 6858000"/>
              <a:gd name="connsiteX347" fmla="*/ 5037105 w 7467600"/>
              <a:gd name="connsiteY347" fmla="*/ 5088765 h 6858000"/>
              <a:gd name="connsiteX348" fmla="*/ 5039930 w 7467600"/>
              <a:gd name="connsiteY348" fmla="*/ 5089585 h 6858000"/>
              <a:gd name="connsiteX349" fmla="*/ 5263764 w 7467600"/>
              <a:gd name="connsiteY349" fmla="*/ 4735525 h 6858000"/>
              <a:gd name="connsiteX350" fmla="*/ 4086300 w 7467600"/>
              <a:gd name="connsiteY350" fmla="*/ 4884599 h 6858000"/>
              <a:gd name="connsiteX351" fmla="*/ 4085485 w 7467600"/>
              <a:gd name="connsiteY351" fmla="*/ 4899070 h 6858000"/>
              <a:gd name="connsiteX352" fmla="*/ 3871915 w 7467600"/>
              <a:gd name="connsiteY352" fmla="*/ 5253645 h 6858000"/>
              <a:gd name="connsiteX353" fmla="*/ 3799374 w 7467600"/>
              <a:gd name="connsiteY353" fmla="*/ 5466127 h 6858000"/>
              <a:gd name="connsiteX354" fmla="*/ 3498850 w 7467600"/>
              <a:gd name="connsiteY354" fmla="*/ 6661888 h 6858000"/>
              <a:gd name="connsiteX355" fmla="*/ 3399216 w 7467600"/>
              <a:gd name="connsiteY355" fmla="*/ 6858000 h 6858000"/>
              <a:gd name="connsiteX356" fmla="*/ 3303688 w 7467600"/>
              <a:gd name="connsiteY356" fmla="*/ 6858000 h 6858000"/>
              <a:gd name="connsiteX357" fmla="*/ 3391774 w 7467600"/>
              <a:gd name="connsiteY357" fmla="*/ 6697181 h 6858000"/>
              <a:gd name="connsiteX358" fmla="*/ 3735540 w 7467600"/>
              <a:gd name="connsiteY358" fmla="*/ 5546923 h 6858000"/>
              <a:gd name="connsiteX359" fmla="*/ 3729438 w 7467600"/>
              <a:gd name="connsiteY359" fmla="*/ 5569058 h 6858000"/>
              <a:gd name="connsiteX360" fmla="*/ 3707782 w 7467600"/>
              <a:gd name="connsiteY360" fmla="*/ 5644908 h 6858000"/>
              <a:gd name="connsiteX361" fmla="*/ 3583827 w 7467600"/>
              <a:gd name="connsiteY361" fmla="*/ 6039215 h 6858000"/>
              <a:gd name="connsiteX362" fmla="*/ 3547861 w 7467600"/>
              <a:gd name="connsiteY362" fmla="*/ 6129609 h 6858000"/>
              <a:gd name="connsiteX363" fmla="*/ 3490905 w 7467600"/>
              <a:gd name="connsiteY363" fmla="*/ 6277660 h 6858000"/>
              <a:gd name="connsiteX364" fmla="*/ 3455859 w 7467600"/>
              <a:gd name="connsiteY364" fmla="*/ 6391301 h 6858000"/>
              <a:gd name="connsiteX365" fmla="*/ 3429112 w 7467600"/>
              <a:gd name="connsiteY365" fmla="*/ 6479469 h 6858000"/>
              <a:gd name="connsiteX366" fmla="*/ 3304862 w 7467600"/>
              <a:gd name="connsiteY366" fmla="*/ 6796476 h 6858000"/>
              <a:gd name="connsiteX367" fmla="*/ 3276071 w 7467600"/>
              <a:gd name="connsiteY367" fmla="*/ 6858000 h 6858000"/>
              <a:gd name="connsiteX368" fmla="*/ 3240805 w 7467600"/>
              <a:gd name="connsiteY368" fmla="*/ 6858000 h 6858000"/>
              <a:gd name="connsiteX369" fmla="*/ 3275917 w 7467600"/>
              <a:gd name="connsiteY369" fmla="*/ 6783192 h 6858000"/>
              <a:gd name="connsiteX370" fmla="*/ 3399358 w 7467600"/>
              <a:gd name="connsiteY370" fmla="*/ 6469011 h 6858000"/>
              <a:gd name="connsiteX371" fmla="*/ 3425650 w 7467600"/>
              <a:gd name="connsiteY371" fmla="*/ 6381333 h 6858000"/>
              <a:gd name="connsiteX372" fmla="*/ 3460661 w 7467600"/>
              <a:gd name="connsiteY372" fmla="*/ 6266763 h 6858000"/>
              <a:gd name="connsiteX373" fmla="*/ 3518021 w 7467600"/>
              <a:gd name="connsiteY373" fmla="*/ 6117298 h 6858000"/>
              <a:gd name="connsiteX374" fmla="*/ 3554035 w 7467600"/>
              <a:gd name="connsiteY374" fmla="*/ 6027832 h 6858000"/>
              <a:gd name="connsiteX375" fmla="*/ 3677174 w 7467600"/>
              <a:gd name="connsiteY375" fmla="*/ 5636351 h 6858000"/>
              <a:gd name="connsiteX376" fmla="*/ 3698819 w 7467600"/>
              <a:gd name="connsiteY376" fmla="*/ 5560503 h 6858000"/>
              <a:gd name="connsiteX377" fmla="*/ 3702094 w 7467600"/>
              <a:gd name="connsiteY377" fmla="*/ 5549194 h 6858000"/>
              <a:gd name="connsiteX378" fmla="*/ 3398355 w 7467600"/>
              <a:gd name="connsiteY378" fmla="*/ 6094603 h 6858000"/>
              <a:gd name="connsiteX379" fmla="*/ 3193941 w 7467600"/>
              <a:gd name="connsiteY379" fmla="*/ 6798775 h 6858000"/>
              <a:gd name="connsiteX380" fmla="*/ 3184140 w 7467600"/>
              <a:gd name="connsiteY380" fmla="*/ 6858000 h 6858000"/>
              <a:gd name="connsiteX381" fmla="*/ 3099978 w 7467600"/>
              <a:gd name="connsiteY381" fmla="*/ 6858000 h 6858000"/>
              <a:gd name="connsiteX382" fmla="*/ 3101556 w 7467600"/>
              <a:gd name="connsiteY382" fmla="*/ 6843337 h 6858000"/>
              <a:gd name="connsiteX383" fmla="*/ 3370162 w 7467600"/>
              <a:gd name="connsiteY383" fmla="*/ 5785550 h 6858000"/>
              <a:gd name="connsiteX384" fmla="*/ 3746477 w 7467600"/>
              <a:gd name="connsiteY384" fmla="*/ 5377889 h 6858000"/>
              <a:gd name="connsiteX385" fmla="*/ 3863399 w 7467600"/>
              <a:gd name="connsiteY385" fmla="*/ 5087257 h 6858000"/>
              <a:gd name="connsiteX386" fmla="*/ 3968712 w 7467600"/>
              <a:gd name="connsiteY386" fmla="*/ 4913989 h 6858000"/>
              <a:gd name="connsiteX387" fmla="*/ 2792390 w 7467600"/>
              <a:gd name="connsiteY387" fmla="*/ 5382974 h 6858000"/>
              <a:gd name="connsiteX388" fmla="*/ 2714982 w 7467600"/>
              <a:gd name="connsiteY388" fmla="*/ 5427051 h 6858000"/>
              <a:gd name="connsiteX389" fmla="*/ 2813361 w 7467600"/>
              <a:gd name="connsiteY389" fmla="*/ 6023912 h 6858000"/>
              <a:gd name="connsiteX390" fmla="*/ 2688430 w 7467600"/>
              <a:gd name="connsiteY390" fmla="*/ 6801564 h 6858000"/>
              <a:gd name="connsiteX391" fmla="*/ 2629626 w 7467600"/>
              <a:gd name="connsiteY391" fmla="*/ 6763394 h 6858000"/>
              <a:gd name="connsiteX392" fmla="*/ 2565328 w 7467600"/>
              <a:gd name="connsiteY392" fmla="*/ 5516399 h 6858000"/>
              <a:gd name="connsiteX393" fmla="*/ 1922999 w 7467600"/>
              <a:gd name="connsiteY393" fmla="*/ 5980343 h 6858000"/>
              <a:gd name="connsiteX394" fmla="*/ 1950261 w 7467600"/>
              <a:gd name="connsiteY394" fmla="*/ 6405858 h 6858000"/>
              <a:gd name="connsiteX395" fmla="*/ 2365554 w 7467600"/>
              <a:gd name="connsiteY395" fmla="*/ 6759107 h 6858000"/>
              <a:gd name="connsiteX396" fmla="*/ 2424142 w 7467600"/>
              <a:gd name="connsiteY396" fmla="*/ 6858000 h 6858000"/>
              <a:gd name="connsiteX397" fmla="*/ 2395994 w 7467600"/>
              <a:gd name="connsiteY397" fmla="*/ 6858000 h 6858000"/>
              <a:gd name="connsiteX398" fmla="*/ 2392863 w 7467600"/>
              <a:gd name="connsiteY398" fmla="*/ 6852964 h 6858000"/>
              <a:gd name="connsiteX399" fmla="*/ 2017589 w 7467600"/>
              <a:gd name="connsiteY399" fmla="*/ 6493982 h 6858000"/>
              <a:gd name="connsiteX400" fmla="*/ 2147336 w 7467600"/>
              <a:gd name="connsiteY400" fmla="*/ 6594052 h 6858000"/>
              <a:gd name="connsiteX401" fmla="*/ 2207047 w 7467600"/>
              <a:gd name="connsiteY401" fmla="*/ 6654540 h 6858000"/>
              <a:gd name="connsiteX402" fmla="*/ 2299106 w 7467600"/>
              <a:gd name="connsiteY402" fmla="*/ 6778931 h 6858000"/>
              <a:gd name="connsiteX403" fmla="*/ 2314430 w 7467600"/>
              <a:gd name="connsiteY403" fmla="*/ 6801144 h 6858000"/>
              <a:gd name="connsiteX404" fmla="*/ 2352406 w 7467600"/>
              <a:gd name="connsiteY404" fmla="*/ 6858000 h 6858000"/>
              <a:gd name="connsiteX405" fmla="*/ 2314492 w 7467600"/>
              <a:gd name="connsiteY405" fmla="*/ 6858000 h 6858000"/>
              <a:gd name="connsiteX406" fmla="*/ 2288095 w 7467600"/>
              <a:gd name="connsiteY406" fmla="*/ 6818030 h 6858000"/>
              <a:gd name="connsiteX407" fmla="*/ 2272768 w 7467600"/>
              <a:gd name="connsiteY407" fmla="*/ 6795822 h 6858000"/>
              <a:gd name="connsiteX408" fmla="*/ 2182715 w 7467600"/>
              <a:gd name="connsiteY408" fmla="*/ 6675071 h 6858000"/>
              <a:gd name="connsiteX409" fmla="*/ 2032061 w 7467600"/>
              <a:gd name="connsiteY409" fmla="*/ 6541380 h 6858000"/>
              <a:gd name="connsiteX410" fmla="*/ 2257220 w 7467600"/>
              <a:gd name="connsiteY410" fmla="*/ 6826257 h 6858000"/>
              <a:gd name="connsiteX411" fmla="*/ 2281324 w 7467600"/>
              <a:gd name="connsiteY411" fmla="*/ 6858000 h 6858000"/>
              <a:gd name="connsiteX412" fmla="*/ 2242860 w 7467600"/>
              <a:gd name="connsiteY412" fmla="*/ 6858000 h 6858000"/>
              <a:gd name="connsiteX413" fmla="*/ 2232818 w 7467600"/>
              <a:gd name="connsiteY413" fmla="*/ 6844926 h 6858000"/>
              <a:gd name="connsiteX414" fmla="*/ 1990172 w 7467600"/>
              <a:gd name="connsiteY414" fmla="*/ 6542121 h 6858000"/>
              <a:gd name="connsiteX415" fmla="*/ 2124090 w 7467600"/>
              <a:gd name="connsiteY415" fmla="*/ 6761017 h 6858000"/>
              <a:gd name="connsiteX416" fmla="*/ 2200380 w 7467600"/>
              <a:gd name="connsiteY416" fmla="*/ 6858000 h 6858000"/>
              <a:gd name="connsiteX417" fmla="*/ 2147507 w 7467600"/>
              <a:gd name="connsiteY417" fmla="*/ 6858000 h 6858000"/>
              <a:gd name="connsiteX418" fmla="*/ 2070668 w 7467600"/>
              <a:gd name="connsiteY418" fmla="*/ 6761520 h 6858000"/>
              <a:gd name="connsiteX419" fmla="*/ 1975142 w 7467600"/>
              <a:gd name="connsiteY419" fmla="*/ 6585570 h 6858000"/>
              <a:gd name="connsiteX420" fmla="*/ 2050035 w 7467600"/>
              <a:gd name="connsiteY420" fmla="*/ 6813345 h 6858000"/>
              <a:gd name="connsiteX421" fmla="*/ 2063025 w 7467600"/>
              <a:gd name="connsiteY421" fmla="*/ 6858000 h 6858000"/>
              <a:gd name="connsiteX422" fmla="*/ 2021675 w 7467600"/>
              <a:gd name="connsiteY422" fmla="*/ 6858000 h 6858000"/>
              <a:gd name="connsiteX423" fmla="*/ 2019308 w 7467600"/>
              <a:gd name="connsiteY423" fmla="*/ 6847118 h 6858000"/>
              <a:gd name="connsiteX424" fmla="*/ 1938835 w 7467600"/>
              <a:gd name="connsiteY424" fmla="*/ 6551160 h 6858000"/>
              <a:gd name="connsiteX425" fmla="*/ 1953230 w 7467600"/>
              <a:gd name="connsiteY425" fmla="*/ 6759699 h 6858000"/>
              <a:gd name="connsiteX426" fmla="*/ 1956763 w 7467600"/>
              <a:gd name="connsiteY426" fmla="*/ 6778191 h 6858000"/>
              <a:gd name="connsiteX427" fmla="*/ 1967925 w 7467600"/>
              <a:gd name="connsiteY427" fmla="*/ 6858000 h 6858000"/>
              <a:gd name="connsiteX428" fmla="*/ 1936622 w 7467600"/>
              <a:gd name="connsiteY428" fmla="*/ 6858000 h 6858000"/>
              <a:gd name="connsiteX429" fmla="*/ 1926261 w 7467600"/>
              <a:gd name="connsiteY429" fmla="*/ 6784064 h 6858000"/>
              <a:gd name="connsiteX430" fmla="*/ 1922724 w 7467600"/>
              <a:gd name="connsiteY430" fmla="*/ 6765577 h 6858000"/>
              <a:gd name="connsiteX431" fmla="*/ 1904650 w 7467600"/>
              <a:gd name="connsiteY431" fmla="*/ 6639616 h 6858000"/>
              <a:gd name="connsiteX432" fmla="*/ 1885273 w 7467600"/>
              <a:gd name="connsiteY432" fmla="*/ 6858000 h 6858000"/>
              <a:gd name="connsiteX433" fmla="*/ 1854363 w 7467600"/>
              <a:gd name="connsiteY433" fmla="*/ 6858000 h 6858000"/>
              <a:gd name="connsiteX434" fmla="*/ 1880391 w 7467600"/>
              <a:gd name="connsiteY434" fmla="*/ 6603796 h 6858000"/>
              <a:gd name="connsiteX435" fmla="*/ 1818273 w 7467600"/>
              <a:gd name="connsiteY435" fmla="*/ 6715729 h 6858000"/>
              <a:gd name="connsiteX436" fmla="*/ 1794691 w 7467600"/>
              <a:gd name="connsiteY436" fmla="*/ 6843239 h 6858000"/>
              <a:gd name="connsiteX437" fmla="*/ 1794914 w 7467600"/>
              <a:gd name="connsiteY437" fmla="*/ 6858000 h 6858000"/>
              <a:gd name="connsiteX438" fmla="*/ 1746128 w 7467600"/>
              <a:gd name="connsiteY438" fmla="*/ 6858000 h 6858000"/>
              <a:gd name="connsiteX439" fmla="*/ 1753934 w 7467600"/>
              <a:gd name="connsiteY439" fmla="*/ 6724796 h 6858000"/>
              <a:gd name="connsiteX440" fmla="*/ 1792053 w 7467600"/>
              <a:gd name="connsiteY440" fmla="*/ 6572396 h 6858000"/>
              <a:gd name="connsiteX441" fmla="*/ 1862248 w 7467600"/>
              <a:gd name="connsiteY441" fmla="*/ 6266397 h 6858000"/>
              <a:gd name="connsiteX442" fmla="*/ 1862250 w 7467600"/>
              <a:gd name="connsiteY442" fmla="*/ 6033531 h 6858000"/>
              <a:gd name="connsiteX443" fmla="*/ 1211999 w 7467600"/>
              <a:gd name="connsiteY443" fmla="*/ 6683610 h 6858000"/>
              <a:gd name="connsiteX444" fmla="*/ 1213266 w 7467600"/>
              <a:gd name="connsiteY444" fmla="*/ 6691947 h 6858000"/>
              <a:gd name="connsiteX445" fmla="*/ 1203370 w 7467600"/>
              <a:gd name="connsiteY445" fmla="*/ 6850676 h 6858000"/>
              <a:gd name="connsiteX446" fmla="*/ 1203671 w 7467600"/>
              <a:gd name="connsiteY446" fmla="*/ 6858000 h 6858000"/>
              <a:gd name="connsiteX447" fmla="*/ 1143180 w 7467600"/>
              <a:gd name="connsiteY447" fmla="*/ 6858000 h 6858000"/>
              <a:gd name="connsiteX448" fmla="*/ 1142176 w 7467600"/>
              <a:gd name="connsiteY448" fmla="*/ 6766045 h 6858000"/>
              <a:gd name="connsiteX449" fmla="*/ 1067484 w 7467600"/>
              <a:gd name="connsiteY449" fmla="*/ 6858000 h 6858000"/>
              <a:gd name="connsiteX450" fmla="*/ 953928 w 7467600"/>
              <a:gd name="connsiteY450" fmla="*/ 6858000 h 6858000"/>
              <a:gd name="connsiteX451" fmla="*/ 959715 w 7467600"/>
              <a:gd name="connsiteY451" fmla="*/ 6850185 h 6858000"/>
              <a:gd name="connsiteX452" fmla="*/ 1483788 w 7467600"/>
              <a:gd name="connsiteY452" fmla="*/ 6259174 h 6858000"/>
              <a:gd name="connsiteX453" fmla="*/ 1100671 w 7467600"/>
              <a:gd name="connsiteY453" fmla="*/ 6252137 h 6858000"/>
              <a:gd name="connsiteX454" fmla="*/ 1090144 w 7467600"/>
              <a:gd name="connsiteY454" fmla="*/ 6256748 h 6858000"/>
              <a:gd name="connsiteX455" fmla="*/ 1095872 w 7467600"/>
              <a:gd name="connsiteY455" fmla="*/ 6271892 h 6858000"/>
              <a:gd name="connsiteX456" fmla="*/ 262785 w 7467600"/>
              <a:gd name="connsiteY456" fmla="*/ 6845450 h 6858000"/>
              <a:gd name="connsiteX457" fmla="*/ 209968 w 7467600"/>
              <a:gd name="connsiteY457" fmla="*/ 6770713 h 6858000"/>
              <a:gd name="connsiteX458" fmla="*/ 873460 w 7467600"/>
              <a:gd name="connsiteY458" fmla="*/ 6253768 h 6858000"/>
              <a:gd name="connsiteX459" fmla="*/ 192686 w 7467600"/>
              <a:gd name="connsiteY459" fmla="*/ 5849257 h 6858000"/>
              <a:gd name="connsiteX460" fmla="*/ 4696 w 7467600"/>
              <a:gd name="connsiteY460" fmla="*/ 5697668 h 6858000"/>
              <a:gd name="connsiteX461" fmla="*/ 0 w 7467600"/>
              <a:gd name="connsiteY461" fmla="*/ 5689984 h 6858000"/>
              <a:gd name="connsiteX462" fmla="*/ 0 w 7467600"/>
              <a:gd name="connsiteY462" fmla="*/ 5513472 h 6858000"/>
              <a:gd name="connsiteX463" fmla="*/ 174101 w 7467600"/>
              <a:gd name="connsiteY463" fmla="*/ 5620277 h 6858000"/>
              <a:gd name="connsiteX464" fmla="*/ 891800 w 7467600"/>
              <a:gd name="connsiteY464" fmla="*/ 6036935 h 6858000"/>
              <a:gd name="connsiteX465" fmla="*/ 1072219 w 7467600"/>
              <a:gd name="connsiteY465" fmla="*/ 6169443 h 6858000"/>
              <a:gd name="connsiteX466" fmla="*/ 1074117 w 7467600"/>
              <a:gd name="connsiteY466" fmla="*/ 6170301 h 6858000"/>
              <a:gd name="connsiteX467" fmla="*/ 1083114 w 7467600"/>
              <a:gd name="connsiteY467" fmla="*/ 6174131 h 6858000"/>
              <a:gd name="connsiteX468" fmla="*/ 1543010 w 7467600"/>
              <a:gd name="connsiteY468" fmla="*/ 6191140 h 6858000"/>
              <a:gd name="connsiteX469" fmla="*/ 1551080 w 7467600"/>
              <a:gd name="connsiteY469" fmla="*/ 6195006 h 6858000"/>
              <a:gd name="connsiteX470" fmla="*/ 2345443 w 7467600"/>
              <a:gd name="connsiteY470" fmla="*/ 5549882 h 6858000"/>
              <a:gd name="connsiteX471" fmla="*/ 1721499 w 7467600"/>
              <a:gd name="connsiteY471" fmla="*/ 5599969 h 6858000"/>
              <a:gd name="connsiteX472" fmla="*/ 767716 w 7467600"/>
              <a:gd name="connsiteY472" fmla="*/ 5472768 h 6858000"/>
              <a:gd name="connsiteX473" fmla="*/ 722147 w 7467600"/>
              <a:gd name="connsiteY473" fmla="*/ 5393091 h 6858000"/>
              <a:gd name="connsiteX474" fmla="*/ 1485552 w 7467600"/>
              <a:gd name="connsiteY474" fmla="*/ 5313202 h 6858000"/>
              <a:gd name="connsiteX475" fmla="*/ 2143004 w 7467600"/>
              <a:gd name="connsiteY475" fmla="*/ 5402420 h 6858000"/>
              <a:gd name="connsiteX476" fmla="*/ 1933391 w 7467600"/>
              <a:gd name="connsiteY476" fmla="*/ 5156971 h 6858000"/>
              <a:gd name="connsiteX477" fmla="*/ 1827118 w 7467600"/>
              <a:gd name="connsiteY477" fmla="*/ 4968410 h 6858000"/>
              <a:gd name="connsiteX478" fmla="*/ 1837349 w 7467600"/>
              <a:gd name="connsiteY478" fmla="*/ 4956357 h 6858000"/>
              <a:gd name="connsiteX479" fmla="*/ 2162835 w 7467600"/>
              <a:gd name="connsiteY479" fmla="*/ 5187853 h 6858000"/>
              <a:gd name="connsiteX480" fmla="*/ 2257167 w 7467600"/>
              <a:gd name="connsiteY480" fmla="*/ 5462123 h 6858000"/>
              <a:gd name="connsiteX481" fmla="*/ 2261598 w 7467600"/>
              <a:gd name="connsiteY481" fmla="*/ 5467998 h 6858000"/>
              <a:gd name="connsiteX482" fmla="*/ 2437177 w 7467600"/>
              <a:gd name="connsiteY482" fmla="*/ 5479608 h 6858000"/>
              <a:gd name="connsiteX483" fmla="*/ 2445247 w 7467600"/>
              <a:gd name="connsiteY483" fmla="*/ 5483476 h 6858000"/>
              <a:gd name="connsiteX484" fmla="*/ 2743626 w 7467600"/>
              <a:gd name="connsiteY484" fmla="*/ 5304819 h 6858000"/>
              <a:gd name="connsiteX485" fmla="*/ 3048102 w 7467600"/>
              <a:gd name="connsiteY485" fmla="*/ 5150595 h 6858000"/>
              <a:gd name="connsiteX486" fmla="*/ 1799414 w 7467600"/>
              <a:gd name="connsiteY486" fmla="*/ 4694732 h 6858000"/>
              <a:gd name="connsiteX487" fmla="*/ 1771735 w 7467600"/>
              <a:gd name="connsiteY487" fmla="*/ 4619929 h 6858000"/>
              <a:gd name="connsiteX488" fmla="*/ 3104273 w 7467600"/>
              <a:gd name="connsiteY488" fmla="*/ 5076159 h 6858000"/>
              <a:gd name="connsiteX489" fmla="*/ 3113245 w 7467600"/>
              <a:gd name="connsiteY489" fmla="*/ 5090705 h 6858000"/>
              <a:gd name="connsiteX490" fmla="*/ 3126294 w 7467600"/>
              <a:gd name="connsiteY490" fmla="*/ 5114400 h 6858000"/>
              <a:gd name="connsiteX491" fmla="*/ 3937433 w 7467600"/>
              <a:gd name="connsiteY491" fmla="*/ 4830473 h 6858000"/>
              <a:gd name="connsiteX492" fmla="*/ 3590475 w 7467600"/>
              <a:gd name="connsiteY492" fmla="*/ 4597974 h 6858000"/>
              <a:gd name="connsiteX493" fmla="*/ 3100264 w 7467600"/>
              <a:gd name="connsiteY493" fmla="*/ 4579845 h 6858000"/>
              <a:gd name="connsiteX494" fmla="*/ 2183576 w 7467600"/>
              <a:gd name="connsiteY494" fmla="*/ 4227150 h 6858000"/>
              <a:gd name="connsiteX495" fmla="*/ 2151029 w 7467600"/>
              <a:gd name="connsiteY495" fmla="*/ 4146947 h 6858000"/>
              <a:gd name="connsiteX496" fmla="*/ 3563434 w 7467600"/>
              <a:gd name="connsiteY496" fmla="*/ 4469115 h 6858000"/>
              <a:gd name="connsiteX497" fmla="*/ 3177952 w 7467600"/>
              <a:gd name="connsiteY497" fmla="*/ 3657386 h 6858000"/>
              <a:gd name="connsiteX498" fmla="*/ 3189263 w 7467600"/>
              <a:gd name="connsiteY498" fmla="*/ 3625726 h 6858000"/>
              <a:gd name="connsiteX499" fmla="*/ 3560912 w 7467600"/>
              <a:gd name="connsiteY499" fmla="*/ 4079863 h 6858000"/>
              <a:gd name="connsiteX500" fmla="*/ 3626636 w 7467600"/>
              <a:gd name="connsiteY500" fmla="*/ 4512230 h 6858000"/>
              <a:gd name="connsiteX501" fmla="*/ 3653088 w 7467600"/>
              <a:gd name="connsiteY501" fmla="*/ 4521417 h 6858000"/>
              <a:gd name="connsiteX502" fmla="*/ 3988128 w 7467600"/>
              <a:gd name="connsiteY502" fmla="*/ 4817267 h 6858000"/>
              <a:gd name="connsiteX503" fmla="*/ 4830582 w 7467600"/>
              <a:gd name="connsiteY503" fmla="*/ 4676000 h 6858000"/>
              <a:gd name="connsiteX504" fmla="*/ 4830100 w 7467600"/>
              <a:gd name="connsiteY504" fmla="*/ 4675554 h 6858000"/>
              <a:gd name="connsiteX505" fmla="*/ 4036318 w 7467600"/>
              <a:gd name="connsiteY505" fmla="*/ 4147013 h 6858000"/>
              <a:gd name="connsiteX506" fmla="*/ 3432098 w 7467600"/>
              <a:gd name="connsiteY506" fmla="*/ 3537312 h 6858000"/>
              <a:gd name="connsiteX507" fmla="*/ 3446761 w 7467600"/>
              <a:gd name="connsiteY507" fmla="*/ 3461278 h 6858000"/>
              <a:gd name="connsiteX508" fmla="*/ 4419733 w 7467600"/>
              <a:gd name="connsiteY508" fmla="*/ 3963555 h 6858000"/>
              <a:gd name="connsiteX509" fmla="*/ 4781371 w 7467600"/>
              <a:gd name="connsiteY509" fmla="*/ 4458604 h 6858000"/>
              <a:gd name="connsiteX510" fmla="*/ 4780440 w 7467600"/>
              <a:gd name="connsiteY510" fmla="*/ 4470290 h 6858000"/>
              <a:gd name="connsiteX511" fmla="*/ 4898954 w 7467600"/>
              <a:gd name="connsiteY511" fmla="*/ 4662092 h 6858000"/>
              <a:gd name="connsiteX512" fmla="*/ 4900699 w 7467600"/>
              <a:gd name="connsiteY512" fmla="*/ 4670867 h 6858000"/>
              <a:gd name="connsiteX513" fmla="*/ 5714511 w 7467600"/>
              <a:gd name="connsiteY513" fmla="*/ 4663483 h 6858000"/>
              <a:gd name="connsiteX514" fmla="*/ 5464793 w 7467600"/>
              <a:gd name="connsiteY514" fmla="*/ 4393556 h 6858000"/>
              <a:gd name="connsiteX515" fmla="*/ 5461897 w 7467600"/>
              <a:gd name="connsiteY515" fmla="*/ 4390879 h 6858000"/>
              <a:gd name="connsiteX516" fmla="*/ 4294126 w 7467600"/>
              <a:gd name="connsiteY516" fmla="*/ 3303048 h 6858000"/>
              <a:gd name="connsiteX517" fmla="*/ 4305321 w 7467600"/>
              <a:gd name="connsiteY517" fmla="*/ 3256953 h 6858000"/>
              <a:gd name="connsiteX518" fmla="*/ 4949299 w 7467600"/>
              <a:gd name="connsiteY518" fmla="*/ 3766336 h 6858000"/>
              <a:gd name="connsiteX519" fmla="*/ 5291452 w 7467600"/>
              <a:gd name="connsiteY519" fmla="*/ 4076801 h 6858000"/>
              <a:gd name="connsiteX520" fmla="*/ 5434998 w 7467600"/>
              <a:gd name="connsiteY520" fmla="*/ 4254100 h 6858000"/>
              <a:gd name="connsiteX521" fmla="*/ 5351015 w 7467600"/>
              <a:gd name="connsiteY521" fmla="*/ 3760989 h 6858000"/>
              <a:gd name="connsiteX522" fmla="*/ 5413780 w 7467600"/>
              <a:gd name="connsiteY522" fmla="*/ 2966265 h 6858000"/>
              <a:gd name="connsiteX523" fmla="*/ 5425627 w 7467600"/>
              <a:gd name="connsiteY523" fmla="*/ 2954192 h 6858000"/>
              <a:gd name="connsiteX524" fmla="*/ 6604735 w 7467600"/>
              <a:gd name="connsiteY524" fmla="*/ 2041381 h 6858000"/>
              <a:gd name="connsiteX525" fmla="*/ 7204487 w 7467600"/>
              <a:gd name="connsiteY525" fmla="*/ 2742112 h 6858000"/>
              <a:gd name="connsiteX526" fmla="*/ 7131592 w 7467600"/>
              <a:gd name="connsiteY526" fmla="*/ 2672096 h 6858000"/>
              <a:gd name="connsiteX527" fmla="*/ 6996344 w 7467600"/>
              <a:gd name="connsiteY527" fmla="*/ 2518310 h 6858000"/>
              <a:gd name="connsiteX528" fmla="*/ 6735495 w 7467600"/>
              <a:gd name="connsiteY528" fmla="*/ 2196890 h 6858000"/>
              <a:gd name="connsiteX529" fmla="*/ 6721901 w 7467600"/>
              <a:gd name="connsiteY529" fmla="*/ 2179274 h 6858000"/>
              <a:gd name="connsiteX530" fmla="*/ 6604735 w 7467600"/>
              <a:gd name="connsiteY530" fmla="*/ 2041381 h 6858000"/>
              <a:gd name="connsiteX531" fmla="*/ 6591670 w 7467600"/>
              <a:gd name="connsiteY531" fmla="*/ 1988277 h 6858000"/>
              <a:gd name="connsiteX532" fmla="*/ 6747349 w 7467600"/>
              <a:gd name="connsiteY532" fmla="*/ 2160069 h 6858000"/>
              <a:gd name="connsiteX533" fmla="*/ 6760943 w 7467600"/>
              <a:gd name="connsiteY533" fmla="*/ 2177686 h 6858000"/>
              <a:gd name="connsiteX534" fmla="*/ 7021065 w 7467600"/>
              <a:gd name="connsiteY534" fmla="*/ 2498102 h 6858000"/>
              <a:gd name="connsiteX535" fmla="*/ 7155223 w 7467600"/>
              <a:gd name="connsiteY535" fmla="*/ 2650386 h 6858000"/>
              <a:gd name="connsiteX536" fmla="*/ 7203167 w 7467600"/>
              <a:gd name="connsiteY536" fmla="*/ 2697288 h 6858000"/>
              <a:gd name="connsiteX537" fmla="*/ 6937703 w 7467600"/>
              <a:gd name="connsiteY537" fmla="*/ 2321981 h 6858000"/>
              <a:gd name="connsiteX538" fmla="*/ 6591670 w 7467600"/>
              <a:gd name="connsiteY538" fmla="*/ 1988277 h 6858000"/>
              <a:gd name="connsiteX539" fmla="*/ 5798671 w 7467600"/>
              <a:gd name="connsiteY539" fmla="*/ 1981601 h 6858000"/>
              <a:gd name="connsiteX540" fmla="*/ 5754709 w 7467600"/>
              <a:gd name="connsiteY540" fmla="*/ 2071454 h 6858000"/>
              <a:gd name="connsiteX541" fmla="*/ 5763044 w 7467600"/>
              <a:gd name="connsiteY541" fmla="*/ 2842206 h 6858000"/>
              <a:gd name="connsiteX542" fmla="*/ 5764974 w 7467600"/>
              <a:gd name="connsiteY542" fmla="*/ 2799609 h 6858000"/>
              <a:gd name="connsiteX543" fmla="*/ 5767665 w 7467600"/>
              <a:gd name="connsiteY543" fmla="*/ 2666409 h 6858000"/>
              <a:gd name="connsiteX544" fmla="*/ 5763055 w 7467600"/>
              <a:gd name="connsiteY544" fmla="*/ 2579705 h 6858000"/>
              <a:gd name="connsiteX545" fmla="*/ 5758079 w 7467600"/>
              <a:gd name="connsiteY545" fmla="*/ 2492508 h 6858000"/>
              <a:gd name="connsiteX546" fmla="*/ 5779325 w 7467600"/>
              <a:gd name="connsiteY546" fmla="*/ 2197069 h 6858000"/>
              <a:gd name="connsiteX547" fmla="*/ 5798671 w 7467600"/>
              <a:gd name="connsiteY547" fmla="*/ 1981601 h 6858000"/>
              <a:gd name="connsiteX548" fmla="*/ 5829202 w 7467600"/>
              <a:gd name="connsiteY548" fmla="*/ 1971679 h 6858000"/>
              <a:gd name="connsiteX549" fmla="*/ 5809558 w 7467600"/>
              <a:gd name="connsiteY549" fmla="*/ 2198043 h 6858000"/>
              <a:gd name="connsiteX550" fmla="*/ 5788653 w 7467600"/>
              <a:gd name="connsiteY550" fmla="*/ 2489430 h 6858000"/>
              <a:gd name="connsiteX551" fmla="*/ 5793439 w 7467600"/>
              <a:gd name="connsiteY551" fmla="*/ 2575235 h 6858000"/>
              <a:gd name="connsiteX552" fmla="*/ 5796837 w 7467600"/>
              <a:gd name="connsiteY552" fmla="*/ 2637633 h 6858000"/>
              <a:gd name="connsiteX553" fmla="*/ 5818614 w 7467600"/>
              <a:gd name="connsiteY553" fmla="*/ 2473055 h 6858000"/>
              <a:gd name="connsiteX554" fmla="*/ 5829202 w 7467600"/>
              <a:gd name="connsiteY554" fmla="*/ 1971679 h 6858000"/>
              <a:gd name="connsiteX555" fmla="*/ 5911389 w 7467600"/>
              <a:gd name="connsiteY555" fmla="*/ 1898371 h 6858000"/>
              <a:gd name="connsiteX556" fmla="*/ 6237627 w 7467600"/>
              <a:gd name="connsiteY556" fmla="*/ 2231921 h 6858000"/>
              <a:gd name="connsiteX557" fmla="*/ 5911389 w 7467600"/>
              <a:gd name="connsiteY557" fmla="*/ 1898371 h 6858000"/>
              <a:gd name="connsiteX558" fmla="*/ 6944437 w 7467600"/>
              <a:gd name="connsiteY558" fmla="*/ 1575402 h 6858000"/>
              <a:gd name="connsiteX559" fmla="*/ 6304730 w 7467600"/>
              <a:gd name="connsiteY559" fmla="*/ 1766654 h 6858000"/>
              <a:gd name="connsiteX560" fmla="*/ 6944437 w 7467600"/>
              <a:gd name="connsiteY560" fmla="*/ 1575402 h 6858000"/>
              <a:gd name="connsiteX561" fmla="*/ 7019523 w 7467600"/>
              <a:gd name="connsiteY561" fmla="*/ 1519450 h 6858000"/>
              <a:gd name="connsiteX562" fmla="*/ 6298091 w 7467600"/>
              <a:gd name="connsiteY562" fmla="*/ 1737122 h 6858000"/>
              <a:gd name="connsiteX563" fmla="*/ 7019523 w 7467600"/>
              <a:gd name="connsiteY563" fmla="*/ 1519450 h 6858000"/>
              <a:gd name="connsiteX564" fmla="*/ 2399523 w 7467600"/>
              <a:gd name="connsiteY564" fmla="*/ 1428234 h 6858000"/>
              <a:gd name="connsiteX565" fmla="*/ 2224982 w 7467600"/>
              <a:gd name="connsiteY565" fmla="*/ 1826201 h 6858000"/>
              <a:gd name="connsiteX566" fmla="*/ 2096099 w 7467600"/>
              <a:gd name="connsiteY566" fmla="*/ 2345900 h 6858000"/>
              <a:gd name="connsiteX567" fmla="*/ 2283317 w 7467600"/>
              <a:gd name="connsiteY567" fmla="*/ 1796925 h 6858000"/>
              <a:gd name="connsiteX568" fmla="*/ 2399523 w 7467600"/>
              <a:gd name="connsiteY568" fmla="*/ 1428234 h 6858000"/>
              <a:gd name="connsiteX569" fmla="*/ 2448558 w 7467600"/>
              <a:gd name="connsiteY569" fmla="*/ 1373435 h 6858000"/>
              <a:gd name="connsiteX570" fmla="*/ 2312521 w 7467600"/>
              <a:gd name="connsiteY570" fmla="*/ 1806140 h 6858000"/>
              <a:gd name="connsiteX571" fmla="*/ 2127533 w 7467600"/>
              <a:gd name="connsiteY571" fmla="*/ 2348380 h 6858000"/>
              <a:gd name="connsiteX572" fmla="*/ 2358080 w 7467600"/>
              <a:gd name="connsiteY572" fmla="*/ 1866134 h 6858000"/>
              <a:gd name="connsiteX573" fmla="*/ 2407436 w 7467600"/>
              <a:gd name="connsiteY573" fmla="*/ 1651070 h 6858000"/>
              <a:gd name="connsiteX574" fmla="*/ 2448558 w 7467600"/>
              <a:gd name="connsiteY574" fmla="*/ 1373435 h 6858000"/>
              <a:gd name="connsiteX575" fmla="*/ 278707 w 7467600"/>
              <a:gd name="connsiteY575" fmla="*/ 1352270 h 6858000"/>
              <a:gd name="connsiteX576" fmla="*/ 321570 w 7467600"/>
              <a:gd name="connsiteY576" fmla="*/ 1861610 h 6858000"/>
              <a:gd name="connsiteX577" fmla="*/ 294281 w 7467600"/>
              <a:gd name="connsiteY577" fmla="*/ 1440658 h 6858000"/>
              <a:gd name="connsiteX578" fmla="*/ 278707 w 7467600"/>
              <a:gd name="connsiteY578" fmla="*/ 1352270 h 6858000"/>
              <a:gd name="connsiteX579" fmla="*/ 1423821 w 7467600"/>
              <a:gd name="connsiteY579" fmla="*/ 1351958 h 6858000"/>
              <a:gd name="connsiteX580" fmla="*/ 1638521 w 7467600"/>
              <a:gd name="connsiteY580" fmla="*/ 1908470 h 6858000"/>
              <a:gd name="connsiteX581" fmla="*/ 1754199 w 7467600"/>
              <a:gd name="connsiteY581" fmla="*/ 2149284 h 6858000"/>
              <a:gd name="connsiteX582" fmla="*/ 1908359 w 7467600"/>
              <a:gd name="connsiteY582" fmla="*/ 2364988 h 6858000"/>
              <a:gd name="connsiteX583" fmla="*/ 1647661 w 7467600"/>
              <a:gd name="connsiteY583" fmla="*/ 1825945 h 6858000"/>
              <a:gd name="connsiteX584" fmla="*/ 1423821 w 7467600"/>
              <a:gd name="connsiteY584" fmla="*/ 1351958 h 6858000"/>
              <a:gd name="connsiteX585" fmla="*/ 1431890 w 7467600"/>
              <a:gd name="connsiteY585" fmla="*/ 1306475 h 6858000"/>
              <a:gd name="connsiteX586" fmla="*/ 1507597 w 7467600"/>
              <a:gd name="connsiteY586" fmla="*/ 1446132 h 6858000"/>
              <a:gd name="connsiteX587" fmla="*/ 1674586 w 7467600"/>
              <a:gd name="connsiteY587" fmla="*/ 1813832 h 6858000"/>
              <a:gd name="connsiteX588" fmla="*/ 1815950 w 7467600"/>
              <a:gd name="connsiteY588" fmla="*/ 2128564 h 6858000"/>
              <a:gd name="connsiteX589" fmla="*/ 1984242 w 7467600"/>
              <a:gd name="connsiteY589" fmla="*/ 2430829 h 6858000"/>
              <a:gd name="connsiteX590" fmla="*/ 2014023 w 7467600"/>
              <a:gd name="connsiteY590" fmla="*/ 2450995 h 6858000"/>
              <a:gd name="connsiteX591" fmla="*/ 1747337 w 7467600"/>
              <a:gd name="connsiteY591" fmla="*/ 1855264 h 6858000"/>
              <a:gd name="connsiteX592" fmla="*/ 1533749 w 7467600"/>
              <a:gd name="connsiteY592" fmla="*/ 1478656 h 6858000"/>
              <a:gd name="connsiteX593" fmla="*/ 1431890 w 7467600"/>
              <a:gd name="connsiteY593" fmla="*/ 1306475 h 6858000"/>
              <a:gd name="connsiteX594" fmla="*/ 5052692 w 7467600"/>
              <a:gd name="connsiteY594" fmla="*/ 1292994 h 6858000"/>
              <a:gd name="connsiteX595" fmla="*/ 5200661 w 7467600"/>
              <a:gd name="connsiteY595" fmla="*/ 1635186 h 6858000"/>
              <a:gd name="connsiteX596" fmla="*/ 5297138 w 7467600"/>
              <a:gd name="connsiteY596" fmla="*/ 1906351 h 6858000"/>
              <a:gd name="connsiteX597" fmla="*/ 5052692 w 7467600"/>
              <a:gd name="connsiteY597" fmla="*/ 1292994 h 6858000"/>
              <a:gd name="connsiteX598" fmla="*/ 5009948 w 7467600"/>
              <a:gd name="connsiteY598" fmla="*/ 1273619 h 6858000"/>
              <a:gd name="connsiteX599" fmla="*/ 5121777 w 7467600"/>
              <a:gd name="connsiteY599" fmla="*/ 1654213 h 6858000"/>
              <a:gd name="connsiteX600" fmla="*/ 5293545 w 7467600"/>
              <a:gd name="connsiteY600" fmla="*/ 2072247 h 6858000"/>
              <a:gd name="connsiteX601" fmla="*/ 5294042 w 7467600"/>
              <a:gd name="connsiteY601" fmla="*/ 2065019 h 6858000"/>
              <a:gd name="connsiteX602" fmla="*/ 5171936 w 7467600"/>
              <a:gd name="connsiteY602" fmla="*/ 1647613 h 6858000"/>
              <a:gd name="connsiteX603" fmla="*/ 5009948 w 7467600"/>
              <a:gd name="connsiteY603" fmla="*/ 1273619 h 6858000"/>
              <a:gd name="connsiteX604" fmla="*/ 655236 w 7467600"/>
              <a:gd name="connsiteY604" fmla="*/ 1268632 h 6858000"/>
              <a:gd name="connsiteX605" fmla="*/ 839521 w 7467600"/>
              <a:gd name="connsiteY605" fmla="*/ 1685315 h 6858000"/>
              <a:gd name="connsiteX606" fmla="*/ 1109416 w 7467600"/>
              <a:gd name="connsiteY606" fmla="*/ 2061663 h 6858000"/>
              <a:gd name="connsiteX607" fmla="*/ 1298300 w 7467600"/>
              <a:gd name="connsiteY607" fmla="*/ 2247742 h 6858000"/>
              <a:gd name="connsiteX608" fmla="*/ 1125871 w 7467600"/>
              <a:gd name="connsiteY608" fmla="*/ 1989513 h 6858000"/>
              <a:gd name="connsiteX609" fmla="*/ 981574 w 7467600"/>
              <a:gd name="connsiteY609" fmla="*/ 1783157 h 6858000"/>
              <a:gd name="connsiteX610" fmla="*/ 922198 w 7467600"/>
              <a:gd name="connsiteY610" fmla="*/ 1677437 h 6858000"/>
              <a:gd name="connsiteX611" fmla="*/ 869293 w 7467600"/>
              <a:gd name="connsiteY611" fmla="*/ 1583214 h 6858000"/>
              <a:gd name="connsiteX612" fmla="*/ 751431 w 7467600"/>
              <a:gd name="connsiteY612" fmla="*/ 1405731 h 6858000"/>
              <a:gd name="connsiteX613" fmla="*/ 655236 w 7467600"/>
              <a:gd name="connsiteY613" fmla="*/ 1268632 h 6858000"/>
              <a:gd name="connsiteX614" fmla="*/ 6516292 w 7467600"/>
              <a:gd name="connsiteY614" fmla="*/ 1263064 h 6858000"/>
              <a:gd name="connsiteX615" fmla="*/ 5736320 w 7467600"/>
              <a:gd name="connsiteY615" fmla="*/ 1501803 h 6858000"/>
              <a:gd name="connsiteX616" fmla="*/ 6516292 w 7467600"/>
              <a:gd name="connsiteY616" fmla="*/ 1263064 h 6858000"/>
              <a:gd name="connsiteX617" fmla="*/ 291466 w 7467600"/>
              <a:gd name="connsiteY617" fmla="*/ 1250369 h 6858000"/>
              <a:gd name="connsiteX618" fmla="*/ 323180 w 7467600"/>
              <a:gd name="connsiteY618" fmla="*/ 1435283 h 6858000"/>
              <a:gd name="connsiteX619" fmla="*/ 349381 w 7467600"/>
              <a:gd name="connsiteY619" fmla="*/ 1875041 h 6858000"/>
              <a:gd name="connsiteX620" fmla="*/ 374363 w 7467600"/>
              <a:gd name="connsiteY620" fmla="*/ 1506494 h 6858000"/>
              <a:gd name="connsiteX621" fmla="*/ 302168 w 7467600"/>
              <a:gd name="connsiteY621" fmla="*/ 1274495 h 6858000"/>
              <a:gd name="connsiteX622" fmla="*/ 291466 w 7467600"/>
              <a:gd name="connsiteY622" fmla="*/ 1250369 h 6858000"/>
              <a:gd name="connsiteX623" fmla="*/ 678222 w 7467600"/>
              <a:gd name="connsiteY623" fmla="*/ 1248670 h 6858000"/>
              <a:gd name="connsiteX624" fmla="*/ 775536 w 7467600"/>
              <a:gd name="connsiteY624" fmla="*/ 1388015 h 6858000"/>
              <a:gd name="connsiteX625" fmla="*/ 894529 w 7467600"/>
              <a:gd name="connsiteY625" fmla="*/ 1567739 h 6858000"/>
              <a:gd name="connsiteX626" fmla="*/ 948000 w 7467600"/>
              <a:gd name="connsiteY626" fmla="*/ 1663088 h 6858000"/>
              <a:gd name="connsiteX627" fmla="*/ 1006812 w 7467600"/>
              <a:gd name="connsiteY627" fmla="*/ 1767683 h 6858000"/>
              <a:gd name="connsiteX628" fmla="*/ 1149133 w 7467600"/>
              <a:gd name="connsiteY628" fmla="*/ 1971513 h 6858000"/>
              <a:gd name="connsiteX629" fmla="*/ 1333952 w 7467600"/>
              <a:gd name="connsiteY629" fmla="*/ 2251620 h 6858000"/>
              <a:gd name="connsiteX630" fmla="*/ 1337329 w 7467600"/>
              <a:gd name="connsiteY630" fmla="*/ 2258350 h 6858000"/>
              <a:gd name="connsiteX631" fmla="*/ 1014726 w 7467600"/>
              <a:gd name="connsiteY631" fmla="*/ 1615556 h 6858000"/>
              <a:gd name="connsiteX632" fmla="*/ 678222 w 7467600"/>
              <a:gd name="connsiteY632" fmla="*/ 1248670 h 6858000"/>
              <a:gd name="connsiteX633" fmla="*/ 6691602 w 7467600"/>
              <a:gd name="connsiteY633" fmla="*/ 1140573 h 6858000"/>
              <a:gd name="connsiteX634" fmla="*/ 6571100 w 7467600"/>
              <a:gd name="connsiteY634" fmla="*/ 1183662 h 6858000"/>
              <a:gd name="connsiteX635" fmla="*/ 6241687 w 7467600"/>
              <a:gd name="connsiteY635" fmla="*/ 1257600 h 6858000"/>
              <a:gd name="connsiteX636" fmla="*/ 5693009 w 7467600"/>
              <a:gd name="connsiteY636" fmla="*/ 1478256 h 6858000"/>
              <a:gd name="connsiteX637" fmla="*/ 6548420 w 7467600"/>
              <a:gd name="connsiteY637" fmla="*/ 1214599 h 6858000"/>
              <a:gd name="connsiteX638" fmla="*/ 6605473 w 7467600"/>
              <a:gd name="connsiteY638" fmla="*/ 1184686 h 6858000"/>
              <a:gd name="connsiteX639" fmla="*/ 6691602 w 7467600"/>
              <a:gd name="connsiteY639" fmla="*/ 1140573 h 6858000"/>
              <a:gd name="connsiteX640" fmla="*/ 4002475 w 7467600"/>
              <a:gd name="connsiteY640" fmla="*/ 1037802 h 6858000"/>
              <a:gd name="connsiteX641" fmla="*/ 4000324 w 7467600"/>
              <a:gd name="connsiteY641" fmla="*/ 1039362 h 6858000"/>
              <a:gd name="connsiteX642" fmla="*/ 4002862 w 7467600"/>
              <a:gd name="connsiteY642" fmla="*/ 1042866 h 6858000"/>
              <a:gd name="connsiteX643" fmla="*/ 4002475 w 7467600"/>
              <a:gd name="connsiteY643" fmla="*/ 1037802 h 6858000"/>
              <a:gd name="connsiteX644" fmla="*/ 506322 w 7467600"/>
              <a:gd name="connsiteY644" fmla="*/ 1020997 h 6858000"/>
              <a:gd name="connsiteX645" fmla="*/ 533068 w 7467600"/>
              <a:gd name="connsiteY645" fmla="*/ 1029409 h 6858000"/>
              <a:gd name="connsiteX646" fmla="*/ 1232525 w 7467600"/>
              <a:gd name="connsiteY646" fmla="*/ 1804675 h 6858000"/>
              <a:gd name="connsiteX647" fmla="*/ 1388858 w 7467600"/>
              <a:gd name="connsiteY647" fmla="*/ 2368011 h 6858000"/>
              <a:gd name="connsiteX648" fmla="*/ 1384098 w 7467600"/>
              <a:gd name="connsiteY648" fmla="*/ 2378125 h 6858000"/>
              <a:gd name="connsiteX649" fmla="*/ 1425393 w 7467600"/>
              <a:gd name="connsiteY649" fmla="*/ 2589124 h 6858000"/>
              <a:gd name="connsiteX650" fmla="*/ 1424001 w 7467600"/>
              <a:gd name="connsiteY650" fmla="*/ 2597541 h 6858000"/>
              <a:gd name="connsiteX651" fmla="*/ 2152729 w 7467600"/>
              <a:gd name="connsiteY651" fmla="*/ 2864487 h 6858000"/>
              <a:gd name="connsiteX652" fmla="*/ 2020609 w 7467600"/>
              <a:gd name="connsiteY652" fmla="*/ 2539671 h 6858000"/>
              <a:gd name="connsiteX653" fmla="*/ 2018920 w 7467600"/>
              <a:gd name="connsiteY653" fmla="*/ 2536309 h 6858000"/>
              <a:gd name="connsiteX654" fmla="*/ 1342441 w 7467600"/>
              <a:gd name="connsiteY654" fmla="*/ 1173017 h 6858000"/>
              <a:gd name="connsiteX655" fmla="*/ 1367925 w 7467600"/>
              <a:gd name="connsiteY655" fmla="*/ 1135648 h 6858000"/>
              <a:gd name="connsiteX656" fmla="*/ 1771401 w 7467600"/>
              <a:gd name="connsiteY656" fmla="*/ 1806673 h 6858000"/>
              <a:gd name="connsiteX657" fmla="*/ 1972385 w 7467600"/>
              <a:gd name="connsiteY657" fmla="*/ 2198735 h 6858000"/>
              <a:gd name="connsiteX658" fmla="*/ 2040892 w 7467600"/>
              <a:gd name="connsiteY658" fmla="*/ 2405205 h 6858000"/>
              <a:gd name="connsiteX659" fmla="*/ 2131689 w 7467600"/>
              <a:gd name="connsiteY659" fmla="*/ 1936926 h 6858000"/>
              <a:gd name="connsiteX660" fmla="*/ 2454820 w 7467600"/>
              <a:gd name="connsiteY660" fmla="*/ 1248808 h 6858000"/>
              <a:gd name="connsiteX661" fmla="*/ 2492512 w 7467600"/>
              <a:gd name="connsiteY661" fmla="*/ 1302920 h 6858000"/>
              <a:gd name="connsiteX662" fmla="*/ 2081216 w 7467600"/>
              <a:gd name="connsiteY662" fmla="*/ 2527513 h 6858000"/>
              <a:gd name="connsiteX663" fmla="*/ 2081211 w 7467600"/>
              <a:gd name="connsiteY663" fmla="*/ 2528916 h 6858000"/>
              <a:gd name="connsiteX664" fmla="*/ 2199067 w 7467600"/>
              <a:gd name="connsiteY664" fmla="*/ 2884061 h 6858000"/>
              <a:gd name="connsiteX665" fmla="*/ 3192586 w 7467600"/>
              <a:gd name="connsiteY665" fmla="*/ 3411496 h 6858000"/>
              <a:gd name="connsiteX666" fmla="*/ 3182620 w 7467600"/>
              <a:gd name="connsiteY666" fmla="*/ 3483279 h 6858000"/>
              <a:gd name="connsiteX667" fmla="*/ 2435119 w 7467600"/>
              <a:gd name="connsiteY667" fmla="*/ 3080173 h 6858000"/>
              <a:gd name="connsiteX668" fmla="*/ 2410152 w 7467600"/>
              <a:gd name="connsiteY668" fmla="*/ 3063751 h 6858000"/>
              <a:gd name="connsiteX669" fmla="*/ 2408099 w 7467600"/>
              <a:gd name="connsiteY669" fmla="*/ 3064403 h 6858000"/>
              <a:gd name="connsiteX670" fmla="*/ 2407218 w 7467600"/>
              <a:gd name="connsiteY670" fmla="*/ 3070324 h 6858000"/>
              <a:gd name="connsiteX671" fmla="*/ 2380138 w 7467600"/>
              <a:gd name="connsiteY671" fmla="*/ 3099341 h 6858000"/>
              <a:gd name="connsiteX672" fmla="*/ 1765923 w 7467600"/>
              <a:gd name="connsiteY672" fmla="*/ 3581043 h 6858000"/>
              <a:gd name="connsiteX673" fmla="*/ 1702258 w 7467600"/>
              <a:gd name="connsiteY673" fmla="*/ 3612286 h 6858000"/>
              <a:gd name="connsiteX674" fmla="*/ 1538370 w 7467600"/>
              <a:gd name="connsiteY674" fmla="*/ 3811804 h 6858000"/>
              <a:gd name="connsiteX675" fmla="*/ 542867 w 7467600"/>
              <a:gd name="connsiteY675" fmla="*/ 4944092 h 6858000"/>
              <a:gd name="connsiteX676" fmla="*/ 515800 w 7467600"/>
              <a:gd name="connsiteY676" fmla="*/ 4862180 h 6858000"/>
              <a:gd name="connsiteX677" fmla="*/ 909145 w 7467600"/>
              <a:gd name="connsiteY677" fmla="*/ 4199225 h 6858000"/>
              <a:gd name="connsiteX678" fmla="*/ 1214067 w 7467600"/>
              <a:gd name="connsiteY678" fmla="*/ 3908561 h 6858000"/>
              <a:gd name="connsiteX679" fmla="*/ 640967 w 7467600"/>
              <a:gd name="connsiteY679" fmla="*/ 4105601 h 6858000"/>
              <a:gd name="connsiteX680" fmla="*/ 112563 w 7467600"/>
              <a:gd name="connsiteY680" fmla="*/ 4396952 h 6858000"/>
              <a:gd name="connsiteX681" fmla="*/ 0 w 7467600"/>
              <a:gd name="connsiteY681" fmla="*/ 4466006 h 6858000"/>
              <a:gd name="connsiteX682" fmla="*/ 0 w 7467600"/>
              <a:gd name="connsiteY682" fmla="*/ 4233763 h 6858000"/>
              <a:gd name="connsiteX683" fmla="*/ 36881 w 7467600"/>
              <a:gd name="connsiteY683" fmla="*/ 4200118 h 6858000"/>
              <a:gd name="connsiteX684" fmla="*/ 910534 w 7467600"/>
              <a:gd name="connsiteY684" fmla="*/ 3629753 h 6858000"/>
              <a:gd name="connsiteX685" fmla="*/ 1578717 w 7467600"/>
              <a:gd name="connsiteY685" fmla="*/ 3575982 h 6858000"/>
              <a:gd name="connsiteX686" fmla="*/ 2338780 w 7467600"/>
              <a:gd name="connsiteY686" fmla="*/ 3033725 h 6858000"/>
              <a:gd name="connsiteX687" fmla="*/ 1807991 w 7467600"/>
              <a:gd name="connsiteY687" fmla="*/ 2807184 h 6858000"/>
              <a:gd name="connsiteX688" fmla="*/ 1416358 w 7467600"/>
              <a:gd name="connsiteY688" fmla="*/ 3112571 h 6858000"/>
              <a:gd name="connsiteX689" fmla="*/ 939066 w 7467600"/>
              <a:gd name="connsiteY689" fmla="*/ 3378798 h 6858000"/>
              <a:gd name="connsiteX690" fmla="*/ 115099 w 7467600"/>
              <a:gd name="connsiteY690" fmla="*/ 3607650 h 6858000"/>
              <a:gd name="connsiteX691" fmla="*/ 97284 w 7467600"/>
              <a:gd name="connsiteY691" fmla="*/ 3520393 h 6858000"/>
              <a:gd name="connsiteX692" fmla="*/ 922050 w 7467600"/>
              <a:gd name="connsiteY692" fmla="*/ 3074867 h 6858000"/>
              <a:gd name="connsiteX693" fmla="*/ 1405265 w 7467600"/>
              <a:gd name="connsiteY693" fmla="*/ 3016319 h 6858000"/>
              <a:gd name="connsiteX694" fmla="*/ 1407512 w 7467600"/>
              <a:gd name="connsiteY694" fmla="*/ 3018001 h 6858000"/>
              <a:gd name="connsiteX695" fmla="*/ 1726266 w 7467600"/>
              <a:gd name="connsiteY695" fmla="*/ 2777274 h 6858000"/>
              <a:gd name="connsiteX696" fmla="*/ 625390 w 7467600"/>
              <a:gd name="connsiteY696" fmla="*/ 2514541 h 6858000"/>
              <a:gd name="connsiteX697" fmla="*/ 619799 w 7467600"/>
              <a:gd name="connsiteY697" fmla="*/ 2527180 h 6858000"/>
              <a:gd name="connsiteX698" fmla="*/ 310030 w 7467600"/>
              <a:gd name="connsiteY698" fmla="*/ 2771818 h 6858000"/>
              <a:gd name="connsiteX699" fmla="*/ 173877 w 7467600"/>
              <a:gd name="connsiteY699" fmla="*/ 2937056 h 6858000"/>
              <a:gd name="connsiteX700" fmla="*/ 77889 w 7467600"/>
              <a:gd name="connsiteY700" fmla="*/ 3138440 h 6858000"/>
              <a:gd name="connsiteX701" fmla="*/ 0 w 7467600"/>
              <a:gd name="connsiteY701" fmla="*/ 3271395 h 6858000"/>
              <a:gd name="connsiteX702" fmla="*/ 0 w 7467600"/>
              <a:gd name="connsiteY702" fmla="*/ 3153002 h 6858000"/>
              <a:gd name="connsiteX703" fmla="*/ 2386 w 7467600"/>
              <a:gd name="connsiteY703" fmla="*/ 3149203 h 6858000"/>
              <a:gd name="connsiteX704" fmla="*/ 89753 w 7467600"/>
              <a:gd name="connsiteY704" fmla="*/ 2987702 h 6858000"/>
              <a:gd name="connsiteX705" fmla="*/ 76869 w 7467600"/>
              <a:gd name="connsiteY705" fmla="*/ 3005404 h 6858000"/>
              <a:gd name="connsiteX706" fmla="*/ 32049 w 7467600"/>
              <a:gd name="connsiteY706" fmla="*/ 3065814 h 6858000"/>
              <a:gd name="connsiteX707" fmla="*/ 0 w 7467600"/>
              <a:gd name="connsiteY707" fmla="*/ 3108744 h 6858000"/>
              <a:gd name="connsiteX708" fmla="*/ 0 w 7467600"/>
              <a:gd name="connsiteY708" fmla="*/ 3058059 h 6858000"/>
              <a:gd name="connsiteX709" fmla="*/ 7610 w 7467600"/>
              <a:gd name="connsiteY709" fmla="*/ 3047889 h 6858000"/>
              <a:gd name="connsiteX710" fmla="*/ 52419 w 7467600"/>
              <a:gd name="connsiteY710" fmla="*/ 2987479 h 6858000"/>
              <a:gd name="connsiteX711" fmla="*/ 59142 w 7467600"/>
              <a:gd name="connsiteY711" fmla="*/ 2978488 h 6858000"/>
              <a:gd name="connsiteX712" fmla="*/ 0 w 7467600"/>
              <a:gd name="connsiteY712" fmla="*/ 3015334 h 6858000"/>
              <a:gd name="connsiteX713" fmla="*/ 0 w 7467600"/>
              <a:gd name="connsiteY713" fmla="*/ 2914286 h 6858000"/>
              <a:gd name="connsiteX714" fmla="*/ 36383 w 7467600"/>
              <a:gd name="connsiteY714" fmla="*/ 2901128 h 6858000"/>
              <a:gd name="connsiteX715" fmla="*/ 156329 w 7467600"/>
              <a:gd name="connsiteY715" fmla="*/ 2840533 h 6858000"/>
              <a:gd name="connsiteX716" fmla="*/ 358355 w 7467600"/>
              <a:gd name="connsiteY716" fmla="*/ 2620471 h 6858000"/>
              <a:gd name="connsiteX717" fmla="*/ 510577 w 7467600"/>
              <a:gd name="connsiteY717" fmla="*/ 2501244 h 6858000"/>
              <a:gd name="connsiteX718" fmla="*/ 211967 w 7467600"/>
              <a:gd name="connsiteY718" fmla="*/ 2479171 h 6858000"/>
              <a:gd name="connsiteX719" fmla="*/ 0 w 7467600"/>
              <a:gd name="connsiteY719" fmla="*/ 2476398 h 6858000"/>
              <a:gd name="connsiteX720" fmla="*/ 0 w 7467600"/>
              <a:gd name="connsiteY720" fmla="*/ 2389189 h 6858000"/>
              <a:gd name="connsiteX721" fmla="*/ 103062 w 7467600"/>
              <a:gd name="connsiteY721" fmla="*/ 2389518 h 6858000"/>
              <a:gd name="connsiteX722" fmla="*/ 510734 w 7467600"/>
              <a:gd name="connsiteY722" fmla="*/ 2416201 h 6858000"/>
              <a:gd name="connsiteX723" fmla="*/ 279257 w 7467600"/>
              <a:gd name="connsiteY723" fmla="*/ 2092102 h 6858000"/>
              <a:gd name="connsiteX724" fmla="*/ 65265 w 7467600"/>
              <a:gd name="connsiteY724" fmla="*/ 2006049 h 6858000"/>
              <a:gd name="connsiteX725" fmla="*/ 0 w 7467600"/>
              <a:gd name="connsiteY725" fmla="*/ 1982532 h 6858000"/>
              <a:gd name="connsiteX726" fmla="*/ 0 w 7467600"/>
              <a:gd name="connsiteY726" fmla="*/ 1912789 h 6858000"/>
              <a:gd name="connsiteX727" fmla="*/ 97460 w 7467600"/>
              <a:gd name="connsiteY727" fmla="*/ 1953725 h 6858000"/>
              <a:gd name="connsiteX728" fmla="*/ 221272 w 7467600"/>
              <a:gd name="connsiteY728" fmla="*/ 1980766 h 6858000"/>
              <a:gd name="connsiteX729" fmla="*/ 116765 w 7467600"/>
              <a:gd name="connsiteY729" fmla="*/ 1911033 h 6858000"/>
              <a:gd name="connsiteX730" fmla="*/ 16405 w 7467600"/>
              <a:gd name="connsiteY730" fmla="*/ 1803412 h 6858000"/>
              <a:gd name="connsiteX731" fmla="*/ 0 w 7467600"/>
              <a:gd name="connsiteY731" fmla="*/ 1784777 h 6858000"/>
              <a:gd name="connsiteX732" fmla="*/ 0 w 7467600"/>
              <a:gd name="connsiteY732" fmla="*/ 1740082 h 6858000"/>
              <a:gd name="connsiteX733" fmla="*/ 39394 w 7467600"/>
              <a:gd name="connsiteY733" fmla="*/ 1784856 h 6858000"/>
              <a:gd name="connsiteX734" fmla="*/ 135813 w 7467600"/>
              <a:gd name="connsiteY734" fmla="*/ 1888838 h 6858000"/>
              <a:gd name="connsiteX735" fmla="*/ 242575 w 7467600"/>
              <a:gd name="connsiteY735" fmla="*/ 1958841 h 6858000"/>
              <a:gd name="connsiteX736" fmla="*/ 82197 w 7467600"/>
              <a:gd name="connsiteY736" fmla="*/ 1754826 h 6858000"/>
              <a:gd name="connsiteX737" fmla="*/ 0 w 7467600"/>
              <a:gd name="connsiteY737" fmla="*/ 1679650 h 6858000"/>
              <a:gd name="connsiteX738" fmla="*/ 0 w 7467600"/>
              <a:gd name="connsiteY738" fmla="*/ 1602463 h 6858000"/>
              <a:gd name="connsiteX739" fmla="*/ 84689 w 7467600"/>
              <a:gd name="connsiteY739" fmla="*/ 1677442 h 6858000"/>
              <a:gd name="connsiteX740" fmla="*/ 298437 w 7467600"/>
              <a:gd name="connsiteY740" fmla="*/ 1968019 h 6858000"/>
              <a:gd name="connsiteX741" fmla="*/ 227269 w 7467600"/>
              <a:gd name="connsiteY741" fmla="*/ 1114064 h 6858000"/>
              <a:gd name="connsiteX742" fmla="*/ 248003 w 7467600"/>
              <a:gd name="connsiteY742" fmla="*/ 1089613 h 6858000"/>
              <a:gd name="connsiteX743" fmla="*/ 427020 w 7467600"/>
              <a:gd name="connsiteY743" fmla="*/ 1619803 h 6858000"/>
              <a:gd name="connsiteX744" fmla="*/ 340345 w 7467600"/>
              <a:gd name="connsiteY744" fmla="*/ 2027739 h 6858000"/>
              <a:gd name="connsiteX745" fmla="*/ 360865 w 7467600"/>
              <a:gd name="connsiteY745" fmla="*/ 2044827 h 6858000"/>
              <a:gd name="connsiteX746" fmla="*/ 560414 w 7467600"/>
              <a:gd name="connsiteY746" fmla="*/ 2421457 h 6858000"/>
              <a:gd name="connsiteX747" fmla="*/ 1359703 w 7467600"/>
              <a:gd name="connsiteY747" fmla="*/ 2578554 h 6858000"/>
              <a:gd name="connsiteX748" fmla="*/ 1359422 w 7467600"/>
              <a:gd name="connsiteY748" fmla="*/ 2577994 h 6858000"/>
              <a:gd name="connsiteX749" fmla="*/ 828701 w 7467600"/>
              <a:gd name="connsiteY749" fmla="*/ 1839520 h 6858000"/>
              <a:gd name="connsiteX750" fmla="*/ 494427 w 7467600"/>
              <a:gd name="connsiteY750" fmla="*/ 1092333 h 6858000"/>
              <a:gd name="connsiteX751" fmla="*/ 506322 w 7467600"/>
              <a:gd name="connsiteY751" fmla="*/ 1020997 h 6858000"/>
              <a:gd name="connsiteX752" fmla="*/ 4570198 w 7467600"/>
              <a:gd name="connsiteY752" fmla="*/ 978081 h 6858000"/>
              <a:gd name="connsiteX753" fmla="*/ 4523691 w 7467600"/>
              <a:gd name="connsiteY753" fmla="*/ 1127776 h 6858000"/>
              <a:gd name="connsiteX754" fmla="*/ 4509875 w 7467600"/>
              <a:gd name="connsiteY754" fmla="*/ 1167552 h 6858000"/>
              <a:gd name="connsiteX755" fmla="*/ 4478168 w 7467600"/>
              <a:gd name="connsiteY755" fmla="*/ 1260735 h 6858000"/>
              <a:gd name="connsiteX756" fmla="*/ 4409309 w 7467600"/>
              <a:gd name="connsiteY756" fmla="*/ 1666996 h 6858000"/>
              <a:gd name="connsiteX757" fmla="*/ 4370031 w 7467600"/>
              <a:gd name="connsiteY757" fmla="*/ 1955666 h 6858000"/>
              <a:gd name="connsiteX758" fmla="*/ 4570198 w 7467600"/>
              <a:gd name="connsiteY758" fmla="*/ 978081 h 6858000"/>
              <a:gd name="connsiteX759" fmla="*/ 4557898 w 7467600"/>
              <a:gd name="connsiteY759" fmla="*/ 900011 h 6858000"/>
              <a:gd name="connsiteX760" fmla="*/ 4344840 w 7467600"/>
              <a:gd name="connsiteY760" fmla="*/ 1922038 h 6858000"/>
              <a:gd name="connsiteX761" fmla="*/ 4378710 w 7467600"/>
              <a:gd name="connsiteY761" fmla="*/ 1665516 h 6858000"/>
              <a:gd name="connsiteX762" fmla="*/ 4448798 w 7467600"/>
              <a:gd name="connsiteY762" fmla="*/ 1253024 h 6858000"/>
              <a:gd name="connsiteX763" fmla="*/ 4480315 w 7467600"/>
              <a:gd name="connsiteY763" fmla="*/ 1158454 h 6858000"/>
              <a:gd name="connsiteX764" fmla="*/ 4494133 w 7467600"/>
              <a:gd name="connsiteY764" fmla="*/ 1118676 h 6858000"/>
              <a:gd name="connsiteX765" fmla="*/ 4557898 w 7467600"/>
              <a:gd name="connsiteY765" fmla="*/ 900011 h 6858000"/>
              <a:gd name="connsiteX766" fmla="*/ 5870151 w 7467600"/>
              <a:gd name="connsiteY766" fmla="*/ 898890 h 6858000"/>
              <a:gd name="connsiteX767" fmla="*/ 5861335 w 7467600"/>
              <a:gd name="connsiteY767" fmla="*/ 899177 h 6858000"/>
              <a:gd name="connsiteX768" fmla="*/ 5843702 w 7467600"/>
              <a:gd name="connsiteY768" fmla="*/ 899748 h 6858000"/>
              <a:gd name="connsiteX769" fmla="*/ 5651107 w 7467600"/>
              <a:gd name="connsiteY769" fmla="*/ 920306 h 6858000"/>
              <a:gd name="connsiteX770" fmla="*/ 5459407 w 7467600"/>
              <a:gd name="connsiteY770" fmla="*/ 940975 h 6858000"/>
              <a:gd name="connsiteX771" fmla="*/ 5374846 w 7467600"/>
              <a:gd name="connsiteY771" fmla="*/ 941988 h 6858000"/>
              <a:gd name="connsiteX772" fmla="*/ 5256105 w 7467600"/>
              <a:gd name="connsiteY772" fmla="*/ 945632 h 6858000"/>
              <a:gd name="connsiteX773" fmla="*/ 5107071 w 7467600"/>
              <a:gd name="connsiteY773" fmla="*/ 969720 h 6858000"/>
              <a:gd name="connsiteX774" fmla="*/ 4998681 w 7467600"/>
              <a:gd name="connsiteY774" fmla="*/ 988771 h 6858000"/>
              <a:gd name="connsiteX775" fmla="*/ 5870151 w 7467600"/>
              <a:gd name="connsiteY775" fmla="*/ 898890 h 6858000"/>
              <a:gd name="connsiteX776" fmla="*/ 5504425 w 7467600"/>
              <a:gd name="connsiteY776" fmla="*/ 848067 h 6858000"/>
              <a:gd name="connsiteX777" fmla="*/ 4968849 w 7467600"/>
              <a:gd name="connsiteY777" fmla="*/ 962318 h 6858000"/>
              <a:gd name="connsiteX778" fmla="*/ 5104039 w 7467600"/>
              <a:gd name="connsiteY778" fmla="*/ 940634 h 6858000"/>
              <a:gd name="connsiteX779" fmla="*/ 5256311 w 7467600"/>
              <a:gd name="connsiteY779" fmla="*/ 916490 h 6858000"/>
              <a:gd name="connsiteX780" fmla="*/ 5377381 w 7467600"/>
              <a:gd name="connsiteY780" fmla="*/ 912671 h 6858000"/>
              <a:gd name="connsiteX781" fmla="*/ 5460148 w 7467600"/>
              <a:gd name="connsiteY781" fmla="*/ 911442 h 6858000"/>
              <a:gd name="connsiteX782" fmla="*/ 5648971 w 7467600"/>
              <a:gd name="connsiteY782" fmla="*/ 891331 h 6858000"/>
              <a:gd name="connsiteX783" fmla="*/ 5844807 w 7467600"/>
              <a:gd name="connsiteY783" fmla="*/ 870718 h 6858000"/>
              <a:gd name="connsiteX784" fmla="*/ 5862975 w 7467600"/>
              <a:gd name="connsiteY784" fmla="*/ 869756 h 6858000"/>
              <a:gd name="connsiteX785" fmla="*/ 5920887 w 7467600"/>
              <a:gd name="connsiteY785" fmla="*/ 865929 h 6858000"/>
              <a:gd name="connsiteX786" fmla="*/ 5504425 w 7467600"/>
              <a:gd name="connsiteY786" fmla="*/ 848067 h 6858000"/>
              <a:gd name="connsiteX787" fmla="*/ 3607114 w 7467600"/>
              <a:gd name="connsiteY787" fmla="*/ 467441 h 6858000"/>
              <a:gd name="connsiteX788" fmla="*/ 3296242 w 7467600"/>
              <a:gd name="connsiteY788" fmla="*/ 807991 h 6858000"/>
              <a:gd name="connsiteX789" fmla="*/ 3174674 w 7467600"/>
              <a:gd name="connsiteY789" fmla="*/ 919759 h 6858000"/>
              <a:gd name="connsiteX790" fmla="*/ 3042978 w 7467600"/>
              <a:gd name="connsiteY790" fmla="*/ 1054894 h 6858000"/>
              <a:gd name="connsiteX791" fmla="*/ 2968914 w 7467600"/>
              <a:gd name="connsiteY791" fmla="*/ 1133756 h 6858000"/>
              <a:gd name="connsiteX792" fmla="*/ 3103823 w 7467600"/>
              <a:gd name="connsiteY792" fmla="*/ 1026814 h 6858000"/>
              <a:gd name="connsiteX793" fmla="*/ 3607114 w 7467600"/>
              <a:gd name="connsiteY793" fmla="*/ 467441 h 6858000"/>
              <a:gd name="connsiteX794" fmla="*/ 3744487 w 7467600"/>
              <a:gd name="connsiteY794" fmla="*/ 383136 h 6858000"/>
              <a:gd name="connsiteX795" fmla="*/ 3970213 w 7467600"/>
              <a:gd name="connsiteY795" fmla="*/ 995559 h 6858000"/>
              <a:gd name="connsiteX796" fmla="*/ 3744487 w 7467600"/>
              <a:gd name="connsiteY796" fmla="*/ 383136 h 6858000"/>
              <a:gd name="connsiteX797" fmla="*/ 3624562 w 7467600"/>
              <a:gd name="connsiteY797" fmla="*/ 367041 h 6858000"/>
              <a:gd name="connsiteX798" fmla="*/ 3489712 w 7467600"/>
              <a:gd name="connsiteY798" fmla="*/ 485386 h 6858000"/>
              <a:gd name="connsiteX799" fmla="*/ 3182994 w 7467600"/>
              <a:gd name="connsiteY799" fmla="*/ 828265 h 6858000"/>
              <a:gd name="connsiteX800" fmla="*/ 2892114 w 7467600"/>
              <a:gd name="connsiteY800" fmla="*/ 1172635 h 6858000"/>
              <a:gd name="connsiteX801" fmla="*/ 3021459 w 7467600"/>
              <a:gd name="connsiteY801" fmla="*/ 1035385 h 6858000"/>
              <a:gd name="connsiteX802" fmla="*/ 3153873 w 7467600"/>
              <a:gd name="connsiteY802" fmla="*/ 898971 h 6858000"/>
              <a:gd name="connsiteX803" fmla="*/ 3276511 w 7467600"/>
              <a:gd name="connsiteY803" fmla="*/ 786423 h 6858000"/>
              <a:gd name="connsiteX804" fmla="*/ 3584154 w 7467600"/>
              <a:gd name="connsiteY804" fmla="*/ 448218 h 6858000"/>
              <a:gd name="connsiteX805" fmla="*/ 3624562 w 7467600"/>
              <a:gd name="connsiteY805" fmla="*/ 367041 h 6858000"/>
              <a:gd name="connsiteX806" fmla="*/ 3766672 w 7467600"/>
              <a:gd name="connsiteY806" fmla="*/ 359429 h 6858000"/>
              <a:gd name="connsiteX807" fmla="*/ 3996338 w 7467600"/>
              <a:gd name="connsiteY807" fmla="*/ 968237 h 6858000"/>
              <a:gd name="connsiteX808" fmla="*/ 3766672 w 7467600"/>
              <a:gd name="connsiteY808" fmla="*/ 359429 h 6858000"/>
              <a:gd name="connsiteX809" fmla="*/ 5805386 w 7467600"/>
              <a:gd name="connsiteY809" fmla="*/ 239240 h 6858000"/>
              <a:gd name="connsiteX810" fmla="*/ 5736947 w 7467600"/>
              <a:gd name="connsiteY810" fmla="*/ 261367 h 6858000"/>
              <a:gd name="connsiteX811" fmla="*/ 5427012 w 7467600"/>
              <a:gd name="connsiteY811" fmla="*/ 311272 h 6858000"/>
              <a:gd name="connsiteX812" fmla="*/ 5147818 w 7467600"/>
              <a:gd name="connsiteY812" fmla="*/ 322112 h 6858000"/>
              <a:gd name="connsiteX813" fmla="*/ 5060854 w 7467600"/>
              <a:gd name="connsiteY813" fmla="*/ 311882 h 6858000"/>
              <a:gd name="connsiteX814" fmla="*/ 4945989 w 7467600"/>
              <a:gd name="connsiteY814" fmla="*/ 300516 h 6858000"/>
              <a:gd name="connsiteX815" fmla="*/ 5410479 w 7467600"/>
              <a:gd name="connsiteY815" fmla="*/ 348434 h 6858000"/>
              <a:gd name="connsiteX816" fmla="*/ 5805386 w 7467600"/>
              <a:gd name="connsiteY816" fmla="*/ 239240 h 6858000"/>
              <a:gd name="connsiteX817" fmla="*/ 5905192 w 7467600"/>
              <a:gd name="connsiteY817" fmla="*/ 163079 h 6858000"/>
              <a:gd name="connsiteX818" fmla="*/ 5865655 w 7467600"/>
              <a:gd name="connsiteY818" fmla="*/ 171901 h 6858000"/>
              <a:gd name="connsiteX819" fmla="*/ 5259740 w 7467600"/>
              <a:gd name="connsiteY819" fmla="*/ 257013 h 6858000"/>
              <a:gd name="connsiteX820" fmla="*/ 5208466 w 7467600"/>
              <a:gd name="connsiteY820" fmla="*/ 257550 h 6858000"/>
              <a:gd name="connsiteX821" fmla="*/ 4980204 w 7467600"/>
              <a:gd name="connsiteY821" fmla="*/ 271903 h 6858000"/>
              <a:gd name="connsiteX822" fmla="*/ 5068068 w 7467600"/>
              <a:gd name="connsiteY822" fmla="*/ 282244 h 6858000"/>
              <a:gd name="connsiteX823" fmla="*/ 5153231 w 7467600"/>
              <a:gd name="connsiteY823" fmla="*/ 292240 h 6858000"/>
              <a:gd name="connsiteX824" fmla="*/ 5426491 w 7467600"/>
              <a:gd name="connsiteY824" fmla="*/ 281128 h 6858000"/>
              <a:gd name="connsiteX825" fmla="*/ 5731212 w 7467600"/>
              <a:gd name="connsiteY825" fmla="*/ 231951 h 6858000"/>
              <a:gd name="connsiteX826" fmla="*/ 5905192 w 7467600"/>
              <a:gd name="connsiteY826" fmla="*/ 163079 h 6858000"/>
              <a:gd name="connsiteX827" fmla="*/ 5944437 w 7467600"/>
              <a:gd name="connsiteY827" fmla="*/ 113829 h 6858000"/>
              <a:gd name="connsiteX828" fmla="*/ 5825032 w 7467600"/>
              <a:gd name="connsiteY828" fmla="*/ 146405 h 6858000"/>
              <a:gd name="connsiteX829" fmla="*/ 4955599 w 7467600"/>
              <a:gd name="connsiteY829" fmla="*/ 247008 h 6858000"/>
              <a:gd name="connsiteX830" fmla="*/ 5210104 w 7467600"/>
              <a:gd name="connsiteY830" fmla="*/ 228123 h 6858000"/>
              <a:gd name="connsiteX831" fmla="*/ 5261015 w 7467600"/>
              <a:gd name="connsiteY831" fmla="*/ 227087 h 6858000"/>
              <a:gd name="connsiteX832" fmla="*/ 5861181 w 7467600"/>
              <a:gd name="connsiteY832" fmla="*/ 143093 h 6858000"/>
              <a:gd name="connsiteX833" fmla="*/ 5961252 w 7467600"/>
              <a:gd name="connsiteY833" fmla="*/ 114820 h 6858000"/>
              <a:gd name="connsiteX834" fmla="*/ 5944437 w 7467600"/>
              <a:gd name="connsiteY834" fmla="*/ 113829 h 6858000"/>
              <a:gd name="connsiteX835" fmla="*/ 3882765 w 7467600"/>
              <a:gd name="connsiteY835" fmla="*/ 0 h 6858000"/>
              <a:gd name="connsiteX836" fmla="*/ 3995099 w 7467600"/>
              <a:gd name="connsiteY836" fmla="*/ 0 h 6858000"/>
              <a:gd name="connsiteX837" fmla="*/ 4163818 w 7467600"/>
              <a:gd name="connsiteY837" fmla="*/ 234104 h 6858000"/>
              <a:gd name="connsiteX838" fmla="*/ 4172099 w 7467600"/>
              <a:gd name="connsiteY838" fmla="*/ 234207 h 6858000"/>
              <a:gd name="connsiteX839" fmla="*/ 4784282 w 7467600"/>
              <a:gd name="connsiteY839" fmla="*/ 276561 h 6858000"/>
              <a:gd name="connsiteX840" fmla="*/ 4801687 w 7467600"/>
              <a:gd name="connsiteY840" fmla="*/ 267764 h 6858000"/>
              <a:gd name="connsiteX841" fmla="*/ 6082788 w 7467600"/>
              <a:gd name="connsiteY841" fmla="*/ 64119 h 6858000"/>
              <a:gd name="connsiteX842" fmla="*/ 6099442 w 7467600"/>
              <a:gd name="connsiteY842" fmla="*/ 82568 h 6858000"/>
              <a:gd name="connsiteX843" fmla="*/ 4804137 w 7467600"/>
              <a:gd name="connsiteY843" fmla="*/ 320931 h 6858000"/>
              <a:gd name="connsiteX844" fmla="*/ 4227047 w 7467600"/>
              <a:gd name="connsiteY844" fmla="*/ 313415 h 6858000"/>
              <a:gd name="connsiteX845" fmla="*/ 4346041 w 7467600"/>
              <a:gd name="connsiteY845" fmla="*/ 456086 h 6858000"/>
              <a:gd name="connsiteX846" fmla="*/ 4870967 w 7467600"/>
              <a:gd name="connsiteY846" fmla="*/ 963061 h 6858000"/>
              <a:gd name="connsiteX847" fmla="*/ 4889647 w 7467600"/>
              <a:gd name="connsiteY847" fmla="*/ 957147 h 6858000"/>
              <a:gd name="connsiteX848" fmla="*/ 5422504 w 7467600"/>
              <a:gd name="connsiteY848" fmla="*/ 805191 h 6858000"/>
              <a:gd name="connsiteX849" fmla="*/ 6087656 w 7467600"/>
              <a:gd name="connsiteY849" fmla="*/ 826703 h 6858000"/>
              <a:gd name="connsiteX850" fmla="*/ 6058717 w 7467600"/>
              <a:gd name="connsiteY850" fmla="*/ 865992 h 6858000"/>
              <a:gd name="connsiteX851" fmla="*/ 4974153 w 7467600"/>
              <a:gd name="connsiteY851" fmla="*/ 1045456 h 6858000"/>
              <a:gd name="connsiteX852" fmla="*/ 5627835 w 7467600"/>
              <a:gd name="connsiteY852" fmla="*/ 1472077 h 6858000"/>
              <a:gd name="connsiteX853" fmla="*/ 5629817 w 7467600"/>
              <a:gd name="connsiteY853" fmla="*/ 1471412 h 6858000"/>
              <a:gd name="connsiteX854" fmla="*/ 5634124 w 7467600"/>
              <a:gd name="connsiteY854" fmla="*/ 1470572 h 6858000"/>
              <a:gd name="connsiteX855" fmla="*/ 5755832 w 7467600"/>
              <a:gd name="connsiteY855" fmla="*/ 1383886 h 6858000"/>
              <a:gd name="connsiteX856" fmla="*/ 6014186 w 7467600"/>
              <a:gd name="connsiteY856" fmla="*/ 1279799 h 6858000"/>
              <a:gd name="connsiteX857" fmla="*/ 6901619 w 7467600"/>
              <a:gd name="connsiteY857" fmla="*/ 1047874 h 6858000"/>
              <a:gd name="connsiteX858" fmla="*/ 6931566 w 7467600"/>
              <a:gd name="connsiteY858" fmla="*/ 1062034 h 6858000"/>
              <a:gd name="connsiteX859" fmla="*/ 5790982 w 7467600"/>
              <a:gd name="connsiteY859" fmla="*/ 1561380 h 6858000"/>
              <a:gd name="connsiteX860" fmla="*/ 6188971 w 7467600"/>
              <a:gd name="connsiteY860" fmla="*/ 1755168 h 6858000"/>
              <a:gd name="connsiteX861" fmla="*/ 6202446 w 7467600"/>
              <a:gd name="connsiteY861" fmla="*/ 1752268 h 6858000"/>
              <a:gd name="connsiteX862" fmla="*/ 7179560 w 7467600"/>
              <a:gd name="connsiteY862" fmla="*/ 1467551 h 6858000"/>
              <a:gd name="connsiteX863" fmla="*/ 7158730 w 7467600"/>
              <a:gd name="connsiteY863" fmla="*/ 1507835 h 6858000"/>
              <a:gd name="connsiteX864" fmla="*/ 6326959 w 7467600"/>
              <a:gd name="connsiteY864" fmla="*/ 1817686 h 6858000"/>
              <a:gd name="connsiteX865" fmla="*/ 6537433 w 7467600"/>
              <a:gd name="connsiteY865" fmla="*/ 1907790 h 6858000"/>
              <a:gd name="connsiteX866" fmla="*/ 6550221 w 7467600"/>
              <a:gd name="connsiteY866" fmla="*/ 1910729 h 6858000"/>
              <a:gd name="connsiteX867" fmla="*/ 6964438 w 7467600"/>
              <a:gd name="connsiteY867" fmla="*/ 2209505 h 6858000"/>
              <a:gd name="connsiteX868" fmla="*/ 7367862 w 7467600"/>
              <a:gd name="connsiteY868" fmla="*/ 2806833 h 6858000"/>
              <a:gd name="connsiteX869" fmla="*/ 7364329 w 7467600"/>
              <a:gd name="connsiteY869" fmla="*/ 2826907 h 6858000"/>
              <a:gd name="connsiteX870" fmla="*/ 7290545 w 7467600"/>
              <a:gd name="connsiteY870" fmla="*/ 2850663 h 6858000"/>
              <a:gd name="connsiteX871" fmla="*/ 6472036 w 7467600"/>
              <a:gd name="connsiteY871" fmla="*/ 1959003 h 6858000"/>
              <a:gd name="connsiteX872" fmla="*/ 5792897 w 7467600"/>
              <a:gd name="connsiteY872" fmla="*/ 1647747 h 6858000"/>
              <a:gd name="connsiteX873" fmla="*/ 5842751 w 7467600"/>
              <a:gd name="connsiteY873" fmla="*/ 1816112 h 6858000"/>
              <a:gd name="connsiteX874" fmla="*/ 5847424 w 7467600"/>
              <a:gd name="connsiteY874" fmla="*/ 1815776 h 6858000"/>
              <a:gd name="connsiteX875" fmla="*/ 6399821 w 7467600"/>
              <a:gd name="connsiteY875" fmla="*/ 2344799 h 6858000"/>
              <a:gd name="connsiteX876" fmla="*/ 6323232 w 7467600"/>
              <a:gd name="connsiteY876" fmla="*/ 2389634 h 6858000"/>
              <a:gd name="connsiteX877" fmla="*/ 5942958 w 7467600"/>
              <a:gd name="connsiteY877" fmla="*/ 2077708 h 6858000"/>
              <a:gd name="connsiteX878" fmla="*/ 5921559 w 7467600"/>
              <a:gd name="connsiteY878" fmla="*/ 2378596 h 6858000"/>
              <a:gd name="connsiteX879" fmla="*/ 5817651 w 7467600"/>
              <a:gd name="connsiteY879" fmla="*/ 3023919 h 6858000"/>
              <a:gd name="connsiteX880" fmla="*/ 5729634 w 7467600"/>
              <a:gd name="connsiteY880" fmla="*/ 3051849 h 6858000"/>
              <a:gd name="connsiteX881" fmla="*/ 5611018 w 7467600"/>
              <a:gd name="connsiteY881" fmla="*/ 2316769 h 6858000"/>
              <a:gd name="connsiteX882" fmla="*/ 5687608 w 7467600"/>
              <a:gd name="connsiteY882" fmla="*/ 2039972 h 6858000"/>
              <a:gd name="connsiteX883" fmla="*/ 5657554 w 7467600"/>
              <a:gd name="connsiteY883" fmla="*/ 1576445 h 6858000"/>
              <a:gd name="connsiteX884" fmla="*/ 5150475 w 7467600"/>
              <a:gd name="connsiteY884" fmla="*/ 1274012 h 6858000"/>
              <a:gd name="connsiteX885" fmla="*/ 5349142 w 7467600"/>
              <a:gd name="connsiteY885" fmla="*/ 2204405 h 6858000"/>
              <a:gd name="connsiteX886" fmla="*/ 5262214 w 7467600"/>
              <a:gd name="connsiteY886" fmla="*/ 2233836 h 6858000"/>
              <a:gd name="connsiteX887" fmla="*/ 4981539 w 7467600"/>
              <a:gd name="connsiteY887" fmla="*/ 1542201 h 6858000"/>
              <a:gd name="connsiteX888" fmla="*/ 4958461 w 7467600"/>
              <a:gd name="connsiteY888" fmla="*/ 1136957 h 6858000"/>
              <a:gd name="connsiteX889" fmla="*/ 4655015 w 7467600"/>
              <a:gd name="connsiteY889" fmla="*/ 891426 h 6858000"/>
              <a:gd name="connsiteX890" fmla="*/ 4348002 w 7467600"/>
              <a:gd name="connsiteY890" fmla="*/ 2205895 h 6858000"/>
              <a:gd name="connsiteX891" fmla="*/ 4262250 w 7467600"/>
              <a:gd name="connsiteY891" fmla="*/ 2219972 h 6858000"/>
              <a:gd name="connsiteX892" fmla="*/ 4550611 w 7467600"/>
              <a:gd name="connsiteY892" fmla="*/ 817540 h 6858000"/>
              <a:gd name="connsiteX893" fmla="*/ 4564418 w 7467600"/>
              <a:gd name="connsiteY893" fmla="*/ 808293 h 6858000"/>
              <a:gd name="connsiteX894" fmla="*/ 4266388 w 7467600"/>
              <a:gd name="connsiteY894" fmla="*/ 500083 h 6858000"/>
              <a:gd name="connsiteX895" fmla="*/ 4032842 w 7467600"/>
              <a:gd name="connsiteY895" fmla="*/ 211809 h 6858000"/>
              <a:gd name="connsiteX896" fmla="*/ 3882765 w 7467600"/>
              <a:gd name="connsiteY896" fmla="*/ 0 h 6858000"/>
              <a:gd name="connsiteX897" fmla="*/ 3721337 w 7467600"/>
              <a:gd name="connsiteY897" fmla="*/ 0 h 6858000"/>
              <a:gd name="connsiteX898" fmla="*/ 3797544 w 7467600"/>
              <a:gd name="connsiteY898" fmla="*/ 0 h 6858000"/>
              <a:gd name="connsiteX899" fmla="*/ 3775734 w 7467600"/>
              <a:gd name="connsiteY899" fmla="*/ 95131 h 6858000"/>
              <a:gd name="connsiteX900" fmla="*/ 3724807 w 7467600"/>
              <a:gd name="connsiteY900" fmla="*/ 272257 h 6858000"/>
              <a:gd name="connsiteX901" fmla="*/ 3726844 w 7467600"/>
              <a:gd name="connsiteY901" fmla="*/ 282988 h 6858000"/>
              <a:gd name="connsiteX902" fmla="*/ 3742664 w 7467600"/>
              <a:gd name="connsiteY902" fmla="*/ 279918 h 6858000"/>
              <a:gd name="connsiteX903" fmla="*/ 4103910 w 7467600"/>
              <a:gd name="connsiteY903" fmla="*/ 1161917 h 6858000"/>
              <a:gd name="connsiteX904" fmla="*/ 4020269 w 7467600"/>
              <a:gd name="connsiteY904" fmla="*/ 1200406 h 6858000"/>
              <a:gd name="connsiteX905" fmla="*/ 3674882 w 7467600"/>
              <a:gd name="connsiteY905" fmla="*/ 488524 h 6858000"/>
              <a:gd name="connsiteX906" fmla="*/ 3132682 w 7467600"/>
              <a:gd name="connsiteY906" fmla="*/ 1072284 h 6858000"/>
              <a:gd name="connsiteX907" fmla="*/ 2716346 w 7467600"/>
              <a:gd name="connsiteY907" fmla="*/ 1276376 h 6858000"/>
              <a:gd name="connsiteX908" fmla="*/ 2716772 w 7467600"/>
              <a:gd name="connsiteY908" fmla="*/ 1255462 h 6858000"/>
              <a:gd name="connsiteX909" fmla="*/ 3471096 w 7467600"/>
              <a:gd name="connsiteY909" fmla="*/ 437072 h 6858000"/>
              <a:gd name="connsiteX910" fmla="*/ 3639057 w 7467600"/>
              <a:gd name="connsiteY910" fmla="*/ 286334 h 6858000"/>
              <a:gd name="connsiteX911" fmla="*/ 3640309 w 7467600"/>
              <a:gd name="connsiteY911" fmla="*/ 284664 h 6858000"/>
              <a:gd name="connsiteX912" fmla="*/ 3646022 w 7467600"/>
              <a:gd name="connsiteY912" fmla="*/ 276711 h 6858000"/>
              <a:gd name="connsiteX913" fmla="*/ 3707943 w 7467600"/>
              <a:gd name="connsiteY913" fmla="*/ 65958 h 6858000"/>
              <a:gd name="connsiteX914" fmla="*/ 3721337 w 7467600"/>
              <a:gd name="connsiteY914" fmla="*/ 0 h 6858000"/>
              <a:gd name="connsiteX915" fmla="*/ 2867960 w 7467600"/>
              <a:gd name="connsiteY915" fmla="*/ 0 h 6858000"/>
              <a:gd name="connsiteX916" fmla="*/ 2926351 w 7467600"/>
              <a:gd name="connsiteY916" fmla="*/ 0 h 6858000"/>
              <a:gd name="connsiteX917" fmla="*/ 2902823 w 7467600"/>
              <a:gd name="connsiteY917" fmla="*/ 262929 h 6858000"/>
              <a:gd name="connsiteX918" fmla="*/ 2940663 w 7467600"/>
              <a:gd name="connsiteY918" fmla="*/ 140884 h 6858000"/>
              <a:gd name="connsiteX919" fmla="*/ 2947039 w 7467600"/>
              <a:gd name="connsiteY919" fmla="*/ 122524 h 6858000"/>
              <a:gd name="connsiteX920" fmla="*/ 2984316 w 7467600"/>
              <a:gd name="connsiteY920" fmla="*/ 0 h 6858000"/>
              <a:gd name="connsiteX921" fmla="*/ 3016114 w 7467600"/>
              <a:gd name="connsiteY921" fmla="*/ 0 h 6858000"/>
              <a:gd name="connsiteX922" fmla="*/ 2979949 w 7467600"/>
              <a:gd name="connsiteY922" fmla="*/ 119274 h 6858000"/>
              <a:gd name="connsiteX923" fmla="*/ 3023879 w 7467600"/>
              <a:gd name="connsiteY923" fmla="*/ 0 h 6858000"/>
              <a:gd name="connsiteX924" fmla="*/ 3105400 w 7467600"/>
              <a:gd name="connsiteY924" fmla="*/ 0 h 6858000"/>
              <a:gd name="connsiteX925" fmla="*/ 3094669 w 7467600"/>
              <a:gd name="connsiteY925" fmla="*/ 30308 h 6858000"/>
              <a:gd name="connsiteX926" fmla="*/ 2901945 w 7467600"/>
              <a:gd name="connsiteY926" fmla="*/ 466538 h 6858000"/>
              <a:gd name="connsiteX927" fmla="*/ 2815209 w 7467600"/>
              <a:gd name="connsiteY927" fmla="*/ 497361 h 6858000"/>
              <a:gd name="connsiteX928" fmla="*/ 2844845 w 7467600"/>
              <a:gd name="connsiteY928" fmla="*/ 127638 h 6858000"/>
              <a:gd name="connsiteX929" fmla="*/ 2867960 w 7467600"/>
              <a:gd name="connsiteY929" fmla="*/ 0 h 6858000"/>
              <a:gd name="connsiteX930" fmla="*/ 1057230 w 7467600"/>
              <a:gd name="connsiteY930" fmla="*/ 0 h 6858000"/>
              <a:gd name="connsiteX931" fmla="*/ 1111003 w 7467600"/>
              <a:gd name="connsiteY931" fmla="*/ 0 h 6858000"/>
              <a:gd name="connsiteX932" fmla="*/ 1125553 w 7467600"/>
              <a:gd name="connsiteY932" fmla="*/ 52588 h 6858000"/>
              <a:gd name="connsiteX933" fmla="*/ 1304276 w 7467600"/>
              <a:gd name="connsiteY933" fmla="*/ 476275 h 6858000"/>
              <a:gd name="connsiteX934" fmla="*/ 1492066 w 7467600"/>
              <a:gd name="connsiteY934" fmla="*/ 886333 h 6858000"/>
              <a:gd name="connsiteX935" fmla="*/ 1423698 w 7467600"/>
              <a:gd name="connsiteY935" fmla="*/ 710817 h 6858000"/>
              <a:gd name="connsiteX936" fmla="*/ 1357609 w 7467600"/>
              <a:gd name="connsiteY936" fmla="*/ 532892 h 6858000"/>
              <a:gd name="connsiteX937" fmla="*/ 1309550 w 7467600"/>
              <a:gd name="connsiteY937" fmla="*/ 374031 h 6858000"/>
              <a:gd name="connsiteX938" fmla="*/ 1193673 w 7467600"/>
              <a:gd name="connsiteY938" fmla="*/ 49533 h 6858000"/>
              <a:gd name="connsiteX939" fmla="*/ 1164391 w 7467600"/>
              <a:gd name="connsiteY939" fmla="*/ 0 h 6858000"/>
              <a:gd name="connsiteX940" fmla="*/ 1200666 w 7467600"/>
              <a:gd name="connsiteY940" fmla="*/ 0 h 6858000"/>
              <a:gd name="connsiteX941" fmla="*/ 1223408 w 7467600"/>
              <a:gd name="connsiteY941" fmla="*/ 38996 h 6858000"/>
              <a:gd name="connsiteX942" fmla="*/ 1339635 w 7467600"/>
              <a:gd name="connsiteY942" fmla="*/ 365517 h 6858000"/>
              <a:gd name="connsiteX943" fmla="*/ 1387469 w 7467600"/>
              <a:gd name="connsiteY943" fmla="*/ 523079 h 6858000"/>
              <a:gd name="connsiteX944" fmla="*/ 1452685 w 7467600"/>
              <a:gd name="connsiteY944" fmla="*/ 699806 h 6858000"/>
              <a:gd name="connsiteX945" fmla="*/ 1492092 w 7467600"/>
              <a:gd name="connsiteY945" fmla="*/ 800424 h 6858000"/>
              <a:gd name="connsiteX946" fmla="*/ 1455302 w 7467600"/>
              <a:gd name="connsiteY946" fmla="*/ 632913 h 6858000"/>
              <a:gd name="connsiteX947" fmla="*/ 1222336 w 7467600"/>
              <a:gd name="connsiteY947" fmla="*/ 9480 h 6858000"/>
              <a:gd name="connsiteX948" fmla="*/ 1214634 w 7467600"/>
              <a:gd name="connsiteY948" fmla="*/ 0 h 6858000"/>
              <a:gd name="connsiteX949" fmla="*/ 1289827 w 7467600"/>
              <a:gd name="connsiteY949" fmla="*/ 0 h 6858000"/>
              <a:gd name="connsiteX950" fmla="*/ 1321076 w 7467600"/>
              <a:gd name="connsiteY950" fmla="*/ 59722 h 6858000"/>
              <a:gd name="connsiteX951" fmla="*/ 1512579 w 7467600"/>
              <a:gd name="connsiteY951" fmla="*/ 626441 h 6858000"/>
              <a:gd name="connsiteX952" fmla="*/ 1506076 w 7467600"/>
              <a:gd name="connsiteY952" fmla="*/ 1089289 h 6858000"/>
              <a:gd name="connsiteX953" fmla="*/ 1486346 w 7467600"/>
              <a:gd name="connsiteY953" fmla="*/ 1079919 h 6858000"/>
              <a:gd name="connsiteX954" fmla="*/ 1070511 w 7467600"/>
              <a:gd name="connsiteY954" fmla="*/ 48609 h 6858000"/>
              <a:gd name="connsiteX955" fmla="*/ 1057230 w 7467600"/>
              <a:gd name="connsiteY955" fmla="*/ 0 h 6858000"/>
              <a:gd name="connsiteX956" fmla="*/ 43151 w 7467600"/>
              <a:gd name="connsiteY956" fmla="*/ 0 h 6858000"/>
              <a:gd name="connsiteX957" fmla="*/ 95283 w 7467600"/>
              <a:gd name="connsiteY957" fmla="*/ 0 h 6858000"/>
              <a:gd name="connsiteX958" fmla="*/ 300708 w 7467600"/>
              <a:gd name="connsiteY958" fmla="*/ 154571 h 6858000"/>
              <a:gd name="connsiteX959" fmla="*/ 530414 w 7467600"/>
              <a:gd name="connsiteY959" fmla="*/ 354673 h 6858000"/>
              <a:gd name="connsiteX960" fmla="*/ 333785 w 7467600"/>
              <a:gd name="connsiteY960" fmla="*/ 161564 h 6858000"/>
              <a:gd name="connsiteX961" fmla="*/ 147005 w 7467600"/>
              <a:gd name="connsiteY961" fmla="*/ 0 h 6858000"/>
              <a:gd name="connsiteX962" fmla="*/ 272509 w 7467600"/>
              <a:gd name="connsiteY962" fmla="*/ 0 h 6858000"/>
              <a:gd name="connsiteX963" fmla="*/ 326276 w 7467600"/>
              <a:gd name="connsiteY963" fmla="*/ 45847 h 6858000"/>
              <a:gd name="connsiteX964" fmla="*/ 823759 w 7467600"/>
              <a:gd name="connsiteY964" fmla="*/ 574145 h 6858000"/>
              <a:gd name="connsiteX965" fmla="*/ 811254 w 7467600"/>
              <a:gd name="connsiteY965" fmla="*/ 665546 h 6858000"/>
              <a:gd name="connsiteX966" fmla="*/ 154042 w 7467600"/>
              <a:gd name="connsiteY966" fmla="*/ 261522 h 6858000"/>
              <a:gd name="connsiteX967" fmla="*/ 13550 w 7467600"/>
              <a:gd name="connsiteY967" fmla="*/ 158423 h 6858000"/>
              <a:gd name="connsiteX968" fmla="*/ 0 w 7467600"/>
              <a:gd name="connsiteY968" fmla="*/ 146618 h 6858000"/>
              <a:gd name="connsiteX969" fmla="*/ 0 w 7467600"/>
              <a:gd name="connsiteY969" fmla="*/ 59161 h 6858000"/>
              <a:gd name="connsiteX970" fmla="*/ 45427 w 7467600"/>
              <a:gd name="connsiteY970" fmla="*/ 101078 h 6858000"/>
              <a:gd name="connsiteX971" fmla="*/ 630103 w 7467600"/>
              <a:gd name="connsiteY971" fmla="*/ 485885 h 6858000"/>
              <a:gd name="connsiteX972" fmla="*/ 532040 w 7467600"/>
              <a:gd name="connsiteY972" fmla="*/ 399359 h 6858000"/>
              <a:gd name="connsiteX973" fmla="*/ 517618 w 7467600"/>
              <a:gd name="connsiteY973" fmla="*/ 385726 h 6858000"/>
              <a:gd name="connsiteX974" fmla="*/ 285074 w 7467600"/>
              <a:gd name="connsiteY974" fmla="*/ 182755 h 6858000"/>
              <a:gd name="connsiteX975" fmla="*/ 43151 w 7467600"/>
              <a:gd name="connsiteY97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6946972 w 7467600"/>
              <a:gd name="connsiteY83" fmla="*/ 5526491 h 6858000"/>
              <a:gd name="connsiteX84" fmla="*/ 7105827 w 7467600"/>
              <a:gd name="connsiteY84" fmla="*/ 5718700 h 6858000"/>
              <a:gd name="connsiteX85" fmla="*/ 7356878 w 7467600"/>
              <a:gd name="connsiteY85" fmla="*/ 5981332 h 6858000"/>
              <a:gd name="connsiteX86" fmla="*/ 7467600 w 7467600"/>
              <a:gd name="connsiteY86" fmla="*/ 6117703 h 6858000"/>
              <a:gd name="connsiteX87" fmla="*/ 7467600 w 7467600"/>
              <a:gd name="connsiteY87" fmla="*/ 6163634 h 6858000"/>
              <a:gd name="connsiteX88" fmla="*/ 7403637 w 7467600"/>
              <a:gd name="connsiteY88" fmla="*/ 6083957 h 6858000"/>
              <a:gd name="connsiteX89" fmla="*/ 7254615 w 7467600"/>
              <a:gd name="connsiteY89" fmla="*/ 5911918 h 6858000"/>
              <a:gd name="connsiteX90" fmla="*/ 7312589 w 7467600"/>
              <a:gd name="connsiteY90" fmla="*/ 5982309 h 6858000"/>
              <a:gd name="connsiteX91" fmla="*/ 7448321 w 7467600"/>
              <a:gd name="connsiteY91" fmla="*/ 6190991 h 6858000"/>
              <a:gd name="connsiteX92" fmla="*/ 7467600 w 7467600"/>
              <a:gd name="connsiteY92" fmla="*/ 6221686 h 6858000"/>
              <a:gd name="connsiteX93" fmla="*/ 7467600 w 7467600"/>
              <a:gd name="connsiteY93" fmla="*/ 6334256 h 6858000"/>
              <a:gd name="connsiteX94" fmla="*/ 7454976 w 7467600"/>
              <a:gd name="connsiteY94" fmla="*/ 6318297 h 6858000"/>
              <a:gd name="connsiteX95" fmla="*/ 7042773 w 7467600"/>
              <a:gd name="connsiteY95" fmla="*/ 5734011 h 6858000"/>
              <a:gd name="connsiteX96" fmla="*/ 1456157 w 7467600"/>
              <a:gd name="connsiteY96" fmla="*/ 5371404 h 6858000"/>
              <a:gd name="connsiteX97" fmla="*/ 1244432 w 7467600"/>
              <a:gd name="connsiteY97" fmla="*/ 5385601 h 6858000"/>
              <a:gd name="connsiteX98" fmla="*/ 973990 w 7467600"/>
              <a:gd name="connsiteY98" fmla="*/ 5424940 h 6858000"/>
              <a:gd name="connsiteX99" fmla="*/ 1103809 w 7467600"/>
              <a:gd name="connsiteY99" fmla="*/ 5433720 h 6858000"/>
              <a:gd name="connsiteX100" fmla="*/ 1123454 w 7467600"/>
              <a:gd name="connsiteY100" fmla="*/ 5435727 h 6858000"/>
              <a:gd name="connsiteX101" fmla="*/ 1737017 w 7467600"/>
              <a:gd name="connsiteY101" fmla="*/ 5452183 h 6858000"/>
              <a:gd name="connsiteX102" fmla="*/ 1824397 w 7467600"/>
              <a:gd name="connsiteY102" fmla="*/ 5447757 h 6858000"/>
              <a:gd name="connsiteX103" fmla="*/ 2070059 w 7467600"/>
              <a:gd name="connsiteY103" fmla="*/ 5441660 h 6858000"/>
              <a:gd name="connsiteX104" fmla="*/ 1456157 w 7467600"/>
              <a:gd name="connsiteY104" fmla="*/ 5371404 h 6858000"/>
              <a:gd name="connsiteX105" fmla="*/ 4988186 w 7467600"/>
              <a:gd name="connsiteY105" fmla="*/ 5216467 h 6858000"/>
              <a:gd name="connsiteX106" fmla="*/ 4777334 w 7467600"/>
              <a:gd name="connsiteY106" fmla="*/ 5406072 h 6858000"/>
              <a:gd name="connsiteX107" fmla="*/ 4718341 w 7467600"/>
              <a:gd name="connsiteY107" fmla="*/ 5468043 h 6858000"/>
              <a:gd name="connsiteX108" fmla="*/ 4604655 w 7467600"/>
              <a:gd name="connsiteY108" fmla="*/ 5583434 h 6858000"/>
              <a:gd name="connsiteX109" fmla="*/ 4565074 w 7467600"/>
              <a:gd name="connsiteY109" fmla="*/ 5618550 h 6858000"/>
              <a:gd name="connsiteX110" fmla="*/ 4988186 w 7467600"/>
              <a:gd name="connsiteY110" fmla="*/ 5216467 h 6858000"/>
              <a:gd name="connsiteX111" fmla="*/ 4978032 w 7467600"/>
              <a:gd name="connsiteY111" fmla="*/ 5183809 h 6858000"/>
              <a:gd name="connsiteX112" fmla="*/ 4463413 w 7467600"/>
              <a:gd name="connsiteY112" fmla="*/ 5615162 h 6858000"/>
              <a:gd name="connsiteX113" fmla="*/ 4358134 w 7467600"/>
              <a:gd name="connsiteY113" fmla="*/ 5742791 h 6858000"/>
              <a:gd name="connsiteX114" fmla="*/ 4376219 w 7467600"/>
              <a:gd name="connsiteY114" fmla="*/ 5729027 h 6858000"/>
              <a:gd name="connsiteX115" fmla="*/ 4582340 w 7467600"/>
              <a:gd name="connsiteY115" fmla="*/ 5561037 h 6858000"/>
              <a:gd name="connsiteX116" fmla="*/ 4694684 w 7467600"/>
              <a:gd name="connsiteY116" fmla="*/ 5447098 h 6858000"/>
              <a:gd name="connsiteX117" fmla="*/ 4754123 w 7467600"/>
              <a:gd name="connsiteY117" fmla="*/ 5384643 h 6858000"/>
              <a:gd name="connsiteX118" fmla="*/ 4978032 w 7467600"/>
              <a:gd name="connsiteY118" fmla="*/ 5183809 h 6858000"/>
              <a:gd name="connsiteX119" fmla="*/ 1903353 w 7467600"/>
              <a:gd name="connsiteY119" fmla="*/ 5044827 h 6858000"/>
              <a:gd name="connsiteX120" fmla="*/ 1936931 w 7467600"/>
              <a:gd name="connsiteY120" fmla="*/ 5093954 h 6858000"/>
              <a:gd name="connsiteX121" fmla="*/ 2195868 w 7467600"/>
              <a:gd name="connsiteY121" fmla="*/ 5396574 h 6858000"/>
              <a:gd name="connsiteX122" fmla="*/ 2088852 w 7467600"/>
              <a:gd name="connsiteY122" fmla="*/ 5166123 h 6858000"/>
              <a:gd name="connsiteX123" fmla="*/ 1958241 w 7467600"/>
              <a:gd name="connsiteY123" fmla="*/ 5067955 h 6858000"/>
              <a:gd name="connsiteX124" fmla="*/ 1903353 w 7467600"/>
              <a:gd name="connsiteY124" fmla="*/ 5044827 h 6858000"/>
              <a:gd name="connsiteX125" fmla="*/ 1979378 w 7467600"/>
              <a:gd name="connsiteY125" fmla="*/ 4769504 h 6858000"/>
              <a:gd name="connsiteX126" fmla="*/ 2882120 w 7467600"/>
              <a:gd name="connsiteY126" fmla="*/ 5064547 h 6858000"/>
              <a:gd name="connsiteX127" fmla="*/ 2793103 w 7467600"/>
              <a:gd name="connsiteY127" fmla="*/ 5039699 h 6858000"/>
              <a:gd name="connsiteX128" fmla="*/ 2770041 w 7467600"/>
              <a:gd name="connsiteY128" fmla="*/ 5033634 h 6858000"/>
              <a:gd name="connsiteX129" fmla="*/ 1979378 w 7467600"/>
              <a:gd name="connsiteY129" fmla="*/ 4769504 h 6858000"/>
              <a:gd name="connsiteX130" fmla="*/ 1927410 w 7467600"/>
              <a:gd name="connsiteY130" fmla="*/ 4716164 h 6858000"/>
              <a:gd name="connsiteX131" fmla="*/ 1959587 w 7467600"/>
              <a:gd name="connsiteY131" fmla="*/ 4728849 h 6858000"/>
              <a:gd name="connsiteX132" fmla="*/ 2777707 w 7467600"/>
              <a:gd name="connsiteY132" fmla="*/ 5003991 h 6858000"/>
              <a:gd name="connsiteX133" fmla="*/ 2800768 w 7467600"/>
              <a:gd name="connsiteY133" fmla="*/ 5010056 h 6858000"/>
              <a:gd name="connsiteX134" fmla="*/ 2879408 w 7467600"/>
              <a:gd name="connsiteY134" fmla="*/ 5031590 h 6858000"/>
              <a:gd name="connsiteX135" fmla="*/ 2862295 w 7467600"/>
              <a:gd name="connsiteY135" fmla="*/ 5022958 h 6858000"/>
              <a:gd name="connsiteX136" fmla="*/ 2813343 w 7467600"/>
              <a:gd name="connsiteY136" fmla="*/ 4998369 h 6858000"/>
              <a:gd name="connsiteX137" fmla="*/ 2646245 w 7467600"/>
              <a:gd name="connsiteY137" fmla="*/ 4930999 h 6858000"/>
              <a:gd name="connsiteX138" fmla="*/ 1999243 w 7467600"/>
              <a:gd name="connsiteY138" fmla="*/ 4730524 h 6858000"/>
              <a:gd name="connsiteX139" fmla="*/ 1979527 w 7467600"/>
              <a:gd name="connsiteY139" fmla="*/ 4726651 h 6858000"/>
              <a:gd name="connsiteX140" fmla="*/ 1927410 w 7467600"/>
              <a:gd name="connsiteY140" fmla="*/ 4716164 h 6858000"/>
              <a:gd name="connsiteX141" fmla="*/ 1997014 w 7467600"/>
              <a:gd name="connsiteY141" fmla="*/ 4698007 h 6858000"/>
              <a:gd name="connsiteX142" fmla="*/ 2005458 w 7467600"/>
              <a:gd name="connsiteY142" fmla="*/ 4699540 h 6858000"/>
              <a:gd name="connsiteX143" fmla="*/ 2657186 w 7467600"/>
              <a:gd name="connsiteY143" fmla="*/ 4901687 h 6858000"/>
              <a:gd name="connsiteX144" fmla="*/ 2826662 w 7467600"/>
              <a:gd name="connsiteY144" fmla="*/ 4970362 h 6858000"/>
              <a:gd name="connsiteX145" fmla="*/ 2876100 w 7467600"/>
              <a:gd name="connsiteY145" fmla="*/ 4995397 h 6858000"/>
              <a:gd name="connsiteX146" fmla="*/ 3042600 w 7467600"/>
              <a:gd name="connsiteY146" fmla="*/ 5059532 h 6858000"/>
              <a:gd name="connsiteX147" fmla="*/ 1997014 w 7467600"/>
              <a:gd name="connsiteY147" fmla="*/ 4698007 h 6858000"/>
              <a:gd name="connsiteX148" fmla="*/ 2305292 w 7467600"/>
              <a:gd name="connsiteY148" fmla="*/ 4219492 h 6858000"/>
              <a:gd name="connsiteX149" fmla="*/ 3360922 w 7467600"/>
              <a:gd name="connsiteY149" fmla="*/ 4529373 h 6858000"/>
              <a:gd name="connsiteX150" fmla="*/ 3492420 w 7467600"/>
              <a:gd name="connsiteY150" fmla="*/ 4510145 h 6858000"/>
              <a:gd name="connsiteX151" fmla="*/ 3364086 w 7467600"/>
              <a:gd name="connsiteY151" fmla="*/ 4480340 h 6858000"/>
              <a:gd name="connsiteX152" fmla="*/ 3225818 w 7467600"/>
              <a:gd name="connsiteY152" fmla="*/ 4411822 h 6858000"/>
              <a:gd name="connsiteX153" fmla="*/ 3129696 w 7467600"/>
              <a:gd name="connsiteY153" fmla="*/ 4360704 h 6858000"/>
              <a:gd name="connsiteX154" fmla="*/ 2814545 w 7467600"/>
              <a:gd name="connsiteY154" fmla="*/ 4282955 h 6858000"/>
              <a:gd name="connsiteX155" fmla="*/ 2305292 w 7467600"/>
              <a:gd name="connsiteY155" fmla="*/ 4219492 h 6858000"/>
              <a:gd name="connsiteX156" fmla="*/ 2626982 w 7467600"/>
              <a:gd name="connsiteY156" fmla="*/ 4206450 h 6858000"/>
              <a:gd name="connsiteX157" fmla="*/ 2490617 w 7467600"/>
              <a:gd name="connsiteY157" fmla="*/ 4206951 h 6858000"/>
              <a:gd name="connsiteX158" fmla="*/ 2819869 w 7467600"/>
              <a:gd name="connsiteY158" fmla="*/ 4252936 h 6858000"/>
              <a:gd name="connsiteX159" fmla="*/ 3143018 w 7467600"/>
              <a:gd name="connsiteY159" fmla="*/ 4332698 h 6858000"/>
              <a:gd name="connsiteX160" fmla="*/ 3241520 w 7467600"/>
              <a:gd name="connsiteY160" fmla="*/ 4385112 h 6858000"/>
              <a:gd name="connsiteX161" fmla="*/ 3374575 w 7467600"/>
              <a:gd name="connsiteY161" fmla="*/ 4451517 h 6858000"/>
              <a:gd name="connsiteX162" fmla="*/ 3505221 w 7467600"/>
              <a:gd name="connsiteY162" fmla="*/ 4480757 h 6858000"/>
              <a:gd name="connsiteX163" fmla="*/ 2626982 w 7467600"/>
              <a:gd name="connsiteY163" fmla="*/ 4206450 h 6858000"/>
              <a:gd name="connsiteX164" fmla="*/ 1310106 w 7467600"/>
              <a:gd name="connsiteY164" fmla="*/ 3943217 h 6858000"/>
              <a:gd name="connsiteX165" fmla="*/ 854994 w 7467600"/>
              <a:gd name="connsiteY165" fmla="*/ 4399136 h 6858000"/>
              <a:gd name="connsiteX166" fmla="*/ 742462 w 7467600"/>
              <a:gd name="connsiteY166" fmla="*/ 4594648 h 6858000"/>
              <a:gd name="connsiteX167" fmla="*/ 820602 w 7467600"/>
              <a:gd name="connsiteY167" fmla="*/ 4485915 h 6858000"/>
              <a:gd name="connsiteX168" fmla="*/ 878295 w 7467600"/>
              <a:gd name="connsiteY168" fmla="*/ 4403594 h 6858000"/>
              <a:gd name="connsiteX169" fmla="*/ 1240607 w 7467600"/>
              <a:gd name="connsiteY169" fmla="*/ 4010401 h 6858000"/>
              <a:gd name="connsiteX170" fmla="*/ 1310106 w 7467600"/>
              <a:gd name="connsiteY170" fmla="*/ 3943217 h 6858000"/>
              <a:gd name="connsiteX171" fmla="*/ 1423113 w 7467600"/>
              <a:gd name="connsiteY171" fmla="*/ 3874565 h 6858000"/>
              <a:gd name="connsiteX172" fmla="*/ 1260565 w 7467600"/>
              <a:gd name="connsiteY172" fmla="*/ 4031982 h 6858000"/>
              <a:gd name="connsiteX173" fmla="*/ 901900 w 7467600"/>
              <a:gd name="connsiteY173" fmla="*/ 4421236 h 6858000"/>
              <a:gd name="connsiteX174" fmla="*/ 845044 w 7467600"/>
              <a:gd name="connsiteY174" fmla="*/ 4502436 h 6858000"/>
              <a:gd name="connsiteX175" fmla="*/ 685926 w 7467600"/>
              <a:gd name="connsiteY175" fmla="*/ 4703069 h 6858000"/>
              <a:gd name="connsiteX176" fmla="*/ 684248 w 7467600"/>
              <a:gd name="connsiteY176" fmla="*/ 4706721 h 6858000"/>
              <a:gd name="connsiteX177" fmla="*/ 1423113 w 7467600"/>
              <a:gd name="connsiteY177" fmla="*/ 3874565 h 6858000"/>
              <a:gd name="connsiteX178" fmla="*/ 3316479 w 7467600"/>
              <a:gd name="connsiteY178" fmla="*/ 3872136 h 6858000"/>
              <a:gd name="connsiteX179" fmla="*/ 3546806 w 7467600"/>
              <a:gd name="connsiteY179" fmla="*/ 4356139 h 6858000"/>
              <a:gd name="connsiteX180" fmla="*/ 3364433 w 7467600"/>
              <a:gd name="connsiteY180" fmla="*/ 3953121 h 6858000"/>
              <a:gd name="connsiteX181" fmla="*/ 3316479 w 7467600"/>
              <a:gd name="connsiteY181" fmla="*/ 3872136 h 6858000"/>
              <a:gd name="connsiteX182" fmla="*/ 3291335 w 7467600"/>
              <a:gd name="connsiteY182" fmla="*/ 3767420 h 6858000"/>
              <a:gd name="connsiteX183" fmla="*/ 3390805 w 7467600"/>
              <a:gd name="connsiteY183" fmla="*/ 3937163 h 6858000"/>
              <a:gd name="connsiteX184" fmla="*/ 3579062 w 7467600"/>
              <a:gd name="connsiteY184" fmla="*/ 4359040 h 6858000"/>
              <a:gd name="connsiteX185" fmla="*/ 3467355 w 7467600"/>
              <a:gd name="connsiteY185" fmla="*/ 3988130 h 6858000"/>
              <a:gd name="connsiteX186" fmla="*/ 3310753 w 7467600"/>
              <a:gd name="connsiteY186" fmla="*/ 3787140 h 6858000"/>
              <a:gd name="connsiteX187" fmla="*/ 3291335 w 7467600"/>
              <a:gd name="connsiteY187" fmla="*/ 3767420 h 6858000"/>
              <a:gd name="connsiteX188" fmla="*/ 1635889 w 7467600"/>
              <a:gd name="connsiteY188" fmla="*/ 3709494 h 6858000"/>
              <a:gd name="connsiteX189" fmla="*/ 1634800 w 7467600"/>
              <a:gd name="connsiteY189" fmla="*/ 3731111 h 6858000"/>
              <a:gd name="connsiteX190" fmla="*/ 1635889 w 7467600"/>
              <a:gd name="connsiteY190" fmla="*/ 3709494 h 6858000"/>
              <a:gd name="connsiteX191" fmla="*/ 1510397 w 7467600"/>
              <a:gd name="connsiteY191" fmla="*/ 3684705 h 6858000"/>
              <a:gd name="connsiteX192" fmla="*/ 1146550 w 7467600"/>
              <a:gd name="connsiteY192" fmla="*/ 3802012 h 6858000"/>
              <a:gd name="connsiteX193" fmla="*/ 698834 w 7467600"/>
              <a:gd name="connsiteY193" fmla="*/ 3952272 h 6858000"/>
              <a:gd name="connsiteX194" fmla="*/ 34256 w 7467600"/>
              <a:gd name="connsiteY194" fmla="*/ 4347603 h 6858000"/>
              <a:gd name="connsiteX195" fmla="*/ 527241 w 7467600"/>
              <a:gd name="connsiteY195" fmla="*/ 4065078 h 6858000"/>
              <a:gd name="connsiteX196" fmla="*/ 1510397 w 7467600"/>
              <a:gd name="connsiteY196" fmla="*/ 3684705 h 6858000"/>
              <a:gd name="connsiteX197" fmla="*/ 1313114 w 7467600"/>
              <a:gd name="connsiteY197" fmla="*/ 3655216 h 6858000"/>
              <a:gd name="connsiteX198" fmla="*/ 1109304 w 7467600"/>
              <a:gd name="connsiteY198" fmla="*/ 3669030 h 6858000"/>
              <a:gd name="connsiteX199" fmla="*/ 8129 w 7467600"/>
              <a:gd name="connsiteY199" fmla="*/ 4330519 h 6858000"/>
              <a:gd name="connsiteX200" fmla="*/ 687572 w 7467600"/>
              <a:gd name="connsiteY200" fmla="*/ 3925629 h 6858000"/>
              <a:gd name="connsiteX201" fmla="*/ 1138365 w 7467600"/>
              <a:gd name="connsiteY201" fmla="*/ 3774515 h 6858000"/>
              <a:gd name="connsiteX202" fmla="*/ 1505579 w 7467600"/>
              <a:gd name="connsiteY202" fmla="*/ 3655526 h 6858000"/>
              <a:gd name="connsiteX203" fmla="*/ 1313114 w 7467600"/>
              <a:gd name="connsiteY203" fmla="*/ 3655216 h 6858000"/>
              <a:gd name="connsiteX204" fmla="*/ 3655073 w 7467600"/>
              <a:gd name="connsiteY204" fmla="*/ 3650884 h 6858000"/>
              <a:gd name="connsiteX205" fmla="*/ 3989938 w 7467600"/>
              <a:gd name="connsiteY205" fmla="*/ 3991685 h 6858000"/>
              <a:gd name="connsiteX206" fmla="*/ 4393907 w 7467600"/>
              <a:gd name="connsiteY206" fmla="*/ 4261258 h 6858000"/>
              <a:gd name="connsiteX207" fmla="*/ 4648051 w 7467600"/>
              <a:gd name="connsiteY207" fmla="*/ 4374051 h 6858000"/>
              <a:gd name="connsiteX208" fmla="*/ 4383389 w 7467600"/>
              <a:gd name="connsiteY208" fmla="*/ 4184369 h 6858000"/>
              <a:gd name="connsiteX209" fmla="*/ 4165508 w 7467600"/>
              <a:gd name="connsiteY209" fmla="*/ 4035196 h 6858000"/>
              <a:gd name="connsiteX210" fmla="*/ 4068162 w 7467600"/>
              <a:gd name="connsiteY210" fmla="*/ 3953394 h 6858000"/>
              <a:gd name="connsiteX211" fmla="*/ 3981416 w 7467600"/>
              <a:gd name="connsiteY211" fmla="*/ 3880482 h 6858000"/>
              <a:gd name="connsiteX212" fmla="*/ 3800147 w 7467600"/>
              <a:gd name="connsiteY212" fmla="*/ 3749872 h 6858000"/>
              <a:gd name="connsiteX213" fmla="*/ 3655073 w 7467600"/>
              <a:gd name="connsiteY213" fmla="*/ 3650884 h 6858000"/>
              <a:gd name="connsiteX214" fmla="*/ 3670252 w 7467600"/>
              <a:gd name="connsiteY214" fmla="*/ 3622798 h 6858000"/>
              <a:gd name="connsiteX215" fmla="*/ 3817258 w 7467600"/>
              <a:gd name="connsiteY215" fmla="*/ 3723577 h 6858000"/>
              <a:gd name="connsiteX216" fmla="*/ 4000461 w 7467600"/>
              <a:gd name="connsiteY216" fmla="*/ 3855966 h 6858000"/>
              <a:gd name="connsiteX217" fmla="*/ 4088180 w 7467600"/>
              <a:gd name="connsiteY217" fmla="*/ 3929774 h 6858000"/>
              <a:gd name="connsiteX218" fmla="*/ 4184555 w 7467600"/>
              <a:gd name="connsiteY218" fmla="*/ 4010683 h 6858000"/>
              <a:gd name="connsiteX219" fmla="*/ 4399563 w 7467600"/>
              <a:gd name="connsiteY219" fmla="*/ 4158106 h 6858000"/>
              <a:gd name="connsiteX220" fmla="*/ 4684469 w 7467600"/>
              <a:gd name="connsiteY220" fmla="*/ 4364680 h 6858000"/>
              <a:gd name="connsiteX221" fmla="*/ 4690271 w 7467600"/>
              <a:gd name="connsiteY221" fmla="*/ 4370034 h 6858000"/>
              <a:gd name="connsiteX222" fmla="*/ 4136093 w 7467600"/>
              <a:gd name="connsiteY222" fmla="*/ 3858466 h 6858000"/>
              <a:gd name="connsiteX223" fmla="*/ 3670252 w 7467600"/>
              <a:gd name="connsiteY223" fmla="*/ 3622798 h 6858000"/>
              <a:gd name="connsiteX224" fmla="*/ 4440129 w 7467600"/>
              <a:gd name="connsiteY224" fmla="*/ 3448571 h 6858000"/>
              <a:gd name="connsiteX225" fmla="*/ 4856525 w 7467600"/>
              <a:gd name="connsiteY225" fmla="*/ 3915351 h 6858000"/>
              <a:gd name="connsiteX226" fmla="*/ 5059055 w 7467600"/>
              <a:gd name="connsiteY226" fmla="*/ 4108918 h 6858000"/>
              <a:gd name="connsiteX227" fmla="*/ 5290070 w 7467600"/>
              <a:gd name="connsiteY227" fmla="*/ 4263619 h 6858000"/>
              <a:gd name="connsiteX228" fmla="*/ 4834991 w 7467600"/>
              <a:gd name="connsiteY228" fmla="*/ 3830985 h 6858000"/>
              <a:gd name="connsiteX229" fmla="*/ 4440129 w 7467600"/>
              <a:gd name="connsiteY229" fmla="*/ 3448571 h 6858000"/>
              <a:gd name="connsiteX230" fmla="*/ 4441737 w 7467600"/>
              <a:gd name="connsiteY230" fmla="*/ 3399734 h 6858000"/>
              <a:gd name="connsiteX231" fmla="*/ 4431236 w 7467600"/>
              <a:gd name="connsiteY231" fmla="*/ 3400954 h 6858000"/>
              <a:gd name="connsiteX232" fmla="*/ 4557150 w 7467600"/>
              <a:gd name="connsiteY232" fmla="*/ 3510023 h 6858000"/>
              <a:gd name="connsiteX233" fmla="*/ 4856936 w 7467600"/>
              <a:gd name="connsiteY233" fmla="*/ 3809146 h 6858000"/>
              <a:gd name="connsiteX234" fmla="*/ 5111996 w 7467600"/>
              <a:gd name="connsiteY234" fmla="*/ 4065759 h 6858000"/>
              <a:gd name="connsiteX235" fmla="*/ 5388878 w 7467600"/>
              <a:gd name="connsiteY235" fmla="*/ 4300185 h 6858000"/>
              <a:gd name="connsiteX236" fmla="*/ 5425556 w 7467600"/>
              <a:gd name="connsiteY236" fmla="*/ 4308967 h 6858000"/>
              <a:gd name="connsiteX237" fmla="*/ 4943646 w 7467600"/>
              <a:gd name="connsiteY237" fmla="*/ 3822916 h 6858000"/>
              <a:gd name="connsiteX238" fmla="*/ 4594837 w 7467600"/>
              <a:gd name="connsiteY238" fmla="*/ 3532274 h 6858000"/>
              <a:gd name="connsiteX239" fmla="*/ 4441737 w 7467600"/>
              <a:gd name="connsiteY239" fmla="*/ 3399734 h 6858000"/>
              <a:gd name="connsiteX240" fmla="*/ 5425834 w 7467600"/>
              <a:gd name="connsiteY240" fmla="*/ 3162785 h 6858000"/>
              <a:gd name="connsiteX241" fmla="*/ 5401644 w 7467600"/>
              <a:gd name="connsiteY241" fmla="*/ 3617847 h 6858000"/>
              <a:gd name="connsiteX242" fmla="*/ 5467256 w 7467600"/>
              <a:gd name="connsiteY242" fmla="*/ 4175494 h 6858000"/>
              <a:gd name="connsiteX243" fmla="*/ 5448069 w 7467600"/>
              <a:gd name="connsiteY243" fmla="*/ 3567554 h 6858000"/>
              <a:gd name="connsiteX244" fmla="*/ 5425834 w 7467600"/>
              <a:gd name="connsiteY244" fmla="*/ 3162785 h 6858000"/>
              <a:gd name="connsiteX245" fmla="*/ 1318687 w 7467600"/>
              <a:gd name="connsiteY245" fmla="*/ 3113840 h 6858000"/>
              <a:gd name="connsiteX246" fmla="*/ 1066793 w 7467600"/>
              <a:gd name="connsiteY246" fmla="*/ 3212171 h 6858000"/>
              <a:gd name="connsiteX247" fmla="*/ 993319 w 7467600"/>
              <a:gd name="connsiteY247" fmla="*/ 3247648 h 6858000"/>
              <a:gd name="connsiteX248" fmla="*/ 853081 w 7467600"/>
              <a:gd name="connsiteY248" fmla="*/ 3312410 h 6858000"/>
              <a:gd name="connsiteX249" fmla="*/ 805957 w 7467600"/>
              <a:gd name="connsiteY249" fmla="*/ 3330443 h 6858000"/>
              <a:gd name="connsiteX250" fmla="*/ 1318687 w 7467600"/>
              <a:gd name="connsiteY250" fmla="*/ 3113840 h 6858000"/>
              <a:gd name="connsiteX251" fmla="*/ 5453702 w 7467600"/>
              <a:gd name="connsiteY251" fmla="*/ 3090882 h 6858000"/>
              <a:gd name="connsiteX252" fmla="*/ 5480135 w 7467600"/>
              <a:gd name="connsiteY252" fmla="*/ 3565802 h 6858000"/>
              <a:gd name="connsiteX253" fmla="*/ 5499023 w 7467600"/>
              <a:gd name="connsiteY253" fmla="*/ 4166310 h 6858000"/>
              <a:gd name="connsiteX254" fmla="*/ 5547022 w 7467600"/>
              <a:gd name="connsiteY254" fmla="*/ 3607838 h 6858000"/>
              <a:gd name="connsiteX255" fmla="*/ 5515964 w 7467600"/>
              <a:gd name="connsiteY255" fmla="*/ 3378541 h 6858000"/>
              <a:gd name="connsiteX256" fmla="*/ 5453702 w 7467600"/>
              <a:gd name="connsiteY256" fmla="*/ 3090882 h 6858000"/>
              <a:gd name="connsiteX257" fmla="*/ 1238695 w 7467600"/>
              <a:gd name="connsiteY257" fmla="*/ 3076820 h 6858000"/>
              <a:gd name="connsiteX258" fmla="*/ 716371 w 7467600"/>
              <a:gd name="connsiteY258" fmla="*/ 3293249 h 6858000"/>
              <a:gd name="connsiteX259" fmla="*/ 579522 w 7467600"/>
              <a:gd name="connsiteY259" fmla="*/ 3371759 h 6858000"/>
              <a:gd name="connsiteX260" fmla="*/ 600288 w 7467600"/>
              <a:gd name="connsiteY260" fmla="*/ 3365555 h 6858000"/>
              <a:gd name="connsiteX261" fmla="*/ 840692 w 7467600"/>
              <a:gd name="connsiteY261" fmla="*/ 3284921 h 6858000"/>
              <a:gd name="connsiteX262" fmla="*/ 979248 w 7467600"/>
              <a:gd name="connsiteY262" fmla="*/ 3221003 h 6858000"/>
              <a:gd name="connsiteX263" fmla="*/ 1053282 w 7467600"/>
              <a:gd name="connsiteY263" fmla="*/ 3185247 h 6858000"/>
              <a:gd name="connsiteX264" fmla="*/ 1320603 w 7467600"/>
              <a:gd name="connsiteY264" fmla="*/ 3081281 h 6858000"/>
              <a:gd name="connsiteX265" fmla="*/ 1238695 w 7467600"/>
              <a:gd name="connsiteY265" fmla="*/ 3076820 h 6858000"/>
              <a:gd name="connsiteX266" fmla="*/ 5425627 w 7467600"/>
              <a:gd name="connsiteY266" fmla="*/ 2954192 h 6858000"/>
              <a:gd name="connsiteX267" fmla="*/ 5470770 w 7467600"/>
              <a:gd name="connsiteY267" fmla="*/ 3005435 h 6858000"/>
              <a:gd name="connsiteX268" fmla="*/ 5519779 w 7467600"/>
              <a:gd name="connsiteY268" fmla="*/ 4359223 h 6858000"/>
              <a:gd name="connsiteX269" fmla="*/ 5520293 w 7467600"/>
              <a:gd name="connsiteY269" fmla="*/ 4360602 h 6858000"/>
              <a:gd name="connsiteX270" fmla="*/ 5767221 w 7467600"/>
              <a:gd name="connsiteY270" fmla="*/ 4665564 h 6858000"/>
              <a:gd name="connsiteX271" fmla="*/ 6937169 w 7467600"/>
              <a:gd name="connsiteY271" fmla="*/ 4815941 h 6858000"/>
              <a:gd name="connsiteX272" fmla="*/ 6953922 w 7467600"/>
              <a:gd name="connsiteY272" fmla="*/ 4890068 h 6858000"/>
              <a:gd name="connsiteX273" fmla="*/ 6071359 w 7467600"/>
              <a:gd name="connsiteY273" fmla="*/ 4770770 h 6858000"/>
              <a:gd name="connsiteX274" fmla="*/ 6038839 w 7467600"/>
              <a:gd name="connsiteY274" fmla="*/ 4764474 h 6858000"/>
              <a:gd name="connsiteX275" fmla="*/ 6038706 w 7467600"/>
              <a:gd name="connsiteY275" fmla="*/ 4763847 h 6858000"/>
              <a:gd name="connsiteX276" fmla="*/ 6037784 w 7467600"/>
              <a:gd name="connsiteY276" fmla="*/ 4764270 h 6858000"/>
              <a:gd name="connsiteX277" fmla="*/ 6038839 w 7467600"/>
              <a:gd name="connsiteY277" fmla="*/ 4764474 h 6858000"/>
              <a:gd name="connsiteX278" fmla="*/ 6040338 w 7467600"/>
              <a:gd name="connsiteY278" fmla="*/ 4771418 h 6858000"/>
              <a:gd name="connsiteX279" fmla="*/ 6024488 w 7467600"/>
              <a:gd name="connsiteY279" fmla="*/ 4809903 h 6858000"/>
              <a:gd name="connsiteX280" fmla="*/ 5599771 w 7467600"/>
              <a:gd name="connsiteY280" fmla="*/ 5509652 h 6858000"/>
              <a:gd name="connsiteX281" fmla="*/ 5548843 w 7467600"/>
              <a:gd name="connsiteY281" fmla="*/ 5563845 h 6858000"/>
              <a:gd name="connsiteX282" fmla="*/ 5940952 w 7467600"/>
              <a:gd name="connsiteY282" fmla="*/ 6250028 h 6858000"/>
              <a:gd name="connsiteX283" fmla="*/ 6043441 w 7467600"/>
              <a:gd name="connsiteY283" fmla="*/ 6665847 h 6858000"/>
              <a:gd name="connsiteX284" fmla="*/ 6093432 w 7467600"/>
              <a:gd name="connsiteY284" fmla="*/ 6858000 h 6858000"/>
              <a:gd name="connsiteX285" fmla="*/ 6034344 w 7467600"/>
              <a:gd name="connsiteY285" fmla="*/ 6858000 h 6858000"/>
              <a:gd name="connsiteX286" fmla="*/ 6026679 w 7467600"/>
              <a:gd name="connsiteY286" fmla="*/ 6836959 h 6858000"/>
              <a:gd name="connsiteX287" fmla="*/ 5800441 w 7467600"/>
              <a:gd name="connsiteY287" fmla="*/ 6335286 h 6858000"/>
              <a:gd name="connsiteX288" fmla="*/ 5526562 w 7467600"/>
              <a:gd name="connsiteY288" fmla="*/ 5705388 h 6858000"/>
              <a:gd name="connsiteX289" fmla="*/ 5519640 w 7467600"/>
              <a:gd name="connsiteY289" fmla="*/ 5683774 h 6858000"/>
              <a:gd name="connsiteX290" fmla="*/ 5844559 w 7467600"/>
              <a:gd name="connsiteY290" fmla="*/ 6553349 h 6858000"/>
              <a:gd name="connsiteX291" fmla="*/ 5975994 w 7467600"/>
              <a:gd name="connsiteY291" fmla="*/ 6858000 h 6858000"/>
              <a:gd name="connsiteX292" fmla="*/ 5898547 w 7467600"/>
              <a:gd name="connsiteY292" fmla="*/ 6858000 h 6858000"/>
              <a:gd name="connsiteX293" fmla="*/ 5682041 w 7467600"/>
              <a:gd name="connsiteY293" fmla="*/ 6355860 h 6858000"/>
              <a:gd name="connsiteX294" fmla="*/ 5461758 w 7467600"/>
              <a:gd name="connsiteY294" fmla="*/ 5820220 h 6858000"/>
              <a:gd name="connsiteX295" fmla="*/ 5237282 w 7467600"/>
              <a:gd name="connsiteY295" fmla="*/ 6579086 h 6858000"/>
              <a:gd name="connsiteX296" fmla="*/ 5115009 w 7467600"/>
              <a:gd name="connsiteY296" fmla="*/ 6858000 h 6858000"/>
              <a:gd name="connsiteX297" fmla="*/ 5028074 w 7467600"/>
              <a:gd name="connsiteY297" fmla="*/ 6858000 h 6858000"/>
              <a:gd name="connsiteX298" fmla="*/ 5079508 w 7467600"/>
              <a:gd name="connsiteY298" fmla="*/ 6749074 h 6858000"/>
              <a:gd name="connsiteX299" fmla="*/ 5371846 w 7467600"/>
              <a:gd name="connsiteY299" fmla="*/ 5924413 h 6858000"/>
              <a:gd name="connsiteX300" fmla="*/ 5270512 w 7467600"/>
              <a:gd name="connsiteY300" fmla="*/ 6138975 h 6858000"/>
              <a:gd name="connsiteX301" fmla="*/ 5062409 w 7467600"/>
              <a:gd name="connsiteY301" fmla="*/ 6653544 h 6858000"/>
              <a:gd name="connsiteX302" fmla="*/ 5036628 w 7467600"/>
              <a:gd name="connsiteY302" fmla="*/ 6754247 h 6858000"/>
              <a:gd name="connsiteX303" fmla="*/ 5009112 w 7467600"/>
              <a:gd name="connsiteY303" fmla="*/ 6858000 h 6858000"/>
              <a:gd name="connsiteX304" fmla="*/ 4976679 w 7467600"/>
              <a:gd name="connsiteY304" fmla="*/ 6858000 h 6858000"/>
              <a:gd name="connsiteX305" fmla="*/ 5006537 w 7467600"/>
              <a:gd name="connsiteY305" fmla="*/ 6747068 h 6858000"/>
              <a:gd name="connsiteX306" fmla="*/ 5032723 w 7467600"/>
              <a:gd name="connsiteY306" fmla="*/ 6644957 h 6858000"/>
              <a:gd name="connsiteX307" fmla="*/ 5242949 w 7467600"/>
              <a:gd name="connsiteY307" fmla="*/ 6125175 h 6858000"/>
              <a:gd name="connsiteX308" fmla="*/ 5286321 w 7467600"/>
              <a:gd name="connsiteY308" fmla="*/ 6033555 h 6858000"/>
              <a:gd name="connsiteX309" fmla="*/ 5008210 w 7467600"/>
              <a:gd name="connsiteY309" fmla="*/ 6649194 h 6858000"/>
              <a:gd name="connsiteX310" fmla="*/ 4986321 w 7467600"/>
              <a:gd name="connsiteY310" fmla="*/ 6765687 h 6858000"/>
              <a:gd name="connsiteX311" fmla="*/ 4973474 w 7467600"/>
              <a:gd name="connsiteY311" fmla="*/ 6858000 h 6858000"/>
              <a:gd name="connsiteX312" fmla="*/ 4907178 w 7467600"/>
              <a:gd name="connsiteY312" fmla="*/ 6858000 h 6858000"/>
              <a:gd name="connsiteX313" fmla="*/ 4910810 w 7467600"/>
              <a:gd name="connsiteY313" fmla="*/ 6829660 h 6858000"/>
              <a:gd name="connsiteX314" fmla="*/ 4987461 w 7467600"/>
              <a:gd name="connsiteY314" fmla="*/ 6432994 h 6858000"/>
              <a:gd name="connsiteX315" fmla="*/ 5179262 w 7467600"/>
              <a:gd name="connsiteY315" fmla="*/ 6035044 h 6858000"/>
              <a:gd name="connsiteX316" fmla="*/ 4689678 w 7467600"/>
              <a:gd name="connsiteY316" fmla="*/ 6440241 h 6858000"/>
              <a:gd name="connsiteX317" fmla="*/ 4477543 w 7467600"/>
              <a:gd name="connsiteY317" fmla="*/ 6674836 h 6858000"/>
              <a:gd name="connsiteX318" fmla="*/ 4329957 w 7467600"/>
              <a:gd name="connsiteY318" fmla="*/ 6858000 h 6858000"/>
              <a:gd name="connsiteX319" fmla="*/ 4218595 w 7467600"/>
              <a:gd name="connsiteY319" fmla="*/ 6858000 h 6858000"/>
              <a:gd name="connsiteX320" fmla="*/ 4368888 w 7467600"/>
              <a:gd name="connsiteY320" fmla="*/ 6668412 h 6858000"/>
              <a:gd name="connsiteX321" fmla="*/ 4563091 w 7467600"/>
              <a:gd name="connsiteY321" fmla="*/ 6442508 h 6858000"/>
              <a:gd name="connsiteX322" fmla="*/ 5387324 w 7467600"/>
              <a:gd name="connsiteY322" fmla="*/ 5705830 h 6858000"/>
              <a:gd name="connsiteX323" fmla="*/ 5073620 w 7467600"/>
              <a:gd name="connsiteY323" fmla="*/ 5955437 h 6858000"/>
              <a:gd name="connsiteX324" fmla="*/ 4689789 w 7467600"/>
              <a:gd name="connsiteY324" fmla="*/ 6268382 h 6858000"/>
              <a:gd name="connsiteX325" fmla="*/ 4418722 w 7467600"/>
              <a:gd name="connsiteY325" fmla="*/ 6570886 h 6858000"/>
              <a:gd name="connsiteX326" fmla="*/ 4214944 w 7467600"/>
              <a:gd name="connsiteY326" fmla="*/ 6858000 h 6858000"/>
              <a:gd name="connsiteX327" fmla="*/ 4177898 w 7467600"/>
              <a:gd name="connsiteY327" fmla="*/ 6858000 h 6858000"/>
              <a:gd name="connsiteX328" fmla="*/ 4391597 w 7467600"/>
              <a:gd name="connsiteY328" fmla="*/ 6556370 h 6858000"/>
              <a:gd name="connsiteX329" fmla="*/ 4668889 w 7467600"/>
              <a:gd name="connsiteY329" fmla="*/ 6246399 h 6858000"/>
              <a:gd name="connsiteX330" fmla="*/ 5055427 w 7467600"/>
              <a:gd name="connsiteY330" fmla="*/ 5931476 h 6858000"/>
              <a:gd name="connsiteX331" fmla="*/ 5371814 w 7467600"/>
              <a:gd name="connsiteY331" fmla="*/ 5678975 h 6858000"/>
              <a:gd name="connsiteX332" fmla="*/ 4987918 w 7467600"/>
              <a:gd name="connsiteY332" fmla="*/ 5838701 h 6858000"/>
              <a:gd name="connsiteX333" fmla="*/ 4317146 w 7467600"/>
              <a:gd name="connsiteY333" fmla="*/ 6587716 h 6858000"/>
              <a:gd name="connsiteX334" fmla="*/ 4171627 w 7467600"/>
              <a:gd name="connsiteY334" fmla="*/ 6858000 h 6858000"/>
              <a:gd name="connsiteX335" fmla="*/ 4081585 w 7467600"/>
              <a:gd name="connsiteY335" fmla="*/ 6858000 h 6858000"/>
              <a:gd name="connsiteX336" fmla="*/ 4238603 w 7467600"/>
              <a:gd name="connsiteY336" fmla="*/ 6559341 h 6858000"/>
              <a:gd name="connsiteX337" fmla="*/ 4778333 w 7467600"/>
              <a:gd name="connsiteY337" fmla="*/ 5873626 h 6858000"/>
              <a:gd name="connsiteX338" fmla="*/ 5414185 w 7467600"/>
              <a:gd name="connsiteY338" fmla="*/ 5573882 h 6858000"/>
              <a:gd name="connsiteX339" fmla="*/ 5959648 w 7467600"/>
              <a:gd name="connsiteY339" fmla="*/ 4760797 h 6858000"/>
              <a:gd name="connsiteX340" fmla="*/ 5355019 w 7467600"/>
              <a:gd name="connsiteY340" fmla="*/ 4734672 h 6858000"/>
              <a:gd name="connsiteX341" fmla="*/ 5083565 w 7467600"/>
              <a:gd name="connsiteY341" fmla="*/ 5179121 h 6858000"/>
              <a:gd name="connsiteX342" fmla="*/ 4713577 w 7467600"/>
              <a:gd name="connsiteY342" fmla="*/ 5616803 h 6858000"/>
              <a:gd name="connsiteX343" fmla="*/ 3989559 w 7467600"/>
              <a:gd name="connsiteY343" fmla="*/ 6145945 h 6858000"/>
              <a:gd name="connsiteX344" fmla="*/ 3939824 w 7467600"/>
              <a:gd name="connsiteY344" fmla="*/ 6066900 h 6858000"/>
              <a:gd name="connsiteX345" fmla="*/ 4584537 w 7467600"/>
              <a:gd name="connsiteY345" fmla="*/ 5324826 h 6858000"/>
              <a:gd name="connsiteX346" fmla="*/ 5037105 w 7467600"/>
              <a:gd name="connsiteY346" fmla="*/ 5088765 h 6858000"/>
              <a:gd name="connsiteX347" fmla="*/ 5039930 w 7467600"/>
              <a:gd name="connsiteY347" fmla="*/ 5089585 h 6858000"/>
              <a:gd name="connsiteX348" fmla="*/ 5263764 w 7467600"/>
              <a:gd name="connsiteY348" fmla="*/ 4735525 h 6858000"/>
              <a:gd name="connsiteX349" fmla="*/ 4086300 w 7467600"/>
              <a:gd name="connsiteY349" fmla="*/ 4884599 h 6858000"/>
              <a:gd name="connsiteX350" fmla="*/ 4085485 w 7467600"/>
              <a:gd name="connsiteY350" fmla="*/ 4899070 h 6858000"/>
              <a:gd name="connsiteX351" fmla="*/ 3871915 w 7467600"/>
              <a:gd name="connsiteY351" fmla="*/ 5253645 h 6858000"/>
              <a:gd name="connsiteX352" fmla="*/ 3799374 w 7467600"/>
              <a:gd name="connsiteY352" fmla="*/ 5466127 h 6858000"/>
              <a:gd name="connsiteX353" fmla="*/ 3498850 w 7467600"/>
              <a:gd name="connsiteY353" fmla="*/ 6661888 h 6858000"/>
              <a:gd name="connsiteX354" fmla="*/ 3399216 w 7467600"/>
              <a:gd name="connsiteY354" fmla="*/ 6858000 h 6858000"/>
              <a:gd name="connsiteX355" fmla="*/ 3303688 w 7467600"/>
              <a:gd name="connsiteY355" fmla="*/ 6858000 h 6858000"/>
              <a:gd name="connsiteX356" fmla="*/ 3391774 w 7467600"/>
              <a:gd name="connsiteY356" fmla="*/ 6697181 h 6858000"/>
              <a:gd name="connsiteX357" fmla="*/ 3735540 w 7467600"/>
              <a:gd name="connsiteY357" fmla="*/ 5546923 h 6858000"/>
              <a:gd name="connsiteX358" fmla="*/ 3729438 w 7467600"/>
              <a:gd name="connsiteY358" fmla="*/ 5569058 h 6858000"/>
              <a:gd name="connsiteX359" fmla="*/ 3707782 w 7467600"/>
              <a:gd name="connsiteY359" fmla="*/ 5644908 h 6858000"/>
              <a:gd name="connsiteX360" fmla="*/ 3583827 w 7467600"/>
              <a:gd name="connsiteY360" fmla="*/ 6039215 h 6858000"/>
              <a:gd name="connsiteX361" fmla="*/ 3547861 w 7467600"/>
              <a:gd name="connsiteY361" fmla="*/ 6129609 h 6858000"/>
              <a:gd name="connsiteX362" fmla="*/ 3490905 w 7467600"/>
              <a:gd name="connsiteY362" fmla="*/ 6277660 h 6858000"/>
              <a:gd name="connsiteX363" fmla="*/ 3455859 w 7467600"/>
              <a:gd name="connsiteY363" fmla="*/ 6391301 h 6858000"/>
              <a:gd name="connsiteX364" fmla="*/ 3429112 w 7467600"/>
              <a:gd name="connsiteY364" fmla="*/ 6479469 h 6858000"/>
              <a:gd name="connsiteX365" fmla="*/ 3304862 w 7467600"/>
              <a:gd name="connsiteY365" fmla="*/ 6796476 h 6858000"/>
              <a:gd name="connsiteX366" fmla="*/ 3276071 w 7467600"/>
              <a:gd name="connsiteY366" fmla="*/ 6858000 h 6858000"/>
              <a:gd name="connsiteX367" fmla="*/ 3240805 w 7467600"/>
              <a:gd name="connsiteY367" fmla="*/ 6858000 h 6858000"/>
              <a:gd name="connsiteX368" fmla="*/ 3275917 w 7467600"/>
              <a:gd name="connsiteY368" fmla="*/ 6783192 h 6858000"/>
              <a:gd name="connsiteX369" fmla="*/ 3399358 w 7467600"/>
              <a:gd name="connsiteY369" fmla="*/ 6469011 h 6858000"/>
              <a:gd name="connsiteX370" fmla="*/ 3425650 w 7467600"/>
              <a:gd name="connsiteY370" fmla="*/ 6381333 h 6858000"/>
              <a:gd name="connsiteX371" fmla="*/ 3460661 w 7467600"/>
              <a:gd name="connsiteY371" fmla="*/ 6266763 h 6858000"/>
              <a:gd name="connsiteX372" fmla="*/ 3518021 w 7467600"/>
              <a:gd name="connsiteY372" fmla="*/ 6117298 h 6858000"/>
              <a:gd name="connsiteX373" fmla="*/ 3554035 w 7467600"/>
              <a:gd name="connsiteY373" fmla="*/ 6027832 h 6858000"/>
              <a:gd name="connsiteX374" fmla="*/ 3677174 w 7467600"/>
              <a:gd name="connsiteY374" fmla="*/ 5636351 h 6858000"/>
              <a:gd name="connsiteX375" fmla="*/ 3698819 w 7467600"/>
              <a:gd name="connsiteY375" fmla="*/ 5560503 h 6858000"/>
              <a:gd name="connsiteX376" fmla="*/ 3702094 w 7467600"/>
              <a:gd name="connsiteY376" fmla="*/ 5549194 h 6858000"/>
              <a:gd name="connsiteX377" fmla="*/ 3398355 w 7467600"/>
              <a:gd name="connsiteY377" fmla="*/ 6094603 h 6858000"/>
              <a:gd name="connsiteX378" fmla="*/ 3193941 w 7467600"/>
              <a:gd name="connsiteY378" fmla="*/ 6798775 h 6858000"/>
              <a:gd name="connsiteX379" fmla="*/ 3184140 w 7467600"/>
              <a:gd name="connsiteY379" fmla="*/ 6858000 h 6858000"/>
              <a:gd name="connsiteX380" fmla="*/ 3099978 w 7467600"/>
              <a:gd name="connsiteY380" fmla="*/ 6858000 h 6858000"/>
              <a:gd name="connsiteX381" fmla="*/ 3101556 w 7467600"/>
              <a:gd name="connsiteY381" fmla="*/ 6843337 h 6858000"/>
              <a:gd name="connsiteX382" fmla="*/ 3370162 w 7467600"/>
              <a:gd name="connsiteY382" fmla="*/ 5785550 h 6858000"/>
              <a:gd name="connsiteX383" fmla="*/ 3746477 w 7467600"/>
              <a:gd name="connsiteY383" fmla="*/ 5377889 h 6858000"/>
              <a:gd name="connsiteX384" fmla="*/ 3863399 w 7467600"/>
              <a:gd name="connsiteY384" fmla="*/ 5087257 h 6858000"/>
              <a:gd name="connsiteX385" fmla="*/ 3968712 w 7467600"/>
              <a:gd name="connsiteY385" fmla="*/ 4913989 h 6858000"/>
              <a:gd name="connsiteX386" fmla="*/ 2792390 w 7467600"/>
              <a:gd name="connsiteY386" fmla="*/ 5382974 h 6858000"/>
              <a:gd name="connsiteX387" fmla="*/ 2714982 w 7467600"/>
              <a:gd name="connsiteY387" fmla="*/ 5427051 h 6858000"/>
              <a:gd name="connsiteX388" fmla="*/ 2813361 w 7467600"/>
              <a:gd name="connsiteY388" fmla="*/ 6023912 h 6858000"/>
              <a:gd name="connsiteX389" fmla="*/ 2688430 w 7467600"/>
              <a:gd name="connsiteY389" fmla="*/ 6801564 h 6858000"/>
              <a:gd name="connsiteX390" fmla="*/ 2629626 w 7467600"/>
              <a:gd name="connsiteY390" fmla="*/ 6763394 h 6858000"/>
              <a:gd name="connsiteX391" fmla="*/ 2565328 w 7467600"/>
              <a:gd name="connsiteY391" fmla="*/ 5516399 h 6858000"/>
              <a:gd name="connsiteX392" fmla="*/ 1922999 w 7467600"/>
              <a:gd name="connsiteY392" fmla="*/ 5980343 h 6858000"/>
              <a:gd name="connsiteX393" fmla="*/ 1950261 w 7467600"/>
              <a:gd name="connsiteY393" fmla="*/ 6405858 h 6858000"/>
              <a:gd name="connsiteX394" fmla="*/ 2365554 w 7467600"/>
              <a:gd name="connsiteY394" fmla="*/ 6759107 h 6858000"/>
              <a:gd name="connsiteX395" fmla="*/ 2424142 w 7467600"/>
              <a:gd name="connsiteY395" fmla="*/ 6858000 h 6858000"/>
              <a:gd name="connsiteX396" fmla="*/ 2395994 w 7467600"/>
              <a:gd name="connsiteY396" fmla="*/ 6858000 h 6858000"/>
              <a:gd name="connsiteX397" fmla="*/ 2392863 w 7467600"/>
              <a:gd name="connsiteY397" fmla="*/ 6852964 h 6858000"/>
              <a:gd name="connsiteX398" fmla="*/ 2017589 w 7467600"/>
              <a:gd name="connsiteY398" fmla="*/ 6493982 h 6858000"/>
              <a:gd name="connsiteX399" fmla="*/ 2147336 w 7467600"/>
              <a:gd name="connsiteY399" fmla="*/ 6594052 h 6858000"/>
              <a:gd name="connsiteX400" fmla="*/ 2207047 w 7467600"/>
              <a:gd name="connsiteY400" fmla="*/ 6654540 h 6858000"/>
              <a:gd name="connsiteX401" fmla="*/ 2299106 w 7467600"/>
              <a:gd name="connsiteY401" fmla="*/ 6778931 h 6858000"/>
              <a:gd name="connsiteX402" fmla="*/ 2314430 w 7467600"/>
              <a:gd name="connsiteY402" fmla="*/ 6801144 h 6858000"/>
              <a:gd name="connsiteX403" fmla="*/ 2352406 w 7467600"/>
              <a:gd name="connsiteY403" fmla="*/ 6858000 h 6858000"/>
              <a:gd name="connsiteX404" fmla="*/ 2314492 w 7467600"/>
              <a:gd name="connsiteY404" fmla="*/ 6858000 h 6858000"/>
              <a:gd name="connsiteX405" fmla="*/ 2288095 w 7467600"/>
              <a:gd name="connsiteY405" fmla="*/ 6818030 h 6858000"/>
              <a:gd name="connsiteX406" fmla="*/ 2272768 w 7467600"/>
              <a:gd name="connsiteY406" fmla="*/ 6795822 h 6858000"/>
              <a:gd name="connsiteX407" fmla="*/ 2182715 w 7467600"/>
              <a:gd name="connsiteY407" fmla="*/ 6675071 h 6858000"/>
              <a:gd name="connsiteX408" fmla="*/ 2032061 w 7467600"/>
              <a:gd name="connsiteY408" fmla="*/ 6541380 h 6858000"/>
              <a:gd name="connsiteX409" fmla="*/ 2257220 w 7467600"/>
              <a:gd name="connsiteY409" fmla="*/ 6826257 h 6858000"/>
              <a:gd name="connsiteX410" fmla="*/ 2281324 w 7467600"/>
              <a:gd name="connsiteY410" fmla="*/ 6858000 h 6858000"/>
              <a:gd name="connsiteX411" fmla="*/ 2242860 w 7467600"/>
              <a:gd name="connsiteY411" fmla="*/ 6858000 h 6858000"/>
              <a:gd name="connsiteX412" fmla="*/ 2232818 w 7467600"/>
              <a:gd name="connsiteY412" fmla="*/ 6844926 h 6858000"/>
              <a:gd name="connsiteX413" fmla="*/ 1990172 w 7467600"/>
              <a:gd name="connsiteY413" fmla="*/ 6542121 h 6858000"/>
              <a:gd name="connsiteX414" fmla="*/ 2124090 w 7467600"/>
              <a:gd name="connsiteY414" fmla="*/ 6761017 h 6858000"/>
              <a:gd name="connsiteX415" fmla="*/ 2200380 w 7467600"/>
              <a:gd name="connsiteY415" fmla="*/ 6858000 h 6858000"/>
              <a:gd name="connsiteX416" fmla="*/ 2147507 w 7467600"/>
              <a:gd name="connsiteY416" fmla="*/ 6858000 h 6858000"/>
              <a:gd name="connsiteX417" fmla="*/ 2070668 w 7467600"/>
              <a:gd name="connsiteY417" fmla="*/ 6761520 h 6858000"/>
              <a:gd name="connsiteX418" fmla="*/ 1975142 w 7467600"/>
              <a:gd name="connsiteY418" fmla="*/ 6585570 h 6858000"/>
              <a:gd name="connsiteX419" fmla="*/ 2050035 w 7467600"/>
              <a:gd name="connsiteY419" fmla="*/ 6813345 h 6858000"/>
              <a:gd name="connsiteX420" fmla="*/ 2063025 w 7467600"/>
              <a:gd name="connsiteY420" fmla="*/ 6858000 h 6858000"/>
              <a:gd name="connsiteX421" fmla="*/ 2021675 w 7467600"/>
              <a:gd name="connsiteY421" fmla="*/ 6858000 h 6858000"/>
              <a:gd name="connsiteX422" fmla="*/ 2019308 w 7467600"/>
              <a:gd name="connsiteY422" fmla="*/ 6847118 h 6858000"/>
              <a:gd name="connsiteX423" fmla="*/ 1938835 w 7467600"/>
              <a:gd name="connsiteY423" fmla="*/ 6551160 h 6858000"/>
              <a:gd name="connsiteX424" fmla="*/ 1953230 w 7467600"/>
              <a:gd name="connsiteY424" fmla="*/ 6759699 h 6858000"/>
              <a:gd name="connsiteX425" fmla="*/ 1956763 w 7467600"/>
              <a:gd name="connsiteY425" fmla="*/ 6778191 h 6858000"/>
              <a:gd name="connsiteX426" fmla="*/ 1967925 w 7467600"/>
              <a:gd name="connsiteY426" fmla="*/ 6858000 h 6858000"/>
              <a:gd name="connsiteX427" fmla="*/ 1936622 w 7467600"/>
              <a:gd name="connsiteY427" fmla="*/ 6858000 h 6858000"/>
              <a:gd name="connsiteX428" fmla="*/ 1926261 w 7467600"/>
              <a:gd name="connsiteY428" fmla="*/ 6784064 h 6858000"/>
              <a:gd name="connsiteX429" fmla="*/ 1922724 w 7467600"/>
              <a:gd name="connsiteY429" fmla="*/ 6765577 h 6858000"/>
              <a:gd name="connsiteX430" fmla="*/ 1904650 w 7467600"/>
              <a:gd name="connsiteY430" fmla="*/ 6639616 h 6858000"/>
              <a:gd name="connsiteX431" fmla="*/ 1885273 w 7467600"/>
              <a:gd name="connsiteY431" fmla="*/ 6858000 h 6858000"/>
              <a:gd name="connsiteX432" fmla="*/ 1854363 w 7467600"/>
              <a:gd name="connsiteY432" fmla="*/ 6858000 h 6858000"/>
              <a:gd name="connsiteX433" fmla="*/ 1880391 w 7467600"/>
              <a:gd name="connsiteY433" fmla="*/ 6603796 h 6858000"/>
              <a:gd name="connsiteX434" fmla="*/ 1818273 w 7467600"/>
              <a:gd name="connsiteY434" fmla="*/ 6715729 h 6858000"/>
              <a:gd name="connsiteX435" fmla="*/ 1794691 w 7467600"/>
              <a:gd name="connsiteY435" fmla="*/ 6843239 h 6858000"/>
              <a:gd name="connsiteX436" fmla="*/ 1794914 w 7467600"/>
              <a:gd name="connsiteY436" fmla="*/ 6858000 h 6858000"/>
              <a:gd name="connsiteX437" fmla="*/ 1746128 w 7467600"/>
              <a:gd name="connsiteY437" fmla="*/ 6858000 h 6858000"/>
              <a:gd name="connsiteX438" fmla="*/ 1753934 w 7467600"/>
              <a:gd name="connsiteY438" fmla="*/ 6724796 h 6858000"/>
              <a:gd name="connsiteX439" fmla="*/ 1792053 w 7467600"/>
              <a:gd name="connsiteY439" fmla="*/ 6572396 h 6858000"/>
              <a:gd name="connsiteX440" fmla="*/ 1862248 w 7467600"/>
              <a:gd name="connsiteY440" fmla="*/ 6266397 h 6858000"/>
              <a:gd name="connsiteX441" fmla="*/ 1862250 w 7467600"/>
              <a:gd name="connsiteY441" fmla="*/ 6033531 h 6858000"/>
              <a:gd name="connsiteX442" fmla="*/ 1211999 w 7467600"/>
              <a:gd name="connsiteY442" fmla="*/ 6683610 h 6858000"/>
              <a:gd name="connsiteX443" fmla="*/ 1213266 w 7467600"/>
              <a:gd name="connsiteY443" fmla="*/ 6691947 h 6858000"/>
              <a:gd name="connsiteX444" fmla="*/ 1203370 w 7467600"/>
              <a:gd name="connsiteY444" fmla="*/ 6850676 h 6858000"/>
              <a:gd name="connsiteX445" fmla="*/ 1203671 w 7467600"/>
              <a:gd name="connsiteY445" fmla="*/ 6858000 h 6858000"/>
              <a:gd name="connsiteX446" fmla="*/ 1143180 w 7467600"/>
              <a:gd name="connsiteY446" fmla="*/ 6858000 h 6858000"/>
              <a:gd name="connsiteX447" fmla="*/ 1142176 w 7467600"/>
              <a:gd name="connsiteY447" fmla="*/ 6766045 h 6858000"/>
              <a:gd name="connsiteX448" fmla="*/ 1067484 w 7467600"/>
              <a:gd name="connsiteY448" fmla="*/ 6858000 h 6858000"/>
              <a:gd name="connsiteX449" fmla="*/ 953928 w 7467600"/>
              <a:gd name="connsiteY449" fmla="*/ 6858000 h 6858000"/>
              <a:gd name="connsiteX450" fmla="*/ 959715 w 7467600"/>
              <a:gd name="connsiteY450" fmla="*/ 6850185 h 6858000"/>
              <a:gd name="connsiteX451" fmla="*/ 1483788 w 7467600"/>
              <a:gd name="connsiteY451" fmla="*/ 6259174 h 6858000"/>
              <a:gd name="connsiteX452" fmla="*/ 1100671 w 7467600"/>
              <a:gd name="connsiteY452" fmla="*/ 6252137 h 6858000"/>
              <a:gd name="connsiteX453" fmla="*/ 1090144 w 7467600"/>
              <a:gd name="connsiteY453" fmla="*/ 6256748 h 6858000"/>
              <a:gd name="connsiteX454" fmla="*/ 1095872 w 7467600"/>
              <a:gd name="connsiteY454" fmla="*/ 6271892 h 6858000"/>
              <a:gd name="connsiteX455" fmla="*/ 262785 w 7467600"/>
              <a:gd name="connsiteY455" fmla="*/ 6845450 h 6858000"/>
              <a:gd name="connsiteX456" fmla="*/ 209968 w 7467600"/>
              <a:gd name="connsiteY456" fmla="*/ 6770713 h 6858000"/>
              <a:gd name="connsiteX457" fmla="*/ 873460 w 7467600"/>
              <a:gd name="connsiteY457" fmla="*/ 6253768 h 6858000"/>
              <a:gd name="connsiteX458" fmla="*/ 192686 w 7467600"/>
              <a:gd name="connsiteY458" fmla="*/ 5849257 h 6858000"/>
              <a:gd name="connsiteX459" fmla="*/ 4696 w 7467600"/>
              <a:gd name="connsiteY459" fmla="*/ 5697668 h 6858000"/>
              <a:gd name="connsiteX460" fmla="*/ 0 w 7467600"/>
              <a:gd name="connsiteY460" fmla="*/ 5689984 h 6858000"/>
              <a:gd name="connsiteX461" fmla="*/ 0 w 7467600"/>
              <a:gd name="connsiteY461" fmla="*/ 5513472 h 6858000"/>
              <a:gd name="connsiteX462" fmla="*/ 174101 w 7467600"/>
              <a:gd name="connsiteY462" fmla="*/ 5620277 h 6858000"/>
              <a:gd name="connsiteX463" fmla="*/ 891800 w 7467600"/>
              <a:gd name="connsiteY463" fmla="*/ 6036935 h 6858000"/>
              <a:gd name="connsiteX464" fmla="*/ 1072219 w 7467600"/>
              <a:gd name="connsiteY464" fmla="*/ 6169443 h 6858000"/>
              <a:gd name="connsiteX465" fmla="*/ 1074117 w 7467600"/>
              <a:gd name="connsiteY465" fmla="*/ 6170301 h 6858000"/>
              <a:gd name="connsiteX466" fmla="*/ 1083114 w 7467600"/>
              <a:gd name="connsiteY466" fmla="*/ 6174131 h 6858000"/>
              <a:gd name="connsiteX467" fmla="*/ 1543010 w 7467600"/>
              <a:gd name="connsiteY467" fmla="*/ 6191140 h 6858000"/>
              <a:gd name="connsiteX468" fmla="*/ 1551080 w 7467600"/>
              <a:gd name="connsiteY468" fmla="*/ 6195006 h 6858000"/>
              <a:gd name="connsiteX469" fmla="*/ 2345443 w 7467600"/>
              <a:gd name="connsiteY469" fmla="*/ 5549882 h 6858000"/>
              <a:gd name="connsiteX470" fmla="*/ 1721499 w 7467600"/>
              <a:gd name="connsiteY470" fmla="*/ 5599969 h 6858000"/>
              <a:gd name="connsiteX471" fmla="*/ 767716 w 7467600"/>
              <a:gd name="connsiteY471" fmla="*/ 5472768 h 6858000"/>
              <a:gd name="connsiteX472" fmla="*/ 722147 w 7467600"/>
              <a:gd name="connsiteY472" fmla="*/ 5393091 h 6858000"/>
              <a:gd name="connsiteX473" fmla="*/ 1485552 w 7467600"/>
              <a:gd name="connsiteY473" fmla="*/ 5313202 h 6858000"/>
              <a:gd name="connsiteX474" fmla="*/ 2143004 w 7467600"/>
              <a:gd name="connsiteY474" fmla="*/ 5402420 h 6858000"/>
              <a:gd name="connsiteX475" fmla="*/ 1933391 w 7467600"/>
              <a:gd name="connsiteY475" fmla="*/ 5156971 h 6858000"/>
              <a:gd name="connsiteX476" fmla="*/ 1827118 w 7467600"/>
              <a:gd name="connsiteY476" fmla="*/ 4968410 h 6858000"/>
              <a:gd name="connsiteX477" fmla="*/ 1837349 w 7467600"/>
              <a:gd name="connsiteY477" fmla="*/ 4956357 h 6858000"/>
              <a:gd name="connsiteX478" fmla="*/ 2162835 w 7467600"/>
              <a:gd name="connsiteY478" fmla="*/ 5187853 h 6858000"/>
              <a:gd name="connsiteX479" fmla="*/ 2257167 w 7467600"/>
              <a:gd name="connsiteY479" fmla="*/ 5462123 h 6858000"/>
              <a:gd name="connsiteX480" fmla="*/ 2261598 w 7467600"/>
              <a:gd name="connsiteY480" fmla="*/ 5467998 h 6858000"/>
              <a:gd name="connsiteX481" fmla="*/ 2437177 w 7467600"/>
              <a:gd name="connsiteY481" fmla="*/ 5479608 h 6858000"/>
              <a:gd name="connsiteX482" fmla="*/ 2445247 w 7467600"/>
              <a:gd name="connsiteY482" fmla="*/ 5483476 h 6858000"/>
              <a:gd name="connsiteX483" fmla="*/ 2743626 w 7467600"/>
              <a:gd name="connsiteY483" fmla="*/ 5304819 h 6858000"/>
              <a:gd name="connsiteX484" fmla="*/ 3048102 w 7467600"/>
              <a:gd name="connsiteY484" fmla="*/ 5150595 h 6858000"/>
              <a:gd name="connsiteX485" fmla="*/ 1799414 w 7467600"/>
              <a:gd name="connsiteY485" fmla="*/ 4694732 h 6858000"/>
              <a:gd name="connsiteX486" fmla="*/ 1771735 w 7467600"/>
              <a:gd name="connsiteY486" fmla="*/ 4619929 h 6858000"/>
              <a:gd name="connsiteX487" fmla="*/ 3104273 w 7467600"/>
              <a:gd name="connsiteY487" fmla="*/ 5076159 h 6858000"/>
              <a:gd name="connsiteX488" fmla="*/ 3113245 w 7467600"/>
              <a:gd name="connsiteY488" fmla="*/ 5090705 h 6858000"/>
              <a:gd name="connsiteX489" fmla="*/ 3126294 w 7467600"/>
              <a:gd name="connsiteY489" fmla="*/ 5114400 h 6858000"/>
              <a:gd name="connsiteX490" fmla="*/ 3937433 w 7467600"/>
              <a:gd name="connsiteY490" fmla="*/ 4830473 h 6858000"/>
              <a:gd name="connsiteX491" fmla="*/ 3590475 w 7467600"/>
              <a:gd name="connsiteY491" fmla="*/ 4597974 h 6858000"/>
              <a:gd name="connsiteX492" fmla="*/ 3100264 w 7467600"/>
              <a:gd name="connsiteY492" fmla="*/ 4579845 h 6858000"/>
              <a:gd name="connsiteX493" fmla="*/ 2183576 w 7467600"/>
              <a:gd name="connsiteY493" fmla="*/ 4227150 h 6858000"/>
              <a:gd name="connsiteX494" fmla="*/ 2151029 w 7467600"/>
              <a:gd name="connsiteY494" fmla="*/ 4146947 h 6858000"/>
              <a:gd name="connsiteX495" fmla="*/ 3563434 w 7467600"/>
              <a:gd name="connsiteY495" fmla="*/ 4469115 h 6858000"/>
              <a:gd name="connsiteX496" fmla="*/ 3177952 w 7467600"/>
              <a:gd name="connsiteY496" fmla="*/ 3657386 h 6858000"/>
              <a:gd name="connsiteX497" fmla="*/ 3189263 w 7467600"/>
              <a:gd name="connsiteY497" fmla="*/ 3625726 h 6858000"/>
              <a:gd name="connsiteX498" fmla="*/ 3560912 w 7467600"/>
              <a:gd name="connsiteY498" fmla="*/ 4079863 h 6858000"/>
              <a:gd name="connsiteX499" fmla="*/ 3626636 w 7467600"/>
              <a:gd name="connsiteY499" fmla="*/ 4512230 h 6858000"/>
              <a:gd name="connsiteX500" fmla="*/ 3653088 w 7467600"/>
              <a:gd name="connsiteY500" fmla="*/ 4521417 h 6858000"/>
              <a:gd name="connsiteX501" fmla="*/ 3988128 w 7467600"/>
              <a:gd name="connsiteY501" fmla="*/ 4817267 h 6858000"/>
              <a:gd name="connsiteX502" fmla="*/ 4830582 w 7467600"/>
              <a:gd name="connsiteY502" fmla="*/ 4676000 h 6858000"/>
              <a:gd name="connsiteX503" fmla="*/ 4830100 w 7467600"/>
              <a:gd name="connsiteY503" fmla="*/ 4675554 h 6858000"/>
              <a:gd name="connsiteX504" fmla="*/ 4036318 w 7467600"/>
              <a:gd name="connsiteY504" fmla="*/ 4147013 h 6858000"/>
              <a:gd name="connsiteX505" fmla="*/ 3432098 w 7467600"/>
              <a:gd name="connsiteY505" fmla="*/ 3537312 h 6858000"/>
              <a:gd name="connsiteX506" fmla="*/ 3446761 w 7467600"/>
              <a:gd name="connsiteY506" fmla="*/ 3461278 h 6858000"/>
              <a:gd name="connsiteX507" fmla="*/ 4419733 w 7467600"/>
              <a:gd name="connsiteY507" fmla="*/ 3963555 h 6858000"/>
              <a:gd name="connsiteX508" fmla="*/ 4781371 w 7467600"/>
              <a:gd name="connsiteY508" fmla="*/ 4458604 h 6858000"/>
              <a:gd name="connsiteX509" fmla="*/ 4780440 w 7467600"/>
              <a:gd name="connsiteY509" fmla="*/ 4470290 h 6858000"/>
              <a:gd name="connsiteX510" fmla="*/ 4898954 w 7467600"/>
              <a:gd name="connsiteY510" fmla="*/ 4662092 h 6858000"/>
              <a:gd name="connsiteX511" fmla="*/ 4900699 w 7467600"/>
              <a:gd name="connsiteY511" fmla="*/ 4670867 h 6858000"/>
              <a:gd name="connsiteX512" fmla="*/ 5714511 w 7467600"/>
              <a:gd name="connsiteY512" fmla="*/ 4663483 h 6858000"/>
              <a:gd name="connsiteX513" fmla="*/ 5464793 w 7467600"/>
              <a:gd name="connsiteY513" fmla="*/ 4393556 h 6858000"/>
              <a:gd name="connsiteX514" fmla="*/ 5461897 w 7467600"/>
              <a:gd name="connsiteY514" fmla="*/ 4390879 h 6858000"/>
              <a:gd name="connsiteX515" fmla="*/ 4294126 w 7467600"/>
              <a:gd name="connsiteY515" fmla="*/ 3303048 h 6858000"/>
              <a:gd name="connsiteX516" fmla="*/ 4305321 w 7467600"/>
              <a:gd name="connsiteY516" fmla="*/ 3256953 h 6858000"/>
              <a:gd name="connsiteX517" fmla="*/ 4949299 w 7467600"/>
              <a:gd name="connsiteY517" fmla="*/ 3766336 h 6858000"/>
              <a:gd name="connsiteX518" fmla="*/ 5291452 w 7467600"/>
              <a:gd name="connsiteY518" fmla="*/ 4076801 h 6858000"/>
              <a:gd name="connsiteX519" fmla="*/ 5434998 w 7467600"/>
              <a:gd name="connsiteY519" fmla="*/ 4254100 h 6858000"/>
              <a:gd name="connsiteX520" fmla="*/ 5351015 w 7467600"/>
              <a:gd name="connsiteY520" fmla="*/ 3760989 h 6858000"/>
              <a:gd name="connsiteX521" fmla="*/ 5413780 w 7467600"/>
              <a:gd name="connsiteY521" fmla="*/ 2966265 h 6858000"/>
              <a:gd name="connsiteX522" fmla="*/ 5425627 w 7467600"/>
              <a:gd name="connsiteY522" fmla="*/ 2954192 h 6858000"/>
              <a:gd name="connsiteX523" fmla="*/ 6604735 w 7467600"/>
              <a:gd name="connsiteY523" fmla="*/ 2041381 h 6858000"/>
              <a:gd name="connsiteX524" fmla="*/ 7204487 w 7467600"/>
              <a:gd name="connsiteY524" fmla="*/ 2742112 h 6858000"/>
              <a:gd name="connsiteX525" fmla="*/ 7131592 w 7467600"/>
              <a:gd name="connsiteY525" fmla="*/ 2672096 h 6858000"/>
              <a:gd name="connsiteX526" fmla="*/ 6996344 w 7467600"/>
              <a:gd name="connsiteY526" fmla="*/ 2518310 h 6858000"/>
              <a:gd name="connsiteX527" fmla="*/ 6735495 w 7467600"/>
              <a:gd name="connsiteY527" fmla="*/ 2196890 h 6858000"/>
              <a:gd name="connsiteX528" fmla="*/ 6721901 w 7467600"/>
              <a:gd name="connsiteY528" fmla="*/ 2179274 h 6858000"/>
              <a:gd name="connsiteX529" fmla="*/ 6604735 w 7467600"/>
              <a:gd name="connsiteY529" fmla="*/ 2041381 h 6858000"/>
              <a:gd name="connsiteX530" fmla="*/ 6591670 w 7467600"/>
              <a:gd name="connsiteY530" fmla="*/ 1988277 h 6858000"/>
              <a:gd name="connsiteX531" fmla="*/ 6747349 w 7467600"/>
              <a:gd name="connsiteY531" fmla="*/ 2160069 h 6858000"/>
              <a:gd name="connsiteX532" fmla="*/ 6760943 w 7467600"/>
              <a:gd name="connsiteY532" fmla="*/ 2177686 h 6858000"/>
              <a:gd name="connsiteX533" fmla="*/ 7021065 w 7467600"/>
              <a:gd name="connsiteY533" fmla="*/ 2498102 h 6858000"/>
              <a:gd name="connsiteX534" fmla="*/ 7155223 w 7467600"/>
              <a:gd name="connsiteY534" fmla="*/ 2650386 h 6858000"/>
              <a:gd name="connsiteX535" fmla="*/ 7203167 w 7467600"/>
              <a:gd name="connsiteY535" fmla="*/ 2697288 h 6858000"/>
              <a:gd name="connsiteX536" fmla="*/ 6937703 w 7467600"/>
              <a:gd name="connsiteY536" fmla="*/ 2321981 h 6858000"/>
              <a:gd name="connsiteX537" fmla="*/ 6591670 w 7467600"/>
              <a:gd name="connsiteY537" fmla="*/ 1988277 h 6858000"/>
              <a:gd name="connsiteX538" fmla="*/ 5798671 w 7467600"/>
              <a:gd name="connsiteY538" fmla="*/ 1981601 h 6858000"/>
              <a:gd name="connsiteX539" fmla="*/ 5754709 w 7467600"/>
              <a:gd name="connsiteY539" fmla="*/ 2071454 h 6858000"/>
              <a:gd name="connsiteX540" fmla="*/ 5763044 w 7467600"/>
              <a:gd name="connsiteY540" fmla="*/ 2842206 h 6858000"/>
              <a:gd name="connsiteX541" fmla="*/ 5764974 w 7467600"/>
              <a:gd name="connsiteY541" fmla="*/ 2799609 h 6858000"/>
              <a:gd name="connsiteX542" fmla="*/ 5767665 w 7467600"/>
              <a:gd name="connsiteY542" fmla="*/ 2666409 h 6858000"/>
              <a:gd name="connsiteX543" fmla="*/ 5763055 w 7467600"/>
              <a:gd name="connsiteY543" fmla="*/ 2579705 h 6858000"/>
              <a:gd name="connsiteX544" fmla="*/ 5758079 w 7467600"/>
              <a:gd name="connsiteY544" fmla="*/ 2492508 h 6858000"/>
              <a:gd name="connsiteX545" fmla="*/ 5779325 w 7467600"/>
              <a:gd name="connsiteY545" fmla="*/ 2197069 h 6858000"/>
              <a:gd name="connsiteX546" fmla="*/ 5798671 w 7467600"/>
              <a:gd name="connsiteY546" fmla="*/ 1981601 h 6858000"/>
              <a:gd name="connsiteX547" fmla="*/ 5829202 w 7467600"/>
              <a:gd name="connsiteY547" fmla="*/ 1971679 h 6858000"/>
              <a:gd name="connsiteX548" fmla="*/ 5809558 w 7467600"/>
              <a:gd name="connsiteY548" fmla="*/ 2198043 h 6858000"/>
              <a:gd name="connsiteX549" fmla="*/ 5788653 w 7467600"/>
              <a:gd name="connsiteY549" fmla="*/ 2489430 h 6858000"/>
              <a:gd name="connsiteX550" fmla="*/ 5793439 w 7467600"/>
              <a:gd name="connsiteY550" fmla="*/ 2575235 h 6858000"/>
              <a:gd name="connsiteX551" fmla="*/ 5796837 w 7467600"/>
              <a:gd name="connsiteY551" fmla="*/ 2637633 h 6858000"/>
              <a:gd name="connsiteX552" fmla="*/ 5818614 w 7467600"/>
              <a:gd name="connsiteY552" fmla="*/ 2473055 h 6858000"/>
              <a:gd name="connsiteX553" fmla="*/ 5829202 w 7467600"/>
              <a:gd name="connsiteY553" fmla="*/ 1971679 h 6858000"/>
              <a:gd name="connsiteX554" fmla="*/ 5911389 w 7467600"/>
              <a:gd name="connsiteY554" fmla="*/ 1898371 h 6858000"/>
              <a:gd name="connsiteX555" fmla="*/ 6237627 w 7467600"/>
              <a:gd name="connsiteY555" fmla="*/ 2231921 h 6858000"/>
              <a:gd name="connsiteX556" fmla="*/ 5911389 w 7467600"/>
              <a:gd name="connsiteY556" fmla="*/ 1898371 h 6858000"/>
              <a:gd name="connsiteX557" fmla="*/ 6944437 w 7467600"/>
              <a:gd name="connsiteY557" fmla="*/ 1575402 h 6858000"/>
              <a:gd name="connsiteX558" fmla="*/ 6304730 w 7467600"/>
              <a:gd name="connsiteY558" fmla="*/ 1766654 h 6858000"/>
              <a:gd name="connsiteX559" fmla="*/ 6944437 w 7467600"/>
              <a:gd name="connsiteY559" fmla="*/ 1575402 h 6858000"/>
              <a:gd name="connsiteX560" fmla="*/ 7019523 w 7467600"/>
              <a:gd name="connsiteY560" fmla="*/ 1519450 h 6858000"/>
              <a:gd name="connsiteX561" fmla="*/ 6298091 w 7467600"/>
              <a:gd name="connsiteY561" fmla="*/ 1737122 h 6858000"/>
              <a:gd name="connsiteX562" fmla="*/ 7019523 w 7467600"/>
              <a:gd name="connsiteY562" fmla="*/ 1519450 h 6858000"/>
              <a:gd name="connsiteX563" fmla="*/ 2399523 w 7467600"/>
              <a:gd name="connsiteY563" fmla="*/ 1428234 h 6858000"/>
              <a:gd name="connsiteX564" fmla="*/ 2224982 w 7467600"/>
              <a:gd name="connsiteY564" fmla="*/ 1826201 h 6858000"/>
              <a:gd name="connsiteX565" fmla="*/ 2096099 w 7467600"/>
              <a:gd name="connsiteY565" fmla="*/ 2345900 h 6858000"/>
              <a:gd name="connsiteX566" fmla="*/ 2283317 w 7467600"/>
              <a:gd name="connsiteY566" fmla="*/ 1796925 h 6858000"/>
              <a:gd name="connsiteX567" fmla="*/ 2399523 w 7467600"/>
              <a:gd name="connsiteY567" fmla="*/ 1428234 h 6858000"/>
              <a:gd name="connsiteX568" fmla="*/ 2448558 w 7467600"/>
              <a:gd name="connsiteY568" fmla="*/ 1373435 h 6858000"/>
              <a:gd name="connsiteX569" fmla="*/ 2312521 w 7467600"/>
              <a:gd name="connsiteY569" fmla="*/ 1806140 h 6858000"/>
              <a:gd name="connsiteX570" fmla="*/ 2127533 w 7467600"/>
              <a:gd name="connsiteY570" fmla="*/ 2348380 h 6858000"/>
              <a:gd name="connsiteX571" fmla="*/ 2358080 w 7467600"/>
              <a:gd name="connsiteY571" fmla="*/ 1866134 h 6858000"/>
              <a:gd name="connsiteX572" fmla="*/ 2407436 w 7467600"/>
              <a:gd name="connsiteY572" fmla="*/ 1651070 h 6858000"/>
              <a:gd name="connsiteX573" fmla="*/ 2448558 w 7467600"/>
              <a:gd name="connsiteY573" fmla="*/ 1373435 h 6858000"/>
              <a:gd name="connsiteX574" fmla="*/ 278707 w 7467600"/>
              <a:gd name="connsiteY574" fmla="*/ 1352270 h 6858000"/>
              <a:gd name="connsiteX575" fmla="*/ 321570 w 7467600"/>
              <a:gd name="connsiteY575" fmla="*/ 1861610 h 6858000"/>
              <a:gd name="connsiteX576" fmla="*/ 294281 w 7467600"/>
              <a:gd name="connsiteY576" fmla="*/ 1440658 h 6858000"/>
              <a:gd name="connsiteX577" fmla="*/ 278707 w 7467600"/>
              <a:gd name="connsiteY577" fmla="*/ 1352270 h 6858000"/>
              <a:gd name="connsiteX578" fmla="*/ 1423821 w 7467600"/>
              <a:gd name="connsiteY578" fmla="*/ 1351958 h 6858000"/>
              <a:gd name="connsiteX579" fmla="*/ 1638521 w 7467600"/>
              <a:gd name="connsiteY579" fmla="*/ 1908470 h 6858000"/>
              <a:gd name="connsiteX580" fmla="*/ 1754199 w 7467600"/>
              <a:gd name="connsiteY580" fmla="*/ 2149284 h 6858000"/>
              <a:gd name="connsiteX581" fmla="*/ 1908359 w 7467600"/>
              <a:gd name="connsiteY581" fmla="*/ 2364988 h 6858000"/>
              <a:gd name="connsiteX582" fmla="*/ 1647661 w 7467600"/>
              <a:gd name="connsiteY582" fmla="*/ 1825945 h 6858000"/>
              <a:gd name="connsiteX583" fmla="*/ 1423821 w 7467600"/>
              <a:gd name="connsiteY583" fmla="*/ 1351958 h 6858000"/>
              <a:gd name="connsiteX584" fmla="*/ 1431890 w 7467600"/>
              <a:gd name="connsiteY584" fmla="*/ 1306475 h 6858000"/>
              <a:gd name="connsiteX585" fmla="*/ 1507597 w 7467600"/>
              <a:gd name="connsiteY585" fmla="*/ 1446132 h 6858000"/>
              <a:gd name="connsiteX586" fmla="*/ 1674586 w 7467600"/>
              <a:gd name="connsiteY586" fmla="*/ 1813832 h 6858000"/>
              <a:gd name="connsiteX587" fmla="*/ 1815950 w 7467600"/>
              <a:gd name="connsiteY587" fmla="*/ 2128564 h 6858000"/>
              <a:gd name="connsiteX588" fmla="*/ 1984242 w 7467600"/>
              <a:gd name="connsiteY588" fmla="*/ 2430829 h 6858000"/>
              <a:gd name="connsiteX589" fmla="*/ 2014023 w 7467600"/>
              <a:gd name="connsiteY589" fmla="*/ 2450995 h 6858000"/>
              <a:gd name="connsiteX590" fmla="*/ 1747337 w 7467600"/>
              <a:gd name="connsiteY590" fmla="*/ 1855264 h 6858000"/>
              <a:gd name="connsiteX591" fmla="*/ 1533749 w 7467600"/>
              <a:gd name="connsiteY591" fmla="*/ 1478656 h 6858000"/>
              <a:gd name="connsiteX592" fmla="*/ 1431890 w 7467600"/>
              <a:gd name="connsiteY592" fmla="*/ 1306475 h 6858000"/>
              <a:gd name="connsiteX593" fmla="*/ 5052692 w 7467600"/>
              <a:gd name="connsiteY593" fmla="*/ 1292994 h 6858000"/>
              <a:gd name="connsiteX594" fmla="*/ 5200661 w 7467600"/>
              <a:gd name="connsiteY594" fmla="*/ 1635186 h 6858000"/>
              <a:gd name="connsiteX595" fmla="*/ 5297138 w 7467600"/>
              <a:gd name="connsiteY595" fmla="*/ 1906351 h 6858000"/>
              <a:gd name="connsiteX596" fmla="*/ 5052692 w 7467600"/>
              <a:gd name="connsiteY596" fmla="*/ 1292994 h 6858000"/>
              <a:gd name="connsiteX597" fmla="*/ 5009948 w 7467600"/>
              <a:gd name="connsiteY597" fmla="*/ 1273619 h 6858000"/>
              <a:gd name="connsiteX598" fmla="*/ 5121777 w 7467600"/>
              <a:gd name="connsiteY598" fmla="*/ 1654213 h 6858000"/>
              <a:gd name="connsiteX599" fmla="*/ 5293545 w 7467600"/>
              <a:gd name="connsiteY599" fmla="*/ 2072247 h 6858000"/>
              <a:gd name="connsiteX600" fmla="*/ 5294042 w 7467600"/>
              <a:gd name="connsiteY600" fmla="*/ 2065019 h 6858000"/>
              <a:gd name="connsiteX601" fmla="*/ 5171936 w 7467600"/>
              <a:gd name="connsiteY601" fmla="*/ 1647613 h 6858000"/>
              <a:gd name="connsiteX602" fmla="*/ 5009948 w 7467600"/>
              <a:gd name="connsiteY602" fmla="*/ 1273619 h 6858000"/>
              <a:gd name="connsiteX603" fmla="*/ 655236 w 7467600"/>
              <a:gd name="connsiteY603" fmla="*/ 1268632 h 6858000"/>
              <a:gd name="connsiteX604" fmla="*/ 839521 w 7467600"/>
              <a:gd name="connsiteY604" fmla="*/ 1685315 h 6858000"/>
              <a:gd name="connsiteX605" fmla="*/ 1109416 w 7467600"/>
              <a:gd name="connsiteY605" fmla="*/ 2061663 h 6858000"/>
              <a:gd name="connsiteX606" fmla="*/ 1298300 w 7467600"/>
              <a:gd name="connsiteY606" fmla="*/ 2247742 h 6858000"/>
              <a:gd name="connsiteX607" fmla="*/ 1125871 w 7467600"/>
              <a:gd name="connsiteY607" fmla="*/ 1989513 h 6858000"/>
              <a:gd name="connsiteX608" fmla="*/ 981574 w 7467600"/>
              <a:gd name="connsiteY608" fmla="*/ 1783157 h 6858000"/>
              <a:gd name="connsiteX609" fmla="*/ 922198 w 7467600"/>
              <a:gd name="connsiteY609" fmla="*/ 1677437 h 6858000"/>
              <a:gd name="connsiteX610" fmla="*/ 869293 w 7467600"/>
              <a:gd name="connsiteY610" fmla="*/ 1583214 h 6858000"/>
              <a:gd name="connsiteX611" fmla="*/ 751431 w 7467600"/>
              <a:gd name="connsiteY611" fmla="*/ 1405731 h 6858000"/>
              <a:gd name="connsiteX612" fmla="*/ 655236 w 7467600"/>
              <a:gd name="connsiteY612" fmla="*/ 1268632 h 6858000"/>
              <a:gd name="connsiteX613" fmla="*/ 6516292 w 7467600"/>
              <a:gd name="connsiteY613" fmla="*/ 1263064 h 6858000"/>
              <a:gd name="connsiteX614" fmla="*/ 5736320 w 7467600"/>
              <a:gd name="connsiteY614" fmla="*/ 1501803 h 6858000"/>
              <a:gd name="connsiteX615" fmla="*/ 6516292 w 7467600"/>
              <a:gd name="connsiteY615" fmla="*/ 1263064 h 6858000"/>
              <a:gd name="connsiteX616" fmla="*/ 291466 w 7467600"/>
              <a:gd name="connsiteY616" fmla="*/ 1250369 h 6858000"/>
              <a:gd name="connsiteX617" fmla="*/ 323180 w 7467600"/>
              <a:gd name="connsiteY617" fmla="*/ 1435283 h 6858000"/>
              <a:gd name="connsiteX618" fmla="*/ 349381 w 7467600"/>
              <a:gd name="connsiteY618" fmla="*/ 1875041 h 6858000"/>
              <a:gd name="connsiteX619" fmla="*/ 374363 w 7467600"/>
              <a:gd name="connsiteY619" fmla="*/ 1506494 h 6858000"/>
              <a:gd name="connsiteX620" fmla="*/ 302168 w 7467600"/>
              <a:gd name="connsiteY620" fmla="*/ 1274495 h 6858000"/>
              <a:gd name="connsiteX621" fmla="*/ 291466 w 7467600"/>
              <a:gd name="connsiteY621" fmla="*/ 1250369 h 6858000"/>
              <a:gd name="connsiteX622" fmla="*/ 678222 w 7467600"/>
              <a:gd name="connsiteY622" fmla="*/ 1248670 h 6858000"/>
              <a:gd name="connsiteX623" fmla="*/ 775536 w 7467600"/>
              <a:gd name="connsiteY623" fmla="*/ 1388015 h 6858000"/>
              <a:gd name="connsiteX624" fmla="*/ 894529 w 7467600"/>
              <a:gd name="connsiteY624" fmla="*/ 1567739 h 6858000"/>
              <a:gd name="connsiteX625" fmla="*/ 948000 w 7467600"/>
              <a:gd name="connsiteY625" fmla="*/ 1663088 h 6858000"/>
              <a:gd name="connsiteX626" fmla="*/ 1006812 w 7467600"/>
              <a:gd name="connsiteY626" fmla="*/ 1767683 h 6858000"/>
              <a:gd name="connsiteX627" fmla="*/ 1149133 w 7467600"/>
              <a:gd name="connsiteY627" fmla="*/ 1971513 h 6858000"/>
              <a:gd name="connsiteX628" fmla="*/ 1333952 w 7467600"/>
              <a:gd name="connsiteY628" fmla="*/ 2251620 h 6858000"/>
              <a:gd name="connsiteX629" fmla="*/ 1337329 w 7467600"/>
              <a:gd name="connsiteY629" fmla="*/ 2258350 h 6858000"/>
              <a:gd name="connsiteX630" fmla="*/ 1014726 w 7467600"/>
              <a:gd name="connsiteY630" fmla="*/ 1615556 h 6858000"/>
              <a:gd name="connsiteX631" fmla="*/ 678222 w 7467600"/>
              <a:gd name="connsiteY631" fmla="*/ 1248670 h 6858000"/>
              <a:gd name="connsiteX632" fmla="*/ 6691602 w 7467600"/>
              <a:gd name="connsiteY632" fmla="*/ 1140573 h 6858000"/>
              <a:gd name="connsiteX633" fmla="*/ 6571100 w 7467600"/>
              <a:gd name="connsiteY633" fmla="*/ 1183662 h 6858000"/>
              <a:gd name="connsiteX634" fmla="*/ 6241687 w 7467600"/>
              <a:gd name="connsiteY634" fmla="*/ 1257600 h 6858000"/>
              <a:gd name="connsiteX635" fmla="*/ 5693009 w 7467600"/>
              <a:gd name="connsiteY635" fmla="*/ 1478256 h 6858000"/>
              <a:gd name="connsiteX636" fmla="*/ 6548420 w 7467600"/>
              <a:gd name="connsiteY636" fmla="*/ 1214599 h 6858000"/>
              <a:gd name="connsiteX637" fmla="*/ 6605473 w 7467600"/>
              <a:gd name="connsiteY637" fmla="*/ 1184686 h 6858000"/>
              <a:gd name="connsiteX638" fmla="*/ 6691602 w 7467600"/>
              <a:gd name="connsiteY638" fmla="*/ 1140573 h 6858000"/>
              <a:gd name="connsiteX639" fmla="*/ 4002475 w 7467600"/>
              <a:gd name="connsiteY639" fmla="*/ 1037802 h 6858000"/>
              <a:gd name="connsiteX640" fmla="*/ 4000324 w 7467600"/>
              <a:gd name="connsiteY640" fmla="*/ 1039362 h 6858000"/>
              <a:gd name="connsiteX641" fmla="*/ 4002862 w 7467600"/>
              <a:gd name="connsiteY641" fmla="*/ 1042866 h 6858000"/>
              <a:gd name="connsiteX642" fmla="*/ 4002475 w 7467600"/>
              <a:gd name="connsiteY642" fmla="*/ 1037802 h 6858000"/>
              <a:gd name="connsiteX643" fmla="*/ 506322 w 7467600"/>
              <a:gd name="connsiteY643" fmla="*/ 1020997 h 6858000"/>
              <a:gd name="connsiteX644" fmla="*/ 533068 w 7467600"/>
              <a:gd name="connsiteY644" fmla="*/ 1029409 h 6858000"/>
              <a:gd name="connsiteX645" fmla="*/ 1232525 w 7467600"/>
              <a:gd name="connsiteY645" fmla="*/ 1804675 h 6858000"/>
              <a:gd name="connsiteX646" fmla="*/ 1388858 w 7467600"/>
              <a:gd name="connsiteY646" fmla="*/ 2368011 h 6858000"/>
              <a:gd name="connsiteX647" fmla="*/ 1384098 w 7467600"/>
              <a:gd name="connsiteY647" fmla="*/ 2378125 h 6858000"/>
              <a:gd name="connsiteX648" fmla="*/ 1425393 w 7467600"/>
              <a:gd name="connsiteY648" fmla="*/ 2589124 h 6858000"/>
              <a:gd name="connsiteX649" fmla="*/ 1424001 w 7467600"/>
              <a:gd name="connsiteY649" fmla="*/ 2597541 h 6858000"/>
              <a:gd name="connsiteX650" fmla="*/ 2152729 w 7467600"/>
              <a:gd name="connsiteY650" fmla="*/ 2864487 h 6858000"/>
              <a:gd name="connsiteX651" fmla="*/ 2020609 w 7467600"/>
              <a:gd name="connsiteY651" fmla="*/ 2539671 h 6858000"/>
              <a:gd name="connsiteX652" fmla="*/ 2018920 w 7467600"/>
              <a:gd name="connsiteY652" fmla="*/ 2536309 h 6858000"/>
              <a:gd name="connsiteX653" fmla="*/ 1342441 w 7467600"/>
              <a:gd name="connsiteY653" fmla="*/ 1173017 h 6858000"/>
              <a:gd name="connsiteX654" fmla="*/ 1367925 w 7467600"/>
              <a:gd name="connsiteY654" fmla="*/ 1135648 h 6858000"/>
              <a:gd name="connsiteX655" fmla="*/ 1771401 w 7467600"/>
              <a:gd name="connsiteY655" fmla="*/ 1806673 h 6858000"/>
              <a:gd name="connsiteX656" fmla="*/ 1972385 w 7467600"/>
              <a:gd name="connsiteY656" fmla="*/ 2198735 h 6858000"/>
              <a:gd name="connsiteX657" fmla="*/ 2040892 w 7467600"/>
              <a:gd name="connsiteY657" fmla="*/ 2405205 h 6858000"/>
              <a:gd name="connsiteX658" fmla="*/ 2131689 w 7467600"/>
              <a:gd name="connsiteY658" fmla="*/ 1936926 h 6858000"/>
              <a:gd name="connsiteX659" fmla="*/ 2454820 w 7467600"/>
              <a:gd name="connsiteY659" fmla="*/ 1248808 h 6858000"/>
              <a:gd name="connsiteX660" fmla="*/ 2492512 w 7467600"/>
              <a:gd name="connsiteY660" fmla="*/ 1302920 h 6858000"/>
              <a:gd name="connsiteX661" fmla="*/ 2081216 w 7467600"/>
              <a:gd name="connsiteY661" fmla="*/ 2527513 h 6858000"/>
              <a:gd name="connsiteX662" fmla="*/ 2081211 w 7467600"/>
              <a:gd name="connsiteY662" fmla="*/ 2528916 h 6858000"/>
              <a:gd name="connsiteX663" fmla="*/ 2199067 w 7467600"/>
              <a:gd name="connsiteY663" fmla="*/ 2884061 h 6858000"/>
              <a:gd name="connsiteX664" fmla="*/ 3192586 w 7467600"/>
              <a:gd name="connsiteY664" fmla="*/ 3411496 h 6858000"/>
              <a:gd name="connsiteX665" fmla="*/ 3182620 w 7467600"/>
              <a:gd name="connsiteY665" fmla="*/ 3483279 h 6858000"/>
              <a:gd name="connsiteX666" fmla="*/ 2435119 w 7467600"/>
              <a:gd name="connsiteY666" fmla="*/ 3080173 h 6858000"/>
              <a:gd name="connsiteX667" fmla="*/ 2410152 w 7467600"/>
              <a:gd name="connsiteY667" fmla="*/ 3063751 h 6858000"/>
              <a:gd name="connsiteX668" fmla="*/ 2408099 w 7467600"/>
              <a:gd name="connsiteY668" fmla="*/ 3064403 h 6858000"/>
              <a:gd name="connsiteX669" fmla="*/ 2407218 w 7467600"/>
              <a:gd name="connsiteY669" fmla="*/ 3070324 h 6858000"/>
              <a:gd name="connsiteX670" fmla="*/ 2380138 w 7467600"/>
              <a:gd name="connsiteY670" fmla="*/ 3099341 h 6858000"/>
              <a:gd name="connsiteX671" fmla="*/ 1765923 w 7467600"/>
              <a:gd name="connsiteY671" fmla="*/ 3581043 h 6858000"/>
              <a:gd name="connsiteX672" fmla="*/ 1702258 w 7467600"/>
              <a:gd name="connsiteY672" fmla="*/ 3612286 h 6858000"/>
              <a:gd name="connsiteX673" fmla="*/ 1538370 w 7467600"/>
              <a:gd name="connsiteY673" fmla="*/ 3811804 h 6858000"/>
              <a:gd name="connsiteX674" fmla="*/ 542867 w 7467600"/>
              <a:gd name="connsiteY674" fmla="*/ 4944092 h 6858000"/>
              <a:gd name="connsiteX675" fmla="*/ 515800 w 7467600"/>
              <a:gd name="connsiteY675" fmla="*/ 4862180 h 6858000"/>
              <a:gd name="connsiteX676" fmla="*/ 909145 w 7467600"/>
              <a:gd name="connsiteY676" fmla="*/ 4199225 h 6858000"/>
              <a:gd name="connsiteX677" fmla="*/ 1214067 w 7467600"/>
              <a:gd name="connsiteY677" fmla="*/ 3908561 h 6858000"/>
              <a:gd name="connsiteX678" fmla="*/ 640967 w 7467600"/>
              <a:gd name="connsiteY678" fmla="*/ 4105601 h 6858000"/>
              <a:gd name="connsiteX679" fmla="*/ 112563 w 7467600"/>
              <a:gd name="connsiteY679" fmla="*/ 4396952 h 6858000"/>
              <a:gd name="connsiteX680" fmla="*/ 0 w 7467600"/>
              <a:gd name="connsiteY680" fmla="*/ 4466006 h 6858000"/>
              <a:gd name="connsiteX681" fmla="*/ 0 w 7467600"/>
              <a:gd name="connsiteY681" fmla="*/ 4233763 h 6858000"/>
              <a:gd name="connsiteX682" fmla="*/ 36881 w 7467600"/>
              <a:gd name="connsiteY682" fmla="*/ 4200118 h 6858000"/>
              <a:gd name="connsiteX683" fmla="*/ 910534 w 7467600"/>
              <a:gd name="connsiteY683" fmla="*/ 3629753 h 6858000"/>
              <a:gd name="connsiteX684" fmla="*/ 1578717 w 7467600"/>
              <a:gd name="connsiteY684" fmla="*/ 3575982 h 6858000"/>
              <a:gd name="connsiteX685" fmla="*/ 2338780 w 7467600"/>
              <a:gd name="connsiteY685" fmla="*/ 3033725 h 6858000"/>
              <a:gd name="connsiteX686" fmla="*/ 1807991 w 7467600"/>
              <a:gd name="connsiteY686" fmla="*/ 2807184 h 6858000"/>
              <a:gd name="connsiteX687" fmla="*/ 1416358 w 7467600"/>
              <a:gd name="connsiteY687" fmla="*/ 3112571 h 6858000"/>
              <a:gd name="connsiteX688" fmla="*/ 939066 w 7467600"/>
              <a:gd name="connsiteY688" fmla="*/ 3378798 h 6858000"/>
              <a:gd name="connsiteX689" fmla="*/ 115099 w 7467600"/>
              <a:gd name="connsiteY689" fmla="*/ 3607650 h 6858000"/>
              <a:gd name="connsiteX690" fmla="*/ 97284 w 7467600"/>
              <a:gd name="connsiteY690" fmla="*/ 3520393 h 6858000"/>
              <a:gd name="connsiteX691" fmla="*/ 922050 w 7467600"/>
              <a:gd name="connsiteY691" fmla="*/ 3074867 h 6858000"/>
              <a:gd name="connsiteX692" fmla="*/ 1405265 w 7467600"/>
              <a:gd name="connsiteY692" fmla="*/ 3016319 h 6858000"/>
              <a:gd name="connsiteX693" fmla="*/ 1407512 w 7467600"/>
              <a:gd name="connsiteY693" fmla="*/ 3018001 h 6858000"/>
              <a:gd name="connsiteX694" fmla="*/ 1726266 w 7467600"/>
              <a:gd name="connsiteY694" fmla="*/ 2777274 h 6858000"/>
              <a:gd name="connsiteX695" fmla="*/ 625390 w 7467600"/>
              <a:gd name="connsiteY695" fmla="*/ 2514541 h 6858000"/>
              <a:gd name="connsiteX696" fmla="*/ 619799 w 7467600"/>
              <a:gd name="connsiteY696" fmla="*/ 2527180 h 6858000"/>
              <a:gd name="connsiteX697" fmla="*/ 310030 w 7467600"/>
              <a:gd name="connsiteY697" fmla="*/ 2771818 h 6858000"/>
              <a:gd name="connsiteX698" fmla="*/ 173877 w 7467600"/>
              <a:gd name="connsiteY698" fmla="*/ 2937056 h 6858000"/>
              <a:gd name="connsiteX699" fmla="*/ 77889 w 7467600"/>
              <a:gd name="connsiteY699" fmla="*/ 3138440 h 6858000"/>
              <a:gd name="connsiteX700" fmla="*/ 0 w 7467600"/>
              <a:gd name="connsiteY700" fmla="*/ 3271395 h 6858000"/>
              <a:gd name="connsiteX701" fmla="*/ 0 w 7467600"/>
              <a:gd name="connsiteY701" fmla="*/ 3153002 h 6858000"/>
              <a:gd name="connsiteX702" fmla="*/ 2386 w 7467600"/>
              <a:gd name="connsiteY702" fmla="*/ 3149203 h 6858000"/>
              <a:gd name="connsiteX703" fmla="*/ 89753 w 7467600"/>
              <a:gd name="connsiteY703" fmla="*/ 2987702 h 6858000"/>
              <a:gd name="connsiteX704" fmla="*/ 76869 w 7467600"/>
              <a:gd name="connsiteY704" fmla="*/ 3005404 h 6858000"/>
              <a:gd name="connsiteX705" fmla="*/ 32049 w 7467600"/>
              <a:gd name="connsiteY705" fmla="*/ 3065814 h 6858000"/>
              <a:gd name="connsiteX706" fmla="*/ 0 w 7467600"/>
              <a:gd name="connsiteY706" fmla="*/ 3108744 h 6858000"/>
              <a:gd name="connsiteX707" fmla="*/ 0 w 7467600"/>
              <a:gd name="connsiteY707" fmla="*/ 3058059 h 6858000"/>
              <a:gd name="connsiteX708" fmla="*/ 7610 w 7467600"/>
              <a:gd name="connsiteY708" fmla="*/ 3047889 h 6858000"/>
              <a:gd name="connsiteX709" fmla="*/ 52419 w 7467600"/>
              <a:gd name="connsiteY709" fmla="*/ 2987479 h 6858000"/>
              <a:gd name="connsiteX710" fmla="*/ 59142 w 7467600"/>
              <a:gd name="connsiteY710" fmla="*/ 2978488 h 6858000"/>
              <a:gd name="connsiteX711" fmla="*/ 0 w 7467600"/>
              <a:gd name="connsiteY711" fmla="*/ 3015334 h 6858000"/>
              <a:gd name="connsiteX712" fmla="*/ 0 w 7467600"/>
              <a:gd name="connsiteY712" fmla="*/ 2914286 h 6858000"/>
              <a:gd name="connsiteX713" fmla="*/ 36383 w 7467600"/>
              <a:gd name="connsiteY713" fmla="*/ 2901128 h 6858000"/>
              <a:gd name="connsiteX714" fmla="*/ 156329 w 7467600"/>
              <a:gd name="connsiteY714" fmla="*/ 2840533 h 6858000"/>
              <a:gd name="connsiteX715" fmla="*/ 358355 w 7467600"/>
              <a:gd name="connsiteY715" fmla="*/ 2620471 h 6858000"/>
              <a:gd name="connsiteX716" fmla="*/ 510577 w 7467600"/>
              <a:gd name="connsiteY716" fmla="*/ 2501244 h 6858000"/>
              <a:gd name="connsiteX717" fmla="*/ 211967 w 7467600"/>
              <a:gd name="connsiteY717" fmla="*/ 2479171 h 6858000"/>
              <a:gd name="connsiteX718" fmla="*/ 0 w 7467600"/>
              <a:gd name="connsiteY718" fmla="*/ 2476398 h 6858000"/>
              <a:gd name="connsiteX719" fmla="*/ 0 w 7467600"/>
              <a:gd name="connsiteY719" fmla="*/ 2389189 h 6858000"/>
              <a:gd name="connsiteX720" fmla="*/ 103062 w 7467600"/>
              <a:gd name="connsiteY720" fmla="*/ 2389518 h 6858000"/>
              <a:gd name="connsiteX721" fmla="*/ 510734 w 7467600"/>
              <a:gd name="connsiteY721" fmla="*/ 2416201 h 6858000"/>
              <a:gd name="connsiteX722" fmla="*/ 279257 w 7467600"/>
              <a:gd name="connsiteY722" fmla="*/ 2092102 h 6858000"/>
              <a:gd name="connsiteX723" fmla="*/ 65265 w 7467600"/>
              <a:gd name="connsiteY723" fmla="*/ 2006049 h 6858000"/>
              <a:gd name="connsiteX724" fmla="*/ 0 w 7467600"/>
              <a:gd name="connsiteY724" fmla="*/ 1982532 h 6858000"/>
              <a:gd name="connsiteX725" fmla="*/ 0 w 7467600"/>
              <a:gd name="connsiteY725" fmla="*/ 1912789 h 6858000"/>
              <a:gd name="connsiteX726" fmla="*/ 97460 w 7467600"/>
              <a:gd name="connsiteY726" fmla="*/ 1953725 h 6858000"/>
              <a:gd name="connsiteX727" fmla="*/ 221272 w 7467600"/>
              <a:gd name="connsiteY727" fmla="*/ 1980766 h 6858000"/>
              <a:gd name="connsiteX728" fmla="*/ 116765 w 7467600"/>
              <a:gd name="connsiteY728" fmla="*/ 1911033 h 6858000"/>
              <a:gd name="connsiteX729" fmla="*/ 16405 w 7467600"/>
              <a:gd name="connsiteY729" fmla="*/ 1803412 h 6858000"/>
              <a:gd name="connsiteX730" fmla="*/ 0 w 7467600"/>
              <a:gd name="connsiteY730" fmla="*/ 1784777 h 6858000"/>
              <a:gd name="connsiteX731" fmla="*/ 0 w 7467600"/>
              <a:gd name="connsiteY731" fmla="*/ 1740082 h 6858000"/>
              <a:gd name="connsiteX732" fmla="*/ 39394 w 7467600"/>
              <a:gd name="connsiteY732" fmla="*/ 1784856 h 6858000"/>
              <a:gd name="connsiteX733" fmla="*/ 135813 w 7467600"/>
              <a:gd name="connsiteY733" fmla="*/ 1888838 h 6858000"/>
              <a:gd name="connsiteX734" fmla="*/ 242575 w 7467600"/>
              <a:gd name="connsiteY734" fmla="*/ 1958841 h 6858000"/>
              <a:gd name="connsiteX735" fmla="*/ 82197 w 7467600"/>
              <a:gd name="connsiteY735" fmla="*/ 1754826 h 6858000"/>
              <a:gd name="connsiteX736" fmla="*/ 0 w 7467600"/>
              <a:gd name="connsiteY736" fmla="*/ 1679650 h 6858000"/>
              <a:gd name="connsiteX737" fmla="*/ 0 w 7467600"/>
              <a:gd name="connsiteY737" fmla="*/ 1602463 h 6858000"/>
              <a:gd name="connsiteX738" fmla="*/ 84689 w 7467600"/>
              <a:gd name="connsiteY738" fmla="*/ 1677442 h 6858000"/>
              <a:gd name="connsiteX739" fmla="*/ 298437 w 7467600"/>
              <a:gd name="connsiteY739" fmla="*/ 1968019 h 6858000"/>
              <a:gd name="connsiteX740" fmla="*/ 227269 w 7467600"/>
              <a:gd name="connsiteY740" fmla="*/ 1114064 h 6858000"/>
              <a:gd name="connsiteX741" fmla="*/ 248003 w 7467600"/>
              <a:gd name="connsiteY741" fmla="*/ 1089613 h 6858000"/>
              <a:gd name="connsiteX742" fmla="*/ 427020 w 7467600"/>
              <a:gd name="connsiteY742" fmla="*/ 1619803 h 6858000"/>
              <a:gd name="connsiteX743" fmla="*/ 340345 w 7467600"/>
              <a:gd name="connsiteY743" fmla="*/ 2027739 h 6858000"/>
              <a:gd name="connsiteX744" fmla="*/ 360865 w 7467600"/>
              <a:gd name="connsiteY744" fmla="*/ 2044827 h 6858000"/>
              <a:gd name="connsiteX745" fmla="*/ 560414 w 7467600"/>
              <a:gd name="connsiteY745" fmla="*/ 2421457 h 6858000"/>
              <a:gd name="connsiteX746" fmla="*/ 1359703 w 7467600"/>
              <a:gd name="connsiteY746" fmla="*/ 2578554 h 6858000"/>
              <a:gd name="connsiteX747" fmla="*/ 1359422 w 7467600"/>
              <a:gd name="connsiteY747" fmla="*/ 2577994 h 6858000"/>
              <a:gd name="connsiteX748" fmla="*/ 828701 w 7467600"/>
              <a:gd name="connsiteY748" fmla="*/ 1839520 h 6858000"/>
              <a:gd name="connsiteX749" fmla="*/ 494427 w 7467600"/>
              <a:gd name="connsiteY749" fmla="*/ 1092333 h 6858000"/>
              <a:gd name="connsiteX750" fmla="*/ 506322 w 7467600"/>
              <a:gd name="connsiteY750" fmla="*/ 1020997 h 6858000"/>
              <a:gd name="connsiteX751" fmla="*/ 4570198 w 7467600"/>
              <a:gd name="connsiteY751" fmla="*/ 978081 h 6858000"/>
              <a:gd name="connsiteX752" fmla="*/ 4523691 w 7467600"/>
              <a:gd name="connsiteY752" fmla="*/ 1127776 h 6858000"/>
              <a:gd name="connsiteX753" fmla="*/ 4509875 w 7467600"/>
              <a:gd name="connsiteY753" fmla="*/ 1167552 h 6858000"/>
              <a:gd name="connsiteX754" fmla="*/ 4478168 w 7467600"/>
              <a:gd name="connsiteY754" fmla="*/ 1260735 h 6858000"/>
              <a:gd name="connsiteX755" fmla="*/ 4409309 w 7467600"/>
              <a:gd name="connsiteY755" fmla="*/ 1666996 h 6858000"/>
              <a:gd name="connsiteX756" fmla="*/ 4370031 w 7467600"/>
              <a:gd name="connsiteY756" fmla="*/ 1955666 h 6858000"/>
              <a:gd name="connsiteX757" fmla="*/ 4570198 w 7467600"/>
              <a:gd name="connsiteY757" fmla="*/ 978081 h 6858000"/>
              <a:gd name="connsiteX758" fmla="*/ 4557898 w 7467600"/>
              <a:gd name="connsiteY758" fmla="*/ 900011 h 6858000"/>
              <a:gd name="connsiteX759" fmla="*/ 4344840 w 7467600"/>
              <a:gd name="connsiteY759" fmla="*/ 1922038 h 6858000"/>
              <a:gd name="connsiteX760" fmla="*/ 4378710 w 7467600"/>
              <a:gd name="connsiteY760" fmla="*/ 1665516 h 6858000"/>
              <a:gd name="connsiteX761" fmla="*/ 4448798 w 7467600"/>
              <a:gd name="connsiteY761" fmla="*/ 1253024 h 6858000"/>
              <a:gd name="connsiteX762" fmla="*/ 4480315 w 7467600"/>
              <a:gd name="connsiteY762" fmla="*/ 1158454 h 6858000"/>
              <a:gd name="connsiteX763" fmla="*/ 4494133 w 7467600"/>
              <a:gd name="connsiteY763" fmla="*/ 1118676 h 6858000"/>
              <a:gd name="connsiteX764" fmla="*/ 4557898 w 7467600"/>
              <a:gd name="connsiteY764" fmla="*/ 900011 h 6858000"/>
              <a:gd name="connsiteX765" fmla="*/ 5870151 w 7467600"/>
              <a:gd name="connsiteY765" fmla="*/ 898890 h 6858000"/>
              <a:gd name="connsiteX766" fmla="*/ 5861335 w 7467600"/>
              <a:gd name="connsiteY766" fmla="*/ 899177 h 6858000"/>
              <a:gd name="connsiteX767" fmla="*/ 5843702 w 7467600"/>
              <a:gd name="connsiteY767" fmla="*/ 899748 h 6858000"/>
              <a:gd name="connsiteX768" fmla="*/ 5651107 w 7467600"/>
              <a:gd name="connsiteY768" fmla="*/ 920306 h 6858000"/>
              <a:gd name="connsiteX769" fmla="*/ 5459407 w 7467600"/>
              <a:gd name="connsiteY769" fmla="*/ 940975 h 6858000"/>
              <a:gd name="connsiteX770" fmla="*/ 5374846 w 7467600"/>
              <a:gd name="connsiteY770" fmla="*/ 941988 h 6858000"/>
              <a:gd name="connsiteX771" fmla="*/ 5256105 w 7467600"/>
              <a:gd name="connsiteY771" fmla="*/ 945632 h 6858000"/>
              <a:gd name="connsiteX772" fmla="*/ 5107071 w 7467600"/>
              <a:gd name="connsiteY772" fmla="*/ 969720 h 6858000"/>
              <a:gd name="connsiteX773" fmla="*/ 4998681 w 7467600"/>
              <a:gd name="connsiteY773" fmla="*/ 988771 h 6858000"/>
              <a:gd name="connsiteX774" fmla="*/ 5870151 w 7467600"/>
              <a:gd name="connsiteY774" fmla="*/ 898890 h 6858000"/>
              <a:gd name="connsiteX775" fmla="*/ 5504425 w 7467600"/>
              <a:gd name="connsiteY775" fmla="*/ 848067 h 6858000"/>
              <a:gd name="connsiteX776" fmla="*/ 4968849 w 7467600"/>
              <a:gd name="connsiteY776" fmla="*/ 962318 h 6858000"/>
              <a:gd name="connsiteX777" fmla="*/ 5104039 w 7467600"/>
              <a:gd name="connsiteY777" fmla="*/ 940634 h 6858000"/>
              <a:gd name="connsiteX778" fmla="*/ 5256311 w 7467600"/>
              <a:gd name="connsiteY778" fmla="*/ 916490 h 6858000"/>
              <a:gd name="connsiteX779" fmla="*/ 5377381 w 7467600"/>
              <a:gd name="connsiteY779" fmla="*/ 912671 h 6858000"/>
              <a:gd name="connsiteX780" fmla="*/ 5460148 w 7467600"/>
              <a:gd name="connsiteY780" fmla="*/ 911442 h 6858000"/>
              <a:gd name="connsiteX781" fmla="*/ 5648971 w 7467600"/>
              <a:gd name="connsiteY781" fmla="*/ 891331 h 6858000"/>
              <a:gd name="connsiteX782" fmla="*/ 5844807 w 7467600"/>
              <a:gd name="connsiteY782" fmla="*/ 870718 h 6858000"/>
              <a:gd name="connsiteX783" fmla="*/ 5862975 w 7467600"/>
              <a:gd name="connsiteY783" fmla="*/ 869756 h 6858000"/>
              <a:gd name="connsiteX784" fmla="*/ 5920887 w 7467600"/>
              <a:gd name="connsiteY784" fmla="*/ 865929 h 6858000"/>
              <a:gd name="connsiteX785" fmla="*/ 5504425 w 7467600"/>
              <a:gd name="connsiteY785" fmla="*/ 848067 h 6858000"/>
              <a:gd name="connsiteX786" fmla="*/ 3607114 w 7467600"/>
              <a:gd name="connsiteY786" fmla="*/ 467441 h 6858000"/>
              <a:gd name="connsiteX787" fmla="*/ 3296242 w 7467600"/>
              <a:gd name="connsiteY787" fmla="*/ 807991 h 6858000"/>
              <a:gd name="connsiteX788" fmla="*/ 3174674 w 7467600"/>
              <a:gd name="connsiteY788" fmla="*/ 919759 h 6858000"/>
              <a:gd name="connsiteX789" fmla="*/ 3042978 w 7467600"/>
              <a:gd name="connsiteY789" fmla="*/ 1054894 h 6858000"/>
              <a:gd name="connsiteX790" fmla="*/ 2968914 w 7467600"/>
              <a:gd name="connsiteY790" fmla="*/ 1133756 h 6858000"/>
              <a:gd name="connsiteX791" fmla="*/ 3103823 w 7467600"/>
              <a:gd name="connsiteY791" fmla="*/ 1026814 h 6858000"/>
              <a:gd name="connsiteX792" fmla="*/ 3607114 w 7467600"/>
              <a:gd name="connsiteY792" fmla="*/ 467441 h 6858000"/>
              <a:gd name="connsiteX793" fmla="*/ 3744487 w 7467600"/>
              <a:gd name="connsiteY793" fmla="*/ 383136 h 6858000"/>
              <a:gd name="connsiteX794" fmla="*/ 3970213 w 7467600"/>
              <a:gd name="connsiteY794" fmla="*/ 995559 h 6858000"/>
              <a:gd name="connsiteX795" fmla="*/ 3744487 w 7467600"/>
              <a:gd name="connsiteY795" fmla="*/ 383136 h 6858000"/>
              <a:gd name="connsiteX796" fmla="*/ 3624562 w 7467600"/>
              <a:gd name="connsiteY796" fmla="*/ 367041 h 6858000"/>
              <a:gd name="connsiteX797" fmla="*/ 3489712 w 7467600"/>
              <a:gd name="connsiteY797" fmla="*/ 485386 h 6858000"/>
              <a:gd name="connsiteX798" fmla="*/ 3182994 w 7467600"/>
              <a:gd name="connsiteY798" fmla="*/ 828265 h 6858000"/>
              <a:gd name="connsiteX799" fmla="*/ 2892114 w 7467600"/>
              <a:gd name="connsiteY799" fmla="*/ 1172635 h 6858000"/>
              <a:gd name="connsiteX800" fmla="*/ 3021459 w 7467600"/>
              <a:gd name="connsiteY800" fmla="*/ 1035385 h 6858000"/>
              <a:gd name="connsiteX801" fmla="*/ 3153873 w 7467600"/>
              <a:gd name="connsiteY801" fmla="*/ 898971 h 6858000"/>
              <a:gd name="connsiteX802" fmla="*/ 3276511 w 7467600"/>
              <a:gd name="connsiteY802" fmla="*/ 786423 h 6858000"/>
              <a:gd name="connsiteX803" fmla="*/ 3584154 w 7467600"/>
              <a:gd name="connsiteY803" fmla="*/ 448218 h 6858000"/>
              <a:gd name="connsiteX804" fmla="*/ 3624562 w 7467600"/>
              <a:gd name="connsiteY804" fmla="*/ 367041 h 6858000"/>
              <a:gd name="connsiteX805" fmla="*/ 3766672 w 7467600"/>
              <a:gd name="connsiteY805" fmla="*/ 359429 h 6858000"/>
              <a:gd name="connsiteX806" fmla="*/ 3996338 w 7467600"/>
              <a:gd name="connsiteY806" fmla="*/ 968237 h 6858000"/>
              <a:gd name="connsiteX807" fmla="*/ 3766672 w 7467600"/>
              <a:gd name="connsiteY807" fmla="*/ 359429 h 6858000"/>
              <a:gd name="connsiteX808" fmla="*/ 5805386 w 7467600"/>
              <a:gd name="connsiteY808" fmla="*/ 239240 h 6858000"/>
              <a:gd name="connsiteX809" fmla="*/ 5736947 w 7467600"/>
              <a:gd name="connsiteY809" fmla="*/ 261367 h 6858000"/>
              <a:gd name="connsiteX810" fmla="*/ 5427012 w 7467600"/>
              <a:gd name="connsiteY810" fmla="*/ 311272 h 6858000"/>
              <a:gd name="connsiteX811" fmla="*/ 5147818 w 7467600"/>
              <a:gd name="connsiteY811" fmla="*/ 322112 h 6858000"/>
              <a:gd name="connsiteX812" fmla="*/ 5060854 w 7467600"/>
              <a:gd name="connsiteY812" fmla="*/ 311882 h 6858000"/>
              <a:gd name="connsiteX813" fmla="*/ 4945989 w 7467600"/>
              <a:gd name="connsiteY813" fmla="*/ 300516 h 6858000"/>
              <a:gd name="connsiteX814" fmla="*/ 5410479 w 7467600"/>
              <a:gd name="connsiteY814" fmla="*/ 348434 h 6858000"/>
              <a:gd name="connsiteX815" fmla="*/ 5805386 w 7467600"/>
              <a:gd name="connsiteY815" fmla="*/ 239240 h 6858000"/>
              <a:gd name="connsiteX816" fmla="*/ 5905192 w 7467600"/>
              <a:gd name="connsiteY816" fmla="*/ 163079 h 6858000"/>
              <a:gd name="connsiteX817" fmla="*/ 5865655 w 7467600"/>
              <a:gd name="connsiteY817" fmla="*/ 171901 h 6858000"/>
              <a:gd name="connsiteX818" fmla="*/ 5259740 w 7467600"/>
              <a:gd name="connsiteY818" fmla="*/ 257013 h 6858000"/>
              <a:gd name="connsiteX819" fmla="*/ 5208466 w 7467600"/>
              <a:gd name="connsiteY819" fmla="*/ 257550 h 6858000"/>
              <a:gd name="connsiteX820" fmla="*/ 4980204 w 7467600"/>
              <a:gd name="connsiteY820" fmla="*/ 271903 h 6858000"/>
              <a:gd name="connsiteX821" fmla="*/ 5068068 w 7467600"/>
              <a:gd name="connsiteY821" fmla="*/ 282244 h 6858000"/>
              <a:gd name="connsiteX822" fmla="*/ 5153231 w 7467600"/>
              <a:gd name="connsiteY822" fmla="*/ 292240 h 6858000"/>
              <a:gd name="connsiteX823" fmla="*/ 5426491 w 7467600"/>
              <a:gd name="connsiteY823" fmla="*/ 281128 h 6858000"/>
              <a:gd name="connsiteX824" fmla="*/ 5731212 w 7467600"/>
              <a:gd name="connsiteY824" fmla="*/ 231951 h 6858000"/>
              <a:gd name="connsiteX825" fmla="*/ 5905192 w 7467600"/>
              <a:gd name="connsiteY825" fmla="*/ 163079 h 6858000"/>
              <a:gd name="connsiteX826" fmla="*/ 5944437 w 7467600"/>
              <a:gd name="connsiteY826" fmla="*/ 113829 h 6858000"/>
              <a:gd name="connsiteX827" fmla="*/ 5825032 w 7467600"/>
              <a:gd name="connsiteY827" fmla="*/ 146405 h 6858000"/>
              <a:gd name="connsiteX828" fmla="*/ 4955599 w 7467600"/>
              <a:gd name="connsiteY828" fmla="*/ 247008 h 6858000"/>
              <a:gd name="connsiteX829" fmla="*/ 5210104 w 7467600"/>
              <a:gd name="connsiteY829" fmla="*/ 228123 h 6858000"/>
              <a:gd name="connsiteX830" fmla="*/ 5261015 w 7467600"/>
              <a:gd name="connsiteY830" fmla="*/ 227087 h 6858000"/>
              <a:gd name="connsiteX831" fmla="*/ 5861181 w 7467600"/>
              <a:gd name="connsiteY831" fmla="*/ 143093 h 6858000"/>
              <a:gd name="connsiteX832" fmla="*/ 5961252 w 7467600"/>
              <a:gd name="connsiteY832" fmla="*/ 114820 h 6858000"/>
              <a:gd name="connsiteX833" fmla="*/ 5944437 w 7467600"/>
              <a:gd name="connsiteY833" fmla="*/ 113829 h 6858000"/>
              <a:gd name="connsiteX834" fmla="*/ 3882765 w 7467600"/>
              <a:gd name="connsiteY834" fmla="*/ 0 h 6858000"/>
              <a:gd name="connsiteX835" fmla="*/ 3995099 w 7467600"/>
              <a:gd name="connsiteY835" fmla="*/ 0 h 6858000"/>
              <a:gd name="connsiteX836" fmla="*/ 4163818 w 7467600"/>
              <a:gd name="connsiteY836" fmla="*/ 234104 h 6858000"/>
              <a:gd name="connsiteX837" fmla="*/ 4172099 w 7467600"/>
              <a:gd name="connsiteY837" fmla="*/ 234207 h 6858000"/>
              <a:gd name="connsiteX838" fmla="*/ 4784282 w 7467600"/>
              <a:gd name="connsiteY838" fmla="*/ 276561 h 6858000"/>
              <a:gd name="connsiteX839" fmla="*/ 4801687 w 7467600"/>
              <a:gd name="connsiteY839" fmla="*/ 267764 h 6858000"/>
              <a:gd name="connsiteX840" fmla="*/ 6082788 w 7467600"/>
              <a:gd name="connsiteY840" fmla="*/ 64119 h 6858000"/>
              <a:gd name="connsiteX841" fmla="*/ 6099442 w 7467600"/>
              <a:gd name="connsiteY841" fmla="*/ 82568 h 6858000"/>
              <a:gd name="connsiteX842" fmla="*/ 4804137 w 7467600"/>
              <a:gd name="connsiteY842" fmla="*/ 320931 h 6858000"/>
              <a:gd name="connsiteX843" fmla="*/ 4227047 w 7467600"/>
              <a:gd name="connsiteY843" fmla="*/ 313415 h 6858000"/>
              <a:gd name="connsiteX844" fmla="*/ 4346041 w 7467600"/>
              <a:gd name="connsiteY844" fmla="*/ 456086 h 6858000"/>
              <a:gd name="connsiteX845" fmla="*/ 4870967 w 7467600"/>
              <a:gd name="connsiteY845" fmla="*/ 963061 h 6858000"/>
              <a:gd name="connsiteX846" fmla="*/ 4889647 w 7467600"/>
              <a:gd name="connsiteY846" fmla="*/ 957147 h 6858000"/>
              <a:gd name="connsiteX847" fmla="*/ 5422504 w 7467600"/>
              <a:gd name="connsiteY847" fmla="*/ 805191 h 6858000"/>
              <a:gd name="connsiteX848" fmla="*/ 6087656 w 7467600"/>
              <a:gd name="connsiteY848" fmla="*/ 826703 h 6858000"/>
              <a:gd name="connsiteX849" fmla="*/ 6058717 w 7467600"/>
              <a:gd name="connsiteY849" fmla="*/ 865992 h 6858000"/>
              <a:gd name="connsiteX850" fmla="*/ 4974153 w 7467600"/>
              <a:gd name="connsiteY850" fmla="*/ 1045456 h 6858000"/>
              <a:gd name="connsiteX851" fmla="*/ 5627835 w 7467600"/>
              <a:gd name="connsiteY851" fmla="*/ 1472077 h 6858000"/>
              <a:gd name="connsiteX852" fmla="*/ 5629817 w 7467600"/>
              <a:gd name="connsiteY852" fmla="*/ 1471412 h 6858000"/>
              <a:gd name="connsiteX853" fmla="*/ 5634124 w 7467600"/>
              <a:gd name="connsiteY853" fmla="*/ 1470572 h 6858000"/>
              <a:gd name="connsiteX854" fmla="*/ 5755832 w 7467600"/>
              <a:gd name="connsiteY854" fmla="*/ 1383886 h 6858000"/>
              <a:gd name="connsiteX855" fmla="*/ 6014186 w 7467600"/>
              <a:gd name="connsiteY855" fmla="*/ 1279799 h 6858000"/>
              <a:gd name="connsiteX856" fmla="*/ 6901619 w 7467600"/>
              <a:gd name="connsiteY856" fmla="*/ 1047874 h 6858000"/>
              <a:gd name="connsiteX857" fmla="*/ 6931566 w 7467600"/>
              <a:gd name="connsiteY857" fmla="*/ 1062034 h 6858000"/>
              <a:gd name="connsiteX858" fmla="*/ 5790982 w 7467600"/>
              <a:gd name="connsiteY858" fmla="*/ 1561380 h 6858000"/>
              <a:gd name="connsiteX859" fmla="*/ 6188971 w 7467600"/>
              <a:gd name="connsiteY859" fmla="*/ 1755168 h 6858000"/>
              <a:gd name="connsiteX860" fmla="*/ 6202446 w 7467600"/>
              <a:gd name="connsiteY860" fmla="*/ 1752268 h 6858000"/>
              <a:gd name="connsiteX861" fmla="*/ 7179560 w 7467600"/>
              <a:gd name="connsiteY861" fmla="*/ 1467551 h 6858000"/>
              <a:gd name="connsiteX862" fmla="*/ 7158730 w 7467600"/>
              <a:gd name="connsiteY862" fmla="*/ 1507835 h 6858000"/>
              <a:gd name="connsiteX863" fmla="*/ 6326959 w 7467600"/>
              <a:gd name="connsiteY863" fmla="*/ 1817686 h 6858000"/>
              <a:gd name="connsiteX864" fmla="*/ 6537433 w 7467600"/>
              <a:gd name="connsiteY864" fmla="*/ 1907790 h 6858000"/>
              <a:gd name="connsiteX865" fmla="*/ 6550221 w 7467600"/>
              <a:gd name="connsiteY865" fmla="*/ 1910729 h 6858000"/>
              <a:gd name="connsiteX866" fmla="*/ 6964438 w 7467600"/>
              <a:gd name="connsiteY866" fmla="*/ 2209505 h 6858000"/>
              <a:gd name="connsiteX867" fmla="*/ 7367862 w 7467600"/>
              <a:gd name="connsiteY867" fmla="*/ 2806833 h 6858000"/>
              <a:gd name="connsiteX868" fmla="*/ 7364329 w 7467600"/>
              <a:gd name="connsiteY868" fmla="*/ 2826907 h 6858000"/>
              <a:gd name="connsiteX869" fmla="*/ 7290545 w 7467600"/>
              <a:gd name="connsiteY869" fmla="*/ 2850663 h 6858000"/>
              <a:gd name="connsiteX870" fmla="*/ 6472036 w 7467600"/>
              <a:gd name="connsiteY870" fmla="*/ 1959003 h 6858000"/>
              <a:gd name="connsiteX871" fmla="*/ 5792897 w 7467600"/>
              <a:gd name="connsiteY871" fmla="*/ 1647747 h 6858000"/>
              <a:gd name="connsiteX872" fmla="*/ 5842751 w 7467600"/>
              <a:gd name="connsiteY872" fmla="*/ 1816112 h 6858000"/>
              <a:gd name="connsiteX873" fmla="*/ 5847424 w 7467600"/>
              <a:gd name="connsiteY873" fmla="*/ 1815776 h 6858000"/>
              <a:gd name="connsiteX874" fmla="*/ 6399821 w 7467600"/>
              <a:gd name="connsiteY874" fmla="*/ 2344799 h 6858000"/>
              <a:gd name="connsiteX875" fmla="*/ 6323232 w 7467600"/>
              <a:gd name="connsiteY875" fmla="*/ 2389634 h 6858000"/>
              <a:gd name="connsiteX876" fmla="*/ 5942958 w 7467600"/>
              <a:gd name="connsiteY876" fmla="*/ 2077708 h 6858000"/>
              <a:gd name="connsiteX877" fmla="*/ 5921559 w 7467600"/>
              <a:gd name="connsiteY877" fmla="*/ 2378596 h 6858000"/>
              <a:gd name="connsiteX878" fmla="*/ 5817651 w 7467600"/>
              <a:gd name="connsiteY878" fmla="*/ 3023919 h 6858000"/>
              <a:gd name="connsiteX879" fmla="*/ 5729634 w 7467600"/>
              <a:gd name="connsiteY879" fmla="*/ 3051849 h 6858000"/>
              <a:gd name="connsiteX880" fmla="*/ 5611018 w 7467600"/>
              <a:gd name="connsiteY880" fmla="*/ 2316769 h 6858000"/>
              <a:gd name="connsiteX881" fmla="*/ 5687608 w 7467600"/>
              <a:gd name="connsiteY881" fmla="*/ 2039972 h 6858000"/>
              <a:gd name="connsiteX882" fmla="*/ 5657554 w 7467600"/>
              <a:gd name="connsiteY882" fmla="*/ 1576445 h 6858000"/>
              <a:gd name="connsiteX883" fmla="*/ 5150475 w 7467600"/>
              <a:gd name="connsiteY883" fmla="*/ 1274012 h 6858000"/>
              <a:gd name="connsiteX884" fmla="*/ 5349142 w 7467600"/>
              <a:gd name="connsiteY884" fmla="*/ 2204405 h 6858000"/>
              <a:gd name="connsiteX885" fmla="*/ 5262214 w 7467600"/>
              <a:gd name="connsiteY885" fmla="*/ 2233836 h 6858000"/>
              <a:gd name="connsiteX886" fmla="*/ 4981539 w 7467600"/>
              <a:gd name="connsiteY886" fmla="*/ 1542201 h 6858000"/>
              <a:gd name="connsiteX887" fmla="*/ 4958461 w 7467600"/>
              <a:gd name="connsiteY887" fmla="*/ 1136957 h 6858000"/>
              <a:gd name="connsiteX888" fmla="*/ 4655015 w 7467600"/>
              <a:gd name="connsiteY888" fmla="*/ 891426 h 6858000"/>
              <a:gd name="connsiteX889" fmla="*/ 4348002 w 7467600"/>
              <a:gd name="connsiteY889" fmla="*/ 2205895 h 6858000"/>
              <a:gd name="connsiteX890" fmla="*/ 4262250 w 7467600"/>
              <a:gd name="connsiteY890" fmla="*/ 2219972 h 6858000"/>
              <a:gd name="connsiteX891" fmla="*/ 4550611 w 7467600"/>
              <a:gd name="connsiteY891" fmla="*/ 817540 h 6858000"/>
              <a:gd name="connsiteX892" fmla="*/ 4564418 w 7467600"/>
              <a:gd name="connsiteY892" fmla="*/ 808293 h 6858000"/>
              <a:gd name="connsiteX893" fmla="*/ 4266388 w 7467600"/>
              <a:gd name="connsiteY893" fmla="*/ 500083 h 6858000"/>
              <a:gd name="connsiteX894" fmla="*/ 4032842 w 7467600"/>
              <a:gd name="connsiteY894" fmla="*/ 211809 h 6858000"/>
              <a:gd name="connsiteX895" fmla="*/ 3882765 w 7467600"/>
              <a:gd name="connsiteY895" fmla="*/ 0 h 6858000"/>
              <a:gd name="connsiteX896" fmla="*/ 3721337 w 7467600"/>
              <a:gd name="connsiteY896" fmla="*/ 0 h 6858000"/>
              <a:gd name="connsiteX897" fmla="*/ 3797544 w 7467600"/>
              <a:gd name="connsiteY897" fmla="*/ 0 h 6858000"/>
              <a:gd name="connsiteX898" fmla="*/ 3775734 w 7467600"/>
              <a:gd name="connsiteY898" fmla="*/ 95131 h 6858000"/>
              <a:gd name="connsiteX899" fmla="*/ 3724807 w 7467600"/>
              <a:gd name="connsiteY899" fmla="*/ 272257 h 6858000"/>
              <a:gd name="connsiteX900" fmla="*/ 3726844 w 7467600"/>
              <a:gd name="connsiteY900" fmla="*/ 282988 h 6858000"/>
              <a:gd name="connsiteX901" fmla="*/ 3742664 w 7467600"/>
              <a:gd name="connsiteY901" fmla="*/ 279918 h 6858000"/>
              <a:gd name="connsiteX902" fmla="*/ 4103910 w 7467600"/>
              <a:gd name="connsiteY902" fmla="*/ 1161917 h 6858000"/>
              <a:gd name="connsiteX903" fmla="*/ 4020269 w 7467600"/>
              <a:gd name="connsiteY903" fmla="*/ 1200406 h 6858000"/>
              <a:gd name="connsiteX904" fmla="*/ 3674882 w 7467600"/>
              <a:gd name="connsiteY904" fmla="*/ 488524 h 6858000"/>
              <a:gd name="connsiteX905" fmla="*/ 3132682 w 7467600"/>
              <a:gd name="connsiteY905" fmla="*/ 1072284 h 6858000"/>
              <a:gd name="connsiteX906" fmla="*/ 2716346 w 7467600"/>
              <a:gd name="connsiteY906" fmla="*/ 1276376 h 6858000"/>
              <a:gd name="connsiteX907" fmla="*/ 2716772 w 7467600"/>
              <a:gd name="connsiteY907" fmla="*/ 1255462 h 6858000"/>
              <a:gd name="connsiteX908" fmla="*/ 3471096 w 7467600"/>
              <a:gd name="connsiteY908" fmla="*/ 437072 h 6858000"/>
              <a:gd name="connsiteX909" fmla="*/ 3639057 w 7467600"/>
              <a:gd name="connsiteY909" fmla="*/ 286334 h 6858000"/>
              <a:gd name="connsiteX910" fmla="*/ 3640309 w 7467600"/>
              <a:gd name="connsiteY910" fmla="*/ 284664 h 6858000"/>
              <a:gd name="connsiteX911" fmla="*/ 3646022 w 7467600"/>
              <a:gd name="connsiteY911" fmla="*/ 276711 h 6858000"/>
              <a:gd name="connsiteX912" fmla="*/ 3707943 w 7467600"/>
              <a:gd name="connsiteY912" fmla="*/ 65958 h 6858000"/>
              <a:gd name="connsiteX913" fmla="*/ 3721337 w 7467600"/>
              <a:gd name="connsiteY913" fmla="*/ 0 h 6858000"/>
              <a:gd name="connsiteX914" fmla="*/ 2867960 w 7467600"/>
              <a:gd name="connsiteY914" fmla="*/ 0 h 6858000"/>
              <a:gd name="connsiteX915" fmla="*/ 2926351 w 7467600"/>
              <a:gd name="connsiteY915" fmla="*/ 0 h 6858000"/>
              <a:gd name="connsiteX916" fmla="*/ 2902823 w 7467600"/>
              <a:gd name="connsiteY916" fmla="*/ 262929 h 6858000"/>
              <a:gd name="connsiteX917" fmla="*/ 2940663 w 7467600"/>
              <a:gd name="connsiteY917" fmla="*/ 140884 h 6858000"/>
              <a:gd name="connsiteX918" fmla="*/ 2947039 w 7467600"/>
              <a:gd name="connsiteY918" fmla="*/ 122524 h 6858000"/>
              <a:gd name="connsiteX919" fmla="*/ 2984316 w 7467600"/>
              <a:gd name="connsiteY919" fmla="*/ 0 h 6858000"/>
              <a:gd name="connsiteX920" fmla="*/ 3016114 w 7467600"/>
              <a:gd name="connsiteY920" fmla="*/ 0 h 6858000"/>
              <a:gd name="connsiteX921" fmla="*/ 2979949 w 7467600"/>
              <a:gd name="connsiteY921" fmla="*/ 119274 h 6858000"/>
              <a:gd name="connsiteX922" fmla="*/ 3023879 w 7467600"/>
              <a:gd name="connsiteY922" fmla="*/ 0 h 6858000"/>
              <a:gd name="connsiteX923" fmla="*/ 3105400 w 7467600"/>
              <a:gd name="connsiteY923" fmla="*/ 0 h 6858000"/>
              <a:gd name="connsiteX924" fmla="*/ 3094669 w 7467600"/>
              <a:gd name="connsiteY924" fmla="*/ 30308 h 6858000"/>
              <a:gd name="connsiteX925" fmla="*/ 2901945 w 7467600"/>
              <a:gd name="connsiteY925" fmla="*/ 466538 h 6858000"/>
              <a:gd name="connsiteX926" fmla="*/ 2815209 w 7467600"/>
              <a:gd name="connsiteY926" fmla="*/ 497361 h 6858000"/>
              <a:gd name="connsiteX927" fmla="*/ 2844845 w 7467600"/>
              <a:gd name="connsiteY927" fmla="*/ 127638 h 6858000"/>
              <a:gd name="connsiteX928" fmla="*/ 2867960 w 7467600"/>
              <a:gd name="connsiteY928" fmla="*/ 0 h 6858000"/>
              <a:gd name="connsiteX929" fmla="*/ 1057230 w 7467600"/>
              <a:gd name="connsiteY929" fmla="*/ 0 h 6858000"/>
              <a:gd name="connsiteX930" fmla="*/ 1111003 w 7467600"/>
              <a:gd name="connsiteY930" fmla="*/ 0 h 6858000"/>
              <a:gd name="connsiteX931" fmla="*/ 1125553 w 7467600"/>
              <a:gd name="connsiteY931" fmla="*/ 52588 h 6858000"/>
              <a:gd name="connsiteX932" fmla="*/ 1304276 w 7467600"/>
              <a:gd name="connsiteY932" fmla="*/ 476275 h 6858000"/>
              <a:gd name="connsiteX933" fmla="*/ 1492066 w 7467600"/>
              <a:gd name="connsiteY933" fmla="*/ 886333 h 6858000"/>
              <a:gd name="connsiteX934" fmla="*/ 1423698 w 7467600"/>
              <a:gd name="connsiteY934" fmla="*/ 710817 h 6858000"/>
              <a:gd name="connsiteX935" fmla="*/ 1357609 w 7467600"/>
              <a:gd name="connsiteY935" fmla="*/ 532892 h 6858000"/>
              <a:gd name="connsiteX936" fmla="*/ 1309550 w 7467600"/>
              <a:gd name="connsiteY936" fmla="*/ 374031 h 6858000"/>
              <a:gd name="connsiteX937" fmla="*/ 1193673 w 7467600"/>
              <a:gd name="connsiteY937" fmla="*/ 49533 h 6858000"/>
              <a:gd name="connsiteX938" fmla="*/ 1164391 w 7467600"/>
              <a:gd name="connsiteY938" fmla="*/ 0 h 6858000"/>
              <a:gd name="connsiteX939" fmla="*/ 1200666 w 7467600"/>
              <a:gd name="connsiteY939" fmla="*/ 0 h 6858000"/>
              <a:gd name="connsiteX940" fmla="*/ 1223408 w 7467600"/>
              <a:gd name="connsiteY940" fmla="*/ 38996 h 6858000"/>
              <a:gd name="connsiteX941" fmla="*/ 1339635 w 7467600"/>
              <a:gd name="connsiteY941" fmla="*/ 365517 h 6858000"/>
              <a:gd name="connsiteX942" fmla="*/ 1387469 w 7467600"/>
              <a:gd name="connsiteY942" fmla="*/ 523079 h 6858000"/>
              <a:gd name="connsiteX943" fmla="*/ 1452685 w 7467600"/>
              <a:gd name="connsiteY943" fmla="*/ 699806 h 6858000"/>
              <a:gd name="connsiteX944" fmla="*/ 1492092 w 7467600"/>
              <a:gd name="connsiteY944" fmla="*/ 800424 h 6858000"/>
              <a:gd name="connsiteX945" fmla="*/ 1455302 w 7467600"/>
              <a:gd name="connsiteY945" fmla="*/ 632913 h 6858000"/>
              <a:gd name="connsiteX946" fmla="*/ 1222336 w 7467600"/>
              <a:gd name="connsiteY946" fmla="*/ 9480 h 6858000"/>
              <a:gd name="connsiteX947" fmla="*/ 1214634 w 7467600"/>
              <a:gd name="connsiteY947" fmla="*/ 0 h 6858000"/>
              <a:gd name="connsiteX948" fmla="*/ 1289827 w 7467600"/>
              <a:gd name="connsiteY948" fmla="*/ 0 h 6858000"/>
              <a:gd name="connsiteX949" fmla="*/ 1321076 w 7467600"/>
              <a:gd name="connsiteY949" fmla="*/ 59722 h 6858000"/>
              <a:gd name="connsiteX950" fmla="*/ 1512579 w 7467600"/>
              <a:gd name="connsiteY950" fmla="*/ 626441 h 6858000"/>
              <a:gd name="connsiteX951" fmla="*/ 1506076 w 7467600"/>
              <a:gd name="connsiteY951" fmla="*/ 1089289 h 6858000"/>
              <a:gd name="connsiteX952" fmla="*/ 1486346 w 7467600"/>
              <a:gd name="connsiteY952" fmla="*/ 1079919 h 6858000"/>
              <a:gd name="connsiteX953" fmla="*/ 1070511 w 7467600"/>
              <a:gd name="connsiteY953" fmla="*/ 48609 h 6858000"/>
              <a:gd name="connsiteX954" fmla="*/ 1057230 w 7467600"/>
              <a:gd name="connsiteY954" fmla="*/ 0 h 6858000"/>
              <a:gd name="connsiteX955" fmla="*/ 43151 w 7467600"/>
              <a:gd name="connsiteY955" fmla="*/ 0 h 6858000"/>
              <a:gd name="connsiteX956" fmla="*/ 95283 w 7467600"/>
              <a:gd name="connsiteY956" fmla="*/ 0 h 6858000"/>
              <a:gd name="connsiteX957" fmla="*/ 300708 w 7467600"/>
              <a:gd name="connsiteY957" fmla="*/ 154571 h 6858000"/>
              <a:gd name="connsiteX958" fmla="*/ 530414 w 7467600"/>
              <a:gd name="connsiteY958" fmla="*/ 354673 h 6858000"/>
              <a:gd name="connsiteX959" fmla="*/ 333785 w 7467600"/>
              <a:gd name="connsiteY959" fmla="*/ 161564 h 6858000"/>
              <a:gd name="connsiteX960" fmla="*/ 147005 w 7467600"/>
              <a:gd name="connsiteY960" fmla="*/ 0 h 6858000"/>
              <a:gd name="connsiteX961" fmla="*/ 272509 w 7467600"/>
              <a:gd name="connsiteY961" fmla="*/ 0 h 6858000"/>
              <a:gd name="connsiteX962" fmla="*/ 326276 w 7467600"/>
              <a:gd name="connsiteY962" fmla="*/ 45847 h 6858000"/>
              <a:gd name="connsiteX963" fmla="*/ 823759 w 7467600"/>
              <a:gd name="connsiteY963" fmla="*/ 574145 h 6858000"/>
              <a:gd name="connsiteX964" fmla="*/ 811254 w 7467600"/>
              <a:gd name="connsiteY964" fmla="*/ 665546 h 6858000"/>
              <a:gd name="connsiteX965" fmla="*/ 154042 w 7467600"/>
              <a:gd name="connsiteY965" fmla="*/ 261522 h 6858000"/>
              <a:gd name="connsiteX966" fmla="*/ 13550 w 7467600"/>
              <a:gd name="connsiteY966" fmla="*/ 158423 h 6858000"/>
              <a:gd name="connsiteX967" fmla="*/ 0 w 7467600"/>
              <a:gd name="connsiteY967" fmla="*/ 146618 h 6858000"/>
              <a:gd name="connsiteX968" fmla="*/ 0 w 7467600"/>
              <a:gd name="connsiteY968" fmla="*/ 59161 h 6858000"/>
              <a:gd name="connsiteX969" fmla="*/ 45427 w 7467600"/>
              <a:gd name="connsiteY969" fmla="*/ 101078 h 6858000"/>
              <a:gd name="connsiteX970" fmla="*/ 630103 w 7467600"/>
              <a:gd name="connsiteY970" fmla="*/ 485885 h 6858000"/>
              <a:gd name="connsiteX971" fmla="*/ 532040 w 7467600"/>
              <a:gd name="connsiteY971" fmla="*/ 399359 h 6858000"/>
              <a:gd name="connsiteX972" fmla="*/ 517618 w 7467600"/>
              <a:gd name="connsiteY972" fmla="*/ 385726 h 6858000"/>
              <a:gd name="connsiteX973" fmla="*/ 285074 w 7467600"/>
              <a:gd name="connsiteY973" fmla="*/ 182755 h 6858000"/>
              <a:gd name="connsiteX974" fmla="*/ 43151 w 7467600"/>
              <a:gd name="connsiteY97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7105827 w 7467600"/>
              <a:gd name="connsiteY83" fmla="*/ 5718700 h 6858000"/>
              <a:gd name="connsiteX84" fmla="*/ 7356878 w 7467600"/>
              <a:gd name="connsiteY84" fmla="*/ 5981332 h 6858000"/>
              <a:gd name="connsiteX85" fmla="*/ 7467600 w 7467600"/>
              <a:gd name="connsiteY85" fmla="*/ 6117703 h 6858000"/>
              <a:gd name="connsiteX86" fmla="*/ 7467600 w 7467600"/>
              <a:gd name="connsiteY86" fmla="*/ 6163634 h 6858000"/>
              <a:gd name="connsiteX87" fmla="*/ 7403637 w 7467600"/>
              <a:gd name="connsiteY87" fmla="*/ 6083957 h 6858000"/>
              <a:gd name="connsiteX88" fmla="*/ 7254615 w 7467600"/>
              <a:gd name="connsiteY88" fmla="*/ 5911918 h 6858000"/>
              <a:gd name="connsiteX89" fmla="*/ 7312589 w 7467600"/>
              <a:gd name="connsiteY89" fmla="*/ 5982309 h 6858000"/>
              <a:gd name="connsiteX90" fmla="*/ 7448321 w 7467600"/>
              <a:gd name="connsiteY90" fmla="*/ 6190991 h 6858000"/>
              <a:gd name="connsiteX91" fmla="*/ 7467600 w 7467600"/>
              <a:gd name="connsiteY91" fmla="*/ 6221686 h 6858000"/>
              <a:gd name="connsiteX92" fmla="*/ 7467600 w 7467600"/>
              <a:gd name="connsiteY92" fmla="*/ 6334256 h 6858000"/>
              <a:gd name="connsiteX93" fmla="*/ 7454976 w 7467600"/>
              <a:gd name="connsiteY93" fmla="*/ 6318297 h 6858000"/>
              <a:gd name="connsiteX94" fmla="*/ 7042773 w 7467600"/>
              <a:gd name="connsiteY94" fmla="*/ 5734011 h 6858000"/>
              <a:gd name="connsiteX95" fmla="*/ 1456157 w 7467600"/>
              <a:gd name="connsiteY95" fmla="*/ 5371404 h 6858000"/>
              <a:gd name="connsiteX96" fmla="*/ 1244432 w 7467600"/>
              <a:gd name="connsiteY96" fmla="*/ 5385601 h 6858000"/>
              <a:gd name="connsiteX97" fmla="*/ 973990 w 7467600"/>
              <a:gd name="connsiteY97" fmla="*/ 5424940 h 6858000"/>
              <a:gd name="connsiteX98" fmla="*/ 1103809 w 7467600"/>
              <a:gd name="connsiteY98" fmla="*/ 5433720 h 6858000"/>
              <a:gd name="connsiteX99" fmla="*/ 1123454 w 7467600"/>
              <a:gd name="connsiteY99" fmla="*/ 5435727 h 6858000"/>
              <a:gd name="connsiteX100" fmla="*/ 1737017 w 7467600"/>
              <a:gd name="connsiteY100" fmla="*/ 5452183 h 6858000"/>
              <a:gd name="connsiteX101" fmla="*/ 1824397 w 7467600"/>
              <a:gd name="connsiteY101" fmla="*/ 5447757 h 6858000"/>
              <a:gd name="connsiteX102" fmla="*/ 2070059 w 7467600"/>
              <a:gd name="connsiteY102" fmla="*/ 5441660 h 6858000"/>
              <a:gd name="connsiteX103" fmla="*/ 1456157 w 7467600"/>
              <a:gd name="connsiteY103" fmla="*/ 5371404 h 6858000"/>
              <a:gd name="connsiteX104" fmla="*/ 4988186 w 7467600"/>
              <a:gd name="connsiteY104" fmla="*/ 5216467 h 6858000"/>
              <a:gd name="connsiteX105" fmla="*/ 4777334 w 7467600"/>
              <a:gd name="connsiteY105" fmla="*/ 5406072 h 6858000"/>
              <a:gd name="connsiteX106" fmla="*/ 4718341 w 7467600"/>
              <a:gd name="connsiteY106" fmla="*/ 5468043 h 6858000"/>
              <a:gd name="connsiteX107" fmla="*/ 4604655 w 7467600"/>
              <a:gd name="connsiteY107" fmla="*/ 5583434 h 6858000"/>
              <a:gd name="connsiteX108" fmla="*/ 4565074 w 7467600"/>
              <a:gd name="connsiteY108" fmla="*/ 5618550 h 6858000"/>
              <a:gd name="connsiteX109" fmla="*/ 4988186 w 7467600"/>
              <a:gd name="connsiteY109" fmla="*/ 5216467 h 6858000"/>
              <a:gd name="connsiteX110" fmla="*/ 4978032 w 7467600"/>
              <a:gd name="connsiteY110" fmla="*/ 5183809 h 6858000"/>
              <a:gd name="connsiteX111" fmla="*/ 4463413 w 7467600"/>
              <a:gd name="connsiteY111" fmla="*/ 5615162 h 6858000"/>
              <a:gd name="connsiteX112" fmla="*/ 4358134 w 7467600"/>
              <a:gd name="connsiteY112" fmla="*/ 5742791 h 6858000"/>
              <a:gd name="connsiteX113" fmla="*/ 4376219 w 7467600"/>
              <a:gd name="connsiteY113" fmla="*/ 5729027 h 6858000"/>
              <a:gd name="connsiteX114" fmla="*/ 4582340 w 7467600"/>
              <a:gd name="connsiteY114" fmla="*/ 5561037 h 6858000"/>
              <a:gd name="connsiteX115" fmla="*/ 4694684 w 7467600"/>
              <a:gd name="connsiteY115" fmla="*/ 5447098 h 6858000"/>
              <a:gd name="connsiteX116" fmla="*/ 4754123 w 7467600"/>
              <a:gd name="connsiteY116" fmla="*/ 5384643 h 6858000"/>
              <a:gd name="connsiteX117" fmla="*/ 4978032 w 7467600"/>
              <a:gd name="connsiteY117" fmla="*/ 5183809 h 6858000"/>
              <a:gd name="connsiteX118" fmla="*/ 1903353 w 7467600"/>
              <a:gd name="connsiteY118" fmla="*/ 5044827 h 6858000"/>
              <a:gd name="connsiteX119" fmla="*/ 1936931 w 7467600"/>
              <a:gd name="connsiteY119" fmla="*/ 5093954 h 6858000"/>
              <a:gd name="connsiteX120" fmla="*/ 2195868 w 7467600"/>
              <a:gd name="connsiteY120" fmla="*/ 5396574 h 6858000"/>
              <a:gd name="connsiteX121" fmla="*/ 2088852 w 7467600"/>
              <a:gd name="connsiteY121" fmla="*/ 5166123 h 6858000"/>
              <a:gd name="connsiteX122" fmla="*/ 1958241 w 7467600"/>
              <a:gd name="connsiteY122" fmla="*/ 5067955 h 6858000"/>
              <a:gd name="connsiteX123" fmla="*/ 1903353 w 7467600"/>
              <a:gd name="connsiteY123" fmla="*/ 5044827 h 6858000"/>
              <a:gd name="connsiteX124" fmla="*/ 1979378 w 7467600"/>
              <a:gd name="connsiteY124" fmla="*/ 4769504 h 6858000"/>
              <a:gd name="connsiteX125" fmla="*/ 2882120 w 7467600"/>
              <a:gd name="connsiteY125" fmla="*/ 5064547 h 6858000"/>
              <a:gd name="connsiteX126" fmla="*/ 2793103 w 7467600"/>
              <a:gd name="connsiteY126" fmla="*/ 5039699 h 6858000"/>
              <a:gd name="connsiteX127" fmla="*/ 2770041 w 7467600"/>
              <a:gd name="connsiteY127" fmla="*/ 5033634 h 6858000"/>
              <a:gd name="connsiteX128" fmla="*/ 1979378 w 7467600"/>
              <a:gd name="connsiteY128" fmla="*/ 4769504 h 6858000"/>
              <a:gd name="connsiteX129" fmla="*/ 1927410 w 7467600"/>
              <a:gd name="connsiteY129" fmla="*/ 4716164 h 6858000"/>
              <a:gd name="connsiteX130" fmla="*/ 1959587 w 7467600"/>
              <a:gd name="connsiteY130" fmla="*/ 4728849 h 6858000"/>
              <a:gd name="connsiteX131" fmla="*/ 2777707 w 7467600"/>
              <a:gd name="connsiteY131" fmla="*/ 5003991 h 6858000"/>
              <a:gd name="connsiteX132" fmla="*/ 2800768 w 7467600"/>
              <a:gd name="connsiteY132" fmla="*/ 5010056 h 6858000"/>
              <a:gd name="connsiteX133" fmla="*/ 2879408 w 7467600"/>
              <a:gd name="connsiteY133" fmla="*/ 5031590 h 6858000"/>
              <a:gd name="connsiteX134" fmla="*/ 2862295 w 7467600"/>
              <a:gd name="connsiteY134" fmla="*/ 5022958 h 6858000"/>
              <a:gd name="connsiteX135" fmla="*/ 2813343 w 7467600"/>
              <a:gd name="connsiteY135" fmla="*/ 4998369 h 6858000"/>
              <a:gd name="connsiteX136" fmla="*/ 2646245 w 7467600"/>
              <a:gd name="connsiteY136" fmla="*/ 4930999 h 6858000"/>
              <a:gd name="connsiteX137" fmla="*/ 1999243 w 7467600"/>
              <a:gd name="connsiteY137" fmla="*/ 4730524 h 6858000"/>
              <a:gd name="connsiteX138" fmla="*/ 1979527 w 7467600"/>
              <a:gd name="connsiteY138" fmla="*/ 4726651 h 6858000"/>
              <a:gd name="connsiteX139" fmla="*/ 1927410 w 7467600"/>
              <a:gd name="connsiteY139" fmla="*/ 4716164 h 6858000"/>
              <a:gd name="connsiteX140" fmla="*/ 1997014 w 7467600"/>
              <a:gd name="connsiteY140" fmla="*/ 4698007 h 6858000"/>
              <a:gd name="connsiteX141" fmla="*/ 2005458 w 7467600"/>
              <a:gd name="connsiteY141" fmla="*/ 4699540 h 6858000"/>
              <a:gd name="connsiteX142" fmla="*/ 2657186 w 7467600"/>
              <a:gd name="connsiteY142" fmla="*/ 4901687 h 6858000"/>
              <a:gd name="connsiteX143" fmla="*/ 2826662 w 7467600"/>
              <a:gd name="connsiteY143" fmla="*/ 4970362 h 6858000"/>
              <a:gd name="connsiteX144" fmla="*/ 2876100 w 7467600"/>
              <a:gd name="connsiteY144" fmla="*/ 4995397 h 6858000"/>
              <a:gd name="connsiteX145" fmla="*/ 3042600 w 7467600"/>
              <a:gd name="connsiteY145" fmla="*/ 5059532 h 6858000"/>
              <a:gd name="connsiteX146" fmla="*/ 1997014 w 7467600"/>
              <a:gd name="connsiteY146" fmla="*/ 4698007 h 6858000"/>
              <a:gd name="connsiteX147" fmla="*/ 2305292 w 7467600"/>
              <a:gd name="connsiteY147" fmla="*/ 4219492 h 6858000"/>
              <a:gd name="connsiteX148" fmla="*/ 3360922 w 7467600"/>
              <a:gd name="connsiteY148" fmla="*/ 4529373 h 6858000"/>
              <a:gd name="connsiteX149" fmla="*/ 3492420 w 7467600"/>
              <a:gd name="connsiteY149" fmla="*/ 4510145 h 6858000"/>
              <a:gd name="connsiteX150" fmla="*/ 3364086 w 7467600"/>
              <a:gd name="connsiteY150" fmla="*/ 4480340 h 6858000"/>
              <a:gd name="connsiteX151" fmla="*/ 3225818 w 7467600"/>
              <a:gd name="connsiteY151" fmla="*/ 4411822 h 6858000"/>
              <a:gd name="connsiteX152" fmla="*/ 3129696 w 7467600"/>
              <a:gd name="connsiteY152" fmla="*/ 4360704 h 6858000"/>
              <a:gd name="connsiteX153" fmla="*/ 2814545 w 7467600"/>
              <a:gd name="connsiteY153" fmla="*/ 4282955 h 6858000"/>
              <a:gd name="connsiteX154" fmla="*/ 2305292 w 7467600"/>
              <a:gd name="connsiteY154" fmla="*/ 4219492 h 6858000"/>
              <a:gd name="connsiteX155" fmla="*/ 2626982 w 7467600"/>
              <a:gd name="connsiteY155" fmla="*/ 4206450 h 6858000"/>
              <a:gd name="connsiteX156" fmla="*/ 2490617 w 7467600"/>
              <a:gd name="connsiteY156" fmla="*/ 4206951 h 6858000"/>
              <a:gd name="connsiteX157" fmla="*/ 2819869 w 7467600"/>
              <a:gd name="connsiteY157" fmla="*/ 4252936 h 6858000"/>
              <a:gd name="connsiteX158" fmla="*/ 3143018 w 7467600"/>
              <a:gd name="connsiteY158" fmla="*/ 4332698 h 6858000"/>
              <a:gd name="connsiteX159" fmla="*/ 3241520 w 7467600"/>
              <a:gd name="connsiteY159" fmla="*/ 4385112 h 6858000"/>
              <a:gd name="connsiteX160" fmla="*/ 3374575 w 7467600"/>
              <a:gd name="connsiteY160" fmla="*/ 4451517 h 6858000"/>
              <a:gd name="connsiteX161" fmla="*/ 3505221 w 7467600"/>
              <a:gd name="connsiteY161" fmla="*/ 4480757 h 6858000"/>
              <a:gd name="connsiteX162" fmla="*/ 2626982 w 7467600"/>
              <a:gd name="connsiteY162" fmla="*/ 4206450 h 6858000"/>
              <a:gd name="connsiteX163" fmla="*/ 1310106 w 7467600"/>
              <a:gd name="connsiteY163" fmla="*/ 3943217 h 6858000"/>
              <a:gd name="connsiteX164" fmla="*/ 854994 w 7467600"/>
              <a:gd name="connsiteY164" fmla="*/ 4399136 h 6858000"/>
              <a:gd name="connsiteX165" fmla="*/ 742462 w 7467600"/>
              <a:gd name="connsiteY165" fmla="*/ 4594648 h 6858000"/>
              <a:gd name="connsiteX166" fmla="*/ 820602 w 7467600"/>
              <a:gd name="connsiteY166" fmla="*/ 4485915 h 6858000"/>
              <a:gd name="connsiteX167" fmla="*/ 878295 w 7467600"/>
              <a:gd name="connsiteY167" fmla="*/ 4403594 h 6858000"/>
              <a:gd name="connsiteX168" fmla="*/ 1240607 w 7467600"/>
              <a:gd name="connsiteY168" fmla="*/ 4010401 h 6858000"/>
              <a:gd name="connsiteX169" fmla="*/ 1310106 w 7467600"/>
              <a:gd name="connsiteY169" fmla="*/ 3943217 h 6858000"/>
              <a:gd name="connsiteX170" fmla="*/ 1423113 w 7467600"/>
              <a:gd name="connsiteY170" fmla="*/ 3874565 h 6858000"/>
              <a:gd name="connsiteX171" fmla="*/ 1260565 w 7467600"/>
              <a:gd name="connsiteY171" fmla="*/ 4031982 h 6858000"/>
              <a:gd name="connsiteX172" fmla="*/ 901900 w 7467600"/>
              <a:gd name="connsiteY172" fmla="*/ 4421236 h 6858000"/>
              <a:gd name="connsiteX173" fmla="*/ 845044 w 7467600"/>
              <a:gd name="connsiteY173" fmla="*/ 4502436 h 6858000"/>
              <a:gd name="connsiteX174" fmla="*/ 685926 w 7467600"/>
              <a:gd name="connsiteY174" fmla="*/ 4703069 h 6858000"/>
              <a:gd name="connsiteX175" fmla="*/ 684248 w 7467600"/>
              <a:gd name="connsiteY175" fmla="*/ 4706721 h 6858000"/>
              <a:gd name="connsiteX176" fmla="*/ 1423113 w 7467600"/>
              <a:gd name="connsiteY176" fmla="*/ 3874565 h 6858000"/>
              <a:gd name="connsiteX177" fmla="*/ 3316479 w 7467600"/>
              <a:gd name="connsiteY177" fmla="*/ 3872136 h 6858000"/>
              <a:gd name="connsiteX178" fmla="*/ 3546806 w 7467600"/>
              <a:gd name="connsiteY178" fmla="*/ 4356139 h 6858000"/>
              <a:gd name="connsiteX179" fmla="*/ 3364433 w 7467600"/>
              <a:gd name="connsiteY179" fmla="*/ 3953121 h 6858000"/>
              <a:gd name="connsiteX180" fmla="*/ 3316479 w 7467600"/>
              <a:gd name="connsiteY180" fmla="*/ 3872136 h 6858000"/>
              <a:gd name="connsiteX181" fmla="*/ 3291335 w 7467600"/>
              <a:gd name="connsiteY181" fmla="*/ 3767420 h 6858000"/>
              <a:gd name="connsiteX182" fmla="*/ 3390805 w 7467600"/>
              <a:gd name="connsiteY182" fmla="*/ 3937163 h 6858000"/>
              <a:gd name="connsiteX183" fmla="*/ 3579062 w 7467600"/>
              <a:gd name="connsiteY183" fmla="*/ 4359040 h 6858000"/>
              <a:gd name="connsiteX184" fmla="*/ 3467355 w 7467600"/>
              <a:gd name="connsiteY184" fmla="*/ 3988130 h 6858000"/>
              <a:gd name="connsiteX185" fmla="*/ 3310753 w 7467600"/>
              <a:gd name="connsiteY185" fmla="*/ 3787140 h 6858000"/>
              <a:gd name="connsiteX186" fmla="*/ 3291335 w 7467600"/>
              <a:gd name="connsiteY186" fmla="*/ 3767420 h 6858000"/>
              <a:gd name="connsiteX187" fmla="*/ 1635889 w 7467600"/>
              <a:gd name="connsiteY187" fmla="*/ 3709494 h 6858000"/>
              <a:gd name="connsiteX188" fmla="*/ 1634800 w 7467600"/>
              <a:gd name="connsiteY188" fmla="*/ 3731111 h 6858000"/>
              <a:gd name="connsiteX189" fmla="*/ 1635889 w 7467600"/>
              <a:gd name="connsiteY189" fmla="*/ 3709494 h 6858000"/>
              <a:gd name="connsiteX190" fmla="*/ 1510397 w 7467600"/>
              <a:gd name="connsiteY190" fmla="*/ 3684705 h 6858000"/>
              <a:gd name="connsiteX191" fmla="*/ 1146550 w 7467600"/>
              <a:gd name="connsiteY191" fmla="*/ 3802012 h 6858000"/>
              <a:gd name="connsiteX192" fmla="*/ 698834 w 7467600"/>
              <a:gd name="connsiteY192" fmla="*/ 3952272 h 6858000"/>
              <a:gd name="connsiteX193" fmla="*/ 34256 w 7467600"/>
              <a:gd name="connsiteY193" fmla="*/ 4347603 h 6858000"/>
              <a:gd name="connsiteX194" fmla="*/ 527241 w 7467600"/>
              <a:gd name="connsiteY194" fmla="*/ 4065078 h 6858000"/>
              <a:gd name="connsiteX195" fmla="*/ 1510397 w 7467600"/>
              <a:gd name="connsiteY195" fmla="*/ 3684705 h 6858000"/>
              <a:gd name="connsiteX196" fmla="*/ 1313114 w 7467600"/>
              <a:gd name="connsiteY196" fmla="*/ 3655216 h 6858000"/>
              <a:gd name="connsiteX197" fmla="*/ 1109304 w 7467600"/>
              <a:gd name="connsiteY197" fmla="*/ 3669030 h 6858000"/>
              <a:gd name="connsiteX198" fmla="*/ 8129 w 7467600"/>
              <a:gd name="connsiteY198" fmla="*/ 4330519 h 6858000"/>
              <a:gd name="connsiteX199" fmla="*/ 687572 w 7467600"/>
              <a:gd name="connsiteY199" fmla="*/ 3925629 h 6858000"/>
              <a:gd name="connsiteX200" fmla="*/ 1138365 w 7467600"/>
              <a:gd name="connsiteY200" fmla="*/ 3774515 h 6858000"/>
              <a:gd name="connsiteX201" fmla="*/ 1505579 w 7467600"/>
              <a:gd name="connsiteY201" fmla="*/ 3655526 h 6858000"/>
              <a:gd name="connsiteX202" fmla="*/ 1313114 w 7467600"/>
              <a:gd name="connsiteY202" fmla="*/ 3655216 h 6858000"/>
              <a:gd name="connsiteX203" fmla="*/ 3655073 w 7467600"/>
              <a:gd name="connsiteY203" fmla="*/ 3650884 h 6858000"/>
              <a:gd name="connsiteX204" fmla="*/ 3989938 w 7467600"/>
              <a:gd name="connsiteY204" fmla="*/ 3991685 h 6858000"/>
              <a:gd name="connsiteX205" fmla="*/ 4393907 w 7467600"/>
              <a:gd name="connsiteY205" fmla="*/ 4261258 h 6858000"/>
              <a:gd name="connsiteX206" fmla="*/ 4648051 w 7467600"/>
              <a:gd name="connsiteY206" fmla="*/ 4374051 h 6858000"/>
              <a:gd name="connsiteX207" fmla="*/ 4383389 w 7467600"/>
              <a:gd name="connsiteY207" fmla="*/ 4184369 h 6858000"/>
              <a:gd name="connsiteX208" fmla="*/ 4165508 w 7467600"/>
              <a:gd name="connsiteY208" fmla="*/ 4035196 h 6858000"/>
              <a:gd name="connsiteX209" fmla="*/ 4068162 w 7467600"/>
              <a:gd name="connsiteY209" fmla="*/ 3953394 h 6858000"/>
              <a:gd name="connsiteX210" fmla="*/ 3981416 w 7467600"/>
              <a:gd name="connsiteY210" fmla="*/ 3880482 h 6858000"/>
              <a:gd name="connsiteX211" fmla="*/ 3800147 w 7467600"/>
              <a:gd name="connsiteY211" fmla="*/ 3749872 h 6858000"/>
              <a:gd name="connsiteX212" fmla="*/ 3655073 w 7467600"/>
              <a:gd name="connsiteY212" fmla="*/ 3650884 h 6858000"/>
              <a:gd name="connsiteX213" fmla="*/ 3670252 w 7467600"/>
              <a:gd name="connsiteY213" fmla="*/ 3622798 h 6858000"/>
              <a:gd name="connsiteX214" fmla="*/ 3817258 w 7467600"/>
              <a:gd name="connsiteY214" fmla="*/ 3723577 h 6858000"/>
              <a:gd name="connsiteX215" fmla="*/ 4000461 w 7467600"/>
              <a:gd name="connsiteY215" fmla="*/ 3855966 h 6858000"/>
              <a:gd name="connsiteX216" fmla="*/ 4088180 w 7467600"/>
              <a:gd name="connsiteY216" fmla="*/ 3929774 h 6858000"/>
              <a:gd name="connsiteX217" fmla="*/ 4184555 w 7467600"/>
              <a:gd name="connsiteY217" fmla="*/ 4010683 h 6858000"/>
              <a:gd name="connsiteX218" fmla="*/ 4399563 w 7467600"/>
              <a:gd name="connsiteY218" fmla="*/ 4158106 h 6858000"/>
              <a:gd name="connsiteX219" fmla="*/ 4684469 w 7467600"/>
              <a:gd name="connsiteY219" fmla="*/ 4364680 h 6858000"/>
              <a:gd name="connsiteX220" fmla="*/ 4690271 w 7467600"/>
              <a:gd name="connsiteY220" fmla="*/ 4370034 h 6858000"/>
              <a:gd name="connsiteX221" fmla="*/ 4136093 w 7467600"/>
              <a:gd name="connsiteY221" fmla="*/ 3858466 h 6858000"/>
              <a:gd name="connsiteX222" fmla="*/ 3670252 w 7467600"/>
              <a:gd name="connsiteY222" fmla="*/ 3622798 h 6858000"/>
              <a:gd name="connsiteX223" fmla="*/ 4440129 w 7467600"/>
              <a:gd name="connsiteY223" fmla="*/ 3448571 h 6858000"/>
              <a:gd name="connsiteX224" fmla="*/ 4856525 w 7467600"/>
              <a:gd name="connsiteY224" fmla="*/ 3915351 h 6858000"/>
              <a:gd name="connsiteX225" fmla="*/ 5059055 w 7467600"/>
              <a:gd name="connsiteY225" fmla="*/ 4108918 h 6858000"/>
              <a:gd name="connsiteX226" fmla="*/ 5290070 w 7467600"/>
              <a:gd name="connsiteY226" fmla="*/ 4263619 h 6858000"/>
              <a:gd name="connsiteX227" fmla="*/ 4834991 w 7467600"/>
              <a:gd name="connsiteY227" fmla="*/ 3830985 h 6858000"/>
              <a:gd name="connsiteX228" fmla="*/ 4440129 w 7467600"/>
              <a:gd name="connsiteY228" fmla="*/ 3448571 h 6858000"/>
              <a:gd name="connsiteX229" fmla="*/ 4441737 w 7467600"/>
              <a:gd name="connsiteY229" fmla="*/ 3399734 h 6858000"/>
              <a:gd name="connsiteX230" fmla="*/ 4431236 w 7467600"/>
              <a:gd name="connsiteY230" fmla="*/ 3400954 h 6858000"/>
              <a:gd name="connsiteX231" fmla="*/ 4557150 w 7467600"/>
              <a:gd name="connsiteY231" fmla="*/ 3510023 h 6858000"/>
              <a:gd name="connsiteX232" fmla="*/ 4856936 w 7467600"/>
              <a:gd name="connsiteY232" fmla="*/ 3809146 h 6858000"/>
              <a:gd name="connsiteX233" fmla="*/ 5111996 w 7467600"/>
              <a:gd name="connsiteY233" fmla="*/ 4065759 h 6858000"/>
              <a:gd name="connsiteX234" fmla="*/ 5388878 w 7467600"/>
              <a:gd name="connsiteY234" fmla="*/ 4300185 h 6858000"/>
              <a:gd name="connsiteX235" fmla="*/ 5425556 w 7467600"/>
              <a:gd name="connsiteY235" fmla="*/ 4308967 h 6858000"/>
              <a:gd name="connsiteX236" fmla="*/ 4943646 w 7467600"/>
              <a:gd name="connsiteY236" fmla="*/ 3822916 h 6858000"/>
              <a:gd name="connsiteX237" fmla="*/ 4594837 w 7467600"/>
              <a:gd name="connsiteY237" fmla="*/ 3532274 h 6858000"/>
              <a:gd name="connsiteX238" fmla="*/ 4441737 w 7467600"/>
              <a:gd name="connsiteY238" fmla="*/ 3399734 h 6858000"/>
              <a:gd name="connsiteX239" fmla="*/ 5425834 w 7467600"/>
              <a:gd name="connsiteY239" fmla="*/ 3162785 h 6858000"/>
              <a:gd name="connsiteX240" fmla="*/ 5401644 w 7467600"/>
              <a:gd name="connsiteY240" fmla="*/ 3617847 h 6858000"/>
              <a:gd name="connsiteX241" fmla="*/ 5467256 w 7467600"/>
              <a:gd name="connsiteY241" fmla="*/ 4175494 h 6858000"/>
              <a:gd name="connsiteX242" fmla="*/ 5448069 w 7467600"/>
              <a:gd name="connsiteY242" fmla="*/ 3567554 h 6858000"/>
              <a:gd name="connsiteX243" fmla="*/ 5425834 w 7467600"/>
              <a:gd name="connsiteY243" fmla="*/ 3162785 h 6858000"/>
              <a:gd name="connsiteX244" fmla="*/ 1318687 w 7467600"/>
              <a:gd name="connsiteY244" fmla="*/ 3113840 h 6858000"/>
              <a:gd name="connsiteX245" fmla="*/ 1066793 w 7467600"/>
              <a:gd name="connsiteY245" fmla="*/ 3212171 h 6858000"/>
              <a:gd name="connsiteX246" fmla="*/ 993319 w 7467600"/>
              <a:gd name="connsiteY246" fmla="*/ 3247648 h 6858000"/>
              <a:gd name="connsiteX247" fmla="*/ 853081 w 7467600"/>
              <a:gd name="connsiteY247" fmla="*/ 3312410 h 6858000"/>
              <a:gd name="connsiteX248" fmla="*/ 805957 w 7467600"/>
              <a:gd name="connsiteY248" fmla="*/ 3330443 h 6858000"/>
              <a:gd name="connsiteX249" fmla="*/ 1318687 w 7467600"/>
              <a:gd name="connsiteY249" fmla="*/ 3113840 h 6858000"/>
              <a:gd name="connsiteX250" fmla="*/ 5453702 w 7467600"/>
              <a:gd name="connsiteY250" fmla="*/ 3090882 h 6858000"/>
              <a:gd name="connsiteX251" fmla="*/ 5480135 w 7467600"/>
              <a:gd name="connsiteY251" fmla="*/ 3565802 h 6858000"/>
              <a:gd name="connsiteX252" fmla="*/ 5499023 w 7467600"/>
              <a:gd name="connsiteY252" fmla="*/ 4166310 h 6858000"/>
              <a:gd name="connsiteX253" fmla="*/ 5547022 w 7467600"/>
              <a:gd name="connsiteY253" fmla="*/ 3607838 h 6858000"/>
              <a:gd name="connsiteX254" fmla="*/ 5515964 w 7467600"/>
              <a:gd name="connsiteY254" fmla="*/ 3378541 h 6858000"/>
              <a:gd name="connsiteX255" fmla="*/ 5453702 w 7467600"/>
              <a:gd name="connsiteY255" fmla="*/ 3090882 h 6858000"/>
              <a:gd name="connsiteX256" fmla="*/ 1238695 w 7467600"/>
              <a:gd name="connsiteY256" fmla="*/ 3076820 h 6858000"/>
              <a:gd name="connsiteX257" fmla="*/ 716371 w 7467600"/>
              <a:gd name="connsiteY257" fmla="*/ 3293249 h 6858000"/>
              <a:gd name="connsiteX258" fmla="*/ 579522 w 7467600"/>
              <a:gd name="connsiteY258" fmla="*/ 3371759 h 6858000"/>
              <a:gd name="connsiteX259" fmla="*/ 600288 w 7467600"/>
              <a:gd name="connsiteY259" fmla="*/ 3365555 h 6858000"/>
              <a:gd name="connsiteX260" fmla="*/ 840692 w 7467600"/>
              <a:gd name="connsiteY260" fmla="*/ 3284921 h 6858000"/>
              <a:gd name="connsiteX261" fmla="*/ 979248 w 7467600"/>
              <a:gd name="connsiteY261" fmla="*/ 3221003 h 6858000"/>
              <a:gd name="connsiteX262" fmla="*/ 1053282 w 7467600"/>
              <a:gd name="connsiteY262" fmla="*/ 3185247 h 6858000"/>
              <a:gd name="connsiteX263" fmla="*/ 1320603 w 7467600"/>
              <a:gd name="connsiteY263" fmla="*/ 3081281 h 6858000"/>
              <a:gd name="connsiteX264" fmla="*/ 1238695 w 7467600"/>
              <a:gd name="connsiteY264" fmla="*/ 3076820 h 6858000"/>
              <a:gd name="connsiteX265" fmla="*/ 5425627 w 7467600"/>
              <a:gd name="connsiteY265" fmla="*/ 2954192 h 6858000"/>
              <a:gd name="connsiteX266" fmla="*/ 5470770 w 7467600"/>
              <a:gd name="connsiteY266" fmla="*/ 3005435 h 6858000"/>
              <a:gd name="connsiteX267" fmla="*/ 5519779 w 7467600"/>
              <a:gd name="connsiteY267" fmla="*/ 4359223 h 6858000"/>
              <a:gd name="connsiteX268" fmla="*/ 5520293 w 7467600"/>
              <a:gd name="connsiteY268" fmla="*/ 4360602 h 6858000"/>
              <a:gd name="connsiteX269" fmla="*/ 5767221 w 7467600"/>
              <a:gd name="connsiteY269" fmla="*/ 4665564 h 6858000"/>
              <a:gd name="connsiteX270" fmla="*/ 6937169 w 7467600"/>
              <a:gd name="connsiteY270" fmla="*/ 4815941 h 6858000"/>
              <a:gd name="connsiteX271" fmla="*/ 6953922 w 7467600"/>
              <a:gd name="connsiteY271" fmla="*/ 4890068 h 6858000"/>
              <a:gd name="connsiteX272" fmla="*/ 6071359 w 7467600"/>
              <a:gd name="connsiteY272" fmla="*/ 4770770 h 6858000"/>
              <a:gd name="connsiteX273" fmla="*/ 6038839 w 7467600"/>
              <a:gd name="connsiteY273" fmla="*/ 4764474 h 6858000"/>
              <a:gd name="connsiteX274" fmla="*/ 6038706 w 7467600"/>
              <a:gd name="connsiteY274" fmla="*/ 4763847 h 6858000"/>
              <a:gd name="connsiteX275" fmla="*/ 6037784 w 7467600"/>
              <a:gd name="connsiteY275" fmla="*/ 4764270 h 6858000"/>
              <a:gd name="connsiteX276" fmla="*/ 6038839 w 7467600"/>
              <a:gd name="connsiteY276" fmla="*/ 4764474 h 6858000"/>
              <a:gd name="connsiteX277" fmla="*/ 6040338 w 7467600"/>
              <a:gd name="connsiteY277" fmla="*/ 4771418 h 6858000"/>
              <a:gd name="connsiteX278" fmla="*/ 6024488 w 7467600"/>
              <a:gd name="connsiteY278" fmla="*/ 4809903 h 6858000"/>
              <a:gd name="connsiteX279" fmla="*/ 5599771 w 7467600"/>
              <a:gd name="connsiteY279" fmla="*/ 5509652 h 6858000"/>
              <a:gd name="connsiteX280" fmla="*/ 5548843 w 7467600"/>
              <a:gd name="connsiteY280" fmla="*/ 5563845 h 6858000"/>
              <a:gd name="connsiteX281" fmla="*/ 5940952 w 7467600"/>
              <a:gd name="connsiteY281" fmla="*/ 6250028 h 6858000"/>
              <a:gd name="connsiteX282" fmla="*/ 6043441 w 7467600"/>
              <a:gd name="connsiteY282" fmla="*/ 6665847 h 6858000"/>
              <a:gd name="connsiteX283" fmla="*/ 6093432 w 7467600"/>
              <a:gd name="connsiteY283" fmla="*/ 6858000 h 6858000"/>
              <a:gd name="connsiteX284" fmla="*/ 6034344 w 7467600"/>
              <a:gd name="connsiteY284" fmla="*/ 6858000 h 6858000"/>
              <a:gd name="connsiteX285" fmla="*/ 6026679 w 7467600"/>
              <a:gd name="connsiteY285" fmla="*/ 6836959 h 6858000"/>
              <a:gd name="connsiteX286" fmla="*/ 5800441 w 7467600"/>
              <a:gd name="connsiteY286" fmla="*/ 6335286 h 6858000"/>
              <a:gd name="connsiteX287" fmla="*/ 5526562 w 7467600"/>
              <a:gd name="connsiteY287" fmla="*/ 5705388 h 6858000"/>
              <a:gd name="connsiteX288" fmla="*/ 5519640 w 7467600"/>
              <a:gd name="connsiteY288" fmla="*/ 5683774 h 6858000"/>
              <a:gd name="connsiteX289" fmla="*/ 5844559 w 7467600"/>
              <a:gd name="connsiteY289" fmla="*/ 6553349 h 6858000"/>
              <a:gd name="connsiteX290" fmla="*/ 5975994 w 7467600"/>
              <a:gd name="connsiteY290" fmla="*/ 6858000 h 6858000"/>
              <a:gd name="connsiteX291" fmla="*/ 5898547 w 7467600"/>
              <a:gd name="connsiteY291" fmla="*/ 6858000 h 6858000"/>
              <a:gd name="connsiteX292" fmla="*/ 5682041 w 7467600"/>
              <a:gd name="connsiteY292" fmla="*/ 6355860 h 6858000"/>
              <a:gd name="connsiteX293" fmla="*/ 5461758 w 7467600"/>
              <a:gd name="connsiteY293" fmla="*/ 5820220 h 6858000"/>
              <a:gd name="connsiteX294" fmla="*/ 5237282 w 7467600"/>
              <a:gd name="connsiteY294" fmla="*/ 6579086 h 6858000"/>
              <a:gd name="connsiteX295" fmla="*/ 5115009 w 7467600"/>
              <a:gd name="connsiteY295" fmla="*/ 6858000 h 6858000"/>
              <a:gd name="connsiteX296" fmla="*/ 5028074 w 7467600"/>
              <a:gd name="connsiteY296" fmla="*/ 6858000 h 6858000"/>
              <a:gd name="connsiteX297" fmla="*/ 5079508 w 7467600"/>
              <a:gd name="connsiteY297" fmla="*/ 6749074 h 6858000"/>
              <a:gd name="connsiteX298" fmla="*/ 5371846 w 7467600"/>
              <a:gd name="connsiteY298" fmla="*/ 5924413 h 6858000"/>
              <a:gd name="connsiteX299" fmla="*/ 5270512 w 7467600"/>
              <a:gd name="connsiteY299" fmla="*/ 6138975 h 6858000"/>
              <a:gd name="connsiteX300" fmla="*/ 5062409 w 7467600"/>
              <a:gd name="connsiteY300" fmla="*/ 6653544 h 6858000"/>
              <a:gd name="connsiteX301" fmla="*/ 5036628 w 7467600"/>
              <a:gd name="connsiteY301" fmla="*/ 6754247 h 6858000"/>
              <a:gd name="connsiteX302" fmla="*/ 5009112 w 7467600"/>
              <a:gd name="connsiteY302" fmla="*/ 6858000 h 6858000"/>
              <a:gd name="connsiteX303" fmla="*/ 4976679 w 7467600"/>
              <a:gd name="connsiteY303" fmla="*/ 6858000 h 6858000"/>
              <a:gd name="connsiteX304" fmla="*/ 5006537 w 7467600"/>
              <a:gd name="connsiteY304" fmla="*/ 6747068 h 6858000"/>
              <a:gd name="connsiteX305" fmla="*/ 5032723 w 7467600"/>
              <a:gd name="connsiteY305" fmla="*/ 6644957 h 6858000"/>
              <a:gd name="connsiteX306" fmla="*/ 5242949 w 7467600"/>
              <a:gd name="connsiteY306" fmla="*/ 6125175 h 6858000"/>
              <a:gd name="connsiteX307" fmla="*/ 5286321 w 7467600"/>
              <a:gd name="connsiteY307" fmla="*/ 6033555 h 6858000"/>
              <a:gd name="connsiteX308" fmla="*/ 5008210 w 7467600"/>
              <a:gd name="connsiteY308" fmla="*/ 6649194 h 6858000"/>
              <a:gd name="connsiteX309" fmla="*/ 4986321 w 7467600"/>
              <a:gd name="connsiteY309" fmla="*/ 6765687 h 6858000"/>
              <a:gd name="connsiteX310" fmla="*/ 4973474 w 7467600"/>
              <a:gd name="connsiteY310" fmla="*/ 6858000 h 6858000"/>
              <a:gd name="connsiteX311" fmla="*/ 4907178 w 7467600"/>
              <a:gd name="connsiteY311" fmla="*/ 6858000 h 6858000"/>
              <a:gd name="connsiteX312" fmla="*/ 4910810 w 7467600"/>
              <a:gd name="connsiteY312" fmla="*/ 6829660 h 6858000"/>
              <a:gd name="connsiteX313" fmla="*/ 4987461 w 7467600"/>
              <a:gd name="connsiteY313" fmla="*/ 6432994 h 6858000"/>
              <a:gd name="connsiteX314" fmla="*/ 5179262 w 7467600"/>
              <a:gd name="connsiteY314" fmla="*/ 6035044 h 6858000"/>
              <a:gd name="connsiteX315" fmla="*/ 4689678 w 7467600"/>
              <a:gd name="connsiteY315" fmla="*/ 6440241 h 6858000"/>
              <a:gd name="connsiteX316" fmla="*/ 4477543 w 7467600"/>
              <a:gd name="connsiteY316" fmla="*/ 6674836 h 6858000"/>
              <a:gd name="connsiteX317" fmla="*/ 4329957 w 7467600"/>
              <a:gd name="connsiteY317" fmla="*/ 6858000 h 6858000"/>
              <a:gd name="connsiteX318" fmla="*/ 4218595 w 7467600"/>
              <a:gd name="connsiteY318" fmla="*/ 6858000 h 6858000"/>
              <a:gd name="connsiteX319" fmla="*/ 4368888 w 7467600"/>
              <a:gd name="connsiteY319" fmla="*/ 6668412 h 6858000"/>
              <a:gd name="connsiteX320" fmla="*/ 4563091 w 7467600"/>
              <a:gd name="connsiteY320" fmla="*/ 6442508 h 6858000"/>
              <a:gd name="connsiteX321" fmla="*/ 5387324 w 7467600"/>
              <a:gd name="connsiteY321" fmla="*/ 5705830 h 6858000"/>
              <a:gd name="connsiteX322" fmla="*/ 5073620 w 7467600"/>
              <a:gd name="connsiteY322" fmla="*/ 5955437 h 6858000"/>
              <a:gd name="connsiteX323" fmla="*/ 4689789 w 7467600"/>
              <a:gd name="connsiteY323" fmla="*/ 6268382 h 6858000"/>
              <a:gd name="connsiteX324" fmla="*/ 4418722 w 7467600"/>
              <a:gd name="connsiteY324" fmla="*/ 6570886 h 6858000"/>
              <a:gd name="connsiteX325" fmla="*/ 4214944 w 7467600"/>
              <a:gd name="connsiteY325" fmla="*/ 6858000 h 6858000"/>
              <a:gd name="connsiteX326" fmla="*/ 4177898 w 7467600"/>
              <a:gd name="connsiteY326" fmla="*/ 6858000 h 6858000"/>
              <a:gd name="connsiteX327" fmla="*/ 4391597 w 7467600"/>
              <a:gd name="connsiteY327" fmla="*/ 6556370 h 6858000"/>
              <a:gd name="connsiteX328" fmla="*/ 4668889 w 7467600"/>
              <a:gd name="connsiteY328" fmla="*/ 6246399 h 6858000"/>
              <a:gd name="connsiteX329" fmla="*/ 5055427 w 7467600"/>
              <a:gd name="connsiteY329" fmla="*/ 5931476 h 6858000"/>
              <a:gd name="connsiteX330" fmla="*/ 5371814 w 7467600"/>
              <a:gd name="connsiteY330" fmla="*/ 5678975 h 6858000"/>
              <a:gd name="connsiteX331" fmla="*/ 4987918 w 7467600"/>
              <a:gd name="connsiteY331" fmla="*/ 5838701 h 6858000"/>
              <a:gd name="connsiteX332" fmla="*/ 4317146 w 7467600"/>
              <a:gd name="connsiteY332" fmla="*/ 6587716 h 6858000"/>
              <a:gd name="connsiteX333" fmla="*/ 4171627 w 7467600"/>
              <a:gd name="connsiteY333" fmla="*/ 6858000 h 6858000"/>
              <a:gd name="connsiteX334" fmla="*/ 4081585 w 7467600"/>
              <a:gd name="connsiteY334" fmla="*/ 6858000 h 6858000"/>
              <a:gd name="connsiteX335" fmla="*/ 4238603 w 7467600"/>
              <a:gd name="connsiteY335" fmla="*/ 6559341 h 6858000"/>
              <a:gd name="connsiteX336" fmla="*/ 4778333 w 7467600"/>
              <a:gd name="connsiteY336" fmla="*/ 5873626 h 6858000"/>
              <a:gd name="connsiteX337" fmla="*/ 5414185 w 7467600"/>
              <a:gd name="connsiteY337" fmla="*/ 5573882 h 6858000"/>
              <a:gd name="connsiteX338" fmla="*/ 5959648 w 7467600"/>
              <a:gd name="connsiteY338" fmla="*/ 4760797 h 6858000"/>
              <a:gd name="connsiteX339" fmla="*/ 5355019 w 7467600"/>
              <a:gd name="connsiteY339" fmla="*/ 4734672 h 6858000"/>
              <a:gd name="connsiteX340" fmla="*/ 5083565 w 7467600"/>
              <a:gd name="connsiteY340" fmla="*/ 5179121 h 6858000"/>
              <a:gd name="connsiteX341" fmla="*/ 4713577 w 7467600"/>
              <a:gd name="connsiteY341" fmla="*/ 5616803 h 6858000"/>
              <a:gd name="connsiteX342" fmla="*/ 3989559 w 7467600"/>
              <a:gd name="connsiteY342" fmla="*/ 6145945 h 6858000"/>
              <a:gd name="connsiteX343" fmla="*/ 3939824 w 7467600"/>
              <a:gd name="connsiteY343" fmla="*/ 6066900 h 6858000"/>
              <a:gd name="connsiteX344" fmla="*/ 4584537 w 7467600"/>
              <a:gd name="connsiteY344" fmla="*/ 5324826 h 6858000"/>
              <a:gd name="connsiteX345" fmla="*/ 5037105 w 7467600"/>
              <a:gd name="connsiteY345" fmla="*/ 5088765 h 6858000"/>
              <a:gd name="connsiteX346" fmla="*/ 5039930 w 7467600"/>
              <a:gd name="connsiteY346" fmla="*/ 5089585 h 6858000"/>
              <a:gd name="connsiteX347" fmla="*/ 5263764 w 7467600"/>
              <a:gd name="connsiteY347" fmla="*/ 4735525 h 6858000"/>
              <a:gd name="connsiteX348" fmla="*/ 4086300 w 7467600"/>
              <a:gd name="connsiteY348" fmla="*/ 4884599 h 6858000"/>
              <a:gd name="connsiteX349" fmla="*/ 4085485 w 7467600"/>
              <a:gd name="connsiteY349" fmla="*/ 4899070 h 6858000"/>
              <a:gd name="connsiteX350" fmla="*/ 3871915 w 7467600"/>
              <a:gd name="connsiteY350" fmla="*/ 5253645 h 6858000"/>
              <a:gd name="connsiteX351" fmla="*/ 3799374 w 7467600"/>
              <a:gd name="connsiteY351" fmla="*/ 5466127 h 6858000"/>
              <a:gd name="connsiteX352" fmla="*/ 3498850 w 7467600"/>
              <a:gd name="connsiteY352" fmla="*/ 6661888 h 6858000"/>
              <a:gd name="connsiteX353" fmla="*/ 3399216 w 7467600"/>
              <a:gd name="connsiteY353" fmla="*/ 6858000 h 6858000"/>
              <a:gd name="connsiteX354" fmla="*/ 3303688 w 7467600"/>
              <a:gd name="connsiteY354" fmla="*/ 6858000 h 6858000"/>
              <a:gd name="connsiteX355" fmla="*/ 3391774 w 7467600"/>
              <a:gd name="connsiteY355" fmla="*/ 6697181 h 6858000"/>
              <a:gd name="connsiteX356" fmla="*/ 3735540 w 7467600"/>
              <a:gd name="connsiteY356" fmla="*/ 5546923 h 6858000"/>
              <a:gd name="connsiteX357" fmla="*/ 3729438 w 7467600"/>
              <a:gd name="connsiteY357" fmla="*/ 5569058 h 6858000"/>
              <a:gd name="connsiteX358" fmla="*/ 3707782 w 7467600"/>
              <a:gd name="connsiteY358" fmla="*/ 5644908 h 6858000"/>
              <a:gd name="connsiteX359" fmla="*/ 3583827 w 7467600"/>
              <a:gd name="connsiteY359" fmla="*/ 6039215 h 6858000"/>
              <a:gd name="connsiteX360" fmla="*/ 3547861 w 7467600"/>
              <a:gd name="connsiteY360" fmla="*/ 6129609 h 6858000"/>
              <a:gd name="connsiteX361" fmla="*/ 3490905 w 7467600"/>
              <a:gd name="connsiteY361" fmla="*/ 6277660 h 6858000"/>
              <a:gd name="connsiteX362" fmla="*/ 3455859 w 7467600"/>
              <a:gd name="connsiteY362" fmla="*/ 6391301 h 6858000"/>
              <a:gd name="connsiteX363" fmla="*/ 3429112 w 7467600"/>
              <a:gd name="connsiteY363" fmla="*/ 6479469 h 6858000"/>
              <a:gd name="connsiteX364" fmla="*/ 3304862 w 7467600"/>
              <a:gd name="connsiteY364" fmla="*/ 6796476 h 6858000"/>
              <a:gd name="connsiteX365" fmla="*/ 3276071 w 7467600"/>
              <a:gd name="connsiteY365" fmla="*/ 6858000 h 6858000"/>
              <a:gd name="connsiteX366" fmla="*/ 3240805 w 7467600"/>
              <a:gd name="connsiteY366" fmla="*/ 6858000 h 6858000"/>
              <a:gd name="connsiteX367" fmla="*/ 3275917 w 7467600"/>
              <a:gd name="connsiteY367" fmla="*/ 6783192 h 6858000"/>
              <a:gd name="connsiteX368" fmla="*/ 3399358 w 7467600"/>
              <a:gd name="connsiteY368" fmla="*/ 6469011 h 6858000"/>
              <a:gd name="connsiteX369" fmla="*/ 3425650 w 7467600"/>
              <a:gd name="connsiteY369" fmla="*/ 6381333 h 6858000"/>
              <a:gd name="connsiteX370" fmla="*/ 3460661 w 7467600"/>
              <a:gd name="connsiteY370" fmla="*/ 6266763 h 6858000"/>
              <a:gd name="connsiteX371" fmla="*/ 3518021 w 7467600"/>
              <a:gd name="connsiteY371" fmla="*/ 6117298 h 6858000"/>
              <a:gd name="connsiteX372" fmla="*/ 3554035 w 7467600"/>
              <a:gd name="connsiteY372" fmla="*/ 6027832 h 6858000"/>
              <a:gd name="connsiteX373" fmla="*/ 3677174 w 7467600"/>
              <a:gd name="connsiteY373" fmla="*/ 5636351 h 6858000"/>
              <a:gd name="connsiteX374" fmla="*/ 3698819 w 7467600"/>
              <a:gd name="connsiteY374" fmla="*/ 5560503 h 6858000"/>
              <a:gd name="connsiteX375" fmla="*/ 3702094 w 7467600"/>
              <a:gd name="connsiteY375" fmla="*/ 5549194 h 6858000"/>
              <a:gd name="connsiteX376" fmla="*/ 3398355 w 7467600"/>
              <a:gd name="connsiteY376" fmla="*/ 6094603 h 6858000"/>
              <a:gd name="connsiteX377" fmla="*/ 3193941 w 7467600"/>
              <a:gd name="connsiteY377" fmla="*/ 6798775 h 6858000"/>
              <a:gd name="connsiteX378" fmla="*/ 3184140 w 7467600"/>
              <a:gd name="connsiteY378" fmla="*/ 6858000 h 6858000"/>
              <a:gd name="connsiteX379" fmla="*/ 3099978 w 7467600"/>
              <a:gd name="connsiteY379" fmla="*/ 6858000 h 6858000"/>
              <a:gd name="connsiteX380" fmla="*/ 3101556 w 7467600"/>
              <a:gd name="connsiteY380" fmla="*/ 6843337 h 6858000"/>
              <a:gd name="connsiteX381" fmla="*/ 3370162 w 7467600"/>
              <a:gd name="connsiteY381" fmla="*/ 5785550 h 6858000"/>
              <a:gd name="connsiteX382" fmla="*/ 3746477 w 7467600"/>
              <a:gd name="connsiteY382" fmla="*/ 5377889 h 6858000"/>
              <a:gd name="connsiteX383" fmla="*/ 3863399 w 7467600"/>
              <a:gd name="connsiteY383" fmla="*/ 5087257 h 6858000"/>
              <a:gd name="connsiteX384" fmla="*/ 3968712 w 7467600"/>
              <a:gd name="connsiteY384" fmla="*/ 4913989 h 6858000"/>
              <a:gd name="connsiteX385" fmla="*/ 2792390 w 7467600"/>
              <a:gd name="connsiteY385" fmla="*/ 5382974 h 6858000"/>
              <a:gd name="connsiteX386" fmla="*/ 2714982 w 7467600"/>
              <a:gd name="connsiteY386" fmla="*/ 5427051 h 6858000"/>
              <a:gd name="connsiteX387" fmla="*/ 2813361 w 7467600"/>
              <a:gd name="connsiteY387" fmla="*/ 6023912 h 6858000"/>
              <a:gd name="connsiteX388" fmla="*/ 2688430 w 7467600"/>
              <a:gd name="connsiteY388" fmla="*/ 6801564 h 6858000"/>
              <a:gd name="connsiteX389" fmla="*/ 2629626 w 7467600"/>
              <a:gd name="connsiteY389" fmla="*/ 6763394 h 6858000"/>
              <a:gd name="connsiteX390" fmla="*/ 2565328 w 7467600"/>
              <a:gd name="connsiteY390" fmla="*/ 5516399 h 6858000"/>
              <a:gd name="connsiteX391" fmla="*/ 1922999 w 7467600"/>
              <a:gd name="connsiteY391" fmla="*/ 5980343 h 6858000"/>
              <a:gd name="connsiteX392" fmla="*/ 1950261 w 7467600"/>
              <a:gd name="connsiteY392" fmla="*/ 6405858 h 6858000"/>
              <a:gd name="connsiteX393" fmla="*/ 2365554 w 7467600"/>
              <a:gd name="connsiteY393" fmla="*/ 6759107 h 6858000"/>
              <a:gd name="connsiteX394" fmla="*/ 2424142 w 7467600"/>
              <a:gd name="connsiteY394" fmla="*/ 6858000 h 6858000"/>
              <a:gd name="connsiteX395" fmla="*/ 2395994 w 7467600"/>
              <a:gd name="connsiteY395" fmla="*/ 6858000 h 6858000"/>
              <a:gd name="connsiteX396" fmla="*/ 2392863 w 7467600"/>
              <a:gd name="connsiteY396" fmla="*/ 6852964 h 6858000"/>
              <a:gd name="connsiteX397" fmla="*/ 2017589 w 7467600"/>
              <a:gd name="connsiteY397" fmla="*/ 6493982 h 6858000"/>
              <a:gd name="connsiteX398" fmla="*/ 2147336 w 7467600"/>
              <a:gd name="connsiteY398" fmla="*/ 6594052 h 6858000"/>
              <a:gd name="connsiteX399" fmla="*/ 2207047 w 7467600"/>
              <a:gd name="connsiteY399" fmla="*/ 6654540 h 6858000"/>
              <a:gd name="connsiteX400" fmla="*/ 2299106 w 7467600"/>
              <a:gd name="connsiteY400" fmla="*/ 6778931 h 6858000"/>
              <a:gd name="connsiteX401" fmla="*/ 2314430 w 7467600"/>
              <a:gd name="connsiteY401" fmla="*/ 6801144 h 6858000"/>
              <a:gd name="connsiteX402" fmla="*/ 2352406 w 7467600"/>
              <a:gd name="connsiteY402" fmla="*/ 6858000 h 6858000"/>
              <a:gd name="connsiteX403" fmla="*/ 2314492 w 7467600"/>
              <a:gd name="connsiteY403" fmla="*/ 6858000 h 6858000"/>
              <a:gd name="connsiteX404" fmla="*/ 2288095 w 7467600"/>
              <a:gd name="connsiteY404" fmla="*/ 6818030 h 6858000"/>
              <a:gd name="connsiteX405" fmla="*/ 2272768 w 7467600"/>
              <a:gd name="connsiteY405" fmla="*/ 6795822 h 6858000"/>
              <a:gd name="connsiteX406" fmla="*/ 2182715 w 7467600"/>
              <a:gd name="connsiteY406" fmla="*/ 6675071 h 6858000"/>
              <a:gd name="connsiteX407" fmla="*/ 2032061 w 7467600"/>
              <a:gd name="connsiteY407" fmla="*/ 6541380 h 6858000"/>
              <a:gd name="connsiteX408" fmla="*/ 2257220 w 7467600"/>
              <a:gd name="connsiteY408" fmla="*/ 6826257 h 6858000"/>
              <a:gd name="connsiteX409" fmla="*/ 2281324 w 7467600"/>
              <a:gd name="connsiteY409" fmla="*/ 6858000 h 6858000"/>
              <a:gd name="connsiteX410" fmla="*/ 2242860 w 7467600"/>
              <a:gd name="connsiteY410" fmla="*/ 6858000 h 6858000"/>
              <a:gd name="connsiteX411" fmla="*/ 2232818 w 7467600"/>
              <a:gd name="connsiteY411" fmla="*/ 6844926 h 6858000"/>
              <a:gd name="connsiteX412" fmla="*/ 1990172 w 7467600"/>
              <a:gd name="connsiteY412" fmla="*/ 6542121 h 6858000"/>
              <a:gd name="connsiteX413" fmla="*/ 2124090 w 7467600"/>
              <a:gd name="connsiteY413" fmla="*/ 6761017 h 6858000"/>
              <a:gd name="connsiteX414" fmla="*/ 2200380 w 7467600"/>
              <a:gd name="connsiteY414" fmla="*/ 6858000 h 6858000"/>
              <a:gd name="connsiteX415" fmla="*/ 2147507 w 7467600"/>
              <a:gd name="connsiteY415" fmla="*/ 6858000 h 6858000"/>
              <a:gd name="connsiteX416" fmla="*/ 2070668 w 7467600"/>
              <a:gd name="connsiteY416" fmla="*/ 6761520 h 6858000"/>
              <a:gd name="connsiteX417" fmla="*/ 1975142 w 7467600"/>
              <a:gd name="connsiteY417" fmla="*/ 6585570 h 6858000"/>
              <a:gd name="connsiteX418" fmla="*/ 2050035 w 7467600"/>
              <a:gd name="connsiteY418" fmla="*/ 6813345 h 6858000"/>
              <a:gd name="connsiteX419" fmla="*/ 2063025 w 7467600"/>
              <a:gd name="connsiteY419" fmla="*/ 6858000 h 6858000"/>
              <a:gd name="connsiteX420" fmla="*/ 2021675 w 7467600"/>
              <a:gd name="connsiteY420" fmla="*/ 6858000 h 6858000"/>
              <a:gd name="connsiteX421" fmla="*/ 2019308 w 7467600"/>
              <a:gd name="connsiteY421" fmla="*/ 6847118 h 6858000"/>
              <a:gd name="connsiteX422" fmla="*/ 1938835 w 7467600"/>
              <a:gd name="connsiteY422" fmla="*/ 6551160 h 6858000"/>
              <a:gd name="connsiteX423" fmla="*/ 1953230 w 7467600"/>
              <a:gd name="connsiteY423" fmla="*/ 6759699 h 6858000"/>
              <a:gd name="connsiteX424" fmla="*/ 1956763 w 7467600"/>
              <a:gd name="connsiteY424" fmla="*/ 6778191 h 6858000"/>
              <a:gd name="connsiteX425" fmla="*/ 1967925 w 7467600"/>
              <a:gd name="connsiteY425" fmla="*/ 6858000 h 6858000"/>
              <a:gd name="connsiteX426" fmla="*/ 1936622 w 7467600"/>
              <a:gd name="connsiteY426" fmla="*/ 6858000 h 6858000"/>
              <a:gd name="connsiteX427" fmla="*/ 1926261 w 7467600"/>
              <a:gd name="connsiteY427" fmla="*/ 6784064 h 6858000"/>
              <a:gd name="connsiteX428" fmla="*/ 1922724 w 7467600"/>
              <a:gd name="connsiteY428" fmla="*/ 6765577 h 6858000"/>
              <a:gd name="connsiteX429" fmla="*/ 1904650 w 7467600"/>
              <a:gd name="connsiteY429" fmla="*/ 6639616 h 6858000"/>
              <a:gd name="connsiteX430" fmla="*/ 1885273 w 7467600"/>
              <a:gd name="connsiteY430" fmla="*/ 6858000 h 6858000"/>
              <a:gd name="connsiteX431" fmla="*/ 1854363 w 7467600"/>
              <a:gd name="connsiteY431" fmla="*/ 6858000 h 6858000"/>
              <a:gd name="connsiteX432" fmla="*/ 1880391 w 7467600"/>
              <a:gd name="connsiteY432" fmla="*/ 6603796 h 6858000"/>
              <a:gd name="connsiteX433" fmla="*/ 1818273 w 7467600"/>
              <a:gd name="connsiteY433" fmla="*/ 6715729 h 6858000"/>
              <a:gd name="connsiteX434" fmla="*/ 1794691 w 7467600"/>
              <a:gd name="connsiteY434" fmla="*/ 6843239 h 6858000"/>
              <a:gd name="connsiteX435" fmla="*/ 1794914 w 7467600"/>
              <a:gd name="connsiteY435" fmla="*/ 6858000 h 6858000"/>
              <a:gd name="connsiteX436" fmla="*/ 1746128 w 7467600"/>
              <a:gd name="connsiteY436" fmla="*/ 6858000 h 6858000"/>
              <a:gd name="connsiteX437" fmla="*/ 1753934 w 7467600"/>
              <a:gd name="connsiteY437" fmla="*/ 6724796 h 6858000"/>
              <a:gd name="connsiteX438" fmla="*/ 1792053 w 7467600"/>
              <a:gd name="connsiteY438" fmla="*/ 6572396 h 6858000"/>
              <a:gd name="connsiteX439" fmla="*/ 1862248 w 7467600"/>
              <a:gd name="connsiteY439" fmla="*/ 6266397 h 6858000"/>
              <a:gd name="connsiteX440" fmla="*/ 1862250 w 7467600"/>
              <a:gd name="connsiteY440" fmla="*/ 6033531 h 6858000"/>
              <a:gd name="connsiteX441" fmla="*/ 1211999 w 7467600"/>
              <a:gd name="connsiteY441" fmla="*/ 6683610 h 6858000"/>
              <a:gd name="connsiteX442" fmla="*/ 1213266 w 7467600"/>
              <a:gd name="connsiteY442" fmla="*/ 6691947 h 6858000"/>
              <a:gd name="connsiteX443" fmla="*/ 1203370 w 7467600"/>
              <a:gd name="connsiteY443" fmla="*/ 6850676 h 6858000"/>
              <a:gd name="connsiteX444" fmla="*/ 1203671 w 7467600"/>
              <a:gd name="connsiteY444" fmla="*/ 6858000 h 6858000"/>
              <a:gd name="connsiteX445" fmla="*/ 1143180 w 7467600"/>
              <a:gd name="connsiteY445" fmla="*/ 6858000 h 6858000"/>
              <a:gd name="connsiteX446" fmla="*/ 1142176 w 7467600"/>
              <a:gd name="connsiteY446" fmla="*/ 6766045 h 6858000"/>
              <a:gd name="connsiteX447" fmla="*/ 1067484 w 7467600"/>
              <a:gd name="connsiteY447" fmla="*/ 6858000 h 6858000"/>
              <a:gd name="connsiteX448" fmla="*/ 953928 w 7467600"/>
              <a:gd name="connsiteY448" fmla="*/ 6858000 h 6858000"/>
              <a:gd name="connsiteX449" fmla="*/ 959715 w 7467600"/>
              <a:gd name="connsiteY449" fmla="*/ 6850185 h 6858000"/>
              <a:gd name="connsiteX450" fmla="*/ 1483788 w 7467600"/>
              <a:gd name="connsiteY450" fmla="*/ 6259174 h 6858000"/>
              <a:gd name="connsiteX451" fmla="*/ 1100671 w 7467600"/>
              <a:gd name="connsiteY451" fmla="*/ 6252137 h 6858000"/>
              <a:gd name="connsiteX452" fmla="*/ 1090144 w 7467600"/>
              <a:gd name="connsiteY452" fmla="*/ 6256748 h 6858000"/>
              <a:gd name="connsiteX453" fmla="*/ 1095872 w 7467600"/>
              <a:gd name="connsiteY453" fmla="*/ 6271892 h 6858000"/>
              <a:gd name="connsiteX454" fmla="*/ 262785 w 7467600"/>
              <a:gd name="connsiteY454" fmla="*/ 6845450 h 6858000"/>
              <a:gd name="connsiteX455" fmla="*/ 209968 w 7467600"/>
              <a:gd name="connsiteY455" fmla="*/ 6770713 h 6858000"/>
              <a:gd name="connsiteX456" fmla="*/ 873460 w 7467600"/>
              <a:gd name="connsiteY456" fmla="*/ 6253768 h 6858000"/>
              <a:gd name="connsiteX457" fmla="*/ 192686 w 7467600"/>
              <a:gd name="connsiteY457" fmla="*/ 5849257 h 6858000"/>
              <a:gd name="connsiteX458" fmla="*/ 4696 w 7467600"/>
              <a:gd name="connsiteY458" fmla="*/ 5697668 h 6858000"/>
              <a:gd name="connsiteX459" fmla="*/ 0 w 7467600"/>
              <a:gd name="connsiteY459" fmla="*/ 5689984 h 6858000"/>
              <a:gd name="connsiteX460" fmla="*/ 0 w 7467600"/>
              <a:gd name="connsiteY460" fmla="*/ 5513472 h 6858000"/>
              <a:gd name="connsiteX461" fmla="*/ 174101 w 7467600"/>
              <a:gd name="connsiteY461" fmla="*/ 5620277 h 6858000"/>
              <a:gd name="connsiteX462" fmla="*/ 891800 w 7467600"/>
              <a:gd name="connsiteY462" fmla="*/ 6036935 h 6858000"/>
              <a:gd name="connsiteX463" fmla="*/ 1072219 w 7467600"/>
              <a:gd name="connsiteY463" fmla="*/ 6169443 h 6858000"/>
              <a:gd name="connsiteX464" fmla="*/ 1074117 w 7467600"/>
              <a:gd name="connsiteY464" fmla="*/ 6170301 h 6858000"/>
              <a:gd name="connsiteX465" fmla="*/ 1083114 w 7467600"/>
              <a:gd name="connsiteY465" fmla="*/ 6174131 h 6858000"/>
              <a:gd name="connsiteX466" fmla="*/ 1543010 w 7467600"/>
              <a:gd name="connsiteY466" fmla="*/ 6191140 h 6858000"/>
              <a:gd name="connsiteX467" fmla="*/ 1551080 w 7467600"/>
              <a:gd name="connsiteY467" fmla="*/ 6195006 h 6858000"/>
              <a:gd name="connsiteX468" fmla="*/ 2345443 w 7467600"/>
              <a:gd name="connsiteY468" fmla="*/ 5549882 h 6858000"/>
              <a:gd name="connsiteX469" fmla="*/ 1721499 w 7467600"/>
              <a:gd name="connsiteY469" fmla="*/ 5599969 h 6858000"/>
              <a:gd name="connsiteX470" fmla="*/ 767716 w 7467600"/>
              <a:gd name="connsiteY470" fmla="*/ 5472768 h 6858000"/>
              <a:gd name="connsiteX471" fmla="*/ 722147 w 7467600"/>
              <a:gd name="connsiteY471" fmla="*/ 5393091 h 6858000"/>
              <a:gd name="connsiteX472" fmla="*/ 1485552 w 7467600"/>
              <a:gd name="connsiteY472" fmla="*/ 5313202 h 6858000"/>
              <a:gd name="connsiteX473" fmla="*/ 2143004 w 7467600"/>
              <a:gd name="connsiteY473" fmla="*/ 5402420 h 6858000"/>
              <a:gd name="connsiteX474" fmla="*/ 1933391 w 7467600"/>
              <a:gd name="connsiteY474" fmla="*/ 5156971 h 6858000"/>
              <a:gd name="connsiteX475" fmla="*/ 1827118 w 7467600"/>
              <a:gd name="connsiteY475" fmla="*/ 4968410 h 6858000"/>
              <a:gd name="connsiteX476" fmla="*/ 1837349 w 7467600"/>
              <a:gd name="connsiteY476" fmla="*/ 4956357 h 6858000"/>
              <a:gd name="connsiteX477" fmla="*/ 2162835 w 7467600"/>
              <a:gd name="connsiteY477" fmla="*/ 5187853 h 6858000"/>
              <a:gd name="connsiteX478" fmla="*/ 2257167 w 7467600"/>
              <a:gd name="connsiteY478" fmla="*/ 5462123 h 6858000"/>
              <a:gd name="connsiteX479" fmla="*/ 2261598 w 7467600"/>
              <a:gd name="connsiteY479" fmla="*/ 5467998 h 6858000"/>
              <a:gd name="connsiteX480" fmla="*/ 2437177 w 7467600"/>
              <a:gd name="connsiteY480" fmla="*/ 5479608 h 6858000"/>
              <a:gd name="connsiteX481" fmla="*/ 2445247 w 7467600"/>
              <a:gd name="connsiteY481" fmla="*/ 5483476 h 6858000"/>
              <a:gd name="connsiteX482" fmla="*/ 2743626 w 7467600"/>
              <a:gd name="connsiteY482" fmla="*/ 5304819 h 6858000"/>
              <a:gd name="connsiteX483" fmla="*/ 3048102 w 7467600"/>
              <a:gd name="connsiteY483" fmla="*/ 5150595 h 6858000"/>
              <a:gd name="connsiteX484" fmla="*/ 1799414 w 7467600"/>
              <a:gd name="connsiteY484" fmla="*/ 4694732 h 6858000"/>
              <a:gd name="connsiteX485" fmla="*/ 1771735 w 7467600"/>
              <a:gd name="connsiteY485" fmla="*/ 4619929 h 6858000"/>
              <a:gd name="connsiteX486" fmla="*/ 3104273 w 7467600"/>
              <a:gd name="connsiteY486" fmla="*/ 5076159 h 6858000"/>
              <a:gd name="connsiteX487" fmla="*/ 3113245 w 7467600"/>
              <a:gd name="connsiteY487" fmla="*/ 5090705 h 6858000"/>
              <a:gd name="connsiteX488" fmla="*/ 3126294 w 7467600"/>
              <a:gd name="connsiteY488" fmla="*/ 5114400 h 6858000"/>
              <a:gd name="connsiteX489" fmla="*/ 3937433 w 7467600"/>
              <a:gd name="connsiteY489" fmla="*/ 4830473 h 6858000"/>
              <a:gd name="connsiteX490" fmla="*/ 3590475 w 7467600"/>
              <a:gd name="connsiteY490" fmla="*/ 4597974 h 6858000"/>
              <a:gd name="connsiteX491" fmla="*/ 3100264 w 7467600"/>
              <a:gd name="connsiteY491" fmla="*/ 4579845 h 6858000"/>
              <a:gd name="connsiteX492" fmla="*/ 2183576 w 7467600"/>
              <a:gd name="connsiteY492" fmla="*/ 4227150 h 6858000"/>
              <a:gd name="connsiteX493" fmla="*/ 2151029 w 7467600"/>
              <a:gd name="connsiteY493" fmla="*/ 4146947 h 6858000"/>
              <a:gd name="connsiteX494" fmla="*/ 3563434 w 7467600"/>
              <a:gd name="connsiteY494" fmla="*/ 4469115 h 6858000"/>
              <a:gd name="connsiteX495" fmla="*/ 3177952 w 7467600"/>
              <a:gd name="connsiteY495" fmla="*/ 3657386 h 6858000"/>
              <a:gd name="connsiteX496" fmla="*/ 3189263 w 7467600"/>
              <a:gd name="connsiteY496" fmla="*/ 3625726 h 6858000"/>
              <a:gd name="connsiteX497" fmla="*/ 3560912 w 7467600"/>
              <a:gd name="connsiteY497" fmla="*/ 4079863 h 6858000"/>
              <a:gd name="connsiteX498" fmla="*/ 3626636 w 7467600"/>
              <a:gd name="connsiteY498" fmla="*/ 4512230 h 6858000"/>
              <a:gd name="connsiteX499" fmla="*/ 3653088 w 7467600"/>
              <a:gd name="connsiteY499" fmla="*/ 4521417 h 6858000"/>
              <a:gd name="connsiteX500" fmla="*/ 3988128 w 7467600"/>
              <a:gd name="connsiteY500" fmla="*/ 4817267 h 6858000"/>
              <a:gd name="connsiteX501" fmla="*/ 4830582 w 7467600"/>
              <a:gd name="connsiteY501" fmla="*/ 4676000 h 6858000"/>
              <a:gd name="connsiteX502" fmla="*/ 4830100 w 7467600"/>
              <a:gd name="connsiteY502" fmla="*/ 4675554 h 6858000"/>
              <a:gd name="connsiteX503" fmla="*/ 4036318 w 7467600"/>
              <a:gd name="connsiteY503" fmla="*/ 4147013 h 6858000"/>
              <a:gd name="connsiteX504" fmla="*/ 3432098 w 7467600"/>
              <a:gd name="connsiteY504" fmla="*/ 3537312 h 6858000"/>
              <a:gd name="connsiteX505" fmla="*/ 3446761 w 7467600"/>
              <a:gd name="connsiteY505" fmla="*/ 3461278 h 6858000"/>
              <a:gd name="connsiteX506" fmla="*/ 4419733 w 7467600"/>
              <a:gd name="connsiteY506" fmla="*/ 3963555 h 6858000"/>
              <a:gd name="connsiteX507" fmla="*/ 4781371 w 7467600"/>
              <a:gd name="connsiteY507" fmla="*/ 4458604 h 6858000"/>
              <a:gd name="connsiteX508" fmla="*/ 4780440 w 7467600"/>
              <a:gd name="connsiteY508" fmla="*/ 4470290 h 6858000"/>
              <a:gd name="connsiteX509" fmla="*/ 4898954 w 7467600"/>
              <a:gd name="connsiteY509" fmla="*/ 4662092 h 6858000"/>
              <a:gd name="connsiteX510" fmla="*/ 4900699 w 7467600"/>
              <a:gd name="connsiteY510" fmla="*/ 4670867 h 6858000"/>
              <a:gd name="connsiteX511" fmla="*/ 5714511 w 7467600"/>
              <a:gd name="connsiteY511" fmla="*/ 4663483 h 6858000"/>
              <a:gd name="connsiteX512" fmla="*/ 5464793 w 7467600"/>
              <a:gd name="connsiteY512" fmla="*/ 4393556 h 6858000"/>
              <a:gd name="connsiteX513" fmla="*/ 5461897 w 7467600"/>
              <a:gd name="connsiteY513" fmla="*/ 4390879 h 6858000"/>
              <a:gd name="connsiteX514" fmla="*/ 4294126 w 7467600"/>
              <a:gd name="connsiteY514" fmla="*/ 3303048 h 6858000"/>
              <a:gd name="connsiteX515" fmla="*/ 4305321 w 7467600"/>
              <a:gd name="connsiteY515" fmla="*/ 3256953 h 6858000"/>
              <a:gd name="connsiteX516" fmla="*/ 4949299 w 7467600"/>
              <a:gd name="connsiteY516" fmla="*/ 3766336 h 6858000"/>
              <a:gd name="connsiteX517" fmla="*/ 5291452 w 7467600"/>
              <a:gd name="connsiteY517" fmla="*/ 4076801 h 6858000"/>
              <a:gd name="connsiteX518" fmla="*/ 5434998 w 7467600"/>
              <a:gd name="connsiteY518" fmla="*/ 4254100 h 6858000"/>
              <a:gd name="connsiteX519" fmla="*/ 5351015 w 7467600"/>
              <a:gd name="connsiteY519" fmla="*/ 3760989 h 6858000"/>
              <a:gd name="connsiteX520" fmla="*/ 5413780 w 7467600"/>
              <a:gd name="connsiteY520" fmla="*/ 2966265 h 6858000"/>
              <a:gd name="connsiteX521" fmla="*/ 5425627 w 7467600"/>
              <a:gd name="connsiteY521" fmla="*/ 2954192 h 6858000"/>
              <a:gd name="connsiteX522" fmla="*/ 6604735 w 7467600"/>
              <a:gd name="connsiteY522" fmla="*/ 2041381 h 6858000"/>
              <a:gd name="connsiteX523" fmla="*/ 7204487 w 7467600"/>
              <a:gd name="connsiteY523" fmla="*/ 2742112 h 6858000"/>
              <a:gd name="connsiteX524" fmla="*/ 7131592 w 7467600"/>
              <a:gd name="connsiteY524" fmla="*/ 2672096 h 6858000"/>
              <a:gd name="connsiteX525" fmla="*/ 6996344 w 7467600"/>
              <a:gd name="connsiteY525" fmla="*/ 2518310 h 6858000"/>
              <a:gd name="connsiteX526" fmla="*/ 6735495 w 7467600"/>
              <a:gd name="connsiteY526" fmla="*/ 2196890 h 6858000"/>
              <a:gd name="connsiteX527" fmla="*/ 6721901 w 7467600"/>
              <a:gd name="connsiteY527" fmla="*/ 2179274 h 6858000"/>
              <a:gd name="connsiteX528" fmla="*/ 6604735 w 7467600"/>
              <a:gd name="connsiteY528" fmla="*/ 2041381 h 6858000"/>
              <a:gd name="connsiteX529" fmla="*/ 6591670 w 7467600"/>
              <a:gd name="connsiteY529" fmla="*/ 1988277 h 6858000"/>
              <a:gd name="connsiteX530" fmla="*/ 6747349 w 7467600"/>
              <a:gd name="connsiteY530" fmla="*/ 2160069 h 6858000"/>
              <a:gd name="connsiteX531" fmla="*/ 6760943 w 7467600"/>
              <a:gd name="connsiteY531" fmla="*/ 2177686 h 6858000"/>
              <a:gd name="connsiteX532" fmla="*/ 7021065 w 7467600"/>
              <a:gd name="connsiteY532" fmla="*/ 2498102 h 6858000"/>
              <a:gd name="connsiteX533" fmla="*/ 7155223 w 7467600"/>
              <a:gd name="connsiteY533" fmla="*/ 2650386 h 6858000"/>
              <a:gd name="connsiteX534" fmla="*/ 7203167 w 7467600"/>
              <a:gd name="connsiteY534" fmla="*/ 2697288 h 6858000"/>
              <a:gd name="connsiteX535" fmla="*/ 6937703 w 7467600"/>
              <a:gd name="connsiteY535" fmla="*/ 2321981 h 6858000"/>
              <a:gd name="connsiteX536" fmla="*/ 6591670 w 7467600"/>
              <a:gd name="connsiteY536" fmla="*/ 1988277 h 6858000"/>
              <a:gd name="connsiteX537" fmla="*/ 5798671 w 7467600"/>
              <a:gd name="connsiteY537" fmla="*/ 1981601 h 6858000"/>
              <a:gd name="connsiteX538" fmla="*/ 5754709 w 7467600"/>
              <a:gd name="connsiteY538" fmla="*/ 2071454 h 6858000"/>
              <a:gd name="connsiteX539" fmla="*/ 5763044 w 7467600"/>
              <a:gd name="connsiteY539" fmla="*/ 2842206 h 6858000"/>
              <a:gd name="connsiteX540" fmla="*/ 5764974 w 7467600"/>
              <a:gd name="connsiteY540" fmla="*/ 2799609 h 6858000"/>
              <a:gd name="connsiteX541" fmla="*/ 5767665 w 7467600"/>
              <a:gd name="connsiteY541" fmla="*/ 2666409 h 6858000"/>
              <a:gd name="connsiteX542" fmla="*/ 5763055 w 7467600"/>
              <a:gd name="connsiteY542" fmla="*/ 2579705 h 6858000"/>
              <a:gd name="connsiteX543" fmla="*/ 5758079 w 7467600"/>
              <a:gd name="connsiteY543" fmla="*/ 2492508 h 6858000"/>
              <a:gd name="connsiteX544" fmla="*/ 5779325 w 7467600"/>
              <a:gd name="connsiteY544" fmla="*/ 2197069 h 6858000"/>
              <a:gd name="connsiteX545" fmla="*/ 5798671 w 7467600"/>
              <a:gd name="connsiteY545" fmla="*/ 1981601 h 6858000"/>
              <a:gd name="connsiteX546" fmla="*/ 5829202 w 7467600"/>
              <a:gd name="connsiteY546" fmla="*/ 1971679 h 6858000"/>
              <a:gd name="connsiteX547" fmla="*/ 5809558 w 7467600"/>
              <a:gd name="connsiteY547" fmla="*/ 2198043 h 6858000"/>
              <a:gd name="connsiteX548" fmla="*/ 5788653 w 7467600"/>
              <a:gd name="connsiteY548" fmla="*/ 2489430 h 6858000"/>
              <a:gd name="connsiteX549" fmla="*/ 5793439 w 7467600"/>
              <a:gd name="connsiteY549" fmla="*/ 2575235 h 6858000"/>
              <a:gd name="connsiteX550" fmla="*/ 5796837 w 7467600"/>
              <a:gd name="connsiteY550" fmla="*/ 2637633 h 6858000"/>
              <a:gd name="connsiteX551" fmla="*/ 5818614 w 7467600"/>
              <a:gd name="connsiteY551" fmla="*/ 2473055 h 6858000"/>
              <a:gd name="connsiteX552" fmla="*/ 5829202 w 7467600"/>
              <a:gd name="connsiteY552" fmla="*/ 1971679 h 6858000"/>
              <a:gd name="connsiteX553" fmla="*/ 5911389 w 7467600"/>
              <a:gd name="connsiteY553" fmla="*/ 1898371 h 6858000"/>
              <a:gd name="connsiteX554" fmla="*/ 6237627 w 7467600"/>
              <a:gd name="connsiteY554" fmla="*/ 2231921 h 6858000"/>
              <a:gd name="connsiteX555" fmla="*/ 5911389 w 7467600"/>
              <a:gd name="connsiteY555" fmla="*/ 1898371 h 6858000"/>
              <a:gd name="connsiteX556" fmla="*/ 6944437 w 7467600"/>
              <a:gd name="connsiteY556" fmla="*/ 1575402 h 6858000"/>
              <a:gd name="connsiteX557" fmla="*/ 6304730 w 7467600"/>
              <a:gd name="connsiteY557" fmla="*/ 1766654 h 6858000"/>
              <a:gd name="connsiteX558" fmla="*/ 6944437 w 7467600"/>
              <a:gd name="connsiteY558" fmla="*/ 1575402 h 6858000"/>
              <a:gd name="connsiteX559" fmla="*/ 7019523 w 7467600"/>
              <a:gd name="connsiteY559" fmla="*/ 1519450 h 6858000"/>
              <a:gd name="connsiteX560" fmla="*/ 6298091 w 7467600"/>
              <a:gd name="connsiteY560" fmla="*/ 1737122 h 6858000"/>
              <a:gd name="connsiteX561" fmla="*/ 7019523 w 7467600"/>
              <a:gd name="connsiteY561" fmla="*/ 1519450 h 6858000"/>
              <a:gd name="connsiteX562" fmla="*/ 2399523 w 7467600"/>
              <a:gd name="connsiteY562" fmla="*/ 1428234 h 6858000"/>
              <a:gd name="connsiteX563" fmla="*/ 2224982 w 7467600"/>
              <a:gd name="connsiteY563" fmla="*/ 1826201 h 6858000"/>
              <a:gd name="connsiteX564" fmla="*/ 2096099 w 7467600"/>
              <a:gd name="connsiteY564" fmla="*/ 2345900 h 6858000"/>
              <a:gd name="connsiteX565" fmla="*/ 2283317 w 7467600"/>
              <a:gd name="connsiteY565" fmla="*/ 1796925 h 6858000"/>
              <a:gd name="connsiteX566" fmla="*/ 2399523 w 7467600"/>
              <a:gd name="connsiteY566" fmla="*/ 1428234 h 6858000"/>
              <a:gd name="connsiteX567" fmla="*/ 2448558 w 7467600"/>
              <a:gd name="connsiteY567" fmla="*/ 1373435 h 6858000"/>
              <a:gd name="connsiteX568" fmla="*/ 2312521 w 7467600"/>
              <a:gd name="connsiteY568" fmla="*/ 1806140 h 6858000"/>
              <a:gd name="connsiteX569" fmla="*/ 2127533 w 7467600"/>
              <a:gd name="connsiteY569" fmla="*/ 2348380 h 6858000"/>
              <a:gd name="connsiteX570" fmla="*/ 2358080 w 7467600"/>
              <a:gd name="connsiteY570" fmla="*/ 1866134 h 6858000"/>
              <a:gd name="connsiteX571" fmla="*/ 2407436 w 7467600"/>
              <a:gd name="connsiteY571" fmla="*/ 1651070 h 6858000"/>
              <a:gd name="connsiteX572" fmla="*/ 2448558 w 7467600"/>
              <a:gd name="connsiteY572" fmla="*/ 1373435 h 6858000"/>
              <a:gd name="connsiteX573" fmla="*/ 278707 w 7467600"/>
              <a:gd name="connsiteY573" fmla="*/ 1352270 h 6858000"/>
              <a:gd name="connsiteX574" fmla="*/ 321570 w 7467600"/>
              <a:gd name="connsiteY574" fmla="*/ 1861610 h 6858000"/>
              <a:gd name="connsiteX575" fmla="*/ 294281 w 7467600"/>
              <a:gd name="connsiteY575" fmla="*/ 1440658 h 6858000"/>
              <a:gd name="connsiteX576" fmla="*/ 278707 w 7467600"/>
              <a:gd name="connsiteY576" fmla="*/ 1352270 h 6858000"/>
              <a:gd name="connsiteX577" fmla="*/ 1423821 w 7467600"/>
              <a:gd name="connsiteY577" fmla="*/ 1351958 h 6858000"/>
              <a:gd name="connsiteX578" fmla="*/ 1638521 w 7467600"/>
              <a:gd name="connsiteY578" fmla="*/ 1908470 h 6858000"/>
              <a:gd name="connsiteX579" fmla="*/ 1754199 w 7467600"/>
              <a:gd name="connsiteY579" fmla="*/ 2149284 h 6858000"/>
              <a:gd name="connsiteX580" fmla="*/ 1908359 w 7467600"/>
              <a:gd name="connsiteY580" fmla="*/ 2364988 h 6858000"/>
              <a:gd name="connsiteX581" fmla="*/ 1647661 w 7467600"/>
              <a:gd name="connsiteY581" fmla="*/ 1825945 h 6858000"/>
              <a:gd name="connsiteX582" fmla="*/ 1423821 w 7467600"/>
              <a:gd name="connsiteY582" fmla="*/ 1351958 h 6858000"/>
              <a:gd name="connsiteX583" fmla="*/ 1431890 w 7467600"/>
              <a:gd name="connsiteY583" fmla="*/ 1306475 h 6858000"/>
              <a:gd name="connsiteX584" fmla="*/ 1507597 w 7467600"/>
              <a:gd name="connsiteY584" fmla="*/ 1446132 h 6858000"/>
              <a:gd name="connsiteX585" fmla="*/ 1674586 w 7467600"/>
              <a:gd name="connsiteY585" fmla="*/ 1813832 h 6858000"/>
              <a:gd name="connsiteX586" fmla="*/ 1815950 w 7467600"/>
              <a:gd name="connsiteY586" fmla="*/ 2128564 h 6858000"/>
              <a:gd name="connsiteX587" fmla="*/ 1984242 w 7467600"/>
              <a:gd name="connsiteY587" fmla="*/ 2430829 h 6858000"/>
              <a:gd name="connsiteX588" fmla="*/ 2014023 w 7467600"/>
              <a:gd name="connsiteY588" fmla="*/ 2450995 h 6858000"/>
              <a:gd name="connsiteX589" fmla="*/ 1747337 w 7467600"/>
              <a:gd name="connsiteY589" fmla="*/ 1855264 h 6858000"/>
              <a:gd name="connsiteX590" fmla="*/ 1533749 w 7467600"/>
              <a:gd name="connsiteY590" fmla="*/ 1478656 h 6858000"/>
              <a:gd name="connsiteX591" fmla="*/ 1431890 w 7467600"/>
              <a:gd name="connsiteY591" fmla="*/ 1306475 h 6858000"/>
              <a:gd name="connsiteX592" fmla="*/ 5052692 w 7467600"/>
              <a:gd name="connsiteY592" fmla="*/ 1292994 h 6858000"/>
              <a:gd name="connsiteX593" fmla="*/ 5200661 w 7467600"/>
              <a:gd name="connsiteY593" fmla="*/ 1635186 h 6858000"/>
              <a:gd name="connsiteX594" fmla="*/ 5297138 w 7467600"/>
              <a:gd name="connsiteY594" fmla="*/ 1906351 h 6858000"/>
              <a:gd name="connsiteX595" fmla="*/ 5052692 w 7467600"/>
              <a:gd name="connsiteY595" fmla="*/ 1292994 h 6858000"/>
              <a:gd name="connsiteX596" fmla="*/ 5009948 w 7467600"/>
              <a:gd name="connsiteY596" fmla="*/ 1273619 h 6858000"/>
              <a:gd name="connsiteX597" fmla="*/ 5121777 w 7467600"/>
              <a:gd name="connsiteY597" fmla="*/ 1654213 h 6858000"/>
              <a:gd name="connsiteX598" fmla="*/ 5293545 w 7467600"/>
              <a:gd name="connsiteY598" fmla="*/ 2072247 h 6858000"/>
              <a:gd name="connsiteX599" fmla="*/ 5294042 w 7467600"/>
              <a:gd name="connsiteY599" fmla="*/ 2065019 h 6858000"/>
              <a:gd name="connsiteX600" fmla="*/ 5171936 w 7467600"/>
              <a:gd name="connsiteY600" fmla="*/ 1647613 h 6858000"/>
              <a:gd name="connsiteX601" fmla="*/ 5009948 w 7467600"/>
              <a:gd name="connsiteY601" fmla="*/ 1273619 h 6858000"/>
              <a:gd name="connsiteX602" fmla="*/ 655236 w 7467600"/>
              <a:gd name="connsiteY602" fmla="*/ 1268632 h 6858000"/>
              <a:gd name="connsiteX603" fmla="*/ 839521 w 7467600"/>
              <a:gd name="connsiteY603" fmla="*/ 1685315 h 6858000"/>
              <a:gd name="connsiteX604" fmla="*/ 1109416 w 7467600"/>
              <a:gd name="connsiteY604" fmla="*/ 2061663 h 6858000"/>
              <a:gd name="connsiteX605" fmla="*/ 1298300 w 7467600"/>
              <a:gd name="connsiteY605" fmla="*/ 2247742 h 6858000"/>
              <a:gd name="connsiteX606" fmla="*/ 1125871 w 7467600"/>
              <a:gd name="connsiteY606" fmla="*/ 1989513 h 6858000"/>
              <a:gd name="connsiteX607" fmla="*/ 981574 w 7467600"/>
              <a:gd name="connsiteY607" fmla="*/ 1783157 h 6858000"/>
              <a:gd name="connsiteX608" fmla="*/ 922198 w 7467600"/>
              <a:gd name="connsiteY608" fmla="*/ 1677437 h 6858000"/>
              <a:gd name="connsiteX609" fmla="*/ 869293 w 7467600"/>
              <a:gd name="connsiteY609" fmla="*/ 1583214 h 6858000"/>
              <a:gd name="connsiteX610" fmla="*/ 751431 w 7467600"/>
              <a:gd name="connsiteY610" fmla="*/ 1405731 h 6858000"/>
              <a:gd name="connsiteX611" fmla="*/ 655236 w 7467600"/>
              <a:gd name="connsiteY611" fmla="*/ 1268632 h 6858000"/>
              <a:gd name="connsiteX612" fmla="*/ 6516292 w 7467600"/>
              <a:gd name="connsiteY612" fmla="*/ 1263064 h 6858000"/>
              <a:gd name="connsiteX613" fmla="*/ 5736320 w 7467600"/>
              <a:gd name="connsiteY613" fmla="*/ 1501803 h 6858000"/>
              <a:gd name="connsiteX614" fmla="*/ 6516292 w 7467600"/>
              <a:gd name="connsiteY614" fmla="*/ 1263064 h 6858000"/>
              <a:gd name="connsiteX615" fmla="*/ 291466 w 7467600"/>
              <a:gd name="connsiteY615" fmla="*/ 1250369 h 6858000"/>
              <a:gd name="connsiteX616" fmla="*/ 323180 w 7467600"/>
              <a:gd name="connsiteY616" fmla="*/ 1435283 h 6858000"/>
              <a:gd name="connsiteX617" fmla="*/ 349381 w 7467600"/>
              <a:gd name="connsiteY617" fmla="*/ 1875041 h 6858000"/>
              <a:gd name="connsiteX618" fmla="*/ 374363 w 7467600"/>
              <a:gd name="connsiteY618" fmla="*/ 1506494 h 6858000"/>
              <a:gd name="connsiteX619" fmla="*/ 302168 w 7467600"/>
              <a:gd name="connsiteY619" fmla="*/ 1274495 h 6858000"/>
              <a:gd name="connsiteX620" fmla="*/ 291466 w 7467600"/>
              <a:gd name="connsiteY620" fmla="*/ 1250369 h 6858000"/>
              <a:gd name="connsiteX621" fmla="*/ 678222 w 7467600"/>
              <a:gd name="connsiteY621" fmla="*/ 1248670 h 6858000"/>
              <a:gd name="connsiteX622" fmla="*/ 775536 w 7467600"/>
              <a:gd name="connsiteY622" fmla="*/ 1388015 h 6858000"/>
              <a:gd name="connsiteX623" fmla="*/ 894529 w 7467600"/>
              <a:gd name="connsiteY623" fmla="*/ 1567739 h 6858000"/>
              <a:gd name="connsiteX624" fmla="*/ 948000 w 7467600"/>
              <a:gd name="connsiteY624" fmla="*/ 1663088 h 6858000"/>
              <a:gd name="connsiteX625" fmla="*/ 1006812 w 7467600"/>
              <a:gd name="connsiteY625" fmla="*/ 1767683 h 6858000"/>
              <a:gd name="connsiteX626" fmla="*/ 1149133 w 7467600"/>
              <a:gd name="connsiteY626" fmla="*/ 1971513 h 6858000"/>
              <a:gd name="connsiteX627" fmla="*/ 1333952 w 7467600"/>
              <a:gd name="connsiteY627" fmla="*/ 2251620 h 6858000"/>
              <a:gd name="connsiteX628" fmla="*/ 1337329 w 7467600"/>
              <a:gd name="connsiteY628" fmla="*/ 2258350 h 6858000"/>
              <a:gd name="connsiteX629" fmla="*/ 1014726 w 7467600"/>
              <a:gd name="connsiteY629" fmla="*/ 1615556 h 6858000"/>
              <a:gd name="connsiteX630" fmla="*/ 678222 w 7467600"/>
              <a:gd name="connsiteY630" fmla="*/ 1248670 h 6858000"/>
              <a:gd name="connsiteX631" fmla="*/ 6691602 w 7467600"/>
              <a:gd name="connsiteY631" fmla="*/ 1140573 h 6858000"/>
              <a:gd name="connsiteX632" fmla="*/ 6571100 w 7467600"/>
              <a:gd name="connsiteY632" fmla="*/ 1183662 h 6858000"/>
              <a:gd name="connsiteX633" fmla="*/ 6241687 w 7467600"/>
              <a:gd name="connsiteY633" fmla="*/ 1257600 h 6858000"/>
              <a:gd name="connsiteX634" fmla="*/ 5693009 w 7467600"/>
              <a:gd name="connsiteY634" fmla="*/ 1478256 h 6858000"/>
              <a:gd name="connsiteX635" fmla="*/ 6548420 w 7467600"/>
              <a:gd name="connsiteY635" fmla="*/ 1214599 h 6858000"/>
              <a:gd name="connsiteX636" fmla="*/ 6605473 w 7467600"/>
              <a:gd name="connsiteY636" fmla="*/ 1184686 h 6858000"/>
              <a:gd name="connsiteX637" fmla="*/ 6691602 w 7467600"/>
              <a:gd name="connsiteY637" fmla="*/ 1140573 h 6858000"/>
              <a:gd name="connsiteX638" fmla="*/ 4002475 w 7467600"/>
              <a:gd name="connsiteY638" fmla="*/ 1037802 h 6858000"/>
              <a:gd name="connsiteX639" fmla="*/ 4000324 w 7467600"/>
              <a:gd name="connsiteY639" fmla="*/ 1039362 h 6858000"/>
              <a:gd name="connsiteX640" fmla="*/ 4002862 w 7467600"/>
              <a:gd name="connsiteY640" fmla="*/ 1042866 h 6858000"/>
              <a:gd name="connsiteX641" fmla="*/ 4002475 w 7467600"/>
              <a:gd name="connsiteY641" fmla="*/ 1037802 h 6858000"/>
              <a:gd name="connsiteX642" fmla="*/ 506322 w 7467600"/>
              <a:gd name="connsiteY642" fmla="*/ 1020997 h 6858000"/>
              <a:gd name="connsiteX643" fmla="*/ 533068 w 7467600"/>
              <a:gd name="connsiteY643" fmla="*/ 1029409 h 6858000"/>
              <a:gd name="connsiteX644" fmla="*/ 1232525 w 7467600"/>
              <a:gd name="connsiteY644" fmla="*/ 1804675 h 6858000"/>
              <a:gd name="connsiteX645" fmla="*/ 1388858 w 7467600"/>
              <a:gd name="connsiteY645" fmla="*/ 2368011 h 6858000"/>
              <a:gd name="connsiteX646" fmla="*/ 1384098 w 7467600"/>
              <a:gd name="connsiteY646" fmla="*/ 2378125 h 6858000"/>
              <a:gd name="connsiteX647" fmla="*/ 1425393 w 7467600"/>
              <a:gd name="connsiteY647" fmla="*/ 2589124 h 6858000"/>
              <a:gd name="connsiteX648" fmla="*/ 1424001 w 7467600"/>
              <a:gd name="connsiteY648" fmla="*/ 2597541 h 6858000"/>
              <a:gd name="connsiteX649" fmla="*/ 2152729 w 7467600"/>
              <a:gd name="connsiteY649" fmla="*/ 2864487 h 6858000"/>
              <a:gd name="connsiteX650" fmla="*/ 2020609 w 7467600"/>
              <a:gd name="connsiteY650" fmla="*/ 2539671 h 6858000"/>
              <a:gd name="connsiteX651" fmla="*/ 2018920 w 7467600"/>
              <a:gd name="connsiteY651" fmla="*/ 2536309 h 6858000"/>
              <a:gd name="connsiteX652" fmla="*/ 1342441 w 7467600"/>
              <a:gd name="connsiteY652" fmla="*/ 1173017 h 6858000"/>
              <a:gd name="connsiteX653" fmla="*/ 1367925 w 7467600"/>
              <a:gd name="connsiteY653" fmla="*/ 1135648 h 6858000"/>
              <a:gd name="connsiteX654" fmla="*/ 1771401 w 7467600"/>
              <a:gd name="connsiteY654" fmla="*/ 1806673 h 6858000"/>
              <a:gd name="connsiteX655" fmla="*/ 1972385 w 7467600"/>
              <a:gd name="connsiteY655" fmla="*/ 2198735 h 6858000"/>
              <a:gd name="connsiteX656" fmla="*/ 2040892 w 7467600"/>
              <a:gd name="connsiteY656" fmla="*/ 2405205 h 6858000"/>
              <a:gd name="connsiteX657" fmla="*/ 2131689 w 7467600"/>
              <a:gd name="connsiteY657" fmla="*/ 1936926 h 6858000"/>
              <a:gd name="connsiteX658" fmla="*/ 2454820 w 7467600"/>
              <a:gd name="connsiteY658" fmla="*/ 1248808 h 6858000"/>
              <a:gd name="connsiteX659" fmla="*/ 2492512 w 7467600"/>
              <a:gd name="connsiteY659" fmla="*/ 1302920 h 6858000"/>
              <a:gd name="connsiteX660" fmla="*/ 2081216 w 7467600"/>
              <a:gd name="connsiteY660" fmla="*/ 2527513 h 6858000"/>
              <a:gd name="connsiteX661" fmla="*/ 2081211 w 7467600"/>
              <a:gd name="connsiteY661" fmla="*/ 2528916 h 6858000"/>
              <a:gd name="connsiteX662" fmla="*/ 2199067 w 7467600"/>
              <a:gd name="connsiteY662" fmla="*/ 2884061 h 6858000"/>
              <a:gd name="connsiteX663" fmla="*/ 3192586 w 7467600"/>
              <a:gd name="connsiteY663" fmla="*/ 3411496 h 6858000"/>
              <a:gd name="connsiteX664" fmla="*/ 3182620 w 7467600"/>
              <a:gd name="connsiteY664" fmla="*/ 3483279 h 6858000"/>
              <a:gd name="connsiteX665" fmla="*/ 2435119 w 7467600"/>
              <a:gd name="connsiteY665" fmla="*/ 3080173 h 6858000"/>
              <a:gd name="connsiteX666" fmla="*/ 2410152 w 7467600"/>
              <a:gd name="connsiteY666" fmla="*/ 3063751 h 6858000"/>
              <a:gd name="connsiteX667" fmla="*/ 2408099 w 7467600"/>
              <a:gd name="connsiteY667" fmla="*/ 3064403 h 6858000"/>
              <a:gd name="connsiteX668" fmla="*/ 2407218 w 7467600"/>
              <a:gd name="connsiteY668" fmla="*/ 3070324 h 6858000"/>
              <a:gd name="connsiteX669" fmla="*/ 2380138 w 7467600"/>
              <a:gd name="connsiteY669" fmla="*/ 3099341 h 6858000"/>
              <a:gd name="connsiteX670" fmla="*/ 1765923 w 7467600"/>
              <a:gd name="connsiteY670" fmla="*/ 3581043 h 6858000"/>
              <a:gd name="connsiteX671" fmla="*/ 1702258 w 7467600"/>
              <a:gd name="connsiteY671" fmla="*/ 3612286 h 6858000"/>
              <a:gd name="connsiteX672" fmla="*/ 1538370 w 7467600"/>
              <a:gd name="connsiteY672" fmla="*/ 3811804 h 6858000"/>
              <a:gd name="connsiteX673" fmla="*/ 542867 w 7467600"/>
              <a:gd name="connsiteY673" fmla="*/ 4944092 h 6858000"/>
              <a:gd name="connsiteX674" fmla="*/ 515800 w 7467600"/>
              <a:gd name="connsiteY674" fmla="*/ 4862180 h 6858000"/>
              <a:gd name="connsiteX675" fmla="*/ 909145 w 7467600"/>
              <a:gd name="connsiteY675" fmla="*/ 4199225 h 6858000"/>
              <a:gd name="connsiteX676" fmla="*/ 1214067 w 7467600"/>
              <a:gd name="connsiteY676" fmla="*/ 3908561 h 6858000"/>
              <a:gd name="connsiteX677" fmla="*/ 640967 w 7467600"/>
              <a:gd name="connsiteY677" fmla="*/ 4105601 h 6858000"/>
              <a:gd name="connsiteX678" fmla="*/ 112563 w 7467600"/>
              <a:gd name="connsiteY678" fmla="*/ 4396952 h 6858000"/>
              <a:gd name="connsiteX679" fmla="*/ 0 w 7467600"/>
              <a:gd name="connsiteY679" fmla="*/ 4466006 h 6858000"/>
              <a:gd name="connsiteX680" fmla="*/ 0 w 7467600"/>
              <a:gd name="connsiteY680" fmla="*/ 4233763 h 6858000"/>
              <a:gd name="connsiteX681" fmla="*/ 36881 w 7467600"/>
              <a:gd name="connsiteY681" fmla="*/ 4200118 h 6858000"/>
              <a:gd name="connsiteX682" fmla="*/ 910534 w 7467600"/>
              <a:gd name="connsiteY682" fmla="*/ 3629753 h 6858000"/>
              <a:gd name="connsiteX683" fmla="*/ 1578717 w 7467600"/>
              <a:gd name="connsiteY683" fmla="*/ 3575982 h 6858000"/>
              <a:gd name="connsiteX684" fmla="*/ 2338780 w 7467600"/>
              <a:gd name="connsiteY684" fmla="*/ 3033725 h 6858000"/>
              <a:gd name="connsiteX685" fmla="*/ 1807991 w 7467600"/>
              <a:gd name="connsiteY685" fmla="*/ 2807184 h 6858000"/>
              <a:gd name="connsiteX686" fmla="*/ 1416358 w 7467600"/>
              <a:gd name="connsiteY686" fmla="*/ 3112571 h 6858000"/>
              <a:gd name="connsiteX687" fmla="*/ 939066 w 7467600"/>
              <a:gd name="connsiteY687" fmla="*/ 3378798 h 6858000"/>
              <a:gd name="connsiteX688" fmla="*/ 115099 w 7467600"/>
              <a:gd name="connsiteY688" fmla="*/ 3607650 h 6858000"/>
              <a:gd name="connsiteX689" fmla="*/ 97284 w 7467600"/>
              <a:gd name="connsiteY689" fmla="*/ 3520393 h 6858000"/>
              <a:gd name="connsiteX690" fmla="*/ 922050 w 7467600"/>
              <a:gd name="connsiteY690" fmla="*/ 3074867 h 6858000"/>
              <a:gd name="connsiteX691" fmla="*/ 1405265 w 7467600"/>
              <a:gd name="connsiteY691" fmla="*/ 3016319 h 6858000"/>
              <a:gd name="connsiteX692" fmla="*/ 1407512 w 7467600"/>
              <a:gd name="connsiteY692" fmla="*/ 3018001 h 6858000"/>
              <a:gd name="connsiteX693" fmla="*/ 1726266 w 7467600"/>
              <a:gd name="connsiteY693" fmla="*/ 2777274 h 6858000"/>
              <a:gd name="connsiteX694" fmla="*/ 625390 w 7467600"/>
              <a:gd name="connsiteY694" fmla="*/ 2514541 h 6858000"/>
              <a:gd name="connsiteX695" fmla="*/ 619799 w 7467600"/>
              <a:gd name="connsiteY695" fmla="*/ 2527180 h 6858000"/>
              <a:gd name="connsiteX696" fmla="*/ 310030 w 7467600"/>
              <a:gd name="connsiteY696" fmla="*/ 2771818 h 6858000"/>
              <a:gd name="connsiteX697" fmla="*/ 173877 w 7467600"/>
              <a:gd name="connsiteY697" fmla="*/ 2937056 h 6858000"/>
              <a:gd name="connsiteX698" fmla="*/ 77889 w 7467600"/>
              <a:gd name="connsiteY698" fmla="*/ 3138440 h 6858000"/>
              <a:gd name="connsiteX699" fmla="*/ 0 w 7467600"/>
              <a:gd name="connsiteY699" fmla="*/ 3271395 h 6858000"/>
              <a:gd name="connsiteX700" fmla="*/ 0 w 7467600"/>
              <a:gd name="connsiteY700" fmla="*/ 3153002 h 6858000"/>
              <a:gd name="connsiteX701" fmla="*/ 2386 w 7467600"/>
              <a:gd name="connsiteY701" fmla="*/ 3149203 h 6858000"/>
              <a:gd name="connsiteX702" fmla="*/ 89753 w 7467600"/>
              <a:gd name="connsiteY702" fmla="*/ 2987702 h 6858000"/>
              <a:gd name="connsiteX703" fmla="*/ 76869 w 7467600"/>
              <a:gd name="connsiteY703" fmla="*/ 3005404 h 6858000"/>
              <a:gd name="connsiteX704" fmla="*/ 32049 w 7467600"/>
              <a:gd name="connsiteY704" fmla="*/ 3065814 h 6858000"/>
              <a:gd name="connsiteX705" fmla="*/ 0 w 7467600"/>
              <a:gd name="connsiteY705" fmla="*/ 3108744 h 6858000"/>
              <a:gd name="connsiteX706" fmla="*/ 0 w 7467600"/>
              <a:gd name="connsiteY706" fmla="*/ 3058059 h 6858000"/>
              <a:gd name="connsiteX707" fmla="*/ 7610 w 7467600"/>
              <a:gd name="connsiteY707" fmla="*/ 3047889 h 6858000"/>
              <a:gd name="connsiteX708" fmla="*/ 52419 w 7467600"/>
              <a:gd name="connsiteY708" fmla="*/ 2987479 h 6858000"/>
              <a:gd name="connsiteX709" fmla="*/ 59142 w 7467600"/>
              <a:gd name="connsiteY709" fmla="*/ 2978488 h 6858000"/>
              <a:gd name="connsiteX710" fmla="*/ 0 w 7467600"/>
              <a:gd name="connsiteY710" fmla="*/ 3015334 h 6858000"/>
              <a:gd name="connsiteX711" fmla="*/ 0 w 7467600"/>
              <a:gd name="connsiteY711" fmla="*/ 2914286 h 6858000"/>
              <a:gd name="connsiteX712" fmla="*/ 36383 w 7467600"/>
              <a:gd name="connsiteY712" fmla="*/ 2901128 h 6858000"/>
              <a:gd name="connsiteX713" fmla="*/ 156329 w 7467600"/>
              <a:gd name="connsiteY713" fmla="*/ 2840533 h 6858000"/>
              <a:gd name="connsiteX714" fmla="*/ 358355 w 7467600"/>
              <a:gd name="connsiteY714" fmla="*/ 2620471 h 6858000"/>
              <a:gd name="connsiteX715" fmla="*/ 510577 w 7467600"/>
              <a:gd name="connsiteY715" fmla="*/ 2501244 h 6858000"/>
              <a:gd name="connsiteX716" fmla="*/ 211967 w 7467600"/>
              <a:gd name="connsiteY716" fmla="*/ 2479171 h 6858000"/>
              <a:gd name="connsiteX717" fmla="*/ 0 w 7467600"/>
              <a:gd name="connsiteY717" fmla="*/ 2476398 h 6858000"/>
              <a:gd name="connsiteX718" fmla="*/ 0 w 7467600"/>
              <a:gd name="connsiteY718" fmla="*/ 2389189 h 6858000"/>
              <a:gd name="connsiteX719" fmla="*/ 103062 w 7467600"/>
              <a:gd name="connsiteY719" fmla="*/ 2389518 h 6858000"/>
              <a:gd name="connsiteX720" fmla="*/ 510734 w 7467600"/>
              <a:gd name="connsiteY720" fmla="*/ 2416201 h 6858000"/>
              <a:gd name="connsiteX721" fmla="*/ 279257 w 7467600"/>
              <a:gd name="connsiteY721" fmla="*/ 2092102 h 6858000"/>
              <a:gd name="connsiteX722" fmla="*/ 65265 w 7467600"/>
              <a:gd name="connsiteY722" fmla="*/ 2006049 h 6858000"/>
              <a:gd name="connsiteX723" fmla="*/ 0 w 7467600"/>
              <a:gd name="connsiteY723" fmla="*/ 1982532 h 6858000"/>
              <a:gd name="connsiteX724" fmla="*/ 0 w 7467600"/>
              <a:gd name="connsiteY724" fmla="*/ 1912789 h 6858000"/>
              <a:gd name="connsiteX725" fmla="*/ 97460 w 7467600"/>
              <a:gd name="connsiteY725" fmla="*/ 1953725 h 6858000"/>
              <a:gd name="connsiteX726" fmla="*/ 221272 w 7467600"/>
              <a:gd name="connsiteY726" fmla="*/ 1980766 h 6858000"/>
              <a:gd name="connsiteX727" fmla="*/ 116765 w 7467600"/>
              <a:gd name="connsiteY727" fmla="*/ 1911033 h 6858000"/>
              <a:gd name="connsiteX728" fmla="*/ 16405 w 7467600"/>
              <a:gd name="connsiteY728" fmla="*/ 1803412 h 6858000"/>
              <a:gd name="connsiteX729" fmla="*/ 0 w 7467600"/>
              <a:gd name="connsiteY729" fmla="*/ 1784777 h 6858000"/>
              <a:gd name="connsiteX730" fmla="*/ 0 w 7467600"/>
              <a:gd name="connsiteY730" fmla="*/ 1740082 h 6858000"/>
              <a:gd name="connsiteX731" fmla="*/ 39394 w 7467600"/>
              <a:gd name="connsiteY731" fmla="*/ 1784856 h 6858000"/>
              <a:gd name="connsiteX732" fmla="*/ 135813 w 7467600"/>
              <a:gd name="connsiteY732" fmla="*/ 1888838 h 6858000"/>
              <a:gd name="connsiteX733" fmla="*/ 242575 w 7467600"/>
              <a:gd name="connsiteY733" fmla="*/ 1958841 h 6858000"/>
              <a:gd name="connsiteX734" fmla="*/ 82197 w 7467600"/>
              <a:gd name="connsiteY734" fmla="*/ 1754826 h 6858000"/>
              <a:gd name="connsiteX735" fmla="*/ 0 w 7467600"/>
              <a:gd name="connsiteY735" fmla="*/ 1679650 h 6858000"/>
              <a:gd name="connsiteX736" fmla="*/ 0 w 7467600"/>
              <a:gd name="connsiteY736" fmla="*/ 1602463 h 6858000"/>
              <a:gd name="connsiteX737" fmla="*/ 84689 w 7467600"/>
              <a:gd name="connsiteY737" fmla="*/ 1677442 h 6858000"/>
              <a:gd name="connsiteX738" fmla="*/ 298437 w 7467600"/>
              <a:gd name="connsiteY738" fmla="*/ 1968019 h 6858000"/>
              <a:gd name="connsiteX739" fmla="*/ 227269 w 7467600"/>
              <a:gd name="connsiteY739" fmla="*/ 1114064 h 6858000"/>
              <a:gd name="connsiteX740" fmla="*/ 248003 w 7467600"/>
              <a:gd name="connsiteY740" fmla="*/ 1089613 h 6858000"/>
              <a:gd name="connsiteX741" fmla="*/ 427020 w 7467600"/>
              <a:gd name="connsiteY741" fmla="*/ 1619803 h 6858000"/>
              <a:gd name="connsiteX742" fmla="*/ 340345 w 7467600"/>
              <a:gd name="connsiteY742" fmla="*/ 2027739 h 6858000"/>
              <a:gd name="connsiteX743" fmla="*/ 360865 w 7467600"/>
              <a:gd name="connsiteY743" fmla="*/ 2044827 h 6858000"/>
              <a:gd name="connsiteX744" fmla="*/ 560414 w 7467600"/>
              <a:gd name="connsiteY744" fmla="*/ 2421457 h 6858000"/>
              <a:gd name="connsiteX745" fmla="*/ 1359703 w 7467600"/>
              <a:gd name="connsiteY745" fmla="*/ 2578554 h 6858000"/>
              <a:gd name="connsiteX746" fmla="*/ 1359422 w 7467600"/>
              <a:gd name="connsiteY746" fmla="*/ 2577994 h 6858000"/>
              <a:gd name="connsiteX747" fmla="*/ 828701 w 7467600"/>
              <a:gd name="connsiteY747" fmla="*/ 1839520 h 6858000"/>
              <a:gd name="connsiteX748" fmla="*/ 494427 w 7467600"/>
              <a:gd name="connsiteY748" fmla="*/ 1092333 h 6858000"/>
              <a:gd name="connsiteX749" fmla="*/ 506322 w 7467600"/>
              <a:gd name="connsiteY749" fmla="*/ 1020997 h 6858000"/>
              <a:gd name="connsiteX750" fmla="*/ 4570198 w 7467600"/>
              <a:gd name="connsiteY750" fmla="*/ 978081 h 6858000"/>
              <a:gd name="connsiteX751" fmla="*/ 4523691 w 7467600"/>
              <a:gd name="connsiteY751" fmla="*/ 1127776 h 6858000"/>
              <a:gd name="connsiteX752" fmla="*/ 4509875 w 7467600"/>
              <a:gd name="connsiteY752" fmla="*/ 1167552 h 6858000"/>
              <a:gd name="connsiteX753" fmla="*/ 4478168 w 7467600"/>
              <a:gd name="connsiteY753" fmla="*/ 1260735 h 6858000"/>
              <a:gd name="connsiteX754" fmla="*/ 4409309 w 7467600"/>
              <a:gd name="connsiteY754" fmla="*/ 1666996 h 6858000"/>
              <a:gd name="connsiteX755" fmla="*/ 4370031 w 7467600"/>
              <a:gd name="connsiteY755" fmla="*/ 1955666 h 6858000"/>
              <a:gd name="connsiteX756" fmla="*/ 4570198 w 7467600"/>
              <a:gd name="connsiteY756" fmla="*/ 978081 h 6858000"/>
              <a:gd name="connsiteX757" fmla="*/ 4557898 w 7467600"/>
              <a:gd name="connsiteY757" fmla="*/ 900011 h 6858000"/>
              <a:gd name="connsiteX758" fmla="*/ 4344840 w 7467600"/>
              <a:gd name="connsiteY758" fmla="*/ 1922038 h 6858000"/>
              <a:gd name="connsiteX759" fmla="*/ 4378710 w 7467600"/>
              <a:gd name="connsiteY759" fmla="*/ 1665516 h 6858000"/>
              <a:gd name="connsiteX760" fmla="*/ 4448798 w 7467600"/>
              <a:gd name="connsiteY760" fmla="*/ 1253024 h 6858000"/>
              <a:gd name="connsiteX761" fmla="*/ 4480315 w 7467600"/>
              <a:gd name="connsiteY761" fmla="*/ 1158454 h 6858000"/>
              <a:gd name="connsiteX762" fmla="*/ 4494133 w 7467600"/>
              <a:gd name="connsiteY762" fmla="*/ 1118676 h 6858000"/>
              <a:gd name="connsiteX763" fmla="*/ 4557898 w 7467600"/>
              <a:gd name="connsiteY763" fmla="*/ 900011 h 6858000"/>
              <a:gd name="connsiteX764" fmla="*/ 5870151 w 7467600"/>
              <a:gd name="connsiteY764" fmla="*/ 898890 h 6858000"/>
              <a:gd name="connsiteX765" fmla="*/ 5861335 w 7467600"/>
              <a:gd name="connsiteY765" fmla="*/ 899177 h 6858000"/>
              <a:gd name="connsiteX766" fmla="*/ 5843702 w 7467600"/>
              <a:gd name="connsiteY766" fmla="*/ 899748 h 6858000"/>
              <a:gd name="connsiteX767" fmla="*/ 5651107 w 7467600"/>
              <a:gd name="connsiteY767" fmla="*/ 920306 h 6858000"/>
              <a:gd name="connsiteX768" fmla="*/ 5459407 w 7467600"/>
              <a:gd name="connsiteY768" fmla="*/ 940975 h 6858000"/>
              <a:gd name="connsiteX769" fmla="*/ 5374846 w 7467600"/>
              <a:gd name="connsiteY769" fmla="*/ 941988 h 6858000"/>
              <a:gd name="connsiteX770" fmla="*/ 5256105 w 7467600"/>
              <a:gd name="connsiteY770" fmla="*/ 945632 h 6858000"/>
              <a:gd name="connsiteX771" fmla="*/ 5107071 w 7467600"/>
              <a:gd name="connsiteY771" fmla="*/ 969720 h 6858000"/>
              <a:gd name="connsiteX772" fmla="*/ 4998681 w 7467600"/>
              <a:gd name="connsiteY772" fmla="*/ 988771 h 6858000"/>
              <a:gd name="connsiteX773" fmla="*/ 5870151 w 7467600"/>
              <a:gd name="connsiteY773" fmla="*/ 898890 h 6858000"/>
              <a:gd name="connsiteX774" fmla="*/ 5504425 w 7467600"/>
              <a:gd name="connsiteY774" fmla="*/ 848067 h 6858000"/>
              <a:gd name="connsiteX775" fmla="*/ 4968849 w 7467600"/>
              <a:gd name="connsiteY775" fmla="*/ 962318 h 6858000"/>
              <a:gd name="connsiteX776" fmla="*/ 5104039 w 7467600"/>
              <a:gd name="connsiteY776" fmla="*/ 940634 h 6858000"/>
              <a:gd name="connsiteX777" fmla="*/ 5256311 w 7467600"/>
              <a:gd name="connsiteY777" fmla="*/ 916490 h 6858000"/>
              <a:gd name="connsiteX778" fmla="*/ 5377381 w 7467600"/>
              <a:gd name="connsiteY778" fmla="*/ 912671 h 6858000"/>
              <a:gd name="connsiteX779" fmla="*/ 5460148 w 7467600"/>
              <a:gd name="connsiteY779" fmla="*/ 911442 h 6858000"/>
              <a:gd name="connsiteX780" fmla="*/ 5648971 w 7467600"/>
              <a:gd name="connsiteY780" fmla="*/ 891331 h 6858000"/>
              <a:gd name="connsiteX781" fmla="*/ 5844807 w 7467600"/>
              <a:gd name="connsiteY781" fmla="*/ 870718 h 6858000"/>
              <a:gd name="connsiteX782" fmla="*/ 5862975 w 7467600"/>
              <a:gd name="connsiteY782" fmla="*/ 869756 h 6858000"/>
              <a:gd name="connsiteX783" fmla="*/ 5920887 w 7467600"/>
              <a:gd name="connsiteY783" fmla="*/ 865929 h 6858000"/>
              <a:gd name="connsiteX784" fmla="*/ 5504425 w 7467600"/>
              <a:gd name="connsiteY784" fmla="*/ 848067 h 6858000"/>
              <a:gd name="connsiteX785" fmla="*/ 3607114 w 7467600"/>
              <a:gd name="connsiteY785" fmla="*/ 467441 h 6858000"/>
              <a:gd name="connsiteX786" fmla="*/ 3296242 w 7467600"/>
              <a:gd name="connsiteY786" fmla="*/ 807991 h 6858000"/>
              <a:gd name="connsiteX787" fmla="*/ 3174674 w 7467600"/>
              <a:gd name="connsiteY787" fmla="*/ 919759 h 6858000"/>
              <a:gd name="connsiteX788" fmla="*/ 3042978 w 7467600"/>
              <a:gd name="connsiteY788" fmla="*/ 1054894 h 6858000"/>
              <a:gd name="connsiteX789" fmla="*/ 2968914 w 7467600"/>
              <a:gd name="connsiteY789" fmla="*/ 1133756 h 6858000"/>
              <a:gd name="connsiteX790" fmla="*/ 3103823 w 7467600"/>
              <a:gd name="connsiteY790" fmla="*/ 1026814 h 6858000"/>
              <a:gd name="connsiteX791" fmla="*/ 3607114 w 7467600"/>
              <a:gd name="connsiteY791" fmla="*/ 467441 h 6858000"/>
              <a:gd name="connsiteX792" fmla="*/ 3744487 w 7467600"/>
              <a:gd name="connsiteY792" fmla="*/ 383136 h 6858000"/>
              <a:gd name="connsiteX793" fmla="*/ 3970213 w 7467600"/>
              <a:gd name="connsiteY793" fmla="*/ 995559 h 6858000"/>
              <a:gd name="connsiteX794" fmla="*/ 3744487 w 7467600"/>
              <a:gd name="connsiteY794" fmla="*/ 383136 h 6858000"/>
              <a:gd name="connsiteX795" fmla="*/ 3624562 w 7467600"/>
              <a:gd name="connsiteY795" fmla="*/ 367041 h 6858000"/>
              <a:gd name="connsiteX796" fmla="*/ 3489712 w 7467600"/>
              <a:gd name="connsiteY796" fmla="*/ 485386 h 6858000"/>
              <a:gd name="connsiteX797" fmla="*/ 3182994 w 7467600"/>
              <a:gd name="connsiteY797" fmla="*/ 828265 h 6858000"/>
              <a:gd name="connsiteX798" fmla="*/ 2892114 w 7467600"/>
              <a:gd name="connsiteY798" fmla="*/ 1172635 h 6858000"/>
              <a:gd name="connsiteX799" fmla="*/ 3021459 w 7467600"/>
              <a:gd name="connsiteY799" fmla="*/ 1035385 h 6858000"/>
              <a:gd name="connsiteX800" fmla="*/ 3153873 w 7467600"/>
              <a:gd name="connsiteY800" fmla="*/ 898971 h 6858000"/>
              <a:gd name="connsiteX801" fmla="*/ 3276511 w 7467600"/>
              <a:gd name="connsiteY801" fmla="*/ 786423 h 6858000"/>
              <a:gd name="connsiteX802" fmla="*/ 3584154 w 7467600"/>
              <a:gd name="connsiteY802" fmla="*/ 448218 h 6858000"/>
              <a:gd name="connsiteX803" fmla="*/ 3624562 w 7467600"/>
              <a:gd name="connsiteY803" fmla="*/ 367041 h 6858000"/>
              <a:gd name="connsiteX804" fmla="*/ 3766672 w 7467600"/>
              <a:gd name="connsiteY804" fmla="*/ 359429 h 6858000"/>
              <a:gd name="connsiteX805" fmla="*/ 3996338 w 7467600"/>
              <a:gd name="connsiteY805" fmla="*/ 968237 h 6858000"/>
              <a:gd name="connsiteX806" fmla="*/ 3766672 w 7467600"/>
              <a:gd name="connsiteY806" fmla="*/ 359429 h 6858000"/>
              <a:gd name="connsiteX807" fmla="*/ 5805386 w 7467600"/>
              <a:gd name="connsiteY807" fmla="*/ 239240 h 6858000"/>
              <a:gd name="connsiteX808" fmla="*/ 5736947 w 7467600"/>
              <a:gd name="connsiteY808" fmla="*/ 261367 h 6858000"/>
              <a:gd name="connsiteX809" fmla="*/ 5427012 w 7467600"/>
              <a:gd name="connsiteY809" fmla="*/ 311272 h 6858000"/>
              <a:gd name="connsiteX810" fmla="*/ 5147818 w 7467600"/>
              <a:gd name="connsiteY810" fmla="*/ 322112 h 6858000"/>
              <a:gd name="connsiteX811" fmla="*/ 5060854 w 7467600"/>
              <a:gd name="connsiteY811" fmla="*/ 311882 h 6858000"/>
              <a:gd name="connsiteX812" fmla="*/ 4945989 w 7467600"/>
              <a:gd name="connsiteY812" fmla="*/ 300516 h 6858000"/>
              <a:gd name="connsiteX813" fmla="*/ 5410479 w 7467600"/>
              <a:gd name="connsiteY813" fmla="*/ 348434 h 6858000"/>
              <a:gd name="connsiteX814" fmla="*/ 5805386 w 7467600"/>
              <a:gd name="connsiteY814" fmla="*/ 239240 h 6858000"/>
              <a:gd name="connsiteX815" fmla="*/ 5905192 w 7467600"/>
              <a:gd name="connsiteY815" fmla="*/ 163079 h 6858000"/>
              <a:gd name="connsiteX816" fmla="*/ 5865655 w 7467600"/>
              <a:gd name="connsiteY816" fmla="*/ 171901 h 6858000"/>
              <a:gd name="connsiteX817" fmla="*/ 5259740 w 7467600"/>
              <a:gd name="connsiteY817" fmla="*/ 257013 h 6858000"/>
              <a:gd name="connsiteX818" fmla="*/ 5208466 w 7467600"/>
              <a:gd name="connsiteY818" fmla="*/ 257550 h 6858000"/>
              <a:gd name="connsiteX819" fmla="*/ 4980204 w 7467600"/>
              <a:gd name="connsiteY819" fmla="*/ 271903 h 6858000"/>
              <a:gd name="connsiteX820" fmla="*/ 5068068 w 7467600"/>
              <a:gd name="connsiteY820" fmla="*/ 282244 h 6858000"/>
              <a:gd name="connsiteX821" fmla="*/ 5153231 w 7467600"/>
              <a:gd name="connsiteY821" fmla="*/ 292240 h 6858000"/>
              <a:gd name="connsiteX822" fmla="*/ 5426491 w 7467600"/>
              <a:gd name="connsiteY822" fmla="*/ 281128 h 6858000"/>
              <a:gd name="connsiteX823" fmla="*/ 5731212 w 7467600"/>
              <a:gd name="connsiteY823" fmla="*/ 231951 h 6858000"/>
              <a:gd name="connsiteX824" fmla="*/ 5905192 w 7467600"/>
              <a:gd name="connsiteY824" fmla="*/ 163079 h 6858000"/>
              <a:gd name="connsiteX825" fmla="*/ 5944437 w 7467600"/>
              <a:gd name="connsiteY825" fmla="*/ 113829 h 6858000"/>
              <a:gd name="connsiteX826" fmla="*/ 5825032 w 7467600"/>
              <a:gd name="connsiteY826" fmla="*/ 146405 h 6858000"/>
              <a:gd name="connsiteX827" fmla="*/ 4955599 w 7467600"/>
              <a:gd name="connsiteY827" fmla="*/ 247008 h 6858000"/>
              <a:gd name="connsiteX828" fmla="*/ 5210104 w 7467600"/>
              <a:gd name="connsiteY828" fmla="*/ 228123 h 6858000"/>
              <a:gd name="connsiteX829" fmla="*/ 5261015 w 7467600"/>
              <a:gd name="connsiteY829" fmla="*/ 227087 h 6858000"/>
              <a:gd name="connsiteX830" fmla="*/ 5861181 w 7467600"/>
              <a:gd name="connsiteY830" fmla="*/ 143093 h 6858000"/>
              <a:gd name="connsiteX831" fmla="*/ 5961252 w 7467600"/>
              <a:gd name="connsiteY831" fmla="*/ 114820 h 6858000"/>
              <a:gd name="connsiteX832" fmla="*/ 5944437 w 7467600"/>
              <a:gd name="connsiteY832" fmla="*/ 113829 h 6858000"/>
              <a:gd name="connsiteX833" fmla="*/ 3882765 w 7467600"/>
              <a:gd name="connsiteY833" fmla="*/ 0 h 6858000"/>
              <a:gd name="connsiteX834" fmla="*/ 3995099 w 7467600"/>
              <a:gd name="connsiteY834" fmla="*/ 0 h 6858000"/>
              <a:gd name="connsiteX835" fmla="*/ 4163818 w 7467600"/>
              <a:gd name="connsiteY835" fmla="*/ 234104 h 6858000"/>
              <a:gd name="connsiteX836" fmla="*/ 4172099 w 7467600"/>
              <a:gd name="connsiteY836" fmla="*/ 234207 h 6858000"/>
              <a:gd name="connsiteX837" fmla="*/ 4784282 w 7467600"/>
              <a:gd name="connsiteY837" fmla="*/ 276561 h 6858000"/>
              <a:gd name="connsiteX838" fmla="*/ 4801687 w 7467600"/>
              <a:gd name="connsiteY838" fmla="*/ 267764 h 6858000"/>
              <a:gd name="connsiteX839" fmla="*/ 6082788 w 7467600"/>
              <a:gd name="connsiteY839" fmla="*/ 64119 h 6858000"/>
              <a:gd name="connsiteX840" fmla="*/ 6099442 w 7467600"/>
              <a:gd name="connsiteY840" fmla="*/ 82568 h 6858000"/>
              <a:gd name="connsiteX841" fmla="*/ 4804137 w 7467600"/>
              <a:gd name="connsiteY841" fmla="*/ 320931 h 6858000"/>
              <a:gd name="connsiteX842" fmla="*/ 4227047 w 7467600"/>
              <a:gd name="connsiteY842" fmla="*/ 313415 h 6858000"/>
              <a:gd name="connsiteX843" fmla="*/ 4346041 w 7467600"/>
              <a:gd name="connsiteY843" fmla="*/ 456086 h 6858000"/>
              <a:gd name="connsiteX844" fmla="*/ 4870967 w 7467600"/>
              <a:gd name="connsiteY844" fmla="*/ 963061 h 6858000"/>
              <a:gd name="connsiteX845" fmla="*/ 4889647 w 7467600"/>
              <a:gd name="connsiteY845" fmla="*/ 957147 h 6858000"/>
              <a:gd name="connsiteX846" fmla="*/ 5422504 w 7467600"/>
              <a:gd name="connsiteY846" fmla="*/ 805191 h 6858000"/>
              <a:gd name="connsiteX847" fmla="*/ 6087656 w 7467600"/>
              <a:gd name="connsiteY847" fmla="*/ 826703 h 6858000"/>
              <a:gd name="connsiteX848" fmla="*/ 6058717 w 7467600"/>
              <a:gd name="connsiteY848" fmla="*/ 865992 h 6858000"/>
              <a:gd name="connsiteX849" fmla="*/ 4974153 w 7467600"/>
              <a:gd name="connsiteY849" fmla="*/ 1045456 h 6858000"/>
              <a:gd name="connsiteX850" fmla="*/ 5627835 w 7467600"/>
              <a:gd name="connsiteY850" fmla="*/ 1472077 h 6858000"/>
              <a:gd name="connsiteX851" fmla="*/ 5629817 w 7467600"/>
              <a:gd name="connsiteY851" fmla="*/ 1471412 h 6858000"/>
              <a:gd name="connsiteX852" fmla="*/ 5634124 w 7467600"/>
              <a:gd name="connsiteY852" fmla="*/ 1470572 h 6858000"/>
              <a:gd name="connsiteX853" fmla="*/ 5755832 w 7467600"/>
              <a:gd name="connsiteY853" fmla="*/ 1383886 h 6858000"/>
              <a:gd name="connsiteX854" fmla="*/ 6014186 w 7467600"/>
              <a:gd name="connsiteY854" fmla="*/ 1279799 h 6858000"/>
              <a:gd name="connsiteX855" fmla="*/ 6901619 w 7467600"/>
              <a:gd name="connsiteY855" fmla="*/ 1047874 h 6858000"/>
              <a:gd name="connsiteX856" fmla="*/ 6931566 w 7467600"/>
              <a:gd name="connsiteY856" fmla="*/ 1062034 h 6858000"/>
              <a:gd name="connsiteX857" fmla="*/ 5790982 w 7467600"/>
              <a:gd name="connsiteY857" fmla="*/ 1561380 h 6858000"/>
              <a:gd name="connsiteX858" fmla="*/ 6188971 w 7467600"/>
              <a:gd name="connsiteY858" fmla="*/ 1755168 h 6858000"/>
              <a:gd name="connsiteX859" fmla="*/ 6202446 w 7467600"/>
              <a:gd name="connsiteY859" fmla="*/ 1752268 h 6858000"/>
              <a:gd name="connsiteX860" fmla="*/ 7179560 w 7467600"/>
              <a:gd name="connsiteY860" fmla="*/ 1467551 h 6858000"/>
              <a:gd name="connsiteX861" fmla="*/ 7158730 w 7467600"/>
              <a:gd name="connsiteY861" fmla="*/ 1507835 h 6858000"/>
              <a:gd name="connsiteX862" fmla="*/ 6326959 w 7467600"/>
              <a:gd name="connsiteY862" fmla="*/ 1817686 h 6858000"/>
              <a:gd name="connsiteX863" fmla="*/ 6537433 w 7467600"/>
              <a:gd name="connsiteY863" fmla="*/ 1907790 h 6858000"/>
              <a:gd name="connsiteX864" fmla="*/ 6550221 w 7467600"/>
              <a:gd name="connsiteY864" fmla="*/ 1910729 h 6858000"/>
              <a:gd name="connsiteX865" fmla="*/ 6964438 w 7467600"/>
              <a:gd name="connsiteY865" fmla="*/ 2209505 h 6858000"/>
              <a:gd name="connsiteX866" fmla="*/ 7367862 w 7467600"/>
              <a:gd name="connsiteY866" fmla="*/ 2806833 h 6858000"/>
              <a:gd name="connsiteX867" fmla="*/ 7364329 w 7467600"/>
              <a:gd name="connsiteY867" fmla="*/ 2826907 h 6858000"/>
              <a:gd name="connsiteX868" fmla="*/ 7290545 w 7467600"/>
              <a:gd name="connsiteY868" fmla="*/ 2850663 h 6858000"/>
              <a:gd name="connsiteX869" fmla="*/ 6472036 w 7467600"/>
              <a:gd name="connsiteY869" fmla="*/ 1959003 h 6858000"/>
              <a:gd name="connsiteX870" fmla="*/ 5792897 w 7467600"/>
              <a:gd name="connsiteY870" fmla="*/ 1647747 h 6858000"/>
              <a:gd name="connsiteX871" fmla="*/ 5842751 w 7467600"/>
              <a:gd name="connsiteY871" fmla="*/ 1816112 h 6858000"/>
              <a:gd name="connsiteX872" fmla="*/ 5847424 w 7467600"/>
              <a:gd name="connsiteY872" fmla="*/ 1815776 h 6858000"/>
              <a:gd name="connsiteX873" fmla="*/ 6399821 w 7467600"/>
              <a:gd name="connsiteY873" fmla="*/ 2344799 h 6858000"/>
              <a:gd name="connsiteX874" fmla="*/ 6323232 w 7467600"/>
              <a:gd name="connsiteY874" fmla="*/ 2389634 h 6858000"/>
              <a:gd name="connsiteX875" fmla="*/ 5942958 w 7467600"/>
              <a:gd name="connsiteY875" fmla="*/ 2077708 h 6858000"/>
              <a:gd name="connsiteX876" fmla="*/ 5921559 w 7467600"/>
              <a:gd name="connsiteY876" fmla="*/ 2378596 h 6858000"/>
              <a:gd name="connsiteX877" fmla="*/ 5817651 w 7467600"/>
              <a:gd name="connsiteY877" fmla="*/ 3023919 h 6858000"/>
              <a:gd name="connsiteX878" fmla="*/ 5729634 w 7467600"/>
              <a:gd name="connsiteY878" fmla="*/ 3051849 h 6858000"/>
              <a:gd name="connsiteX879" fmla="*/ 5611018 w 7467600"/>
              <a:gd name="connsiteY879" fmla="*/ 2316769 h 6858000"/>
              <a:gd name="connsiteX880" fmla="*/ 5687608 w 7467600"/>
              <a:gd name="connsiteY880" fmla="*/ 2039972 h 6858000"/>
              <a:gd name="connsiteX881" fmla="*/ 5657554 w 7467600"/>
              <a:gd name="connsiteY881" fmla="*/ 1576445 h 6858000"/>
              <a:gd name="connsiteX882" fmla="*/ 5150475 w 7467600"/>
              <a:gd name="connsiteY882" fmla="*/ 1274012 h 6858000"/>
              <a:gd name="connsiteX883" fmla="*/ 5349142 w 7467600"/>
              <a:gd name="connsiteY883" fmla="*/ 2204405 h 6858000"/>
              <a:gd name="connsiteX884" fmla="*/ 5262214 w 7467600"/>
              <a:gd name="connsiteY884" fmla="*/ 2233836 h 6858000"/>
              <a:gd name="connsiteX885" fmla="*/ 4981539 w 7467600"/>
              <a:gd name="connsiteY885" fmla="*/ 1542201 h 6858000"/>
              <a:gd name="connsiteX886" fmla="*/ 4958461 w 7467600"/>
              <a:gd name="connsiteY886" fmla="*/ 1136957 h 6858000"/>
              <a:gd name="connsiteX887" fmla="*/ 4655015 w 7467600"/>
              <a:gd name="connsiteY887" fmla="*/ 891426 h 6858000"/>
              <a:gd name="connsiteX888" fmla="*/ 4348002 w 7467600"/>
              <a:gd name="connsiteY888" fmla="*/ 2205895 h 6858000"/>
              <a:gd name="connsiteX889" fmla="*/ 4262250 w 7467600"/>
              <a:gd name="connsiteY889" fmla="*/ 2219972 h 6858000"/>
              <a:gd name="connsiteX890" fmla="*/ 4550611 w 7467600"/>
              <a:gd name="connsiteY890" fmla="*/ 817540 h 6858000"/>
              <a:gd name="connsiteX891" fmla="*/ 4564418 w 7467600"/>
              <a:gd name="connsiteY891" fmla="*/ 808293 h 6858000"/>
              <a:gd name="connsiteX892" fmla="*/ 4266388 w 7467600"/>
              <a:gd name="connsiteY892" fmla="*/ 500083 h 6858000"/>
              <a:gd name="connsiteX893" fmla="*/ 4032842 w 7467600"/>
              <a:gd name="connsiteY893" fmla="*/ 211809 h 6858000"/>
              <a:gd name="connsiteX894" fmla="*/ 3882765 w 7467600"/>
              <a:gd name="connsiteY894" fmla="*/ 0 h 6858000"/>
              <a:gd name="connsiteX895" fmla="*/ 3721337 w 7467600"/>
              <a:gd name="connsiteY895" fmla="*/ 0 h 6858000"/>
              <a:gd name="connsiteX896" fmla="*/ 3797544 w 7467600"/>
              <a:gd name="connsiteY896" fmla="*/ 0 h 6858000"/>
              <a:gd name="connsiteX897" fmla="*/ 3775734 w 7467600"/>
              <a:gd name="connsiteY897" fmla="*/ 95131 h 6858000"/>
              <a:gd name="connsiteX898" fmla="*/ 3724807 w 7467600"/>
              <a:gd name="connsiteY898" fmla="*/ 272257 h 6858000"/>
              <a:gd name="connsiteX899" fmla="*/ 3726844 w 7467600"/>
              <a:gd name="connsiteY899" fmla="*/ 282988 h 6858000"/>
              <a:gd name="connsiteX900" fmla="*/ 3742664 w 7467600"/>
              <a:gd name="connsiteY900" fmla="*/ 279918 h 6858000"/>
              <a:gd name="connsiteX901" fmla="*/ 4103910 w 7467600"/>
              <a:gd name="connsiteY901" fmla="*/ 1161917 h 6858000"/>
              <a:gd name="connsiteX902" fmla="*/ 4020269 w 7467600"/>
              <a:gd name="connsiteY902" fmla="*/ 1200406 h 6858000"/>
              <a:gd name="connsiteX903" fmla="*/ 3674882 w 7467600"/>
              <a:gd name="connsiteY903" fmla="*/ 488524 h 6858000"/>
              <a:gd name="connsiteX904" fmla="*/ 3132682 w 7467600"/>
              <a:gd name="connsiteY904" fmla="*/ 1072284 h 6858000"/>
              <a:gd name="connsiteX905" fmla="*/ 2716346 w 7467600"/>
              <a:gd name="connsiteY905" fmla="*/ 1276376 h 6858000"/>
              <a:gd name="connsiteX906" fmla="*/ 2716772 w 7467600"/>
              <a:gd name="connsiteY906" fmla="*/ 1255462 h 6858000"/>
              <a:gd name="connsiteX907" fmla="*/ 3471096 w 7467600"/>
              <a:gd name="connsiteY907" fmla="*/ 437072 h 6858000"/>
              <a:gd name="connsiteX908" fmla="*/ 3639057 w 7467600"/>
              <a:gd name="connsiteY908" fmla="*/ 286334 h 6858000"/>
              <a:gd name="connsiteX909" fmla="*/ 3640309 w 7467600"/>
              <a:gd name="connsiteY909" fmla="*/ 284664 h 6858000"/>
              <a:gd name="connsiteX910" fmla="*/ 3646022 w 7467600"/>
              <a:gd name="connsiteY910" fmla="*/ 276711 h 6858000"/>
              <a:gd name="connsiteX911" fmla="*/ 3707943 w 7467600"/>
              <a:gd name="connsiteY911" fmla="*/ 65958 h 6858000"/>
              <a:gd name="connsiteX912" fmla="*/ 3721337 w 7467600"/>
              <a:gd name="connsiteY912" fmla="*/ 0 h 6858000"/>
              <a:gd name="connsiteX913" fmla="*/ 2867960 w 7467600"/>
              <a:gd name="connsiteY913" fmla="*/ 0 h 6858000"/>
              <a:gd name="connsiteX914" fmla="*/ 2926351 w 7467600"/>
              <a:gd name="connsiteY914" fmla="*/ 0 h 6858000"/>
              <a:gd name="connsiteX915" fmla="*/ 2902823 w 7467600"/>
              <a:gd name="connsiteY915" fmla="*/ 262929 h 6858000"/>
              <a:gd name="connsiteX916" fmla="*/ 2940663 w 7467600"/>
              <a:gd name="connsiteY916" fmla="*/ 140884 h 6858000"/>
              <a:gd name="connsiteX917" fmla="*/ 2947039 w 7467600"/>
              <a:gd name="connsiteY917" fmla="*/ 122524 h 6858000"/>
              <a:gd name="connsiteX918" fmla="*/ 2984316 w 7467600"/>
              <a:gd name="connsiteY918" fmla="*/ 0 h 6858000"/>
              <a:gd name="connsiteX919" fmla="*/ 3016114 w 7467600"/>
              <a:gd name="connsiteY919" fmla="*/ 0 h 6858000"/>
              <a:gd name="connsiteX920" fmla="*/ 2979949 w 7467600"/>
              <a:gd name="connsiteY920" fmla="*/ 119274 h 6858000"/>
              <a:gd name="connsiteX921" fmla="*/ 3023879 w 7467600"/>
              <a:gd name="connsiteY921" fmla="*/ 0 h 6858000"/>
              <a:gd name="connsiteX922" fmla="*/ 3105400 w 7467600"/>
              <a:gd name="connsiteY922" fmla="*/ 0 h 6858000"/>
              <a:gd name="connsiteX923" fmla="*/ 3094669 w 7467600"/>
              <a:gd name="connsiteY923" fmla="*/ 30308 h 6858000"/>
              <a:gd name="connsiteX924" fmla="*/ 2901945 w 7467600"/>
              <a:gd name="connsiteY924" fmla="*/ 466538 h 6858000"/>
              <a:gd name="connsiteX925" fmla="*/ 2815209 w 7467600"/>
              <a:gd name="connsiteY925" fmla="*/ 497361 h 6858000"/>
              <a:gd name="connsiteX926" fmla="*/ 2844845 w 7467600"/>
              <a:gd name="connsiteY926" fmla="*/ 127638 h 6858000"/>
              <a:gd name="connsiteX927" fmla="*/ 2867960 w 7467600"/>
              <a:gd name="connsiteY927" fmla="*/ 0 h 6858000"/>
              <a:gd name="connsiteX928" fmla="*/ 1057230 w 7467600"/>
              <a:gd name="connsiteY928" fmla="*/ 0 h 6858000"/>
              <a:gd name="connsiteX929" fmla="*/ 1111003 w 7467600"/>
              <a:gd name="connsiteY929" fmla="*/ 0 h 6858000"/>
              <a:gd name="connsiteX930" fmla="*/ 1125553 w 7467600"/>
              <a:gd name="connsiteY930" fmla="*/ 52588 h 6858000"/>
              <a:gd name="connsiteX931" fmla="*/ 1304276 w 7467600"/>
              <a:gd name="connsiteY931" fmla="*/ 476275 h 6858000"/>
              <a:gd name="connsiteX932" fmla="*/ 1492066 w 7467600"/>
              <a:gd name="connsiteY932" fmla="*/ 886333 h 6858000"/>
              <a:gd name="connsiteX933" fmla="*/ 1423698 w 7467600"/>
              <a:gd name="connsiteY933" fmla="*/ 710817 h 6858000"/>
              <a:gd name="connsiteX934" fmla="*/ 1357609 w 7467600"/>
              <a:gd name="connsiteY934" fmla="*/ 532892 h 6858000"/>
              <a:gd name="connsiteX935" fmla="*/ 1309550 w 7467600"/>
              <a:gd name="connsiteY935" fmla="*/ 374031 h 6858000"/>
              <a:gd name="connsiteX936" fmla="*/ 1193673 w 7467600"/>
              <a:gd name="connsiteY936" fmla="*/ 49533 h 6858000"/>
              <a:gd name="connsiteX937" fmla="*/ 1164391 w 7467600"/>
              <a:gd name="connsiteY937" fmla="*/ 0 h 6858000"/>
              <a:gd name="connsiteX938" fmla="*/ 1200666 w 7467600"/>
              <a:gd name="connsiteY938" fmla="*/ 0 h 6858000"/>
              <a:gd name="connsiteX939" fmla="*/ 1223408 w 7467600"/>
              <a:gd name="connsiteY939" fmla="*/ 38996 h 6858000"/>
              <a:gd name="connsiteX940" fmla="*/ 1339635 w 7467600"/>
              <a:gd name="connsiteY940" fmla="*/ 365517 h 6858000"/>
              <a:gd name="connsiteX941" fmla="*/ 1387469 w 7467600"/>
              <a:gd name="connsiteY941" fmla="*/ 523079 h 6858000"/>
              <a:gd name="connsiteX942" fmla="*/ 1452685 w 7467600"/>
              <a:gd name="connsiteY942" fmla="*/ 699806 h 6858000"/>
              <a:gd name="connsiteX943" fmla="*/ 1492092 w 7467600"/>
              <a:gd name="connsiteY943" fmla="*/ 800424 h 6858000"/>
              <a:gd name="connsiteX944" fmla="*/ 1455302 w 7467600"/>
              <a:gd name="connsiteY944" fmla="*/ 632913 h 6858000"/>
              <a:gd name="connsiteX945" fmla="*/ 1222336 w 7467600"/>
              <a:gd name="connsiteY945" fmla="*/ 9480 h 6858000"/>
              <a:gd name="connsiteX946" fmla="*/ 1214634 w 7467600"/>
              <a:gd name="connsiteY946" fmla="*/ 0 h 6858000"/>
              <a:gd name="connsiteX947" fmla="*/ 1289827 w 7467600"/>
              <a:gd name="connsiteY947" fmla="*/ 0 h 6858000"/>
              <a:gd name="connsiteX948" fmla="*/ 1321076 w 7467600"/>
              <a:gd name="connsiteY948" fmla="*/ 59722 h 6858000"/>
              <a:gd name="connsiteX949" fmla="*/ 1512579 w 7467600"/>
              <a:gd name="connsiteY949" fmla="*/ 626441 h 6858000"/>
              <a:gd name="connsiteX950" fmla="*/ 1506076 w 7467600"/>
              <a:gd name="connsiteY950" fmla="*/ 1089289 h 6858000"/>
              <a:gd name="connsiteX951" fmla="*/ 1486346 w 7467600"/>
              <a:gd name="connsiteY951" fmla="*/ 1079919 h 6858000"/>
              <a:gd name="connsiteX952" fmla="*/ 1070511 w 7467600"/>
              <a:gd name="connsiteY952" fmla="*/ 48609 h 6858000"/>
              <a:gd name="connsiteX953" fmla="*/ 1057230 w 7467600"/>
              <a:gd name="connsiteY953" fmla="*/ 0 h 6858000"/>
              <a:gd name="connsiteX954" fmla="*/ 43151 w 7467600"/>
              <a:gd name="connsiteY954" fmla="*/ 0 h 6858000"/>
              <a:gd name="connsiteX955" fmla="*/ 95283 w 7467600"/>
              <a:gd name="connsiteY955" fmla="*/ 0 h 6858000"/>
              <a:gd name="connsiteX956" fmla="*/ 300708 w 7467600"/>
              <a:gd name="connsiteY956" fmla="*/ 154571 h 6858000"/>
              <a:gd name="connsiteX957" fmla="*/ 530414 w 7467600"/>
              <a:gd name="connsiteY957" fmla="*/ 354673 h 6858000"/>
              <a:gd name="connsiteX958" fmla="*/ 333785 w 7467600"/>
              <a:gd name="connsiteY958" fmla="*/ 161564 h 6858000"/>
              <a:gd name="connsiteX959" fmla="*/ 147005 w 7467600"/>
              <a:gd name="connsiteY959" fmla="*/ 0 h 6858000"/>
              <a:gd name="connsiteX960" fmla="*/ 272509 w 7467600"/>
              <a:gd name="connsiteY960" fmla="*/ 0 h 6858000"/>
              <a:gd name="connsiteX961" fmla="*/ 326276 w 7467600"/>
              <a:gd name="connsiteY961" fmla="*/ 45847 h 6858000"/>
              <a:gd name="connsiteX962" fmla="*/ 823759 w 7467600"/>
              <a:gd name="connsiteY962" fmla="*/ 574145 h 6858000"/>
              <a:gd name="connsiteX963" fmla="*/ 811254 w 7467600"/>
              <a:gd name="connsiteY963" fmla="*/ 665546 h 6858000"/>
              <a:gd name="connsiteX964" fmla="*/ 154042 w 7467600"/>
              <a:gd name="connsiteY964" fmla="*/ 261522 h 6858000"/>
              <a:gd name="connsiteX965" fmla="*/ 13550 w 7467600"/>
              <a:gd name="connsiteY965" fmla="*/ 158423 h 6858000"/>
              <a:gd name="connsiteX966" fmla="*/ 0 w 7467600"/>
              <a:gd name="connsiteY966" fmla="*/ 146618 h 6858000"/>
              <a:gd name="connsiteX967" fmla="*/ 0 w 7467600"/>
              <a:gd name="connsiteY967" fmla="*/ 59161 h 6858000"/>
              <a:gd name="connsiteX968" fmla="*/ 45427 w 7467600"/>
              <a:gd name="connsiteY968" fmla="*/ 101078 h 6858000"/>
              <a:gd name="connsiteX969" fmla="*/ 630103 w 7467600"/>
              <a:gd name="connsiteY969" fmla="*/ 485885 h 6858000"/>
              <a:gd name="connsiteX970" fmla="*/ 532040 w 7467600"/>
              <a:gd name="connsiteY970" fmla="*/ 399359 h 6858000"/>
              <a:gd name="connsiteX971" fmla="*/ 517618 w 7467600"/>
              <a:gd name="connsiteY971" fmla="*/ 385726 h 6858000"/>
              <a:gd name="connsiteX972" fmla="*/ 285074 w 7467600"/>
              <a:gd name="connsiteY972" fmla="*/ 182755 h 6858000"/>
              <a:gd name="connsiteX973" fmla="*/ 43151 w 7467600"/>
              <a:gd name="connsiteY97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015907 w 7467600"/>
              <a:gd name="connsiteY78" fmla="*/ 5541548 h 6858000"/>
              <a:gd name="connsiteX79" fmla="*/ 7259646 w 7467600"/>
              <a:gd name="connsiteY79" fmla="*/ 5765985 h 6858000"/>
              <a:gd name="connsiteX80" fmla="*/ 7467600 w 7467600"/>
              <a:gd name="connsiteY80" fmla="*/ 6012219 h 6858000"/>
              <a:gd name="connsiteX81" fmla="*/ 6946849 w 7467600"/>
              <a:gd name="connsiteY81" fmla="*/ 5523271 h 6858000"/>
              <a:gd name="connsiteX82" fmla="*/ 7105827 w 7467600"/>
              <a:gd name="connsiteY82" fmla="*/ 5718700 h 6858000"/>
              <a:gd name="connsiteX83" fmla="*/ 7356878 w 7467600"/>
              <a:gd name="connsiteY83" fmla="*/ 5981332 h 6858000"/>
              <a:gd name="connsiteX84" fmla="*/ 7467600 w 7467600"/>
              <a:gd name="connsiteY84" fmla="*/ 6117703 h 6858000"/>
              <a:gd name="connsiteX85" fmla="*/ 7467600 w 7467600"/>
              <a:gd name="connsiteY85" fmla="*/ 6163634 h 6858000"/>
              <a:gd name="connsiteX86" fmla="*/ 7403637 w 7467600"/>
              <a:gd name="connsiteY86" fmla="*/ 6083957 h 6858000"/>
              <a:gd name="connsiteX87" fmla="*/ 7254615 w 7467600"/>
              <a:gd name="connsiteY87" fmla="*/ 5911918 h 6858000"/>
              <a:gd name="connsiteX88" fmla="*/ 7312589 w 7467600"/>
              <a:gd name="connsiteY88" fmla="*/ 5982309 h 6858000"/>
              <a:gd name="connsiteX89" fmla="*/ 7448321 w 7467600"/>
              <a:gd name="connsiteY89" fmla="*/ 6190991 h 6858000"/>
              <a:gd name="connsiteX90" fmla="*/ 7467600 w 7467600"/>
              <a:gd name="connsiteY90" fmla="*/ 6221686 h 6858000"/>
              <a:gd name="connsiteX91" fmla="*/ 7467600 w 7467600"/>
              <a:gd name="connsiteY91" fmla="*/ 6334256 h 6858000"/>
              <a:gd name="connsiteX92" fmla="*/ 7454976 w 7467600"/>
              <a:gd name="connsiteY92" fmla="*/ 6318297 h 6858000"/>
              <a:gd name="connsiteX93" fmla="*/ 7042773 w 7467600"/>
              <a:gd name="connsiteY93" fmla="*/ 5734011 h 6858000"/>
              <a:gd name="connsiteX94" fmla="*/ 1456157 w 7467600"/>
              <a:gd name="connsiteY94" fmla="*/ 5371404 h 6858000"/>
              <a:gd name="connsiteX95" fmla="*/ 1244432 w 7467600"/>
              <a:gd name="connsiteY95" fmla="*/ 5385601 h 6858000"/>
              <a:gd name="connsiteX96" fmla="*/ 973990 w 7467600"/>
              <a:gd name="connsiteY96" fmla="*/ 5424940 h 6858000"/>
              <a:gd name="connsiteX97" fmla="*/ 1103809 w 7467600"/>
              <a:gd name="connsiteY97" fmla="*/ 5433720 h 6858000"/>
              <a:gd name="connsiteX98" fmla="*/ 1123454 w 7467600"/>
              <a:gd name="connsiteY98" fmla="*/ 5435727 h 6858000"/>
              <a:gd name="connsiteX99" fmla="*/ 1737017 w 7467600"/>
              <a:gd name="connsiteY99" fmla="*/ 5452183 h 6858000"/>
              <a:gd name="connsiteX100" fmla="*/ 1824397 w 7467600"/>
              <a:gd name="connsiteY100" fmla="*/ 5447757 h 6858000"/>
              <a:gd name="connsiteX101" fmla="*/ 2070059 w 7467600"/>
              <a:gd name="connsiteY101" fmla="*/ 5441660 h 6858000"/>
              <a:gd name="connsiteX102" fmla="*/ 1456157 w 7467600"/>
              <a:gd name="connsiteY102" fmla="*/ 5371404 h 6858000"/>
              <a:gd name="connsiteX103" fmla="*/ 4988186 w 7467600"/>
              <a:gd name="connsiteY103" fmla="*/ 5216467 h 6858000"/>
              <a:gd name="connsiteX104" fmla="*/ 4777334 w 7467600"/>
              <a:gd name="connsiteY104" fmla="*/ 5406072 h 6858000"/>
              <a:gd name="connsiteX105" fmla="*/ 4718341 w 7467600"/>
              <a:gd name="connsiteY105" fmla="*/ 5468043 h 6858000"/>
              <a:gd name="connsiteX106" fmla="*/ 4604655 w 7467600"/>
              <a:gd name="connsiteY106" fmla="*/ 5583434 h 6858000"/>
              <a:gd name="connsiteX107" fmla="*/ 4565074 w 7467600"/>
              <a:gd name="connsiteY107" fmla="*/ 5618550 h 6858000"/>
              <a:gd name="connsiteX108" fmla="*/ 4988186 w 7467600"/>
              <a:gd name="connsiteY108" fmla="*/ 5216467 h 6858000"/>
              <a:gd name="connsiteX109" fmla="*/ 4978032 w 7467600"/>
              <a:gd name="connsiteY109" fmla="*/ 5183809 h 6858000"/>
              <a:gd name="connsiteX110" fmla="*/ 4463413 w 7467600"/>
              <a:gd name="connsiteY110" fmla="*/ 5615162 h 6858000"/>
              <a:gd name="connsiteX111" fmla="*/ 4358134 w 7467600"/>
              <a:gd name="connsiteY111" fmla="*/ 5742791 h 6858000"/>
              <a:gd name="connsiteX112" fmla="*/ 4376219 w 7467600"/>
              <a:gd name="connsiteY112" fmla="*/ 5729027 h 6858000"/>
              <a:gd name="connsiteX113" fmla="*/ 4582340 w 7467600"/>
              <a:gd name="connsiteY113" fmla="*/ 5561037 h 6858000"/>
              <a:gd name="connsiteX114" fmla="*/ 4694684 w 7467600"/>
              <a:gd name="connsiteY114" fmla="*/ 5447098 h 6858000"/>
              <a:gd name="connsiteX115" fmla="*/ 4754123 w 7467600"/>
              <a:gd name="connsiteY115" fmla="*/ 5384643 h 6858000"/>
              <a:gd name="connsiteX116" fmla="*/ 4978032 w 7467600"/>
              <a:gd name="connsiteY116" fmla="*/ 5183809 h 6858000"/>
              <a:gd name="connsiteX117" fmla="*/ 1903353 w 7467600"/>
              <a:gd name="connsiteY117" fmla="*/ 5044827 h 6858000"/>
              <a:gd name="connsiteX118" fmla="*/ 1936931 w 7467600"/>
              <a:gd name="connsiteY118" fmla="*/ 5093954 h 6858000"/>
              <a:gd name="connsiteX119" fmla="*/ 2195868 w 7467600"/>
              <a:gd name="connsiteY119" fmla="*/ 5396574 h 6858000"/>
              <a:gd name="connsiteX120" fmla="*/ 2088852 w 7467600"/>
              <a:gd name="connsiteY120" fmla="*/ 5166123 h 6858000"/>
              <a:gd name="connsiteX121" fmla="*/ 1958241 w 7467600"/>
              <a:gd name="connsiteY121" fmla="*/ 5067955 h 6858000"/>
              <a:gd name="connsiteX122" fmla="*/ 1903353 w 7467600"/>
              <a:gd name="connsiteY122" fmla="*/ 5044827 h 6858000"/>
              <a:gd name="connsiteX123" fmla="*/ 1979378 w 7467600"/>
              <a:gd name="connsiteY123" fmla="*/ 4769504 h 6858000"/>
              <a:gd name="connsiteX124" fmla="*/ 2882120 w 7467600"/>
              <a:gd name="connsiteY124" fmla="*/ 5064547 h 6858000"/>
              <a:gd name="connsiteX125" fmla="*/ 2793103 w 7467600"/>
              <a:gd name="connsiteY125" fmla="*/ 5039699 h 6858000"/>
              <a:gd name="connsiteX126" fmla="*/ 2770041 w 7467600"/>
              <a:gd name="connsiteY126" fmla="*/ 5033634 h 6858000"/>
              <a:gd name="connsiteX127" fmla="*/ 1979378 w 7467600"/>
              <a:gd name="connsiteY127" fmla="*/ 4769504 h 6858000"/>
              <a:gd name="connsiteX128" fmla="*/ 1927410 w 7467600"/>
              <a:gd name="connsiteY128" fmla="*/ 4716164 h 6858000"/>
              <a:gd name="connsiteX129" fmla="*/ 1959587 w 7467600"/>
              <a:gd name="connsiteY129" fmla="*/ 4728849 h 6858000"/>
              <a:gd name="connsiteX130" fmla="*/ 2777707 w 7467600"/>
              <a:gd name="connsiteY130" fmla="*/ 5003991 h 6858000"/>
              <a:gd name="connsiteX131" fmla="*/ 2800768 w 7467600"/>
              <a:gd name="connsiteY131" fmla="*/ 5010056 h 6858000"/>
              <a:gd name="connsiteX132" fmla="*/ 2879408 w 7467600"/>
              <a:gd name="connsiteY132" fmla="*/ 5031590 h 6858000"/>
              <a:gd name="connsiteX133" fmla="*/ 2862295 w 7467600"/>
              <a:gd name="connsiteY133" fmla="*/ 5022958 h 6858000"/>
              <a:gd name="connsiteX134" fmla="*/ 2813343 w 7467600"/>
              <a:gd name="connsiteY134" fmla="*/ 4998369 h 6858000"/>
              <a:gd name="connsiteX135" fmla="*/ 2646245 w 7467600"/>
              <a:gd name="connsiteY135" fmla="*/ 4930999 h 6858000"/>
              <a:gd name="connsiteX136" fmla="*/ 1999243 w 7467600"/>
              <a:gd name="connsiteY136" fmla="*/ 4730524 h 6858000"/>
              <a:gd name="connsiteX137" fmla="*/ 1979527 w 7467600"/>
              <a:gd name="connsiteY137" fmla="*/ 4726651 h 6858000"/>
              <a:gd name="connsiteX138" fmla="*/ 1927410 w 7467600"/>
              <a:gd name="connsiteY138" fmla="*/ 4716164 h 6858000"/>
              <a:gd name="connsiteX139" fmla="*/ 1997014 w 7467600"/>
              <a:gd name="connsiteY139" fmla="*/ 4698007 h 6858000"/>
              <a:gd name="connsiteX140" fmla="*/ 2005458 w 7467600"/>
              <a:gd name="connsiteY140" fmla="*/ 4699540 h 6858000"/>
              <a:gd name="connsiteX141" fmla="*/ 2657186 w 7467600"/>
              <a:gd name="connsiteY141" fmla="*/ 4901687 h 6858000"/>
              <a:gd name="connsiteX142" fmla="*/ 2826662 w 7467600"/>
              <a:gd name="connsiteY142" fmla="*/ 4970362 h 6858000"/>
              <a:gd name="connsiteX143" fmla="*/ 2876100 w 7467600"/>
              <a:gd name="connsiteY143" fmla="*/ 4995397 h 6858000"/>
              <a:gd name="connsiteX144" fmla="*/ 3042600 w 7467600"/>
              <a:gd name="connsiteY144" fmla="*/ 5059532 h 6858000"/>
              <a:gd name="connsiteX145" fmla="*/ 1997014 w 7467600"/>
              <a:gd name="connsiteY145" fmla="*/ 4698007 h 6858000"/>
              <a:gd name="connsiteX146" fmla="*/ 2305292 w 7467600"/>
              <a:gd name="connsiteY146" fmla="*/ 4219492 h 6858000"/>
              <a:gd name="connsiteX147" fmla="*/ 3360922 w 7467600"/>
              <a:gd name="connsiteY147" fmla="*/ 4529373 h 6858000"/>
              <a:gd name="connsiteX148" fmla="*/ 3492420 w 7467600"/>
              <a:gd name="connsiteY148" fmla="*/ 4510145 h 6858000"/>
              <a:gd name="connsiteX149" fmla="*/ 3364086 w 7467600"/>
              <a:gd name="connsiteY149" fmla="*/ 4480340 h 6858000"/>
              <a:gd name="connsiteX150" fmla="*/ 3225818 w 7467600"/>
              <a:gd name="connsiteY150" fmla="*/ 4411822 h 6858000"/>
              <a:gd name="connsiteX151" fmla="*/ 3129696 w 7467600"/>
              <a:gd name="connsiteY151" fmla="*/ 4360704 h 6858000"/>
              <a:gd name="connsiteX152" fmla="*/ 2814545 w 7467600"/>
              <a:gd name="connsiteY152" fmla="*/ 4282955 h 6858000"/>
              <a:gd name="connsiteX153" fmla="*/ 2305292 w 7467600"/>
              <a:gd name="connsiteY153" fmla="*/ 4219492 h 6858000"/>
              <a:gd name="connsiteX154" fmla="*/ 2626982 w 7467600"/>
              <a:gd name="connsiteY154" fmla="*/ 4206450 h 6858000"/>
              <a:gd name="connsiteX155" fmla="*/ 2490617 w 7467600"/>
              <a:gd name="connsiteY155" fmla="*/ 4206951 h 6858000"/>
              <a:gd name="connsiteX156" fmla="*/ 2819869 w 7467600"/>
              <a:gd name="connsiteY156" fmla="*/ 4252936 h 6858000"/>
              <a:gd name="connsiteX157" fmla="*/ 3143018 w 7467600"/>
              <a:gd name="connsiteY157" fmla="*/ 4332698 h 6858000"/>
              <a:gd name="connsiteX158" fmla="*/ 3241520 w 7467600"/>
              <a:gd name="connsiteY158" fmla="*/ 4385112 h 6858000"/>
              <a:gd name="connsiteX159" fmla="*/ 3374575 w 7467600"/>
              <a:gd name="connsiteY159" fmla="*/ 4451517 h 6858000"/>
              <a:gd name="connsiteX160" fmla="*/ 3505221 w 7467600"/>
              <a:gd name="connsiteY160" fmla="*/ 4480757 h 6858000"/>
              <a:gd name="connsiteX161" fmla="*/ 2626982 w 7467600"/>
              <a:gd name="connsiteY161" fmla="*/ 4206450 h 6858000"/>
              <a:gd name="connsiteX162" fmla="*/ 1310106 w 7467600"/>
              <a:gd name="connsiteY162" fmla="*/ 3943217 h 6858000"/>
              <a:gd name="connsiteX163" fmla="*/ 854994 w 7467600"/>
              <a:gd name="connsiteY163" fmla="*/ 4399136 h 6858000"/>
              <a:gd name="connsiteX164" fmla="*/ 742462 w 7467600"/>
              <a:gd name="connsiteY164" fmla="*/ 4594648 h 6858000"/>
              <a:gd name="connsiteX165" fmla="*/ 820602 w 7467600"/>
              <a:gd name="connsiteY165" fmla="*/ 4485915 h 6858000"/>
              <a:gd name="connsiteX166" fmla="*/ 878295 w 7467600"/>
              <a:gd name="connsiteY166" fmla="*/ 4403594 h 6858000"/>
              <a:gd name="connsiteX167" fmla="*/ 1240607 w 7467600"/>
              <a:gd name="connsiteY167" fmla="*/ 4010401 h 6858000"/>
              <a:gd name="connsiteX168" fmla="*/ 1310106 w 7467600"/>
              <a:gd name="connsiteY168" fmla="*/ 3943217 h 6858000"/>
              <a:gd name="connsiteX169" fmla="*/ 1423113 w 7467600"/>
              <a:gd name="connsiteY169" fmla="*/ 3874565 h 6858000"/>
              <a:gd name="connsiteX170" fmla="*/ 1260565 w 7467600"/>
              <a:gd name="connsiteY170" fmla="*/ 4031982 h 6858000"/>
              <a:gd name="connsiteX171" fmla="*/ 901900 w 7467600"/>
              <a:gd name="connsiteY171" fmla="*/ 4421236 h 6858000"/>
              <a:gd name="connsiteX172" fmla="*/ 845044 w 7467600"/>
              <a:gd name="connsiteY172" fmla="*/ 4502436 h 6858000"/>
              <a:gd name="connsiteX173" fmla="*/ 685926 w 7467600"/>
              <a:gd name="connsiteY173" fmla="*/ 4703069 h 6858000"/>
              <a:gd name="connsiteX174" fmla="*/ 684248 w 7467600"/>
              <a:gd name="connsiteY174" fmla="*/ 4706721 h 6858000"/>
              <a:gd name="connsiteX175" fmla="*/ 1423113 w 7467600"/>
              <a:gd name="connsiteY175" fmla="*/ 3874565 h 6858000"/>
              <a:gd name="connsiteX176" fmla="*/ 3316479 w 7467600"/>
              <a:gd name="connsiteY176" fmla="*/ 3872136 h 6858000"/>
              <a:gd name="connsiteX177" fmla="*/ 3546806 w 7467600"/>
              <a:gd name="connsiteY177" fmla="*/ 4356139 h 6858000"/>
              <a:gd name="connsiteX178" fmla="*/ 3364433 w 7467600"/>
              <a:gd name="connsiteY178" fmla="*/ 3953121 h 6858000"/>
              <a:gd name="connsiteX179" fmla="*/ 3316479 w 7467600"/>
              <a:gd name="connsiteY179" fmla="*/ 3872136 h 6858000"/>
              <a:gd name="connsiteX180" fmla="*/ 3291335 w 7467600"/>
              <a:gd name="connsiteY180" fmla="*/ 3767420 h 6858000"/>
              <a:gd name="connsiteX181" fmla="*/ 3390805 w 7467600"/>
              <a:gd name="connsiteY181" fmla="*/ 3937163 h 6858000"/>
              <a:gd name="connsiteX182" fmla="*/ 3579062 w 7467600"/>
              <a:gd name="connsiteY182" fmla="*/ 4359040 h 6858000"/>
              <a:gd name="connsiteX183" fmla="*/ 3467355 w 7467600"/>
              <a:gd name="connsiteY183" fmla="*/ 3988130 h 6858000"/>
              <a:gd name="connsiteX184" fmla="*/ 3310753 w 7467600"/>
              <a:gd name="connsiteY184" fmla="*/ 3787140 h 6858000"/>
              <a:gd name="connsiteX185" fmla="*/ 3291335 w 7467600"/>
              <a:gd name="connsiteY185" fmla="*/ 3767420 h 6858000"/>
              <a:gd name="connsiteX186" fmla="*/ 1635889 w 7467600"/>
              <a:gd name="connsiteY186" fmla="*/ 3709494 h 6858000"/>
              <a:gd name="connsiteX187" fmla="*/ 1634800 w 7467600"/>
              <a:gd name="connsiteY187" fmla="*/ 3731111 h 6858000"/>
              <a:gd name="connsiteX188" fmla="*/ 1635889 w 7467600"/>
              <a:gd name="connsiteY188" fmla="*/ 3709494 h 6858000"/>
              <a:gd name="connsiteX189" fmla="*/ 1510397 w 7467600"/>
              <a:gd name="connsiteY189" fmla="*/ 3684705 h 6858000"/>
              <a:gd name="connsiteX190" fmla="*/ 1146550 w 7467600"/>
              <a:gd name="connsiteY190" fmla="*/ 3802012 h 6858000"/>
              <a:gd name="connsiteX191" fmla="*/ 698834 w 7467600"/>
              <a:gd name="connsiteY191" fmla="*/ 3952272 h 6858000"/>
              <a:gd name="connsiteX192" fmla="*/ 34256 w 7467600"/>
              <a:gd name="connsiteY192" fmla="*/ 4347603 h 6858000"/>
              <a:gd name="connsiteX193" fmla="*/ 527241 w 7467600"/>
              <a:gd name="connsiteY193" fmla="*/ 4065078 h 6858000"/>
              <a:gd name="connsiteX194" fmla="*/ 1510397 w 7467600"/>
              <a:gd name="connsiteY194" fmla="*/ 3684705 h 6858000"/>
              <a:gd name="connsiteX195" fmla="*/ 1313114 w 7467600"/>
              <a:gd name="connsiteY195" fmla="*/ 3655216 h 6858000"/>
              <a:gd name="connsiteX196" fmla="*/ 1109304 w 7467600"/>
              <a:gd name="connsiteY196" fmla="*/ 3669030 h 6858000"/>
              <a:gd name="connsiteX197" fmla="*/ 8129 w 7467600"/>
              <a:gd name="connsiteY197" fmla="*/ 4330519 h 6858000"/>
              <a:gd name="connsiteX198" fmla="*/ 687572 w 7467600"/>
              <a:gd name="connsiteY198" fmla="*/ 3925629 h 6858000"/>
              <a:gd name="connsiteX199" fmla="*/ 1138365 w 7467600"/>
              <a:gd name="connsiteY199" fmla="*/ 3774515 h 6858000"/>
              <a:gd name="connsiteX200" fmla="*/ 1505579 w 7467600"/>
              <a:gd name="connsiteY200" fmla="*/ 3655526 h 6858000"/>
              <a:gd name="connsiteX201" fmla="*/ 1313114 w 7467600"/>
              <a:gd name="connsiteY201" fmla="*/ 3655216 h 6858000"/>
              <a:gd name="connsiteX202" fmla="*/ 3655073 w 7467600"/>
              <a:gd name="connsiteY202" fmla="*/ 3650884 h 6858000"/>
              <a:gd name="connsiteX203" fmla="*/ 3989938 w 7467600"/>
              <a:gd name="connsiteY203" fmla="*/ 3991685 h 6858000"/>
              <a:gd name="connsiteX204" fmla="*/ 4393907 w 7467600"/>
              <a:gd name="connsiteY204" fmla="*/ 4261258 h 6858000"/>
              <a:gd name="connsiteX205" fmla="*/ 4648051 w 7467600"/>
              <a:gd name="connsiteY205" fmla="*/ 4374051 h 6858000"/>
              <a:gd name="connsiteX206" fmla="*/ 4383389 w 7467600"/>
              <a:gd name="connsiteY206" fmla="*/ 4184369 h 6858000"/>
              <a:gd name="connsiteX207" fmla="*/ 4165508 w 7467600"/>
              <a:gd name="connsiteY207" fmla="*/ 4035196 h 6858000"/>
              <a:gd name="connsiteX208" fmla="*/ 4068162 w 7467600"/>
              <a:gd name="connsiteY208" fmla="*/ 3953394 h 6858000"/>
              <a:gd name="connsiteX209" fmla="*/ 3981416 w 7467600"/>
              <a:gd name="connsiteY209" fmla="*/ 3880482 h 6858000"/>
              <a:gd name="connsiteX210" fmla="*/ 3800147 w 7467600"/>
              <a:gd name="connsiteY210" fmla="*/ 3749872 h 6858000"/>
              <a:gd name="connsiteX211" fmla="*/ 3655073 w 7467600"/>
              <a:gd name="connsiteY211" fmla="*/ 3650884 h 6858000"/>
              <a:gd name="connsiteX212" fmla="*/ 3670252 w 7467600"/>
              <a:gd name="connsiteY212" fmla="*/ 3622798 h 6858000"/>
              <a:gd name="connsiteX213" fmla="*/ 3817258 w 7467600"/>
              <a:gd name="connsiteY213" fmla="*/ 3723577 h 6858000"/>
              <a:gd name="connsiteX214" fmla="*/ 4000461 w 7467600"/>
              <a:gd name="connsiteY214" fmla="*/ 3855966 h 6858000"/>
              <a:gd name="connsiteX215" fmla="*/ 4088180 w 7467600"/>
              <a:gd name="connsiteY215" fmla="*/ 3929774 h 6858000"/>
              <a:gd name="connsiteX216" fmla="*/ 4184555 w 7467600"/>
              <a:gd name="connsiteY216" fmla="*/ 4010683 h 6858000"/>
              <a:gd name="connsiteX217" fmla="*/ 4399563 w 7467600"/>
              <a:gd name="connsiteY217" fmla="*/ 4158106 h 6858000"/>
              <a:gd name="connsiteX218" fmla="*/ 4684469 w 7467600"/>
              <a:gd name="connsiteY218" fmla="*/ 4364680 h 6858000"/>
              <a:gd name="connsiteX219" fmla="*/ 4690271 w 7467600"/>
              <a:gd name="connsiteY219" fmla="*/ 4370034 h 6858000"/>
              <a:gd name="connsiteX220" fmla="*/ 4136093 w 7467600"/>
              <a:gd name="connsiteY220" fmla="*/ 3858466 h 6858000"/>
              <a:gd name="connsiteX221" fmla="*/ 3670252 w 7467600"/>
              <a:gd name="connsiteY221" fmla="*/ 3622798 h 6858000"/>
              <a:gd name="connsiteX222" fmla="*/ 4440129 w 7467600"/>
              <a:gd name="connsiteY222" fmla="*/ 3448571 h 6858000"/>
              <a:gd name="connsiteX223" fmla="*/ 4856525 w 7467600"/>
              <a:gd name="connsiteY223" fmla="*/ 3915351 h 6858000"/>
              <a:gd name="connsiteX224" fmla="*/ 5059055 w 7467600"/>
              <a:gd name="connsiteY224" fmla="*/ 4108918 h 6858000"/>
              <a:gd name="connsiteX225" fmla="*/ 5290070 w 7467600"/>
              <a:gd name="connsiteY225" fmla="*/ 4263619 h 6858000"/>
              <a:gd name="connsiteX226" fmla="*/ 4834991 w 7467600"/>
              <a:gd name="connsiteY226" fmla="*/ 3830985 h 6858000"/>
              <a:gd name="connsiteX227" fmla="*/ 4440129 w 7467600"/>
              <a:gd name="connsiteY227" fmla="*/ 3448571 h 6858000"/>
              <a:gd name="connsiteX228" fmla="*/ 4441737 w 7467600"/>
              <a:gd name="connsiteY228" fmla="*/ 3399734 h 6858000"/>
              <a:gd name="connsiteX229" fmla="*/ 4431236 w 7467600"/>
              <a:gd name="connsiteY229" fmla="*/ 3400954 h 6858000"/>
              <a:gd name="connsiteX230" fmla="*/ 4557150 w 7467600"/>
              <a:gd name="connsiteY230" fmla="*/ 3510023 h 6858000"/>
              <a:gd name="connsiteX231" fmla="*/ 4856936 w 7467600"/>
              <a:gd name="connsiteY231" fmla="*/ 3809146 h 6858000"/>
              <a:gd name="connsiteX232" fmla="*/ 5111996 w 7467600"/>
              <a:gd name="connsiteY232" fmla="*/ 4065759 h 6858000"/>
              <a:gd name="connsiteX233" fmla="*/ 5388878 w 7467600"/>
              <a:gd name="connsiteY233" fmla="*/ 4300185 h 6858000"/>
              <a:gd name="connsiteX234" fmla="*/ 5425556 w 7467600"/>
              <a:gd name="connsiteY234" fmla="*/ 4308967 h 6858000"/>
              <a:gd name="connsiteX235" fmla="*/ 4943646 w 7467600"/>
              <a:gd name="connsiteY235" fmla="*/ 3822916 h 6858000"/>
              <a:gd name="connsiteX236" fmla="*/ 4594837 w 7467600"/>
              <a:gd name="connsiteY236" fmla="*/ 3532274 h 6858000"/>
              <a:gd name="connsiteX237" fmla="*/ 4441737 w 7467600"/>
              <a:gd name="connsiteY237" fmla="*/ 3399734 h 6858000"/>
              <a:gd name="connsiteX238" fmla="*/ 5425834 w 7467600"/>
              <a:gd name="connsiteY238" fmla="*/ 3162785 h 6858000"/>
              <a:gd name="connsiteX239" fmla="*/ 5401644 w 7467600"/>
              <a:gd name="connsiteY239" fmla="*/ 3617847 h 6858000"/>
              <a:gd name="connsiteX240" fmla="*/ 5467256 w 7467600"/>
              <a:gd name="connsiteY240" fmla="*/ 4175494 h 6858000"/>
              <a:gd name="connsiteX241" fmla="*/ 5448069 w 7467600"/>
              <a:gd name="connsiteY241" fmla="*/ 3567554 h 6858000"/>
              <a:gd name="connsiteX242" fmla="*/ 5425834 w 7467600"/>
              <a:gd name="connsiteY242" fmla="*/ 3162785 h 6858000"/>
              <a:gd name="connsiteX243" fmla="*/ 1318687 w 7467600"/>
              <a:gd name="connsiteY243" fmla="*/ 3113840 h 6858000"/>
              <a:gd name="connsiteX244" fmla="*/ 1066793 w 7467600"/>
              <a:gd name="connsiteY244" fmla="*/ 3212171 h 6858000"/>
              <a:gd name="connsiteX245" fmla="*/ 993319 w 7467600"/>
              <a:gd name="connsiteY245" fmla="*/ 3247648 h 6858000"/>
              <a:gd name="connsiteX246" fmla="*/ 853081 w 7467600"/>
              <a:gd name="connsiteY246" fmla="*/ 3312410 h 6858000"/>
              <a:gd name="connsiteX247" fmla="*/ 805957 w 7467600"/>
              <a:gd name="connsiteY247" fmla="*/ 3330443 h 6858000"/>
              <a:gd name="connsiteX248" fmla="*/ 1318687 w 7467600"/>
              <a:gd name="connsiteY248" fmla="*/ 3113840 h 6858000"/>
              <a:gd name="connsiteX249" fmla="*/ 5453702 w 7467600"/>
              <a:gd name="connsiteY249" fmla="*/ 3090882 h 6858000"/>
              <a:gd name="connsiteX250" fmla="*/ 5480135 w 7467600"/>
              <a:gd name="connsiteY250" fmla="*/ 3565802 h 6858000"/>
              <a:gd name="connsiteX251" fmla="*/ 5499023 w 7467600"/>
              <a:gd name="connsiteY251" fmla="*/ 4166310 h 6858000"/>
              <a:gd name="connsiteX252" fmla="*/ 5547022 w 7467600"/>
              <a:gd name="connsiteY252" fmla="*/ 3607838 h 6858000"/>
              <a:gd name="connsiteX253" fmla="*/ 5515964 w 7467600"/>
              <a:gd name="connsiteY253" fmla="*/ 3378541 h 6858000"/>
              <a:gd name="connsiteX254" fmla="*/ 5453702 w 7467600"/>
              <a:gd name="connsiteY254" fmla="*/ 3090882 h 6858000"/>
              <a:gd name="connsiteX255" fmla="*/ 1238695 w 7467600"/>
              <a:gd name="connsiteY255" fmla="*/ 3076820 h 6858000"/>
              <a:gd name="connsiteX256" fmla="*/ 716371 w 7467600"/>
              <a:gd name="connsiteY256" fmla="*/ 3293249 h 6858000"/>
              <a:gd name="connsiteX257" fmla="*/ 579522 w 7467600"/>
              <a:gd name="connsiteY257" fmla="*/ 3371759 h 6858000"/>
              <a:gd name="connsiteX258" fmla="*/ 600288 w 7467600"/>
              <a:gd name="connsiteY258" fmla="*/ 3365555 h 6858000"/>
              <a:gd name="connsiteX259" fmla="*/ 840692 w 7467600"/>
              <a:gd name="connsiteY259" fmla="*/ 3284921 h 6858000"/>
              <a:gd name="connsiteX260" fmla="*/ 979248 w 7467600"/>
              <a:gd name="connsiteY260" fmla="*/ 3221003 h 6858000"/>
              <a:gd name="connsiteX261" fmla="*/ 1053282 w 7467600"/>
              <a:gd name="connsiteY261" fmla="*/ 3185247 h 6858000"/>
              <a:gd name="connsiteX262" fmla="*/ 1320603 w 7467600"/>
              <a:gd name="connsiteY262" fmla="*/ 3081281 h 6858000"/>
              <a:gd name="connsiteX263" fmla="*/ 1238695 w 7467600"/>
              <a:gd name="connsiteY263" fmla="*/ 3076820 h 6858000"/>
              <a:gd name="connsiteX264" fmla="*/ 5425627 w 7467600"/>
              <a:gd name="connsiteY264" fmla="*/ 2954192 h 6858000"/>
              <a:gd name="connsiteX265" fmla="*/ 5470770 w 7467600"/>
              <a:gd name="connsiteY265" fmla="*/ 3005435 h 6858000"/>
              <a:gd name="connsiteX266" fmla="*/ 5519779 w 7467600"/>
              <a:gd name="connsiteY266" fmla="*/ 4359223 h 6858000"/>
              <a:gd name="connsiteX267" fmla="*/ 5520293 w 7467600"/>
              <a:gd name="connsiteY267" fmla="*/ 4360602 h 6858000"/>
              <a:gd name="connsiteX268" fmla="*/ 5767221 w 7467600"/>
              <a:gd name="connsiteY268" fmla="*/ 4665564 h 6858000"/>
              <a:gd name="connsiteX269" fmla="*/ 6937169 w 7467600"/>
              <a:gd name="connsiteY269" fmla="*/ 4815941 h 6858000"/>
              <a:gd name="connsiteX270" fmla="*/ 6953922 w 7467600"/>
              <a:gd name="connsiteY270" fmla="*/ 4890068 h 6858000"/>
              <a:gd name="connsiteX271" fmla="*/ 6071359 w 7467600"/>
              <a:gd name="connsiteY271" fmla="*/ 4770770 h 6858000"/>
              <a:gd name="connsiteX272" fmla="*/ 6038839 w 7467600"/>
              <a:gd name="connsiteY272" fmla="*/ 4764474 h 6858000"/>
              <a:gd name="connsiteX273" fmla="*/ 6038706 w 7467600"/>
              <a:gd name="connsiteY273" fmla="*/ 4763847 h 6858000"/>
              <a:gd name="connsiteX274" fmla="*/ 6037784 w 7467600"/>
              <a:gd name="connsiteY274" fmla="*/ 4764270 h 6858000"/>
              <a:gd name="connsiteX275" fmla="*/ 6038839 w 7467600"/>
              <a:gd name="connsiteY275" fmla="*/ 4764474 h 6858000"/>
              <a:gd name="connsiteX276" fmla="*/ 6040338 w 7467600"/>
              <a:gd name="connsiteY276" fmla="*/ 4771418 h 6858000"/>
              <a:gd name="connsiteX277" fmla="*/ 6024488 w 7467600"/>
              <a:gd name="connsiteY277" fmla="*/ 4809903 h 6858000"/>
              <a:gd name="connsiteX278" fmla="*/ 5599771 w 7467600"/>
              <a:gd name="connsiteY278" fmla="*/ 5509652 h 6858000"/>
              <a:gd name="connsiteX279" fmla="*/ 5548843 w 7467600"/>
              <a:gd name="connsiteY279" fmla="*/ 5563845 h 6858000"/>
              <a:gd name="connsiteX280" fmla="*/ 5940952 w 7467600"/>
              <a:gd name="connsiteY280" fmla="*/ 6250028 h 6858000"/>
              <a:gd name="connsiteX281" fmla="*/ 6043441 w 7467600"/>
              <a:gd name="connsiteY281" fmla="*/ 6665847 h 6858000"/>
              <a:gd name="connsiteX282" fmla="*/ 6093432 w 7467600"/>
              <a:gd name="connsiteY282" fmla="*/ 6858000 h 6858000"/>
              <a:gd name="connsiteX283" fmla="*/ 6034344 w 7467600"/>
              <a:gd name="connsiteY283" fmla="*/ 6858000 h 6858000"/>
              <a:gd name="connsiteX284" fmla="*/ 6026679 w 7467600"/>
              <a:gd name="connsiteY284" fmla="*/ 6836959 h 6858000"/>
              <a:gd name="connsiteX285" fmla="*/ 5800441 w 7467600"/>
              <a:gd name="connsiteY285" fmla="*/ 6335286 h 6858000"/>
              <a:gd name="connsiteX286" fmla="*/ 5526562 w 7467600"/>
              <a:gd name="connsiteY286" fmla="*/ 5705388 h 6858000"/>
              <a:gd name="connsiteX287" fmla="*/ 5519640 w 7467600"/>
              <a:gd name="connsiteY287" fmla="*/ 5683774 h 6858000"/>
              <a:gd name="connsiteX288" fmla="*/ 5844559 w 7467600"/>
              <a:gd name="connsiteY288" fmla="*/ 6553349 h 6858000"/>
              <a:gd name="connsiteX289" fmla="*/ 5975994 w 7467600"/>
              <a:gd name="connsiteY289" fmla="*/ 6858000 h 6858000"/>
              <a:gd name="connsiteX290" fmla="*/ 5898547 w 7467600"/>
              <a:gd name="connsiteY290" fmla="*/ 6858000 h 6858000"/>
              <a:gd name="connsiteX291" fmla="*/ 5682041 w 7467600"/>
              <a:gd name="connsiteY291" fmla="*/ 6355860 h 6858000"/>
              <a:gd name="connsiteX292" fmla="*/ 5461758 w 7467600"/>
              <a:gd name="connsiteY292" fmla="*/ 5820220 h 6858000"/>
              <a:gd name="connsiteX293" fmla="*/ 5237282 w 7467600"/>
              <a:gd name="connsiteY293" fmla="*/ 6579086 h 6858000"/>
              <a:gd name="connsiteX294" fmla="*/ 5115009 w 7467600"/>
              <a:gd name="connsiteY294" fmla="*/ 6858000 h 6858000"/>
              <a:gd name="connsiteX295" fmla="*/ 5028074 w 7467600"/>
              <a:gd name="connsiteY295" fmla="*/ 6858000 h 6858000"/>
              <a:gd name="connsiteX296" fmla="*/ 5079508 w 7467600"/>
              <a:gd name="connsiteY296" fmla="*/ 6749074 h 6858000"/>
              <a:gd name="connsiteX297" fmla="*/ 5371846 w 7467600"/>
              <a:gd name="connsiteY297" fmla="*/ 5924413 h 6858000"/>
              <a:gd name="connsiteX298" fmla="*/ 5270512 w 7467600"/>
              <a:gd name="connsiteY298" fmla="*/ 6138975 h 6858000"/>
              <a:gd name="connsiteX299" fmla="*/ 5062409 w 7467600"/>
              <a:gd name="connsiteY299" fmla="*/ 6653544 h 6858000"/>
              <a:gd name="connsiteX300" fmla="*/ 5036628 w 7467600"/>
              <a:gd name="connsiteY300" fmla="*/ 6754247 h 6858000"/>
              <a:gd name="connsiteX301" fmla="*/ 5009112 w 7467600"/>
              <a:gd name="connsiteY301" fmla="*/ 6858000 h 6858000"/>
              <a:gd name="connsiteX302" fmla="*/ 4976679 w 7467600"/>
              <a:gd name="connsiteY302" fmla="*/ 6858000 h 6858000"/>
              <a:gd name="connsiteX303" fmla="*/ 5006537 w 7467600"/>
              <a:gd name="connsiteY303" fmla="*/ 6747068 h 6858000"/>
              <a:gd name="connsiteX304" fmla="*/ 5032723 w 7467600"/>
              <a:gd name="connsiteY304" fmla="*/ 6644957 h 6858000"/>
              <a:gd name="connsiteX305" fmla="*/ 5242949 w 7467600"/>
              <a:gd name="connsiteY305" fmla="*/ 6125175 h 6858000"/>
              <a:gd name="connsiteX306" fmla="*/ 5286321 w 7467600"/>
              <a:gd name="connsiteY306" fmla="*/ 6033555 h 6858000"/>
              <a:gd name="connsiteX307" fmla="*/ 5008210 w 7467600"/>
              <a:gd name="connsiteY307" fmla="*/ 6649194 h 6858000"/>
              <a:gd name="connsiteX308" fmla="*/ 4986321 w 7467600"/>
              <a:gd name="connsiteY308" fmla="*/ 6765687 h 6858000"/>
              <a:gd name="connsiteX309" fmla="*/ 4973474 w 7467600"/>
              <a:gd name="connsiteY309" fmla="*/ 6858000 h 6858000"/>
              <a:gd name="connsiteX310" fmla="*/ 4907178 w 7467600"/>
              <a:gd name="connsiteY310" fmla="*/ 6858000 h 6858000"/>
              <a:gd name="connsiteX311" fmla="*/ 4910810 w 7467600"/>
              <a:gd name="connsiteY311" fmla="*/ 6829660 h 6858000"/>
              <a:gd name="connsiteX312" fmla="*/ 4987461 w 7467600"/>
              <a:gd name="connsiteY312" fmla="*/ 6432994 h 6858000"/>
              <a:gd name="connsiteX313" fmla="*/ 5179262 w 7467600"/>
              <a:gd name="connsiteY313" fmla="*/ 6035044 h 6858000"/>
              <a:gd name="connsiteX314" fmla="*/ 4689678 w 7467600"/>
              <a:gd name="connsiteY314" fmla="*/ 6440241 h 6858000"/>
              <a:gd name="connsiteX315" fmla="*/ 4477543 w 7467600"/>
              <a:gd name="connsiteY315" fmla="*/ 6674836 h 6858000"/>
              <a:gd name="connsiteX316" fmla="*/ 4329957 w 7467600"/>
              <a:gd name="connsiteY316" fmla="*/ 6858000 h 6858000"/>
              <a:gd name="connsiteX317" fmla="*/ 4218595 w 7467600"/>
              <a:gd name="connsiteY317" fmla="*/ 6858000 h 6858000"/>
              <a:gd name="connsiteX318" fmla="*/ 4368888 w 7467600"/>
              <a:gd name="connsiteY318" fmla="*/ 6668412 h 6858000"/>
              <a:gd name="connsiteX319" fmla="*/ 4563091 w 7467600"/>
              <a:gd name="connsiteY319" fmla="*/ 6442508 h 6858000"/>
              <a:gd name="connsiteX320" fmla="*/ 5387324 w 7467600"/>
              <a:gd name="connsiteY320" fmla="*/ 5705830 h 6858000"/>
              <a:gd name="connsiteX321" fmla="*/ 5073620 w 7467600"/>
              <a:gd name="connsiteY321" fmla="*/ 5955437 h 6858000"/>
              <a:gd name="connsiteX322" fmla="*/ 4689789 w 7467600"/>
              <a:gd name="connsiteY322" fmla="*/ 6268382 h 6858000"/>
              <a:gd name="connsiteX323" fmla="*/ 4418722 w 7467600"/>
              <a:gd name="connsiteY323" fmla="*/ 6570886 h 6858000"/>
              <a:gd name="connsiteX324" fmla="*/ 4214944 w 7467600"/>
              <a:gd name="connsiteY324" fmla="*/ 6858000 h 6858000"/>
              <a:gd name="connsiteX325" fmla="*/ 4177898 w 7467600"/>
              <a:gd name="connsiteY325" fmla="*/ 6858000 h 6858000"/>
              <a:gd name="connsiteX326" fmla="*/ 4391597 w 7467600"/>
              <a:gd name="connsiteY326" fmla="*/ 6556370 h 6858000"/>
              <a:gd name="connsiteX327" fmla="*/ 4668889 w 7467600"/>
              <a:gd name="connsiteY327" fmla="*/ 6246399 h 6858000"/>
              <a:gd name="connsiteX328" fmla="*/ 5055427 w 7467600"/>
              <a:gd name="connsiteY328" fmla="*/ 5931476 h 6858000"/>
              <a:gd name="connsiteX329" fmla="*/ 5371814 w 7467600"/>
              <a:gd name="connsiteY329" fmla="*/ 5678975 h 6858000"/>
              <a:gd name="connsiteX330" fmla="*/ 4987918 w 7467600"/>
              <a:gd name="connsiteY330" fmla="*/ 5838701 h 6858000"/>
              <a:gd name="connsiteX331" fmla="*/ 4317146 w 7467600"/>
              <a:gd name="connsiteY331" fmla="*/ 6587716 h 6858000"/>
              <a:gd name="connsiteX332" fmla="*/ 4171627 w 7467600"/>
              <a:gd name="connsiteY332" fmla="*/ 6858000 h 6858000"/>
              <a:gd name="connsiteX333" fmla="*/ 4081585 w 7467600"/>
              <a:gd name="connsiteY333" fmla="*/ 6858000 h 6858000"/>
              <a:gd name="connsiteX334" fmla="*/ 4238603 w 7467600"/>
              <a:gd name="connsiteY334" fmla="*/ 6559341 h 6858000"/>
              <a:gd name="connsiteX335" fmla="*/ 4778333 w 7467600"/>
              <a:gd name="connsiteY335" fmla="*/ 5873626 h 6858000"/>
              <a:gd name="connsiteX336" fmla="*/ 5414185 w 7467600"/>
              <a:gd name="connsiteY336" fmla="*/ 5573882 h 6858000"/>
              <a:gd name="connsiteX337" fmla="*/ 5959648 w 7467600"/>
              <a:gd name="connsiteY337" fmla="*/ 4760797 h 6858000"/>
              <a:gd name="connsiteX338" fmla="*/ 5355019 w 7467600"/>
              <a:gd name="connsiteY338" fmla="*/ 4734672 h 6858000"/>
              <a:gd name="connsiteX339" fmla="*/ 5083565 w 7467600"/>
              <a:gd name="connsiteY339" fmla="*/ 5179121 h 6858000"/>
              <a:gd name="connsiteX340" fmla="*/ 4713577 w 7467600"/>
              <a:gd name="connsiteY340" fmla="*/ 5616803 h 6858000"/>
              <a:gd name="connsiteX341" fmla="*/ 3989559 w 7467600"/>
              <a:gd name="connsiteY341" fmla="*/ 6145945 h 6858000"/>
              <a:gd name="connsiteX342" fmla="*/ 3939824 w 7467600"/>
              <a:gd name="connsiteY342" fmla="*/ 6066900 h 6858000"/>
              <a:gd name="connsiteX343" fmla="*/ 4584537 w 7467600"/>
              <a:gd name="connsiteY343" fmla="*/ 5324826 h 6858000"/>
              <a:gd name="connsiteX344" fmla="*/ 5037105 w 7467600"/>
              <a:gd name="connsiteY344" fmla="*/ 5088765 h 6858000"/>
              <a:gd name="connsiteX345" fmla="*/ 5039930 w 7467600"/>
              <a:gd name="connsiteY345" fmla="*/ 5089585 h 6858000"/>
              <a:gd name="connsiteX346" fmla="*/ 5263764 w 7467600"/>
              <a:gd name="connsiteY346" fmla="*/ 4735525 h 6858000"/>
              <a:gd name="connsiteX347" fmla="*/ 4086300 w 7467600"/>
              <a:gd name="connsiteY347" fmla="*/ 4884599 h 6858000"/>
              <a:gd name="connsiteX348" fmla="*/ 4085485 w 7467600"/>
              <a:gd name="connsiteY348" fmla="*/ 4899070 h 6858000"/>
              <a:gd name="connsiteX349" fmla="*/ 3871915 w 7467600"/>
              <a:gd name="connsiteY349" fmla="*/ 5253645 h 6858000"/>
              <a:gd name="connsiteX350" fmla="*/ 3799374 w 7467600"/>
              <a:gd name="connsiteY350" fmla="*/ 5466127 h 6858000"/>
              <a:gd name="connsiteX351" fmla="*/ 3498850 w 7467600"/>
              <a:gd name="connsiteY351" fmla="*/ 6661888 h 6858000"/>
              <a:gd name="connsiteX352" fmla="*/ 3399216 w 7467600"/>
              <a:gd name="connsiteY352" fmla="*/ 6858000 h 6858000"/>
              <a:gd name="connsiteX353" fmla="*/ 3303688 w 7467600"/>
              <a:gd name="connsiteY353" fmla="*/ 6858000 h 6858000"/>
              <a:gd name="connsiteX354" fmla="*/ 3391774 w 7467600"/>
              <a:gd name="connsiteY354" fmla="*/ 6697181 h 6858000"/>
              <a:gd name="connsiteX355" fmla="*/ 3735540 w 7467600"/>
              <a:gd name="connsiteY355" fmla="*/ 5546923 h 6858000"/>
              <a:gd name="connsiteX356" fmla="*/ 3729438 w 7467600"/>
              <a:gd name="connsiteY356" fmla="*/ 5569058 h 6858000"/>
              <a:gd name="connsiteX357" fmla="*/ 3707782 w 7467600"/>
              <a:gd name="connsiteY357" fmla="*/ 5644908 h 6858000"/>
              <a:gd name="connsiteX358" fmla="*/ 3583827 w 7467600"/>
              <a:gd name="connsiteY358" fmla="*/ 6039215 h 6858000"/>
              <a:gd name="connsiteX359" fmla="*/ 3547861 w 7467600"/>
              <a:gd name="connsiteY359" fmla="*/ 6129609 h 6858000"/>
              <a:gd name="connsiteX360" fmla="*/ 3490905 w 7467600"/>
              <a:gd name="connsiteY360" fmla="*/ 6277660 h 6858000"/>
              <a:gd name="connsiteX361" fmla="*/ 3455859 w 7467600"/>
              <a:gd name="connsiteY361" fmla="*/ 6391301 h 6858000"/>
              <a:gd name="connsiteX362" fmla="*/ 3429112 w 7467600"/>
              <a:gd name="connsiteY362" fmla="*/ 6479469 h 6858000"/>
              <a:gd name="connsiteX363" fmla="*/ 3304862 w 7467600"/>
              <a:gd name="connsiteY363" fmla="*/ 6796476 h 6858000"/>
              <a:gd name="connsiteX364" fmla="*/ 3276071 w 7467600"/>
              <a:gd name="connsiteY364" fmla="*/ 6858000 h 6858000"/>
              <a:gd name="connsiteX365" fmla="*/ 3240805 w 7467600"/>
              <a:gd name="connsiteY365" fmla="*/ 6858000 h 6858000"/>
              <a:gd name="connsiteX366" fmla="*/ 3275917 w 7467600"/>
              <a:gd name="connsiteY366" fmla="*/ 6783192 h 6858000"/>
              <a:gd name="connsiteX367" fmla="*/ 3399358 w 7467600"/>
              <a:gd name="connsiteY367" fmla="*/ 6469011 h 6858000"/>
              <a:gd name="connsiteX368" fmla="*/ 3425650 w 7467600"/>
              <a:gd name="connsiteY368" fmla="*/ 6381333 h 6858000"/>
              <a:gd name="connsiteX369" fmla="*/ 3460661 w 7467600"/>
              <a:gd name="connsiteY369" fmla="*/ 6266763 h 6858000"/>
              <a:gd name="connsiteX370" fmla="*/ 3518021 w 7467600"/>
              <a:gd name="connsiteY370" fmla="*/ 6117298 h 6858000"/>
              <a:gd name="connsiteX371" fmla="*/ 3554035 w 7467600"/>
              <a:gd name="connsiteY371" fmla="*/ 6027832 h 6858000"/>
              <a:gd name="connsiteX372" fmla="*/ 3677174 w 7467600"/>
              <a:gd name="connsiteY372" fmla="*/ 5636351 h 6858000"/>
              <a:gd name="connsiteX373" fmla="*/ 3698819 w 7467600"/>
              <a:gd name="connsiteY373" fmla="*/ 5560503 h 6858000"/>
              <a:gd name="connsiteX374" fmla="*/ 3702094 w 7467600"/>
              <a:gd name="connsiteY374" fmla="*/ 5549194 h 6858000"/>
              <a:gd name="connsiteX375" fmla="*/ 3398355 w 7467600"/>
              <a:gd name="connsiteY375" fmla="*/ 6094603 h 6858000"/>
              <a:gd name="connsiteX376" fmla="*/ 3193941 w 7467600"/>
              <a:gd name="connsiteY376" fmla="*/ 6798775 h 6858000"/>
              <a:gd name="connsiteX377" fmla="*/ 3184140 w 7467600"/>
              <a:gd name="connsiteY377" fmla="*/ 6858000 h 6858000"/>
              <a:gd name="connsiteX378" fmla="*/ 3099978 w 7467600"/>
              <a:gd name="connsiteY378" fmla="*/ 6858000 h 6858000"/>
              <a:gd name="connsiteX379" fmla="*/ 3101556 w 7467600"/>
              <a:gd name="connsiteY379" fmla="*/ 6843337 h 6858000"/>
              <a:gd name="connsiteX380" fmla="*/ 3370162 w 7467600"/>
              <a:gd name="connsiteY380" fmla="*/ 5785550 h 6858000"/>
              <a:gd name="connsiteX381" fmla="*/ 3746477 w 7467600"/>
              <a:gd name="connsiteY381" fmla="*/ 5377889 h 6858000"/>
              <a:gd name="connsiteX382" fmla="*/ 3863399 w 7467600"/>
              <a:gd name="connsiteY382" fmla="*/ 5087257 h 6858000"/>
              <a:gd name="connsiteX383" fmla="*/ 3968712 w 7467600"/>
              <a:gd name="connsiteY383" fmla="*/ 4913989 h 6858000"/>
              <a:gd name="connsiteX384" fmla="*/ 2792390 w 7467600"/>
              <a:gd name="connsiteY384" fmla="*/ 5382974 h 6858000"/>
              <a:gd name="connsiteX385" fmla="*/ 2714982 w 7467600"/>
              <a:gd name="connsiteY385" fmla="*/ 5427051 h 6858000"/>
              <a:gd name="connsiteX386" fmla="*/ 2813361 w 7467600"/>
              <a:gd name="connsiteY386" fmla="*/ 6023912 h 6858000"/>
              <a:gd name="connsiteX387" fmla="*/ 2688430 w 7467600"/>
              <a:gd name="connsiteY387" fmla="*/ 6801564 h 6858000"/>
              <a:gd name="connsiteX388" fmla="*/ 2629626 w 7467600"/>
              <a:gd name="connsiteY388" fmla="*/ 6763394 h 6858000"/>
              <a:gd name="connsiteX389" fmla="*/ 2565328 w 7467600"/>
              <a:gd name="connsiteY389" fmla="*/ 5516399 h 6858000"/>
              <a:gd name="connsiteX390" fmla="*/ 1922999 w 7467600"/>
              <a:gd name="connsiteY390" fmla="*/ 5980343 h 6858000"/>
              <a:gd name="connsiteX391" fmla="*/ 1950261 w 7467600"/>
              <a:gd name="connsiteY391" fmla="*/ 6405858 h 6858000"/>
              <a:gd name="connsiteX392" fmla="*/ 2365554 w 7467600"/>
              <a:gd name="connsiteY392" fmla="*/ 6759107 h 6858000"/>
              <a:gd name="connsiteX393" fmla="*/ 2424142 w 7467600"/>
              <a:gd name="connsiteY393" fmla="*/ 6858000 h 6858000"/>
              <a:gd name="connsiteX394" fmla="*/ 2395994 w 7467600"/>
              <a:gd name="connsiteY394" fmla="*/ 6858000 h 6858000"/>
              <a:gd name="connsiteX395" fmla="*/ 2392863 w 7467600"/>
              <a:gd name="connsiteY395" fmla="*/ 6852964 h 6858000"/>
              <a:gd name="connsiteX396" fmla="*/ 2017589 w 7467600"/>
              <a:gd name="connsiteY396" fmla="*/ 6493982 h 6858000"/>
              <a:gd name="connsiteX397" fmla="*/ 2147336 w 7467600"/>
              <a:gd name="connsiteY397" fmla="*/ 6594052 h 6858000"/>
              <a:gd name="connsiteX398" fmla="*/ 2207047 w 7467600"/>
              <a:gd name="connsiteY398" fmla="*/ 6654540 h 6858000"/>
              <a:gd name="connsiteX399" fmla="*/ 2299106 w 7467600"/>
              <a:gd name="connsiteY399" fmla="*/ 6778931 h 6858000"/>
              <a:gd name="connsiteX400" fmla="*/ 2314430 w 7467600"/>
              <a:gd name="connsiteY400" fmla="*/ 6801144 h 6858000"/>
              <a:gd name="connsiteX401" fmla="*/ 2352406 w 7467600"/>
              <a:gd name="connsiteY401" fmla="*/ 6858000 h 6858000"/>
              <a:gd name="connsiteX402" fmla="*/ 2314492 w 7467600"/>
              <a:gd name="connsiteY402" fmla="*/ 6858000 h 6858000"/>
              <a:gd name="connsiteX403" fmla="*/ 2288095 w 7467600"/>
              <a:gd name="connsiteY403" fmla="*/ 6818030 h 6858000"/>
              <a:gd name="connsiteX404" fmla="*/ 2272768 w 7467600"/>
              <a:gd name="connsiteY404" fmla="*/ 6795822 h 6858000"/>
              <a:gd name="connsiteX405" fmla="*/ 2182715 w 7467600"/>
              <a:gd name="connsiteY405" fmla="*/ 6675071 h 6858000"/>
              <a:gd name="connsiteX406" fmla="*/ 2032061 w 7467600"/>
              <a:gd name="connsiteY406" fmla="*/ 6541380 h 6858000"/>
              <a:gd name="connsiteX407" fmla="*/ 2257220 w 7467600"/>
              <a:gd name="connsiteY407" fmla="*/ 6826257 h 6858000"/>
              <a:gd name="connsiteX408" fmla="*/ 2281324 w 7467600"/>
              <a:gd name="connsiteY408" fmla="*/ 6858000 h 6858000"/>
              <a:gd name="connsiteX409" fmla="*/ 2242860 w 7467600"/>
              <a:gd name="connsiteY409" fmla="*/ 6858000 h 6858000"/>
              <a:gd name="connsiteX410" fmla="*/ 2232818 w 7467600"/>
              <a:gd name="connsiteY410" fmla="*/ 6844926 h 6858000"/>
              <a:gd name="connsiteX411" fmla="*/ 1990172 w 7467600"/>
              <a:gd name="connsiteY411" fmla="*/ 6542121 h 6858000"/>
              <a:gd name="connsiteX412" fmla="*/ 2124090 w 7467600"/>
              <a:gd name="connsiteY412" fmla="*/ 6761017 h 6858000"/>
              <a:gd name="connsiteX413" fmla="*/ 2200380 w 7467600"/>
              <a:gd name="connsiteY413" fmla="*/ 6858000 h 6858000"/>
              <a:gd name="connsiteX414" fmla="*/ 2147507 w 7467600"/>
              <a:gd name="connsiteY414" fmla="*/ 6858000 h 6858000"/>
              <a:gd name="connsiteX415" fmla="*/ 2070668 w 7467600"/>
              <a:gd name="connsiteY415" fmla="*/ 6761520 h 6858000"/>
              <a:gd name="connsiteX416" fmla="*/ 1975142 w 7467600"/>
              <a:gd name="connsiteY416" fmla="*/ 6585570 h 6858000"/>
              <a:gd name="connsiteX417" fmla="*/ 2050035 w 7467600"/>
              <a:gd name="connsiteY417" fmla="*/ 6813345 h 6858000"/>
              <a:gd name="connsiteX418" fmla="*/ 2063025 w 7467600"/>
              <a:gd name="connsiteY418" fmla="*/ 6858000 h 6858000"/>
              <a:gd name="connsiteX419" fmla="*/ 2021675 w 7467600"/>
              <a:gd name="connsiteY419" fmla="*/ 6858000 h 6858000"/>
              <a:gd name="connsiteX420" fmla="*/ 2019308 w 7467600"/>
              <a:gd name="connsiteY420" fmla="*/ 6847118 h 6858000"/>
              <a:gd name="connsiteX421" fmla="*/ 1938835 w 7467600"/>
              <a:gd name="connsiteY421" fmla="*/ 6551160 h 6858000"/>
              <a:gd name="connsiteX422" fmla="*/ 1953230 w 7467600"/>
              <a:gd name="connsiteY422" fmla="*/ 6759699 h 6858000"/>
              <a:gd name="connsiteX423" fmla="*/ 1956763 w 7467600"/>
              <a:gd name="connsiteY423" fmla="*/ 6778191 h 6858000"/>
              <a:gd name="connsiteX424" fmla="*/ 1967925 w 7467600"/>
              <a:gd name="connsiteY424" fmla="*/ 6858000 h 6858000"/>
              <a:gd name="connsiteX425" fmla="*/ 1936622 w 7467600"/>
              <a:gd name="connsiteY425" fmla="*/ 6858000 h 6858000"/>
              <a:gd name="connsiteX426" fmla="*/ 1926261 w 7467600"/>
              <a:gd name="connsiteY426" fmla="*/ 6784064 h 6858000"/>
              <a:gd name="connsiteX427" fmla="*/ 1922724 w 7467600"/>
              <a:gd name="connsiteY427" fmla="*/ 6765577 h 6858000"/>
              <a:gd name="connsiteX428" fmla="*/ 1904650 w 7467600"/>
              <a:gd name="connsiteY428" fmla="*/ 6639616 h 6858000"/>
              <a:gd name="connsiteX429" fmla="*/ 1885273 w 7467600"/>
              <a:gd name="connsiteY429" fmla="*/ 6858000 h 6858000"/>
              <a:gd name="connsiteX430" fmla="*/ 1854363 w 7467600"/>
              <a:gd name="connsiteY430" fmla="*/ 6858000 h 6858000"/>
              <a:gd name="connsiteX431" fmla="*/ 1880391 w 7467600"/>
              <a:gd name="connsiteY431" fmla="*/ 6603796 h 6858000"/>
              <a:gd name="connsiteX432" fmla="*/ 1818273 w 7467600"/>
              <a:gd name="connsiteY432" fmla="*/ 6715729 h 6858000"/>
              <a:gd name="connsiteX433" fmla="*/ 1794691 w 7467600"/>
              <a:gd name="connsiteY433" fmla="*/ 6843239 h 6858000"/>
              <a:gd name="connsiteX434" fmla="*/ 1794914 w 7467600"/>
              <a:gd name="connsiteY434" fmla="*/ 6858000 h 6858000"/>
              <a:gd name="connsiteX435" fmla="*/ 1746128 w 7467600"/>
              <a:gd name="connsiteY435" fmla="*/ 6858000 h 6858000"/>
              <a:gd name="connsiteX436" fmla="*/ 1753934 w 7467600"/>
              <a:gd name="connsiteY436" fmla="*/ 6724796 h 6858000"/>
              <a:gd name="connsiteX437" fmla="*/ 1792053 w 7467600"/>
              <a:gd name="connsiteY437" fmla="*/ 6572396 h 6858000"/>
              <a:gd name="connsiteX438" fmla="*/ 1862248 w 7467600"/>
              <a:gd name="connsiteY438" fmla="*/ 6266397 h 6858000"/>
              <a:gd name="connsiteX439" fmla="*/ 1862250 w 7467600"/>
              <a:gd name="connsiteY439" fmla="*/ 6033531 h 6858000"/>
              <a:gd name="connsiteX440" fmla="*/ 1211999 w 7467600"/>
              <a:gd name="connsiteY440" fmla="*/ 6683610 h 6858000"/>
              <a:gd name="connsiteX441" fmla="*/ 1213266 w 7467600"/>
              <a:gd name="connsiteY441" fmla="*/ 6691947 h 6858000"/>
              <a:gd name="connsiteX442" fmla="*/ 1203370 w 7467600"/>
              <a:gd name="connsiteY442" fmla="*/ 6850676 h 6858000"/>
              <a:gd name="connsiteX443" fmla="*/ 1203671 w 7467600"/>
              <a:gd name="connsiteY443" fmla="*/ 6858000 h 6858000"/>
              <a:gd name="connsiteX444" fmla="*/ 1143180 w 7467600"/>
              <a:gd name="connsiteY444" fmla="*/ 6858000 h 6858000"/>
              <a:gd name="connsiteX445" fmla="*/ 1142176 w 7467600"/>
              <a:gd name="connsiteY445" fmla="*/ 6766045 h 6858000"/>
              <a:gd name="connsiteX446" fmla="*/ 1067484 w 7467600"/>
              <a:gd name="connsiteY446" fmla="*/ 6858000 h 6858000"/>
              <a:gd name="connsiteX447" fmla="*/ 953928 w 7467600"/>
              <a:gd name="connsiteY447" fmla="*/ 6858000 h 6858000"/>
              <a:gd name="connsiteX448" fmla="*/ 959715 w 7467600"/>
              <a:gd name="connsiteY448" fmla="*/ 6850185 h 6858000"/>
              <a:gd name="connsiteX449" fmla="*/ 1483788 w 7467600"/>
              <a:gd name="connsiteY449" fmla="*/ 6259174 h 6858000"/>
              <a:gd name="connsiteX450" fmla="*/ 1100671 w 7467600"/>
              <a:gd name="connsiteY450" fmla="*/ 6252137 h 6858000"/>
              <a:gd name="connsiteX451" fmla="*/ 1090144 w 7467600"/>
              <a:gd name="connsiteY451" fmla="*/ 6256748 h 6858000"/>
              <a:gd name="connsiteX452" fmla="*/ 1095872 w 7467600"/>
              <a:gd name="connsiteY452" fmla="*/ 6271892 h 6858000"/>
              <a:gd name="connsiteX453" fmla="*/ 262785 w 7467600"/>
              <a:gd name="connsiteY453" fmla="*/ 6845450 h 6858000"/>
              <a:gd name="connsiteX454" fmla="*/ 209968 w 7467600"/>
              <a:gd name="connsiteY454" fmla="*/ 6770713 h 6858000"/>
              <a:gd name="connsiteX455" fmla="*/ 873460 w 7467600"/>
              <a:gd name="connsiteY455" fmla="*/ 6253768 h 6858000"/>
              <a:gd name="connsiteX456" fmla="*/ 192686 w 7467600"/>
              <a:gd name="connsiteY456" fmla="*/ 5849257 h 6858000"/>
              <a:gd name="connsiteX457" fmla="*/ 4696 w 7467600"/>
              <a:gd name="connsiteY457" fmla="*/ 5697668 h 6858000"/>
              <a:gd name="connsiteX458" fmla="*/ 0 w 7467600"/>
              <a:gd name="connsiteY458" fmla="*/ 5689984 h 6858000"/>
              <a:gd name="connsiteX459" fmla="*/ 0 w 7467600"/>
              <a:gd name="connsiteY459" fmla="*/ 5513472 h 6858000"/>
              <a:gd name="connsiteX460" fmla="*/ 174101 w 7467600"/>
              <a:gd name="connsiteY460" fmla="*/ 5620277 h 6858000"/>
              <a:gd name="connsiteX461" fmla="*/ 891800 w 7467600"/>
              <a:gd name="connsiteY461" fmla="*/ 6036935 h 6858000"/>
              <a:gd name="connsiteX462" fmla="*/ 1072219 w 7467600"/>
              <a:gd name="connsiteY462" fmla="*/ 6169443 h 6858000"/>
              <a:gd name="connsiteX463" fmla="*/ 1074117 w 7467600"/>
              <a:gd name="connsiteY463" fmla="*/ 6170301 h 6858000"/>
              <a:gd name="connsiteX464" fmla="*/ 1083114 w 7467600"/>
              <a:gd name="connsiteY464" fmla="*/ 6174131 h 6858000"/>
              <a:gd name="connsiteX465" fmla="*/ 1543010 w 7467600"/>
              <a:gd name="connsiteY465" fmla="*/ 6191140 h 6858000"/>
              <a:gd name="connsiteX466" fmla="*/ 1551080 w 7467600"/>
              <a:gd name="connsiteY466" fmla="*/ 6195006 h 6858000"/>
              <a:gd name="connsiteX467" fmla="*/ 2345443 w 7467600"/>
              <a:gd name="connsiteY467" fmla="*/ 5549882 h 6858000"/>
              <a:gd name="connsiteX468" fmla="*/ 1721499 w 7467600"/>
              <a:gd name="connsiteY468" fmla="*/ 5599969 h 6858000"/>
              <a:gd name="connsiteX469" fmla="*/ 767716 w 7467600"/>
              <a:gd name="connsiteY469" fmla="*/ 5472768 h 6858000"/>
              <a:gd name="connsiteX470" fmla="*/ 722147 w 7467600"/>
              <a:gd name="connsiteY470" fmla="*/ 5393091 h 6858000"/>
              <a:gd name="connsiteX471" fmla="*/ 1485552 w 7467600"/>
              <a:gd name="connsiteY471" fmla="*/ 5313202 h 6858000"/>
              <a:gd name="connsiteX472" fmla="*/ 2143004 w 7467600"/>
              <a:gd name="connsiteY472" fmla="*/ 5402420 h 6858000"/>
              <a:gd name="connsiteX473" fmla="*/ 1933391 w 7467600"/>
              <a:gd name="connsiteY473" fmla="*/ 5156971 h 6858000"/>
              <a:gd name="connsiteX474" fmla="*/ 1827118 w 7467600"/>
              <a:gd name="connsiteY474" fmla="*/ 4968410 h 6858000"/>
              <a:gd name="connsiteX475" fmla="*/ 1837349 w 7467600"/>
              <a:gd name="connsiteY475" fmla="*/ 4956357 h 6858000"/>
              <a:gd name="connsiteX476" fmla="*/ 2162835 w 7467600"/>
              <a:gd name="connsiteY476" fmla="*/ 5187853 h 6858000"/>
              <a:gd name="connsiteX477" fmla="*/ 2257167 w 7467600"/>
              <a:gd name="connsiteY477" fmla="*/ 5462123 h 6858000"/>
              <a:gd name="connsiteX478" fmla="*/ 2261598 w 7467600"/>
              <a:gd name="connsiteY478" fmla="*/ 5467998 h 6858000"/>
              <a:gd name="connsiteX479" fmla="*/ 2437177 w 7467600"/>
              <a:gd name="connsiteY479" fmla="*/ 5479608 h 6858000"/>
              <a:gd name="connsiteX480" fmla="*/ 2445247 w 7467600"/>
              <a:gd name="connsiteY480" fmla="*/ 5483476 h 6858000"/>
              <a:gd name="connsiteX481" fmla="*/ 2743626 w 7467600"/>
              <a:gd name="connsiteY481" fmla="*/ 5304819 h 6858000"/>
              <a:gd name="connsiteX482" fmla="*/ 3048102 w 7467600"/>
              <a:gd name="connsiteY482" fmla="*/ 5150595 h 6858000"/>
              <a:gd name="connsiteX483" fmla="*/ 1799414 w 7467600"/>
              <a:gd name="connsiteY483" fmla="*/ 4694732 h 6858000"/>
              <a:gd name="connsiteX484" fmla="*/ 1771735 w 7467600"/>
              <a:gd name="connsiteY484" fmla="*/ 4619929 h 6858000"/>
              <a:gd name="connsiteX485" fmla="*/ 3104273 w 7467600"/>
              <a:gd name="connsiteY485" fmla="*/ 5076159 h 6858000"/>
              <a:gd name="connsiteX486" fmla="*/ 3113245 w 7467600"/>
              <a:gd name="connsiteY486" fmla="*/ 5090705 h 6858000"/>
              <a:gd name="connsiteX487" fmla="*/ 3126294 w 7467600"/>
              <a:gd name="connsiteY487" fmla="*/ 5114400 h 6858000"/>
              <a:gd name="connsiteX488" fmla="*/ 3937433 w 7467600"/>
              <a:gd name="connsiteY488" fmla="*/ 4830473 h 6858000"/>
              <a:gd name="connsiteX489" fmla="*/ 3590475 w 7467600"/>
              <a:gd name="connsiteY489" fmla="*/ 4597974 h 6858000"/>
              <a:gd name="connsiteX490" fmla="*/ 3100264 w 7467600"/>
              <a:gd name="connsiteY490" fmla="*/ 4579845 h 6858000"/>
              <a:gd name="connsiteX491" fmla="*/ 2183576 w 7467600"/>
              <a:gd name="connsiteY491" fmla="*/ 4227150 h 6858000"/>
              <a:gd name="connsiteX492" fmla="*/ 2151029 w 7467600"/>
              <a:gd name="connsiteY492" fmla="*/ 4146947 h 6858000"/>
              <a:gd name="connsiteX493" fmla="*/ 3563434 w 7467600"/>
              <a:gd name="connsiteY493" fmla="*/ 4469115 h 6858000"/>
              <a:gd name="connsiteX494" fmla="*/ 3177952 w 7467600"/>
              <a:gd name="connsiteY494" fmla="*/ 3657386 h 6858000"/>
              <a:gd name="connsiteX495" fmla="*/ 3189263 w 7467600"/>
              <a:gd name="connsiteY495" fmla="*/ 3625726 h 6858000"/>
              <a:gd name="connsiteX496" fmla="*/ 3560912 w 7467600"/>
              <a:gd name="connsiteY496" fmla="*/ 4079863 h 6858000"/>
              <a:gd name="connsiteX497" fmla="*/ 3626636 w 7467600"/>
              <a:gd name="connsiteY497" fmla="*/ 4512230 h 6858000"/>
              <a:gd name="connsiteX498" fmla="*/ 3653088 w 7467600"/>
              <a:gd name="connsiteY498" fmla="*/ 4521417 h 6858000"/>
              <a:gd name="connsiteX499" fmla="*/ 3988128 w 7467600"/>
              <a:gd name="connsiteY499" fmla="*/ 4817267 h 6858000"/>
              <a:gd name="connsiteX500" fmla="*/ 4830582 w 7467600"/>
              <a:gd name="connsiteY500" fmla="*/ 4676000 h 6858000"/>
              <a:gd name="connsiteX501" fmla="*/ 4830100 w 7467600"/>
              <a:gd name="connsiteY501" fmla="*/ 4675554 h 6858000"/>
              <a:gd name="connsiteX502" fmla="*/ 4036318 w 7467600"/>
              <a:gd name="connsiteY502" fmla="*/ 4147013 h 6858000"/>
              <a:gd name="connsiteX503" fmla="*/ 3432098 w 7467600"/>
              <a:gd name="connsiteY503" fmla="*/ 3537312 h 6858000"/>
              <a:gd name="connsiteX504" fmla="*/ 3446761 w 7467600"/>
              <a:gd name="connsiteY504" fmla="*/ 3461278 h 6858000"/>
              <a:gd name="connsiteX505" fmla="*/ 4419733 w 7467600"/>
              <a:gd name="connsiteY505" fmla="*/ 3963555 h 6858000"/>
              <a:gd name="connsiteX506" fmla="*/ 4781371 w 7467600"/>
              <a:gd name="connsiteY506" fmla="*/ 4458604 h 6858000"/>
              <a:gd name="connsiteX507" fmla="*/ 4780440 w 7467600"/>
              <a:gd name="connsiteY507" fmla="*/ 4470290 h 6858000"/>
              <a:gd name="connsiteX508" fmla="*/ 4898954 w 7467600"/>
              <a:gd name="connsiteY508" fmla="*/ 4662092 h 6858000"/>
              <a:gd name="connsiteX509" fmla="*/ 4900699 w 7467600"/>
              <a:gd name="connsiteY509" fmla="*/ 4670867 h 6858000"/>
              <a:gd name="connsiteX510" fmla="*/ 5714511 w 7467600"/>
              <a:gd name="connsiteY510" fmla="*/ 4663483 h 6858000"/>
              <a:gd name="connsiteX511" fmla="*/ 5464793 w 7467600"/>
              <a:gd name="connsiteY511" fmla="*/ 4393556 h 6858000"/>
              <a:gd name="connsiteX512" fmla="*/ 5461897 w 7467600"/>
              <a:gd name="connsiteY512" fmla="*/ 4390879 h 6858000"/>
              <a:gd name="connsiteX513" fmla="*/ 4294126 w 7467600"/>
              <a:gd name="connsiteY513" fmla="*/ 3303048 h 6858000"/>
              <a:gd name="connsiteX514" fmla="*/ 4305321 w 7467600"/>
              <a:gd name="connsiteY514" fmla="*/ 3256953 h 6858000"/>
              <a:gd name="connsiteX515" fmla="*/ 4949299 w 7467600"/>
              <a:gd name="connsiteY515" fmla="*/ 3766336 h 6858000"/>
              <a:gd name="connsiteX516" fmla="*/ 5291452 w 7467600"/>
              <a:gd name="connsiteY516" fmla="*/ 4076801 h 6858000"/>
              <a:gd name="connsiteX517" fmla="*/ 5434998 w 7467600"/>
              <a:gd name="connsiteY517" fmla="*/ 4254100 h 6858000"/>
              <a:gd name="connsiteX518" fmla="*/ 5351015 w 7467600"/>
              <a:gd name="connsiteY518" fmla="*/ 3760989 h 6858000"/>
              <a:gd name="connsiteX519" fmla="*/ 5413780 w 7467600"/>
              <a:gd name="connsiteY519" fmla="*/ 2966265 h 6858000"/>
              <a:gd name="connsiteX520" fmla="*/ 5425627 w 7467600"/>
              <a:gd name="connsiteY520" fmla="*/ 2954192 h 6858000"/>
              <a:gd name="connsiteX521" fmla="*/ 6604735 w 7467600"/>
              <a:gd name="connsiteY521" fmla="*/ 2041381 h 6858000"/>
              <a:gd name="connsiteX522" fmla="*/ 7204487 w 7467600"/>
              <a:gd name="connsiteY522" fmla="*/ 2742112 h 6858000"/>
              <a:gd name="connsiteX523" fmla="*/ 7131592 w 7467600"/>
              <a:gd name="connsiteY523" fmla="*/ 2672096 h 6858000"/>
              <a:gd name="connsiteX524" fmla="*/ 6996344 w 7467600"/>
              <a:gd name="connsiteY524" fmla="*/ 2518310 h 6858000"/>
              <a:gd name="connsiteX525" fmla="*/ 6735495 w 7467600"/>
              <a:gd name="connsiteY525" fmla="*/ 2196890 h 6858000"/>
              <a:gd name="connsiteX526" fmla="*/ 6721901 w 7467600"/>
              <a:gd name="connsiteY526" fmla="*/ 2179274 h 6858000"/>
              <a:gd name="connsiteX527" fmla="*/ 6604735 w 7467600"/>
              <a:gd name="connsiteY527" fmla="*/ 2041381 h 6858000"/>
              <a:gd name="connsiteX528" fmla="*/ 6591670 w 7467600"/>
              <a:gd name="connsiteY528" fmla="*/ 1988277 h 6858000"/>
              <a:gd name="connsiteX529" fmla="*/ 6747349 w 7467600"/>
              <a:gd name="connsiteY529" fmla="*/ 2160069 h 6858000"/>
              <a:gd name="connsiteX530" fmla="*/ 6760943 w 7467600"/>
              <a:gd name="connsiteY530" fmla="*/ 2177686 h 6858000"/>
              <a:gd name="connsiteX531" fmla="*/ 7021065 w 7467600"/>
              <a:gd name="connsiteY531" fmla="*/ 2498102 h 6858000"/>
              <a:gd name="connsiteX532" fmla="*/ 7155223 w 7467600"/>
              <a:gd name="connsiteY532" fmla="*/ 2650386 h 6858000"/>
              <a:gd name="connsiteX533" fmla="*/ 7203167 w 7467600"/>
              <a:gd name="connsiteY533" fmla="*/ 2697288 h 6858000"/>
              <a:gd name="connsiteX534" fmla="*/ 6937703 w 7467600"/>
              <a:gd name="connsiteY534" fmla="*/ 2321981 h 6858000"/>
              <a:gd name="connsiteX535" fmla="*/ 6591670 w 7467600"/>
              <a:gd name="connsiteY535" fmla="*/ 1988277 h 6858000"/>
              <a:gd name="connsiteX536" fmla="*/ 5798671 w 7467600"/>
              <a:gd name="connsiteY536" fmla="*/ 1981601 h 6858000"/>
              <a:gd name="connsiteX537" fmla="*/ 5754709 w 7467600"/>
              <a:gd name="connsiteY537" fmla="*/ 2071454 h 6858000"/>
              <a:gd name="connsiteX538" fmla="*/ 5763044 w 7467600"/>
              <a:gd name="connsiteY538" fmla="*/ 2842206 h 6858000"/>
              <a:gd name="connsiteX539" fmla="*/ 5764974 w 7467600"/>
              <a:gd name="connsiteY539" fmla="*/ 2799609 h 6858000"/>
              <a:gd name="connsiteX540" fmla="*/ 5767665 w 7467600"/>
              <a:gd name="connsiteY540" fmla="*/ 2666409 h 6858000"/>
              <a:gd name="connsiteX541" fmla="*/ 5763055 w 7467600"/>
              <a:gd name="connsiteY541" fmla="*/ 2579705 h 6858000"/>
              <a:gd name="connsiteX542" fmla="*/ 5758079 w 7467600"/>
              <a:gd name="connsiteY542" fmla="*/ 2492508 h 6858000"/>
              <a:gd name="connsiteX543" fmla="*/ 5779325 w 7467600"/>
              <a:gd name="connsiteY543" fmla="*/ 2197069 h 6858000"/>
              <a:gd name="connsiteX544" fmla="*/ 5798671 w 7467600"/>
              <a:gd name="connsiteY544" fmla="*/ 1981601 h 6858000"/>
              <a:gd name="connsiteX545" fmla="*/ 5829202 w 7467600"/>
              <a:gd name="connsiteY545" fmla="*/ 1971679 h 6858000"/>
              <a:gd name="connsiteX546" fmla="*/ 5809558 w 7467600"/>
              <a:gd name="connsiteY546" fmla="*/ 2198043 h 6858000"/>
              <a:gd name="connsiteX547" fmla="*/ 5788653 w 7467600"/>
              <a:gd name="connsiteY547" fmla="*/ 2489430 h 6858000"/>
              <a:gd name="connsiteX548" fmla="*/ 5793439 w 7467600"/>
              <a:gd name="connsiteY548" fmla="*/ 2575235 h 6858000"/>
              <a:gd name="connsiteX549" fmla="*/ 5796837 w 7467600"/>
              <a:gd name="connsiteY549" fmla="*/ 2637633 h 6858000"/>
              <a:gd name="connsiteX550" fmla="*/ 5818614 w 7467600"/>
              <a:gd name="connsiteY550" fmla="*/ 2473055 h 6858000"/>
              <a:gd name="connsiteX551" fmla="*/ 5829202 w 7467600"/>
              <a:gd name="connsiteY551" fmla="*/ 1971679 h 6858000"/>
              <a:gd name="connsiteX552" fmla="*/ 5911389 w 7467600"/>
              <a:gd name="connsiteY552" fmla="*/ 1898371 h 6858000"/>
              <a:gd name="connsiteX553" fmla="*/ 6237627 w 7467600"/>
              <a:gd name="connsiteY553" fmla="*/ 2231921 h 6858000"/>
              <a:gd name="connsiteX554" fmla="*/ 5911389 w 7467600"/>
              <a:gd name="connsiteY554" fmla="*/ 1898371 h 6858000"/>
              <a:gd name="connsiteX555" fmla="*/ 6944437 w 7467600"/>
              <a:gd name="connsiteY555" fmla="*/ 1575402 h 6858000"/>
              <a:gd name="connsiteX556" fmla="*/ 6304730 w 7467600"/>
              <a:gd name="connsiteY556" fmla="*/ 1766654 h 6858000"/>
              <a:gd name="connsiteX557" fmla="*/ 6944437 w 7467600"/>
              <a:gd name="connsiteY557" fmla="*/ 1575402 h 6858000"/>
              <a:gd name="connsiteX558" fmla="*/ 7019523 w 7467600"/>
              <a:gd name="connsiteY558" fmla="*/ 1519450 h 6858000"/>
              <a:gd name="connsiteX559" fmla="*/ 6298091 w 7467600"/>
              <a:gd name="connsiteY559" fmla="*/ 1737122 h 6858000"/>
              <a:gd name="connsiteX560" fmla="*/ 7019523 w 7467600"/>
              <a:gd name="connsiteY560" fmla="*/ 1519450 h 6858000"/>
              <a:gd name="connsiteX561" fmla="*/ 2399523 w 7467600"/>
              <a:gd name="connsiteY561" fmla="*/ 1428234 h 6858000"/>
              <a:gd name="connsiteX562" fmla="*/ 2224982 w 7467600"/>
              <a:gd name="connsiteY562" fmla="*/ 1826201 h 6858000"/>
              <a:gd name="connsiteX563" fmla="*/ 2096099 w 7467600"/>
              <a:gd name="connsiteY563" fmla="*/ 2345900 h 6858000"/>
              <a:gd name="connsiteX564" fmla="*/ 2283317 w 7467600"/>
              <a:gd name="connsiteY564" fmla="*/ 1796925 h 6858000"/>
              <a:gd name="connsiteX565" fmla="*/ 2399523 w 7467600"/>
              <a:gd name="connsiteY565" fmla="*/ 1428234 h 6858000"/>
              <a:gd name="connsiteX566" fmla="*/ 2448558 w 7467600"/>
              <a:gd name="connsiteY566" fmla="*/ 1373435 h 6858000"/>
              <a:gd name="connsiteX567" fmla="*/ 2312521 w 7467600"/>
              <a:gd name="connsiteY567" fmla="*/ 1806140 h 6858000"/>
              <a:gd name="connsiteX568" fmla="*/ 2127533 w 7467600"/>
              <a:gd name="connsiteY568" fmla="*/ 2348380 h 6858000"/>
              <a:gd name="connsiteX569" fmla="*/ 2358080 w 7467600"/>
              <a:gd name="connsiteY569" fmla="*/ 1866134 h 6858000"/>
              <a:gd name="connsiteX570" fmla="*/ 2407436 w 7467600"/>
              <a:gd name="connsiteY570" fmla="*/ 1651070 h 6858000"/>
              <a:gd name="connsiteX571" fmla="*/ 2448558 w 7467600"/>
              <a:gd name="connsiteY571" fmla="*/ 1373435 h 6858000"/>
              <a:gd name="connsiteX572" fmla="*/ 278707 w 7467600"/>
              <a:gd name="connsiteY572" fmla="*/ 1352270 h 6858000"/>
              <a:gd name="connsiteX573" fmla="*/ 321570 w 7467600"/>
              <a:gd name="connsiteY573" fmla="*/ 1861610 h 6858000"/>
              <a:gd name="connsiteX574" fmla="*/ 294281 w 7467600"/>
              <a:gd name="connsiteY574" fmla="*/ 1440658 h 6858000"/>
              <a:gd name="connsiteX575" fmla="*/ 278707 w 7467600"/>
              <a:gd name="connsiteY575" fmla="*/ 1352270 h 6858000"/>
              <a:gd name="connsiteX576" fmla="*/ 1423821 w 7467600"/>
              <a:gd name="connsiteY576" fmla="*/ 1351958 h 6858000"/>
              <a:gd name="connsiteX577" fmla="*/ 1638521 w 7467600"/>
              <a:gd name="connsiteY577" fmla="*/ 1908470 h 6858000"/>
              <a:gd name="connsiteX578" fmla="*/ 1754199 w 7467600"/>
              <a:gd name="connsiteY578" fmla="*/ 2149284 h 6858000"/>
              <a:gd name="connsiteX579" fmla="*/ 1908359 w 7467600"/>
              <a:gd name="connsiteY579" fmla="*/ 2364988 h 6858000"/>
              <a:gd name="connsiteX580" fmla="*/ 1647661 w 7467600"/>
              <a:gd name="connsiteY580" fmla="*/ 1825945 h 6858000"/>
              <a:gd name="connsiteX581" fmla="*/ 1423821 w 7467600"/>
              <a:gd name="connsiteY581" fmla="*/ 1351958 h 6858000"/>
              <a:gd name="connsiteX582" fmla="*/ 1431890 w 7467600"/>
              <a:gd name="connsiteY582" fmla="*/ 1306475 h 6858000"/>
              <a:gd name="connsiteX583" fmla="*/ 1507597 w 7467600"/>
              <a:gd name="connsiteY583" fmla="*/ 1446132 h 6858000"/>
              <a:gd name="connsiteX584" fmla="*/ 1674586 w 7467600"/>
              <a:gd name="connsiteY584" fmla="*/ 1813832 h 6858000"/>
              <a:gd name="connsiteX585" fmla="*/ 1815950 w 7467600"/>
              <a:gd name="connsiteY585" fmla="*/ 2128564 h 6858000"/>
              <a:gd name="connsiteX586" fmla="*/ 1984242 w 7467600"/>
              <a:gd name="connsiteY586" fmla="*/ 2430829 h 6858000"/>
              <a:gd name="connsiteX587" fmla="*/ 2014023 w 7467600"/>
              <a:gd name="connsiteY587" fmla="*/ 2450995 h 6858000"/>
              <a:gd name="connsiteX588" fmla="*/ 1747337 w 7467600"/>
              <a:gd name="connsiteY588" fmla="*/ 1855264 h 6858000"/>
              <a:gd name="connsiteX589" fmla="*/ 1533749 w 7467600"/>
              <a:gd name="connsiteY589" fmla="*/ 1478656 h 6858000"/>
              <a:gd name="connsiteX590" fmla="*/ 1431890 w 7467600"/>
              <a:gd name="connsiteY590" fmla="*/ 1306475 h 6858000"/>
              <a:gd name="connsiteX591" fmla="*/ 5052692 w 7467600"/>
              <a:gd name="connsiteY591" fmla="*/ 1292994 h 6858000"/>
              <a:gd name="connsiteX592" fmla="*/ 5200661 w 7467600"/>
              <a:gd name="connsiteY592" fmla="*/ 1635186 h 6858000"/>
              <a:gd name="connsiteX593" fmla="*/ 5297138 w 7467600"/>
              <a:gd name="connsiteY593" fmla="*/ 1906351 h 6858000"/>
              <a:gd name="connsiteX594" fmla="*/ 5052692 w 7467600"/>
              <a:gd name="connsiteY594" fmla="*/ 1292994 h 6858000"/>
              <a:gd name="connsiteX595" fmla="*/ 5009948 w 7467600"/>
              <a:gd name="connsiteY595" fmla="*/ 1273619 h 6858000"/>
              <a:gd name="connsiteX596" fmla="*/ 5121777 w 7467600"/>
              <a:gd name="connsiteY596" fmla="*/ 1654213 h 6858000"/>
              <a:gd name="connsiteX597" fmla="*/ 5293545 w 7467600"/>
              <a:gd name="connsiteY597" fmla="*/ 2072247 h 6858000"/>
              <a:gd name="connsiteX598" fmla="*/ 5294042 w 7467600"/>
              <a:gd name="connsiteY598" fmla="*/ 2065019 h 6858000"/>
              <a:gd name="connsiteX599" fmla="*/ 5171936 w 7467600"/>
              <a:gd name="connsiteY599" fmla="*/ 1647613 h 6858000"/>
              <a:gd name="connsiteX600" fmla="*/ 5009948 w 7467600"/>
              <a:gd name="connsiteY600" fmla="*/ 1273619 h 6858000"/>
              <a:gd name="connsiteX601" fmla="*/ 655236 w 7467600"/>
              <a:gd name="connsiteY601" fmla="*/ 1268632 h 6858000"/>
              <a:gd name="connsiteX602" fmla="*/ 839521 w 7467600"/>
              <a:gd name="connsiteY602" fmla="*/ 1685315 h 6858000"/>
              <a:gd name="connsiteX603" fmla="*/ 1109416 w 7467600"/>
              <a:gd name="connsiteY603" fmla="*/ 2061663 h 6858000"/>
              <a:gd name="connsiteX604" fmla="*/ 1298300 w 7467600"/>
              <a:gd name="connsiteY604" fmla="*/ 2247742 h 6858000"/>
              <a:gd name="connsiteX605" fmla="*/ 1125871 w 7467600"/>
              <a:gd name="connsiteY605" fmla="*/ 1989513 h 6858000"/>
              <a:gd name="connsiteX606" fmla="*/ 981574 w 7467600"/>
              <a:gd name="connsiteY606" fmla="*/ 1783157 h 6858000"/>
              <a:gd name="connsiteX607" fmla="*/ 922198 w 7467600"/>
              <a:gd name="connsiteY607" fmla="*/ 1677437 h 6858000"/>
              <a:gd name="connsiteX608" fmla="*/ 869293 w 7467600"/>
              <a:gd name="connsiteY608" fmla="*/ 1583214 h 6858000"/>
              <a:gd name="connsiteX609" fmla="*/ 751431 w 7467600"/>
              <a:gd name="connsiteY609" fmla="*/ 1405731 h 6858000"/>
              <a:gd name="connsiteX610" fmla="*/ 655236 w 7467600"/>
              <a:gd name="connsiteY610" fmla="*/ 1268632 h 6858000"/>
              <a:gd name="connsiteX611" fmla="*/ 6516292 w 7467600"/>
              <a:gd name="connsiteY611" fmla="*/ 1263064 h 6858000"/>
              <a:gd name="connsiteX612" fmla="*/ 5736320 w 7467600"/>
              <a:gd name="connsiteY612" fmla="*/ 1501803 h 6858000"/>
              <a:gd name="connsiteX613" fmla="*/ 6516292 w 7467600"/>
              <a:gd name="connsiteY613" fmla="*/ 1263064 h 6858000"/>
              <a:gd name="connsiteX614" fmla="*/ 291466 w 7467600"/>
              <a:gd name="connsiteY614" fmla="*/ 1250369 h 6858000"/>
              <a:gd name="connsiteX615" fmla="*/ 323180 w 7467600"/>
              <a:gd name="connsiteY615" fmla="*/ 1435283 h 6858000"/>
              <a:gd name="connsiteX616" fmla="*/ 349381 w 7467600"/>
              <a:gd name="connsiteY616" fmla="*/ 1875041 h 6858000"/>
              <a:gd name="connsiteX617" fmla="*/ 374363 w 7467600"/>
              <a:gd name="connsiteY617" fmla="*/ 1506494 h 6858000"/>
              <a:gd name="connsiteX618" fmla="*/ 302168 w 7467600"/>
              <a:gd name="connsiteY618" fmla="*/ 1274495 h 6858000"/>
              <a:gd name="connsiteX619" fmla="*/ 291466 w 7467600"/>
              <a:gd name="connsiteY619" fmla="*/ 1250369 h 6858000"/>
              <a:gd name="connsiteX620" fmla="*/ 678222 w 7467600"/>
              <a:gd name="connsiteY620" fmla="*/ 1248670 h 6858000"/>
              <a:gd name="connsiteX621" fmla="*/ 775536 w 7467600"/>
              <a:gd name="connsiteY621" fmla="*/ 1388015 h 6858000"/>
              <a:gd name="connsiteX622" fmla="*/ 894529 w 7467600"/>
              <a:gd name="connsiteY622" fmla="*/ 1567739 h 6858000"/>
              <a:gd name="connsiteX623" fmla="*/ 948000 w 7467600"/>
              <a:gd name="connsiteY623" fmla="*/ 1663088 h 6858000"/>
              <a:gd name="connsiteX624" fmla="*/ 1006812 w 7467600"/>
              <a:gd name="connsiteY624" fmla="*/ 1767683 h 6858000"/>
              <a:gd name="connsiteX625" fmla="*/ 1149133 w 7467600"/>
              <a:gd name="connsiteY625" fmla="*/ 1971513 h 6858000"/>
              <a:gd name="connsiteX626" fmla="*/ 1333952 w 7467600"/>
              <a:gd name="connsiteY626" fmla="*/ 2251620 h 6858000"/>
              <a:gd name="connsiteX627" fmla="*/ 1337329 w 7467600"/>
              <a:gd name="connsiteY627" fmla="*/ 2258350 h 6858000"/>
              <a:gd name="connsiteX628" fmla="*/ 1014726 w 7467600"/>
              <a:gd name="connsiteY628" fmla="*/ 1615556 h 6858000"/>
              <a:gd name="connsiteX629" fmla="*/ 678222 w 7467600"/>
              <a:gd name="connsiteY629" fmla="*/ 1248670 h 6858000"/>
              <a:gd name="connsiteX630" fmla="*/ 6691602 w 7467600"/>
              <a:gd name="connsiteY630" fmla="*/ 1140573 h 6858000"/>
              <a:gd name="connsiteX631" fmla="*/ 6571100 w 7467600"/>
              <a:gd name="connsiteY631" fmla="*/ 1183662 h 6858000"/>
              <a:gd name="connsiteX632" fmla="*/ 6241687 w 7467600"/>
              <a:gd name="connsiteY632" fmla="*/ 1257600 h 6858000"/>
              <a:gd name="connsiteX633" fmla="*/ 5693009 w 7467600"/>
              <a:gd name="connsiteY633" fmla="*/ 1478256 h 6858000"/>
              <a:gd name="connsiteX634" fmla="*/ 6548420 w 7467600"/>
              <a:gd name="connsiteY634" fmla="*/ 1214599 h 6858000"/>
              <a:gd name="connsiteX635" fmla="*/ 6605473 w 7467600"/>
              <a:gd name="connsiteY635" fmla="*/ 1184686 h 6858000"/>
              <a:gd name="connsiteX636" fmla="*/ 6691602 w 7467600"/>
              <a:gd name="connsiteY636" fmla="*/ 1140573 h 6858000"/>
              <a:gd name="connsiteX637" fmla="*/ 4002475 w 7467600"/>
              <a:gd name="connsiteY637" fmla="*/ 1037802 h 6858000"/>
              <a:gd name="connsiteX638" fmla="*/ 4000324 w 7467600"/>
              <a:gd name="connsiteY638" fmla="*/ 1039362 h 6858000"/>
              <a:gd name="connsiteX639" fmla="*/ 4002862 w 7467600"/>
              <a:gd name="connsiteY639" fmla="*/ 1042866 h 6858000"/>
              <a:gd name="connsiteX640" fmla="*/ 4002475 w 7467600"/>
              <a:gd name="connsiteY640" fmla="*/ 1037802 h 6858000"/>
              <a:gd name="connsiteX641" fmla="*/ 506322 w 7467600"/>
              <a:gd name="connsiteY641" fmla="*/ 1020997 h 6858000"/>
              <a:gd name="connsiteX642" fmla="*/ 533068 w 7467600"/>
              <a:gd name="connsiteY642" fmla="*/ 1029409 h 6858000"/>
              <a:gd name="connsiteX643" fmla="*/ 1232525 w 7467600"/>
              <a:gd name="connsiteY643" fmla="*/ 1804675 h 6858000"/>
              <a:gd name="connsiteX644" fmla="*/ 1388858 w 7467600"/>
              <a:gd name="connsiteY644" fmla="*/ 2368011 h 6858000"/>
              <a:gd name="connsiteX645" fmla="*/ 1384098 w 7467600"/>
              <a:gd name="connsiteY645" fmla="*/ 2378125 h 6858000"/>
              <a:gd name="connsiteX646" fmla="*/ 1425393 w 7467600"/>
              <a:gd name="connsiteY646" fmla="*/ 2589124 h 6858000"/>
              <a:gd name="connsiteX647" fmla="*/ 1424001 w 7467600"/>
              <a:gd name="connsiteY647" fmla="*/ 2597541 h 6858000"/>
              <a:gd name="connsiteX648" fmla="*/ 2152729 w 7467600"/>
              <a:gd name="connsiteY648" fmla="*/ 2864487 h 6858000"/>
              <a:gd name="connsiteX649" fmla="*/ 2020609 w 7467600"/>
              <a:gd name="connsiteY649" fmla="*/ 2539671 h 6858000"/>
              <a:gd name="connsiteX650" fmla="*/ 2018920 w 7467600"/>
              <a:gd name="connsiteY650" fmla="*/ 2536309 h 6858000"/>
              <a:gd name="connsiteX651" fmla="*/ 1342441 w 7467600"/>
              <a:gd name="connsiteY651" fmla="*/ 1173017 h 6858000"/>
              <a:gd name="connsiteX652" fmla="*/ 1367925 w 7467600"/>
              <a:gd name="connsiteY652" fmla="*/ 1135648 h 6858000"/>
              <a:gd name="connsiteX653" fmla="*/ 1771401 w 7467600"/>
              <a:gd name="connsiteY653" fmla="*/ 1806673 h 6858000"/>
              <a:gd name="connsiteX654" fmla="*/ 1972385 w 7467600"/>
              <a:gd name="connsiteY654" fmla="*/ 2198735 h 6858000"/>
              <a:gd name="connsiteX655" fmla="*/ 2040892 w 7467600"/>
              <a:gd name="connsiteY655" fmla="*/ 2405205 h 6858000"/>
              <a:gd name="connsiteX656" fmla="*/ 2131689 w 7467600"/>
              <a:gd name="connsiteY656" fmla="*/ 1936926 h 6858000"/>
              <a:gd name="connsiteX657" fmla="*/ 2454820 w 7467600"/>
              <a:gd name="connsiteY657" fmla="*/ 1248808 h 6858000"/>
              <a:gd name="connsiteX658" fmla="*/ 2492512 w 7467600"/>
              <a:gd name="connsiteY658" fmla="*/ 1302920 h 6858000"/>
              <a:gd name="connsiteX659" fmla="*/ 2081216 w 7467600"/>
              <a:gd name="connsiteY659" fmla="*/ 2527513 h 6858000"/>
              <a:gd name="connsiteX660" fmla="*/ 2081211 w 7467600"/>
              <a:gd name="connsiteY660" fmla="*/ 2528916 h 6858000"/>
              <a:gd name="connsiteX661" fmla="*/ 2199067 w 7467600"/>
              <a:gd name="connsiteY661" fmla="*/ 2884061 h 6858000"/>
              <a:gd name="connsiteX662" fmla="*/ 3192586 w 7467600"/>
              <a:gd name="connsiteY662" fmla="*/ 3411496 h 6858000"/>
              <a:gd name="connsiteX663" fmla="*/ 3182620 w 7467600"/>
              <a:gd name="connsiteY663" fmla="*/ 3483279 h 6858000"/>
              <a:gd name="connsiteX664" fmla="*/ 2435119 w 7467600"/>
              <a:gd name="connsiteY664" fmla="*/ 3080173 h 6858000"/>
              <a:gd name="connsiteX665" fmla="*/ 2410152 w 7467600"/>
              <a:gd name="connsiteY665" fmla="*/ 3063751 h 6858000"/>
              <a:gd name="connsiteX666" fmla="*/ 2408099 w 7467600"/>
              <a:gd name="connsiteY666" fmla="*/ 3064403 h 6858000"/>
              <a:gd name="connsiteX667" fmla="*/ 2407218 w 7467600"/>
              <a:gd name="connsiteY667" fmla="*/ 3070324 h 6858000"/>
              <a:gd name="connsiteX668" fmla="*/ 2380138 w 7467600"/>
              <a:gd name="connsiteY668" fmla="*/ 3099341 h 6858000"/>
              <a:gd name="connsiteX669" fmla="*/ 1765923 w 7467600"/>
              <a:gd name="connsiteY669" fmla="*/ 3581043 h 6858000"/>
              <a:gd name="connsiteX670" fmla="*/ 1702258 w 7467600"/>
              <a:gd name="connsiteY670" fmla="*/ 3612286 h 6858000"/>
              <a:gd name="connsiteX671" fmla="*/ 1538370 w 7467600"/>
              <a:gd name="connsiteY671" fmla="*/ 3811804 h 6858000"/>
              <a:gd name="connsiteX672" fmla="*/ 542867 w 7467600"/>
              <a:gd name="connsiteY672" fmla="*/ 4944092 h 6858000"/>
              <a:gd name="connsiteX673" fmla="*/ 515800 w 7467600"/>
              <a:gd name="connsiteY673" fmla="*/ 4862180 h 6858000"/>
              <a:gd name="connsiteX674" fmla="*/ 909145 w 7467600"/>
              <a:gd name="connsiteY674" fmla="*/ 4199225 h 6858000"/>
              <a:gd name="connsiteX675" fmla="*/ 1214067 w 7467600"/>
              <a:gd name="connsiteY675" fmla="*/ 3908561 h 6858000"/>
              <a:gd name="connsiteX676" fmla="*/ 640967 w 7467600"/>
              <a:gd name="connsiteY676" fmla="*/ 4105601 h 6858000"/>
              <a:gd name="connsiteX677" fmla="*/ 112563 w 7467600"/>
              <a:gd name="connsiteY677" fmla="*/ 4396952 h 6858000"/>
              <a:gd name="connsiteX678" fmla="*/ 0 w 7467600"/>
              <a:gd name="connsiteY678" fmla="*/ 4466006 h 6858000"/>
              <a:gd name="connsiteX679" fmla="*/ 0 w 7467600"/>
              <a:gd name="connsiteY679" fmla="*/ 4233763 h 6858000"/>
              <a:gd name="connsiteX680" fmla="*/ 36881 w 7467600"/>
              <a:gd name="connsiteY680" fmla="*/ 4200118 h 6858000"/>
              <a:gd name="connsiteX681" fmla="*/ 910534 w 7467600"/>
              <a:gd name="connsiteY681" fmla="*/ 3629753 h 6858000"/>
              <a:gd name="connsiteX682" fmla="*/ 1578717 w 7467600"/>
              <a:gd name="connsiteY682" fmla="*/ 3575982 h 6858000"/>
              <a:gd name="connsiteX683" fmla="*/ 2338780 w 7467600"/>
              <a:gd name="connsiteY683" fmla="*/ 3033725 h 6858000"/>
              <a:gd name="connsiteX684" fmla="*/ 1807991 w 7467600"/>
              <a:gd name="connsiteY684" fmla="*/ 2807184 h 6858000"/>
              <a:gd name="connsiteX685" fmla="*/ 1416358 w 7467600"/>
              <a:gd name="connsiteY685" fmla="*/ 3112571 h 6858000"/>
              <a:gd name="connsiteX686" fmla="*/ 939066 w 7467600"/>
              <a:gd name="connsiteY686" fmla="*/ 3378798 h 6858000"/>
              <a:gd name="connsiteX687" fmla="*/ 115099 w 7467600"/>
              <a:gd name="connsiteY687" fmla="*/ 3607650 h 6858000"/>
              <a:gd name="connsiteX688" fmla="*/ 97284 w 7467600"/>
              <a:gd name="connsiteY688" fmla="*/ 3520393 h 6858000"/>
              <a:gd name="connsiteX689" fmla="*/ 922050 w 7467600"/>
              <a:gd name="connsiteY689" fmla="*/ 3074867 h 6858000"/>
              <a:gd name="connsiteX690" fmla="*/ 1405265 w 7467600"/>
              <a:gd name="connsiteY690" fmla="*/ 3016319 h 6858000"/>
              <a:gd name="connsiteX691" fmla="*/ 1407512 w 7467600"/>
              <a:gd name="connsiteY691" fmla="*/ 3018001 h 6858000"/>
              <a:gd name="connsiteX692" fmla="*/ 1726266 w 7467600"/>
              <a:gd name="connsiteY692" fmla="*/ 2777274 h 6858000"/>
              <a:gd name="connsiteX693" fmla="*/ 625390 w 7467600"/>
              <a:gd name="connsiteY693" fmla="*/ 2514541 h 6858000"/>
              <a:gd name="connsiteX694" fmla="*/ 619799 w 7467600"/>
              <a:gd name="connsiteY694" fmla="*/ 2527180 h 6858000"/>
              <a:gd name="connsiteX695" fmla="*/ 310030 w 7467600"/>
              <a:gd name="connsiteY695" fmla="*/ 2771818 h 6858000"/>
              <a:gd name="connsiteX696" fmla="*/ 173877 w 7467600"/>
              <a:gd name="connsiteY696" fmla="*/ 2937056 h 6858000"/>
              <a:gd name="connsiteX697" fmla="*/ 77889 w 7467600"/>
              <a:gd name="connsiteY697" fmla="*/ 3138440 h 6858000"/>
              <a:gd name="connsiteX698" fmla="*/ 0 w 7467600"/>
              <a:gd name="connsiteY698" fmla="*/ 3271395 h 6858000"/>
              <a:gd name="connsiteX699" fmla="*/ 0 w 7467600"/>
              <a:gd name="connsiteY699" fmla="*/ 3153002 h 6858000"/>
              <a:gd name="connsiteX700" fmla="*/ 2386 w 7467600"/>
              <a:gd name="connsiteY700" fmla="*/ 3149203 h 6858000"/>
              <a:gd name="connsiteX701" fmla="*/ 89753 w 7467600"/>
              <a:gd name="connsiteY701" fmla="*/ 2987702 h 6858000"/>
              <a:gd name="connsiteX702" fmla="*/ 76869 w 7467600"/>
              <a:gd name="connsiteY702" fmla="*/ 3005404 h 6858000"/>
              <a:gd name="connsiteX703" fmla="*/ 32049 w 7467600"/>
              <a:gd name="connsiteY703" fmla="*/ 3065814 h 6858000"/>
              <a:gd name="connsiteX704" fmla="*/ 0 w 7467600"/>
              <a:gd name="connsiteY704" fmla="*/ 3108744 h 6858000"/>
              <a:gd name="connsiteX705" fmla="*/ 0 w 7467600"/>
              <a:gd name="connsiteY705" fmla="*/ 3058059 h 6858000"/>
              <a:gd name="connsiteX706" fmla="*/ 7610 w 7467600"/>
              <a:gd name="connsiteY706" fmla="*/ 3047889 h 6858000"/>
              <a:gd name="connsiteX707" fmla="*/ 52419 w 7467600"/>
              <a:gd name="connsiteY707" fmla="*/ 2987479 h 6858000"/>
              <a:gd name="connsiteX708" fmla="*/ 59142 w 7467600"/>
              <a:gd name="connsiteY708" fmla="*/ 2978488 h 6858000"/>
              <a:gd name="connsiteX709" fmla="*/ 0 w 7467600"/>
              <a:gd name="connsiteY709" fmla="*/ 3015334 h 6858000"/>
              <a:gd name="connsiteX710" fmla="*/ 0 w 7467600"/>
              <a:gd name="connsiteY710" fmla="*/ 2914286 h 6858000"/>
              <a:gd name="connsiteX711" fmla="*/ 36383 w 7467600"/>
              <a:gd name="connsiteY711" fmla="*/ 2901128 h 6858000"/>
              <a:gd name="connsiteX712" fmla="*/ 156329 w 7467600"/>
              <a:gd name="connsiteY712" fmla="*/ 2840533 h 6858000"/>
              <a:gd name="connsiteX713" fmla="*/ 358355 w 7467600"/>
              <a:gd name="connsiteY713" fmla="*/ 2620471 h 6858000"/>
              <a:gd name="connsiteX714" fmla="*/ 510577 w 7467600"/>
              <a:gd name="connsiteY714" fmla="*/ 2501244 h 6858000"/>
              <a:gd name="connsiteX715" fmla="*/ 211967 w 7467600"/>
              <a:gd name="connsiteY715" fmla="*/ 2479171 h 6858000"/>
              <a:gd name="connsiteX716" fmla="*/ 0 w 7467600"/>
              <a:gd name="connsiteY716" fmla="*/ 2476398 h 6858000"/>
              <a:gd name="connsiteX717" fmla="*/ 0 w 7467600"/>
              <a:gd name="connsiteY717" fmla="*/ 2389189 h 6858000"/>
              <a:gd name="connsiteX718" fmla="*/ 103062 w 7467600"/>
              <a:gd name="connsiteY718" fmla="*/ 2389518 h 6858000"/>
              <a:gd name="connsiteX719" fmla="*/ 510734 w 7467600"/>
              <a:gd name="connsiteY719" fmla="*/ 2416201 h 6858000"/>
              <a:gd name="connsiteX720" fmla="*/ 279257 w 7467600"/>
              <a:gd name="connsiteY720" fmla="*/ 2092102 h 6858000"/>
              <a:gd name="connsiteX721" fmla="*/ 65265 w 7467600"/>
              <a:gd name="connsiteY721" fmla="*/ 2006049 h 6858000"/>
              <a:gd name="connsiteX722" fmla="*/ 0 w 7467600"/>
              <a:gd name="connsiteY722" fmla="*/ 1982532 h 6858000"/>
              <a:gd name="connsiteX723" fmla="*/ 0 w 7467600"/>
              <a:gd name="connsiteY723" fmla="*/ 1912789 h 6858000"/>
              <a:gd name="connsiteX724" fmla="*/ 97460 w 7467600"/>
              <a:gd name="connsiteY724" fmla="*/ 1953725 h 6858000"/>
              <a:gd name="connsiteX725" fmla="*/ 221272 w 7467600"/>
              <a:gd name="connsiteY725" fmla="*/ 1980766 h 6858000"/>
              <a:gd name="connsiteX726" fmla="*/ 116765 w 7467600"/>
              <a:gd name="connsiteY726" fmla="*/ 1911033 h 6858000"/>
              <a:gd name="connsiteX727" fmla="*/ 16405 w 7467600"/>
              <a:gd name="connsiteY727" fmla="*/ 1803412 h 6858000"/>
              <a:gd name="connsiteX728" fmla="*/ 0 w 7467600"/>
              <a:gd name="connsiteY728" fmla="*/ 1784777 h 6858000"/>
              <a:gd name="connsiteX729" fmla="*/ 0 w 7467600"/>
              <a:gd name="connsiteY729" fmla="*/ 1740082 h 6858000"/>
              <a:gd name="connsiteX730" fmla="*/ 39394 w 7467600"/>
              <a:gd name="connsiteY730" fmla="*/ 1784856 h 6858000"/>
              <a:gd name="connsiteX731" fmla="*/ 135813 w 7467600"/>
              <a:gd name="connsiteY731" fmla="*/ 1888838 h 6858000"/>
              <a:gd name="connsiteX732" fmla="*/ 242575 w 7467600"/>
              <a:gd name="connsiteY732" fmla="*/ 1958841 h 6858000"/>
              <a:gd name="connsiteX733" fmla="*/ 82197 w 7467600"/>
              <a:gd name="connsiteY733" fmla="*/ 1754826 h 6858000"/>
              <a:gd name="connsiteX734" fmla="*/ 0 w 7467600"/>
              <a:gd name="connsiteY734" fmla="*/ 1679650 h 6858000"/>
              <a:gd name="connsiteX735" fmla="*/ 0 w 7467600"/>
              <a:gd name="connsiteY735" fmla="*/ 1602463 h 6858000"/>
              <a:gd name="connsiteX736" fmla="*/ 84689 w 7467600"/>
              <a:gd name="connsiteY736" fmla="*/ 1677442 h 6858000"/>
              <a:gd name="connsiteX737" fmla="*/ 298437 w 7467600"/>
              <a:gd name="connsiteY737" fmla="*/ 1968019 h 6858000"/>
              <a:gd name="connsiteX738" fmla="*/ 227269 w 7467600"/>
              <a:gd name="connsiteY738" fmla="*/ 1114064 h 6858000"/>
              <a:gd name="connsiteX739" fmla="*/ 248003 w 7467600"/>
              <a:gd name="connsiteY739" fmla="*/ 1089613 h 6858000"/>
              <a:gd name="connsiteX740" fmla="*/ 427020 w 7467600"/>
              <a:gd name="connsiteY740" fmla="*/ 1619803 h 6858000"/>
              <a:gd name="connsiteX741" fmla="*/ 340345 w 7467600"/>
              <a:gd name="connsiteY741" fmla="*/ 2027739 h 6858000"/>
              <a:gd name="connsiteX742" fmla="*/ 360865 w 7467600"/>
              <a:gd name="connsiteY742" fmla="*/ 2044827 h 6858000"/>
              <a:gd name="connsiteX743" fmla="*/ 560414 w 7467600"/>
              <a:gd name="connsiteY743" fmla="*/ 2421457 h 6858000"/>
              <a:gd name="connsiteX744" fmla="*/ 1359703 w 7467600"/>
              <a:gd name="connsiteY744" fmla="*/ 2578554 h 6858000"/>
              <a:gd name="connsiteX745" fmla="*/ 1359422 w 7467600"/>
              <a:gd name="connsiteY745" fmla="*/ 2577994 h 6858000"/>
              <a:gd name="connsiteX746" fmla="*/ 828701 w 7467600"/>
              <a:gd name="connsiteY746" fmla="*/ 1839520 h 6858000"/>
              <a:gd name="connsiteX747" fmla="*/ 494427 w 7467600"/>
              <a:gd name="connsiteY747" fmla="*/ 1092333 h 6858000"/>
              <a:gd name="connsiteX748" fmla="*/ 506322 w 7467600"/>
              <a:gd name="connsiteY748" fmla="*/ 1020997 h 6858000"/>
              <a:gd name="connsiteX749" fmla="*/ 4570198 w 7467600"/>
              <a:gd name="connsiteY749" fmla="*/ 978081 h 6858000"/>
              <a:gd name="connsiteX750" fmla="*/ 4523691 w 7467600"/>
              <a:gd name="connsiteY750" fmla="*/ 1127776 h 6858000"/>
              <a:gd name="connsiteX751" fmla="*/ 4509875 w 7467600"/>
              <a:gd name="connsiteY751" fmla="*/ 1167552 h 6858000"/>
              <a:gd name="connsiteX752" fmla="*/ 4478168 w 7467600"/>
              <a:gd name="connsiteY752" fmla="*/ 1260735 h 6858000"/>
              <a:gd name="connsiteX753" fmla="*/ 4409309 w 7467600"/>
              <a:gd name="connsiteY753" fmla="*/ 1666996 h 6858000"/>
              <a:gd name="connsiteX754" fmla="*/ 4370031 w 7467600"/>
              <a:gd name="connsiteY754" fmla="*/ 1955666 h 6858000"/>
              <a:gd name="connsiteX755" fmla="*/ 4570198 w 7467600"/>
              <a:gd name="connsiteY755" fmla="*/ 978081 h 6858000"/>
              <a:gd name="connsiteX756" fmla="*/ 4557898 w 7467600"/>
              <a:gd name="connsiteY756" fmla="*/ 900011 h 6858000"/>
              <a:gd name="connsiteX757" fmla="*/ 4344840 w 7467600"/>
              <a:gd name="connsiteY757" fmla="*/ 1922038 h 6858000"/>
              <a:gd name="connsiteX758" fmla="*/ 4378710 w 7467600"/>
              <a:gd name="connsiteY758" fmla="*/ 1665516 h 6858000"/>
              <a:gd name="connsiteX759" fmla="*/ 4448798 w 7467600"/>
              <a:gd name="connsiteY759" fmla="*/ 1253024 h 6858000"/>
              <a:gd name="connsiteX760" fmla="*/ 4480315 w 7467600"/>
              <a:gd name="connsiteY760" fmla="*/ 1158454 h 6858000"/>
              <a:gd name="connsiteX761" fmla="*/ 4494133 w 7467600"/>
              <a:gd name="connsiteY761" fmla="*/ 1118676 h 6858000"/>
              <a:gd name="connsiteX762" fmla="*/ 4557898 w 7467600"/>
              <a:gd name="connsiteY762" fmla="*/ 900011 h 6858000"/>
              <a:gd name="connsiteX763" fmla="*/ 5870151 w 7467600"/>
              <a:gd name="connsiteY763" fmla="*/ 898890 h 6858000"/>
              <a:gd name="connsiteX764" fmla="*/ 5861335 w 7467600"/>
              <a:gd name="connsiteY764" fmla="*/ 899177 h 6858000"/>
              <a:gd name="connsiteX765" fmla="*/ 5843702 w 7467600"/>
              <a:gd name="connsiteY765" fmla="*/ 899748 h 6858000"/>
              <a:gd name="connsiteX766" fmla="*/ 5651107 w 7467600"/>
              <a:gd name="connsiteY766" fmla="*/ 920306 h 6858000"/>
              <a:gd name="connsiteX767" fmla="*/ 5459407 w 7467600"/>
              <a:gd name="connsiteY767" fmla="*/ 940975 h 6858000"/>
              <a:gd name="connsiteX768" fmla="*/ 5374846 w 7467600"/>
              <a:gd name="connsiteY768" fmla="*/ 941988 h 6858000"/>
              <a:gd name="connsiteX769" fmla="*/ 5256105 w 7467600"/>
              <a:gd name="connsiteY769" fmla="*/ 945632 h 6858000"/>
              <a:gd name="connsiteX770" fmla="*/ 5107071 w 7467600"/>
              <a:gd name="connsiteY770" fmla="*/ 969720 h 6858000"/>
              <a:gd name="connsiteX771" fmla="*/ 4998681 w 7467600"/>
              <a:gd name="connsiteY771" fmla="*/ 988771 h 6858000"/>
              <a:gd name="connsiteX772" fmla="*/ 5870151 w 7467600"/>
              <a:gd name="connsiteY772" fmla="*/ 898890 h 6858000"/>
              <a:gd name="connsiteX773" fmla="*/ 5504425 w 7467600"/>
              <a:gd name="connsiteY773" fmla="*/ 848067 h 6858000"/>
              <a:gd name="connsiteX774" fmla="*/ 4968849 w 7467600"/>
              <a:gd name="connsiteY774" fmla="*/ 962318 h 6858000"/>
              <a:gd name="connsiteX775" fmla="*/ 5104039 w 7467600"/>
              <a:gd name="connsiteY775" fmla="*/ 940634 h 6858000"/>
              <a:gd name="connsiteX776" fmla="*/ 5256311 w 7467600"/>
              <a:gd name="connsiteY776" fmla="*/ 916490 h 6858000"/>
              <a:gd name="connsiteX777" fmla="*/ 5377381 w 7467600"/>
              <a:gd name="connsiteY777" fmla="*/ 912671 h 6858000"/>
              <a:gd name="connsiteX778" fmla="*/ 5460148 w 7467600"/>
              <a:gd name="connsiteY778" fmla="*/ 911442 h 6858000"/>
              <a:gd name="connsiteX779" fmla="*/ 5648971 w 7467600"/>
              <a:gd name="connsiteY779" fmla="*/ 891331 h 6858000"/>
              <a:gd name="connsiteX780" fmla="*/ 5844807 w 7467600"/>
              <a:gd name="connsiteY780" fmla="*/ 870718 h 6858000"/>
              <a:gd name="connsiteX781" fmla="*/ 5862975 w 7467600"/>
              <a:gd name="connsiteY781" fmla="*/ 869756 h 6858000"/>
              <a:gd name="connsiteX782" fmla="*/ 5920887 w 7467600"/>
              <a:gd name="connsiteY782" fmla="*/ 865929 h 6858000"/>
              <a:gd name="connsiteX783" fmla="*/ 5504425 w 7467600"/>
              <a:gd name="connsiteY783" fmla="*/ 848067 h 6858000"/>
              <a:gd name="connsiteX784" fmla="*/ 3607114 w 7467600"/>
              <a:gd name="connsiteY784" fmla="*/ 467441 h 6858000"/>
              <a:gd name="connsiteX785" fmla="*/ 3296242 w 7467600"/>
              <a:gd name="connsiteY785" fmla="*/ 807991 h 6858000"/>
              <a:gd name="connsiteX786" fmla="*/ 3174674 w 7467600"/>
              <a:gd name="connsiteY786" fmla="*/ 919759 h 6858000"/>
              <a:gd name="connsiteX787" fmla="*/ 3042978 w 7467600"/>
              <a:gd name="connsiteY787" fmla="*/ 1054894 h 6858000"/>
              <a:gd name="connsiteX788" fmla="*/ 2968914 w 7467600"/>
              <a:gd name="connsiteY788" fmla="*/ 1133756 h 6858000"/>
              <a:gd name="connsiteX789" fmla="*/ 3103823 w 7467600"/>
              <a:gd name="connsiteY789" fmla="*/ 1026814 h 6858000"/>
              <a:gd name="connsiteX790" fmla="*/ 3607114 w 7467600"/>
              <a:gd name="connsiteY790" fmla="*/ 467441 h 6858000"/>
              <a:gd name="connsiteX791" fmla="*/ 3744487 w 7467600"/>
              <a:gd name="connsiteY791" fmla="*/ 383136 h 6858000"/>
              <a:gd name="connsiteX792" fmla="*/ 3970213 w 7467600"/>
              <a:gd name="connsiteY792" fmla="*/ 995559 h 6858000"/>
              <a:gd name="connsiteX793" fmla="*/ 3744487 w 7467600"/>
              <a:gd name="connsiteY793" fmla="*/ 383136 h 6858000"/>
              <a:gd name="connsiteX794" fmla="*/ 3624562 w 7467600"/>
              <a:gd name="connsiteY794" fmla="*/ 367041 h 6858000"/>
              <a:gd name="connsiteX795" fmla="*/ 3489712 w 7467600"/>
              <a:gd name="connsiteY795" fmla="*/ 485386 h 6858000"/>
              <a:gd name="connsiteX796" fmla="*/ 3182994 w 7467600"/>
              <a:gd name="connsiteY796" fmla="*/ 828265 h 6858000"/>
              <a:gd name="connsiteX797" fmla="*/ 2892114 w 7467600"/>
              <a:gd name="connsiteY797" fmla="*/ 1172635 h 6858000"/>
              <a:gd name="connsiteX798" fmla="*/ 3021459 w 7467600"/>
              <a:gd name="connsiteY798" fmla="*/ 1035385 h 6858000"/>
              <a:gd name="connsiteX799" fmla="*/ 3153873 w 7467600"/>
              <a:gd name="connsiteY799" fmla="*/ 898971 h 6858000"/>
              <a:gd name="connsiteX800" fmla="*/ 3276511 w 7467600"/>
              <a:gd name="connsiteY800" fmla="*/ 786423 h 6858000"/>
              <a:gd name="connsiteX801" fmla="*/ 3584154 w 7467600"/>
              <a:gd name="connsiteY801" fmla="*/ 448218 h 6858000"/>
              <a:gd name="connsiteX802" fmla="*/ 3624562 w 7467600"/>
              <a:gd name="connsiteY802" fmla="*/ 367041 h 6858000"/>
              <a:gd name="connsiteX803" fmla="*/ 3766672 w 7467600"/>
              <a:gd name="connsiteY803" fmla="*/ 359429 h 6858000"/>
              <a:gd name="connsiteX804" fmla="*/ 3996338 w 7467600"/>
              <a:gd name="connsiteY804" fmla="*/ 968237 h 6858000"/>
              <a:gd name="connsiteX805" fmla="*/ 3766672 w 7467600"/>
              <a:gd name="connsiteY805" fmla="*/ 359429 h 6858000"/>
              <a:gd name="connsiteX806" fmla="*/ 5805386 w 7467600"/>
              <a:gd name="connsiteY806" fmla="*/ 239240 h 6858000"/>
              <a:gd name="connsiteX807" fmla="*/ 5736947 w 7467600"/>
              <a:gd name="connsiteY807" fmla="*/ 261367 h 6858000"/>
              <a:gd name="connsiteX808" fmla="*/ 5427012 w 7467600"/>
              <a:gd name="connsiteY808" fmla="*/ 311272 h 6858000"/>
              <a:gd name="connsiteX809" fmla="*/ 5147818 w 7467600"/>
              <a:gd name="connsiteY809" fmla="*/ 322112 h 6858000"/>
              <a:gd name="connsiteX810" fmla="*/ 5060854 w 7467600"/>
              <a:gd name="connsiteY810" fmla="*/ 311882 h 6858000"/>
              <a:gd name="connsiteX811" fmla="*/ 4945989 w 7467600"/>
              <a:gd name="connsiteY811" fmla="*/ 300516 h 6858000"/>
              <a:gd name="connsiteX812" fmla="*/ 5410479 w 7467600"/>
              <a:gd name="connsiteY812" fmla="*/ 348434 h 6858000"/>
              <a:gd name="connsiteX813" fmla="*/ 5805386 w 7467600"/>
              <a:gd name="connsiteY813" fmla="*/ 239240 h 6858000"/>
              <a:gd name="connsiteX814" fmla="*/ 5905192 w 7467600"/>
              <a:gd name="connsiteY814" fmla="*/ 163079 h 6858000"/>
              <a:gd name="connsiteX815" fmla="*/ 5865655 w 7467600"/>
              <a:gd name="connsiteY815" fmla="*/ 171901 h 6858000"/>
              <a:gd name="connsiteX816" fmla="*/ 5259740 w 7467600"/>
              <a:gd name="connsiteY816" fmla="*/ 257013 h 6858000"/>
              <a:gd name="connsiteX817" fmla="*/ 5208466 w 7467600"/>
              <a:gd name="connsiteY817" fmla="*/ 257550 h 6858000"/>
              <a:gd name="connsiteX818" fmla="*/ 4980204 w 7467600"/>
              <a:gd name="connsiteY818" fmla="*/ 271903 h 6858000"/>
              <a:gd name="connsiteX819" fmla="*/ 5068068 w 7467600"/>
              <a:gd name="connsiteY819" fmla="*/ 282244 h 6858000"/>
              <a:gd name="connsiteX820" fmla="*/ 5153231 w 7467600"/>
              <a:gd name="connsiteY820" fmla="*/ 292240 h 6858000"/>
              <a:gd name="connsiteX821" fmla="*/ 5426491 w 7467600"/>
              <a:gd name="connsiteY821" fmla="*/ 281128 h 6858000"/>
              <a:gd name="connsiteX822" fmla="*/ 5731212 w 7467600"/>
              <a:gd name="connsiteY822" fmla="*/ 231951 h 6858000"/>
              <a:gd name="connsiteX823" fmla="*/ 5905192 w 7467600"/>
              <a:gd name="connsiteY823" fmla="*/ 163079 h 6858000"/>
              <a:gd name="connsiteX824" fmla="*/ 5944437 w 7467600"/>
              <a:gd name="connsiteY824" fmla="*/ 113829 h 6858000"/>
              <a:gd name="connsiteX825" fmla="*/ 5825032 w 7467600"/>
              <a:gd name="connsiteY825" fmla="*/ 146405 h 6858000"/>
              <a:gd name="connsiteX826" fmla="*/ 4955599 w 7467600"/>
              <a:gd name="connsiteY826" fmla="*/ 247008 h 6858000"/>
              <a:gd name="connsiteX827" fmla="*/ 5210104 w 7467600"/>
              <a:gd name="connsiteY827" fmla="*/ 228123 h 6858000"/>
              <a:gd name="connsiteX828" fmla="*/ 5261015 w 7467600"/>
              <a:gd name="connsiteY828" fmla="*/ 227087 h 6858000"/>
              <a:gd name="connsiteX829" fmla="*/ 5861181 w 7467600"/>
              <a:gd name="connsiteY829" fmla="*/ 143093 h 6858000"/>
              <a:gd name="connsiteX830" fmla="*/ 5961252 w 7467600"/>
              <a:gd name="connsiteY830" fmla="*/ 114820 h 6858000"/>
              <a:gd name="connsiteX831" fmla="*/ 5944437 w 7467600"/>
              <a:gd name="connsiteY831" fmla="*/ 113829 h 6858000"/>
              <a:gd name="connsiteX832" fmla="*/ 3882765 w 7467600"/>
              <a:gd name="connsiteY832" fmla="*/ 0 h 6858000"/>
              <a:gd name="connsiteX833" fmla="*/ 3995099 w 7467600"/>
              <a:gd name="connsiteY833" fmla="*/ 0 h 6858000"/>
              <a:gd name="connsiteX834" fmla="*/ 4163818 w 7467600"/>
              <a:gd name="connsiteY834" fmla="*/ 234104 h 6858000"/>
              <a:gd name="connsiteX835" fmla="*/ 4172099 w 7467600"/>
              <a:gd name="connsiteY835" fmla="*/ 234207 h 6858000"/>
              <a:gd name="connsiteX836" fmla="*/ 4784282 w 7467600"/>
              <a:gd name="connsiteY836" fmla="*/ 276561 h 6858000"/>
              <a:gd name="connsiteX837" fmla="*/ 4801687 w 7467600"/>
              <a:gd name="connsiteY837" fmla="*/ 267764 h 6858000"/>
              <a:gd name="connsiteX838" fmla="*/ 6082788 w 7467600"/>
              <a:gd name="connsiteY838" fmla="*/ 64119 h 6858000"/>
              <a:gd name="connsiteX839" fmla="*/ 6099442 w 7467600"/>
              <a:gd name="connsiteY839" fmla="*/ 82568 h 6858000"/>
              <a:gd name="connsiteX840" fmla="*/ 4804137 w 7467600"/>
              <a:gd name="connsiteY840" fmla="*/ 320931 h 6858000"/>
              <a:gd name="connsiteX841" fmla="*/ 4227047 w 7467600"/>
              <a:gd name="connsiteY841" fmla="*/ 313415 h 6858000"/>
              <a:gd name="connsiteX842" fmla="*/ 4346041 w 7467600"/>
              <a:gd name="connsiteY842" fmla="*/ 456086 h 6858000"/>
              <a:gd name="connsiteX843" fmla="*/ 4870967 w 7467600"/>
              <a:gd name="connsiteY843" fmla="*/ 963061 h 6858000"/>
              <a:gd name="connsiteX844" fmla="*/ 4889647 w 7467600"/>
              <a:gd name="connsiteY844" fmla="*/ 957147 h 6858000"/>
              <a:gd name="connsiteX845" fmla="*/ 5422504 w 7467600"/>
              <a:gd name="connsiteY845" fmla="*/ 805191 h 6858000"/>
              <a:gd name="connsiteX846" fmla="*/ 6087656 w 7467600"/>
              <a:gd name="connsiteY846" fmla="*/ 826703 h 6858000"/>
              <a:gd name="connsiteX847" fmla="*/ 6058717 w 7467600"/>
              <a:gd name="connsiteY847" fmla="*/ 865992 h 6858000"/>
              <a:gd name="connsiteX848" fmla="*/ 4974153 w 7467600"/>
              <a:gd name="connsiteY848" fmla="*/ 1045456 h 6858000"/>
              <a:gd name="connsiteX849" fmla="*/ 5627835 w 7467600"/>
              <a:gd name="connsiteY849" fmla="*/ 1472077 h 6858000"/>
              <a:gd name="connsiteX850" fmla="*/ 5629817 w 7467600"/>
              <a:gd name="connsiteY850" fmla="*/ 1471412 h 6858000"/>
              <a:gd name="connsiteX851" fmla="*/ 5634124 w 7467600"/>
              <a:gd name="connsiteY851" fmla="*/ 1470572 h 6858000"/>
              <a:gd name="connsiteX852" fmla="*/ 5755832 w 7467600"/>
              <a:gd name="connsiteY852" fmla="*/ 1383886 h 6858000"/>
              <a:gd name="connsiteX853" fmla="*/ 6014186 w 7467600"/>
              <a:gd name="connsiteY853" fmla="*/ 1279799 h 6858000"/>
              <a:gd name="connsiteX854" fmla="*/ 6901619 w 7467600"/>
              <a:gd name="connsiteY854" fmla="*/ 1047874 h 6858000"/>
              <a:gd name="connsiteX855" fmla="*/ 6931566 w 7467600"/>
              <a:gd name="connsiteY855" fmla="*/ 1062034 h 6858000"/>
              <a:gd name="connsiteX856" fmla="*/ 5790982 w 7467600"/>
              <a:gd name="connsiteY856" fmla="*/ 1561380 h 6858000"/>
              <a:gd name="connsiteX857" fmla="*/ 6188971 w 7467600"/>
              <a:gd name="connsiteY857" fmla="*/ 1755168 h 6858000"/>
              <a:gd name="connsiteX858" fmla="*/ 6202446 w 7467600"/>
              <a:gd name="connsiteY858" fmla="*/ 1752268 h 6858000"/>
              <a:gd name="connsiteX859" fmla="*/ 7179560 w 7467600"/>
              <a:gd name="connsiteY859" fmla="*/ 1467551 h 6858000"/>
              <a:gd name="connsiteX860" fmla="*/ 7158730 w 7467600"/>
              <a:gd name="connsiteY860" fmla="*/ 1507835 h 6858000"/>
              <a:gd name="connsiteX861" fmla="*/ 6326959 w 7467600"/>
              <a:gd name="connsiteY861" fmla="*/ 1817686 h 6858000"/>
              <a:gd name="connsiteX862" fmla="*/ 6537433 w 7467600"/>
              <a:gd name="connsiteY862" fmla="*/ 1907790 h 6858000"/>
              <a:gd name="connsiteX863" fmla="*/ 6550221 w 7467600"/>
              <a:gd name="connsiteY863" fmla="*/ 1910729 h 6858000"/>
              <a:gd name="connsiteX864" fmla="*/ 6964438 w 7467600"/>
              <a:gd name="connsiteY864" fmla="*/ 2209505 h 6858000"/>
              <a:gd name="connsiteX865" fmla="*/ 7367862 w 7467600"/>
              <a:gd name="connsiteY865" fmla="*/ 2806833 h 6858000"/>
              <a:gd name="connsiteX866" fmla="*/ 7364329 w 7467600"/>
              <a:gd name="connsiteY866" fmla="*/ 2826907 h 6858000"/>
              <a:gd name="connsiteX867" fmla="*/ 7290545 w 7467600"/>
              <a:gd name="connsiteY867" fmla="*/ 2850663 h 6858000"/>
              <a:gd name="connsiteX868" fmla="*/ 6472036 w 7467600"/>
              <a:gd name="connsiteY868" fmla="*/ 1959003 h 6858000"/>
              <a:gd name="connsiteX869" fmla="*/ 5792897 w 7467600"/>
              <a:gd name="connsiteY869" fmla="*/ 1647747 h 6858000"/>
              <a:gd name="connsiteX870" fmla="*/ 5842751 w 7467600"/>
              <a:gd name="connsiteY870" fmla="*/ 1816112 h 6858000"/>
              <a:gd name="connsiteX871" fmla="*/ 5847424 w 7467600"/>
              <a:gd name="connsiteY871" fmla="*/ 1815776 h 6858000"/>
              <a:gd name="connsiteX872" fmla="*/ 6399821 w 7467600"/>
              <a:gd name="connsiteY872" fmla="*/ 2344799 h 6858000"/>
              <a:gd name="connsiteX873" fmla="*/ 6323232 w 7467600"/>
              <a:gd name="connsiteY873" fmla="*/ 2389634 h 6858000"/>
              <a:gd name="connsiteX874" fmla="*/ 5942958 w 7467600"/>
              <a:gd name="connsiteY874" fmla="*/ 2077708 h 6858000"/>
              <a:gd name="connsiteX875" fmla="*/ 5921559 w 7467600"/>
              <a:gd name="connsiteY875" fmla="*/ 2378596 h 6858000"/>
              <a:gd name="connsiteX876" fmla="*/ 5817651 w 7467600"/>
              <a:gd name="connsiteY876" fmla="*/ 3023919 h 6858000"/>
              <a:gd name="connsiteX877" fmla="*/ 5729634 w 7467600"/>
              <a:gd name="connsiteY877" fmla="*/ 3051849 h 6858000"/>
              <a:gd name="connsiteX878" fmla="*/ 5611018 w 7467600"/>
              <a:gd name="connsiteY878" fmla="*/ 2316769 h 6858000"/>
              <a:gd name="connsiteX879" fmla="*/ 5687608 w 7467600"/>
              <a:gd name="connsiteY879" fmla="*/ 2039972 h 6858000"/>
              <a:gd name="connsiteX880" fmla="*/ 5657554 w 7467600"/>
              <a:gd name="connsiteY880" fmla="*/ 1576445 h 6858000"/>
              <a:gd name="connsiteX881" fmla="*/ 5150475 w 7467600"/>
              <a:gd name="connsiteY881" fmla="*/ 1274012 h 6858000"/>
              <a:gd name="connsiteX882" fmla="*/ 5349142 w 7467600"/>
              <a:gd name="connsiteY882" fmla="*/ 2204405 h 6858000"/>
              <a:gd name="connsiteX883" fmla="*/ 5262214 w 7467600"/>
              <a:gd name="connsiteY883" fmla="*/ 2233836 h 6858000"/>
              <a:gd name="connsiteX884" fmla="*/ 4981539 w 7467600"/>
              <a:gd name="connsiteY884" fmla="*/ 1542201 h 6858000"/>
              <a:gd name="connsiteX885" fmla="*/ 4958461 w 7467600"/>
              <a:gd name="connsiteY885" fmla="*/ 1136957 h 6858000"/>
              <a:gd name="connsiteX886" fmla="*/ 4655015 w 7467600"/>
              <a:gd name="connsiteY886" fmla="*/ 891426 h 6858000"/>
              <a:gd name="connsiteX887" fmla="*/ 4348002 w 7467600"/>
              <a:gd name="connsiteY887" fmla="*/ 2205895 h 6858000"/>
              <a:gd name="connsiteX888" fmla="*/ 4262250 w 7467600"/>
              <a:gd name="connsiteY888" fmla="*/ 2219972 h 6858000"/>
              <a:gd name="connsiteX889" fmla="*/ 4550611 w 7467600"/>
              <a:gd name="connsiteY889" fmla="*/ 817540 h 6858000"/>
              <a:gd name="connsiteX890" fmla="*/ 4564418 w 7467600"/>
              <a:gd name="connsiteY890" fmla="*/ 808293 h 6858000"/>
              <a:gd name="connsiteX891" fmla="*/ 4266388 w 7467600"/>
              <a:gd name="connsiteY891" fmla="*/ 500083 h 6858000"/>
              <a:gd name="connsiteX892" fmla="*/ 4032842 w 7467600"/>
              <a:gd name="connsiteY892" fmla="*/ 211809 h 6858000"/>
              <a:gd name="connsiteX893" fmla="*/ 3882765 w 7467600"/>
              <a:gd name="connsiteY893" fmla="*/ 0 h 6858000"/>
              <a:gd name="connsiteX894" fmla="*/ 3721337 w 7467600"/>
              <a:gd name="connsiteY894" fmla="*/ 0 h 6858000"/>
              <a:gd name="connsiteX895" fmla="*/ 3797544 w 7467600"/>
              <a:gd name="connsiteY895" fmla="*/ 0 h 6858000"/>
              <a:gd name="connsiteX896" fmla="*/ 3775734 w 7467600"/>
              <a:gd name="connsiteY896" fmla="*/ 95131 h 6858000"/>
              <a:gd name="connsiteX897" fmla="*/ 3724807 w 7467600"/>
              <a:gd name="connsiteY897" fmla="*/ 272257 h 6858000"/>
              <a:gd name="connsiteX898" fmla="*/ 3726844 w 7467600"/>
              <a:gd name="connsiteY898" fmla="*/ 282988 h 6858000"/>
              <a:gd name="connsiteX899" fmla="*/ 3742664 w 7467600"/>
              <a:gd name="connsiteY899" fmla="*/ 279918 h 6858000"/>
              <a:gd name="connsiteX900" fmla="*/ 4103910 w 7467600"/>
              <a:gd name="connsiteY900" fmla="*/ 1161917 h 6858000"/>
              <a:gd name="connsiteX901" fmla="*/ 4020269 w 7467600"/>
              <a:gd name="connsiteY901" fmla="*/ 1200406 h 6858000"/>
              <a:gd name="connsiteX902" fmla="*/ 3674882 w 7467600"/>
              <a:gd name="connsiteY902" fmla="*/ 488524 h 6858000"/>
              <a:gd name="connsiteX903" fmla="*/ 3132682 w 7467600"/>
              <a:gd name="connsiteY903" fmla="*/ 1072284 h 6858000"/>
              <a:gd name="connsiteX904" fmla="*/ 2716346 w 7467600"/>
              <a:gd name="connsiteY904" fmla="*/ 1276376 h 6858000"/>
              <a:gd name="connsiteX905" fmla="*/ 2716772 w 7467600"/>
              <a:gd name="connsiteY905" fmla="*/ 1255462 h 6858000"/>
              <a:gd name="connsiteX906" fmla="*/ 3471096 w 7467600"/>
              <a:gd name="connsiteY906" fmla="*/ 437072 h 6858000"/>
              <a:gd name="connsiteX907" fmla="*/ 3639057 w 7467600"/>
              <a:gd name="connsiteY907" fmla="*/ 286334 h 6858000"/>
              <a:gd name="connsiteX908" fmla="*/ 3640309 w 7467600"/>
              <a:gd name="connsiteY908" fmla="*/ 284664 h 6858000"/>
              <a:gd name="connsiteX909" fmla="*/ 3646022 w 7467600"/>
              <a:gd name="connsiteY909" fmla="*/ 276711 h 6858000"/>
              <a:gd name="connsiteX910" fmla="*/ 3707943 w 7467600"/>
              <a:gd name="connsiteY910" fmla="*/ 65958 h 6858000"/>
              <a:gd name="connsiteX911" fmla="*/ 3721337 w 7467600"/>
              <a:gd name="connsiteY911" fmla="*/ 0 h 6858000"/>
              <a:gd name="connsiteX912" fmla="*/ 2867960 w 7467600"/>
              <a:gd name="connsiteY912" fmla="*/ 0 h 6858000"/>
              <a:gd name="connsiteX913" fmla="*/ 2926351 w 7467600"/>
              <a:gd name="connsiteY913" fmla="*/ 0 h 6858000"/>
              <a:gd name="connsiteX914" fmla="*/ 2902823 w 7467600"/>
              <a:gd name="connsiteY914" fmla="*/ 262929 h 6858000"/>
              <a:gd name="connsiteX915" fmla="*/ 2940663 w 7467600"/>
              <a:gd name="connsiteY915" fmla="*/ 140884 h 6858000"/>
              <a:gd name="connsiteX916" fmla="*/ 2947039 w 7467600"/>
              <a:gd name="connsiteY916" fmla="*/ 122524 h 6858000"/>
              <a:gd name="connsiteX917" fmla="*/ 2984316 w 7467600"/>
              <a:gd name="connsiteY917" fmla="*/ 0 h 6858000"/>
              <a:gd name="connsiteX918" fmla="*/ 3016114 w 7467600"/>
              <a:gd name="connsiteY918" fmla="*/ 0 h 6858000"/>
              <a:gd name="connsiteX919" fmla="*/ 2979949 w 7467600"/>
              <a:gd name="connsiteY919" fmla="*/ 119274 h 6858000"/>
              <a:gd name="connsiteX920" fmla="*/ 3023879 w 7467600"/>
              <a:gd name="connsiteY920" fmla="*/ 0 h 6858000"/>
              <a:gd name="connsiteX921" fmla="*/ 3105400 w 7467600"/>
              <a:gd name="connsiteY921" fmla="*/ 0 h 6858000"/>
              <a:gd name="connsiteX922" fmla="*/ 3094669 w 7467600"/>
              <a:gd name="connsiteY922" fmla="*/ 30308 h 6858000"/>
              <a:gd name="connsiteX923" fmla="*/ 2901945 w 7467600"/>
              <a:gd name="connsiteY923" fmla="*/ 466538 h 6858000"/>
              <a:gd name="connsiteX924" fmla="*/ 2815209 w 7467600"/>
              <a:gd name="connsiteY924" fmla="*/ 497361 h 6858000"/>
              <a:gd name="connsiteX925" fmla="*/ 2844845 w 7467600"/>
              <a:gd name="connsiteY925" fmla="*/ 127638 h 6858000"/>
              <a:gd name="connsiteX926" fmla="*/ 2867960 w 7467600"/>
              <a:gd name="connsiteY926" fmla="*/ 0 h 6858000"/>
              <a:gd name="connsiteX927" fmla="*/ 1057230 w 7467600"/>
              <a:gd name="connsiteY927" fmla="*/ 0 h 6858000"/>
              <a:gd name="connsiteX928" fmla="*/ 1111003 w 7467600"/>
              <a:gd name="connsiteY928" fmla="*/ 0 h 6858000"/>
              <a:gd name="connsiteX929" fmla="*/ 1125553 w 7467600"/>
              <a:gd name="connsiteY929" fmla="*/ 52588 h 6858000"/>
              <a:gd name="connsiteX930" fmla="*/ 1304276 w 7467600"/>
              <a:gd name="connsiteY930" fmla="*/ 476275 h 6858000"/>
              <a:gd name="connsiteX931" fmla="*/ 1492066 w 7467600"/>
              <a:gd name="connsiteY931" fmla="*/ 886333 h 6858000"/>
              <a:gd name="connsiteX932" fmla="*/ 1423698 w 7467600"/>
              <a:gd name="connsiteY932" fmla="*/ 710817 h 6858000"/>
              <a:gd name="connsiteX933" fmla="*/ 1357609 w 7467600"/>
              <a:gd name="connsiteY933" fmla="*/ 532892 h 6858000"/>
              <a:gd name="connsiteX934" fmla="*/ 1309550 w 7467600"/>
              <a:gd name="connsiteY934" fmla="*/ 374031 h 6858000"/>
              <a:gd name="connsiteX935" fmla="*/ 1193673 w 7467600"/>
              <a:gd name="connsiteY935" fmla="*/ 49533 h 6858000"/>
              <a:gd name="connsiteX936" fmla="*/ 1164391 w 7467600"/>
              <a:gd name="connsiteY936" fmla="*/ 0 h 6858000"/>
              <a:gd name="connsiteX937" fmla="*/ 1200666 w 7467600"/>
              <a:gd name="connsiteY937" fmla="*/ 0 h 6858000"/>
              <a:gd name="connsiteX938" fmla="*/ 1223408 w 7467600"/>
              <a:gd name="connsiteY938" fmla="*/ 38996 h 6858000"/>
              <a:gd name="connsiteX939" fmla="*/ 1339635 w 7467600"/>
              <a:gd name="connsiteY939" fmla="*/ 365517 h 6858000"/>
              <a:gd name="connsiteX940" fmla="*/ 1387469 w 7467600"/>
              <a:gd name="connsiteY940" fmla="*/ 523079 h 6858000"/>
              <a:gd name="connsiteX941" fmla="*/ 1452685 w 7467600"/>
              <a:gd name="connsiteY941" fmla="*/ 699806 h 6858000"/>
              <a:gd name="connsiteX942" fmla="*/ 1492092 w 7467600"/>
              <a:gd name="connsiteY942" fmla="*/ 800424 h 6858000"/>
              <a:gd name="connsiteX943" fmla="*/ 1455302 w 7467600"/>
              <a:gd name="connsiteY943" fmla="*/ 632913 h 6858000"/>
              <a:gd name="connsiteX944" fmla="*/ 1222336 w 7467600"/>
              <a:gd name="connsiteY944" fmla="*/ 9480 h 6858000"/>
              <a:gd name="connsiteX945" fmla="*/ 1214634 w 7467600"/>
              <a:gd name="connsiteY945" fmla="*/ 0 h 6858000"/>
              <a:gd name="connsiteX946" fmla="*/ 1289827 w 7467600"/>
              <a:gd name="connsiteY946" fmla="*/ 0 h 6858000"/>
              <a:gd name="connsiteX947" fmla="*/ 1321076 w 7467600"/>
              <a:gd name="connsiteY947" fmla="*/ 59722 h 6858000"/>
              <a:gd name="connsiteX948" fmla="*/ 1512579 w 7467600"/>
              <a:gd name="connsiteY948" fmla="*/ 626441 h 6858000"/>
              <a:gd name="connsiteX949" fmla="*/ 1506076 w 7467600"/>
              <a:gd name="connsiteY949" fmla="*/ 1089289 h 6858000"/>
              <a:gd name="connsiteX950" fmla="*/ 1486346 w 7467600"/>
              <a:gd name="connsiteY950" fmla="*/ 1079919 h 6858000"/>
              <a:gd name="connsiteX951" fmla="*/ 1070511 w 7467600"/>
              <a:gd name="connsiteY951" fmla="*/ 48609 h 6858000"/>
              <a:gd name="connsiteX952" fmla="*/ 1057230 w 7467600"/>
              <a:gd name="connsiteY952" fmla="*/ 0 h 6858000"/>
              <a:gd name="connsiteX953" fmla="*/ 43151 w 7467600"/>
              <a:gd name="connsiteY953" fmla="*/ 0 h 6858000"/>
              <a:gd name="connsiteX954" fmla="*/ 95283 w 7467600"/>
              <a:gd name="connsiteY954" fmla="*/ 0 h 6858000"/>
              <a:gd name="connsiteX955" fmla="*/ 300708 w 7467600"/>
              <a:gd name="connsiteY955" fmla="*/ 154571 h 6858000"/>
              <a:gd name="connsiteX956" fmla="*/ 530414 w 7467600"/>
              <a:gd name="connsiteY956" fmla="*/ 354673 h 6858000"/>
              <a:gd name="connsiteX957" fmla="*/ 333785 w 7467600"/>
              <a:gd name="connsiteY957" fmla="*/ 161564 h 6858000"/>
              <a:gd name="connsiteX958" fmla="*/ 147005 w 7467600"/>
              <a:gd name="connsiteY958" fmla="*/ 0 h 6858000"/>
              <a:gd name="connsiteX959" fmla="*/ 272509 w 7467600"/>
              <a:gd name="connsiteY959" fmla="*/ 0 h 6858000"/>
              <a:gd name="connsiteX960" fmla="*/ 326276 w 7467600"/>
              <a:gd name="connsiteY960" fmla="*/ 45847 h 6858000"/>
              <a:gd name="connsiteX961" fmla="*/ 823759 w 7467600"/>
              <a:gd name="connsiteY961" fmla="*/ 574145 h 6858000"/>
              <a:gd name="connsiteX962" fmla="*/ 811254 w 7467600"/>
              <a:gd name="connsiteY962" fmla="*/ 665546 h 6858000"/>
              <a:gd name="connsiteX963" fmla="*/ 154042 w 7467600"/>
              <a:gd name="connsiteY963" fmla="*/ 261522 h 6858000"/>
              <a:gd name="connsiteX964" fmla="*/ 13550 w 7467600"/>
              <a:gd name="connsiteY964" fmla="*/ 158423 h 6858000"/>
              <a:gd name="connsiteX965" fmla="*/ 0 w 7467600"/>
              <a:gd name="connsiteY965" fmla="*/ 146618 h 6858000"/>
              <a:gd name="connsiteX966" fmla="*/ 0 w 7467600"/>
              <a:gd name="connsiteY966" fmla="*/ 59161 h 6858000"/>
              <a:gd name="connsiteX967" fmla="*/ 45427 w 7467600"/>
              <a:gd name="connsiteY967" fmla="*/ 101078 h 6858000"/>
              <a:gd name="connsiteX968" fmla="*/ 630103 w 7467600"/>
              <a:gd name="connsiteY968" fmla="*/ 485885 h 6858000"/>
              <a:gd name="connsiteX969" fmla="*/ 532040 w 7467600"/>
              <a:gd name="connsiteY969" fmla="*/ 399359 h 6858000"/>
              <a:gd name="connsiteX970" fmla="*/ 517618 w 7467600"/>
              <a:gd name="connsiteY970" fmla="*/ 385726 h 6858000"/>
              <a:gd name="connsiteX971" fmla="*/ 285074 w 7467600"/>
              <a:gd name="connsiteY971" fmla="*/ 182755 h 6858000"/>
              <a:gd name="connsiteX972" fmla="*/ 43151 w 7467600"/>
              <a:gd name="connsiteY97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015907 w 7467600"/>
              <a:gd name="connsiteY78" fmla="*/ 5541548 h 6858000"/>
              <a:gd name="connsiteX79" fmla="*/ 7259646 w 7467600"/>
              <a:gd name="connsiteY79" fmla="*/ 5765985 h 6858000"/>
              <a:gd name="connsiteX80" fmla="*/ 7467600 w 7467600"/>
              <a:gd name="connsiteY80" fmla="*/ 6012219 h 6858000"/>
              <a:gd name="connsiteX81" fmla="*/ 7105827 w 7467600"/>
              <a:gd name="connsiteY81" fmla="*/ 5718700 h 6858000"/>
              <a:gd name="connsiteX82" fmla="*/ 7356878 w 7467600"/>
              <a:gd name="connsiteY82" fmla="*/ 5981332 h 6858000"/>
              <a:gd name="connsiteX83" fmla="*/ 7467600 w 7467600"/>
              <a:gd name="connsiteY83" fmla="*/ 6117703 h 6858000"/>
              <a:gd name="connsiteX84" fmla="*/ 7467600 w 7467600"/>
              <a:gd name="connsiteY84" fmla="*/ 6163634 h 6858000"/>
              <a:gd name="connsiteX85" fmla="*/ 7403637 w 7467600"/>
              <a:gd name="connsiteY85" fmla="*/ 6083957 h 6858000"/>
              <a:gd name="connsiteX86" fmla="*/ 7254615 w 7467600"/>
              <a:gd name="connsiteY86" fmla="*/ 5911918 h 6858000"/>
              <a:gd name="connsiteX87" fmla="*/ 7312589 w 7467600"/>
              <a:gd name="connsiteY87" fmla="*/ 5982309 h 6858000"/>
              <a:gd name="connsiteX88" fmla="*/ 7448321 w 7467600"/>
              <a:gd name="connsiteY88" fmla="*/ 6190991 h 6858000"/>
              <a:gd name="connsiteX89" fmla="*/ 7467600 w 7467600"/>
              <a:gd name="connsiteY89" fmla="*/ 6221686 h 6858000"/>
              <a:gd name="connsiteX90" fmla="*/ 7467600 w 7467600"/>
              <a:gd name="connsiteY90" fmla="*/ 6334256 h 6858000"/>
              <a:gd name="connsiteX91" fmla="*/ 7454976 w 7467600"/>
              <a:gd name="connsiteY91" fmla="*/ 6318297 h 6858000"/>
              <a:gd name="connsiteX92" fmla="*/ 7042773 w 7467600"/>
              <a:gd name="connsiteY92" fmla="*/ 5734011 h 6858000"/>
              <a:gd name="connsiteX93" fmla="*/ 1456157 w 7467600"/>
              <a:gd name="connsiteY93" fmla="*/ 5371404 h 6858000"/>
              <a:gd name="connsiteX94" fmla="*/ 1244432 w 7467600"/>
              <a:gd name="connsiteY94" fmla="*/ 5385601 h 6858000"/>
              <a:gd name="connsiteX95" fmla="*/ 973990 w 7467600"/>
              <a:gd name="connsiteY95" fmla="*/ 5424940 h 6858000"/>
              <a:gd name="connsiteX96" fmla="*/ 1103809 w 7467600"/>
              <a:gd name="connsiteY96" fmla="*/ 5433720 h 6858000"/>
              <a:gd name="connsiteX97" fmla="*/ 1123454 w 7467600"/>
              <a:gd name="connsiteY97" fmla="*/ 5435727 h 6858000"/>
              <a:gd name="connsiteX98" fmla="*/ 1737017 w 7467600"/>
              <a:gd name="connsiteY98" fmla="*/ 5452183 h 6858000"/>
              <a:gd name="connsiteX99" fmla="*/ 1824397 w 7467600"/>
              <a:gd name="connsiteY99" fmla="*/ 5447757 h 6858000"/>
              <a:gd name="connsiteX100" fmla="*/ 2070059 w 7467600"/>
              <a:gd name="connsiteY100" fmla="*/ 5441660 h 6858000"/>
              <a:gd name="connsiteX101" fmla="*/ 1456157 w 7467600"/>
              <a:gd name="connsiteY101" fmla="*/ 5371404 h 6858000"/>
              <a:gd name="connsiteX102" fmla="*/ 4988186 w 7467600"/>
              <a:gd name="connsiteY102" fmla="*/ 5216467 h 6858000"/>
              <a:gd name="connsiteX103" fmla="*/ 4777334 w 7467600"/>
              <a:gd name="connsiteY103" fmla="*/ 5406072 h 6858000"/>
              <a:gd name="connsiteX104" fmla="*/ 4718341 w 7467600"/>
              <a:gd name="connsiteY104" fmla="*/ 5468043 h 6858000"/>
              <a:gd name="connsiteX105" fmla="*/ 4604655 w 7467600"/>
              <a:gd name="connsiteY105" fmla="*/ 5583434 h 6858000"/>
              <a:gd name="connsiteX106" fmla="*/ 4565074 w 7467600"/>
              <a:gd name="connsiteY106" fmla="*/ 5618550 h 6858000"/>
              <a:gd name="connsiteX107" fmla="*/ 4988186 w 7467600"/>
              <a:gd name="connsiteY107" fmla="*/ 5216467 h 6858000"/>
              <a:gd name="connsiteX108" fmla="*/ 4978032 w 7467600"/>
              <a:gd name="connsiteY108" fmla="*/ 5183809 h 6858000"/>
              <a:gd name="connsiteX109" fmla="*/ 4463413 w 7467600"/>
              <a:gd name="connsiteY109" fmla="*/ 5615162 h 6858000"/>
              <a:gd name="connsiteX110" fmla="*/ 4358134 w 7467600"/>
              <a:gd name="connsiteY110" fmla="*/ 5742791 h 6858000"/>
              <a:gd name="connsiteX111" fmla="*/ 4376219 w 7467600"/>
              <a:gd name="connsiteY111" fmla="*/ 5729027 h 6858000"/>
              <a:gd name="connsiteX112" fmla="*/ 4582340 w 7467600"/>
              <a:gd name="connsiteY112" fmla="*/ 5561037 h 6858000"/>
              <a:gd name="connsiteX113" fmla="*/ 4694684 w 7467600"/>
              <a:gd name="connsiteY113" fmla="*/ 5447098 h 6858000"/>
              <a:gd name="connsiteX114" fmla="*/ 4754123 w 7467600"/>
              <a:gd name="connsiteY114" fmla="*/ 5384643 h 6858000"/>
              <a:gd name="connsiteX115" fmla="*/ 4978032 w 7467600"/>
              <a:gd name="connsiteY115" fmla="*/ 5183809 h 6858000"/>
              <a:gd name="connsiteX116" fmla="*/ 1903353 w 7467600"/>
              <a:gd name="connsiteY116" fmla="*/ 5044827 h 6858000"/>
              <a:gd name="connsiteX117" fmla="*/ 1936931 w 7467600"/>
              <a:gd name="connsiteY117" fmla="*/ 5093954 h 6858000"/>
              <a:gd name="connsiteX118" fmla="*/ 2195868 w 7467600"/>
              <a:gd name="connsiteY118" fmla="*/ 5396574 h 6858000"/>
              <a:gd name="connsiteX119" fmla="*/ 2088852 w 7467600"/>
              <a:gd name="connsiteY119" fmla="*/ 5166123 h 6858000"/>
              <a:gd name="connsiteX120" fmla="*/ 1958241 w 7467600"/>
              <a:gd name="connsiteY120" fmla="*/ 5067955 h 6858000"/>
              <a:gd name="connsiteX121" fmla="*/ 1903353 w 7467600"/>
              <a:gd name="connsiteY121" fmla="*/ 5044827 h 6858000"/>
              <a:gd name="connsiteX122" fmla="*/ 1979378 w 7467600"/>
              <a:gd name="connsiteY122" fmla="*/ 4769504 h 6858000"/>
              <a:gd name="connsiteX123" fmla="*/ 2882120 w 7467600"/>
              <a:gd name="connsiteY123" fmla="*/ 5064547 h 6858000"/>
              <a:gd name="connsiteX124" fmla="*/ 2793103 w 7467600"/>
              <a:gd name="connsiteY124" fmla="*/ 5039699 h 6858000"/>
              <a:gd name="connsiteX125" fmla="*/ 2770041 w 7467600"/>
              <a:gd name="connsiteY125" fmla="*/ 5033634 h 6858000"/>
              <a:gd name="connsiteX126" fmla="*/ 1979378 w 7467600"/>
              <a:gd name="connsiteY126" fmla="*/ 4769504 h 6858000"/>
              <a:gd name="connsiteX127" fmla="*/ 1927410 w 7467600"/>
              <a:gd name="connsiteY127" fmla="*/ 4716164 h 6858000"/>
              <a:gd name="connsiteX128" fmla="*/ 1959587 w 7467600"/>
              <a:gd name="connsiteY128" fmla="*/ 4728849 h 6858000"/>
              <a:gd name="connsiteX129" fmla="*/ 2777707 w 7467600"/>
              <a:gd name="connsiteY129" fmla="*/ 5003991 h 6858000"/>
              <a:gd name="connsiteX130" fmla="*/ 2800768 w 7467600"/>
              <a:gd name="connsiteY130" fmla="*/ 5010056 h 6858000"/>
              <a:gd name="connsiteX131" fmla="*/ 2879408 w 7467600"/>
              <a:gd name="connsiteY131" fmla="*/ 5031590 h 6858000"/>
              <a:gd name="connsiteX132" fmla="*/ 2862295 w 7467600"/>
              <a:gd name="connsiteY132" fmla="*/ 5022958 h 6858000"/>
              <a:gd name="connsiteX133" fmla="*/ 2813343 w 7467600"/>
              <a:gd name="connsiteY133" fmla="*/ 4998369 h 6858000"/>
              <a:gd name="connsiteX134" fmla="*/ 2646245 w 7467600"/>
              <a:gd name="connsiteY134" fmla="*/ 4930999 h 6858000"/>
              <a:gd name="connsiteX135" fmla="*/ 1999243 w 7467600"/>
              <a:gd name="connsiteY135" fmla="*/ 4730524 h 6858000"/>
              <a:gd name="connsiteX136" fmla="*/ 1979527 w 7467600"/>
              <a:gd name="connsiteY136" fmla="*/ 4726651 h 6858000"/>
              <a:gd name="connsiteX137" fmla="*/ 1927410 w 7467600"/>
              <a:gd name="connsiteY137" fmla="*/ 4716164 h 6858000"/>
              <a:gd name="connsiteX138" fmla="*/ 1997014 w 7467600"/>
              <a:gd name="connsiteY138" fmla="*/ 4698007 h 6858000"/>
              <a:gd name="connsiteX139" fmla="*/ 2005458 w 7467600"/>
              <a:gd name="connsiteY139" fmla="*/ 4699540 h 6858000"/>
              <a:gd name="connsiteX140" fmla="*/ 2657186 w 7467600"/>
              <a:gd name="connsiteY140" fmla="*/ 4901687 h 6858000"/>
              <a:gd name="connsiteX141" fmla="*/ 2826662 w 7467600"/>
              <a:gd name="connsiteY141" fmla="*/ 4970362 h 6858000"/>
              <a:gd name="connsiteX142" fmla="*/ 2876100 w 7467600"/>
              <a:gd name="connsiteY142" fmla="*/ 4995397 h 6858000"/>
              <a:gd name="connsiteX143" fmla="*/ 3042600 w 7467600"/>
              <a:gd name="connsiteY143" fmla="*/ 5059532 h 6858000"/>
              <a:gd name="connsiteX144" fmla="*/ 1997014 w 7467600"/>
              <a:gd name="connsiteY144" fmla="*/ 4698007 h 6858000"/>
              <a:gd name="connsiteX145" fmla="*/ 2305292 w 7467600"/>
              <a:gd name="connsiteY145" fmla="*/ 4219492 h 6858000"/>
              <a:gd name="connsiteX146" fmla="*/ 3360922 w 7467600"/>
              <a:gd name="connsiteY146" fmla="*/ 4529373 h 6858000"/>
              <a:gd name="connsiteX147" fmla="*/ 3492420 w 7467600"/>
              <a:gd name="connsiteY147" fmla="*/ 4510145 h 6858000"/>
              <a:gd name="connsiteX148" fmla="*/ 3364086 w 7467600"/>
              <a:gd name="connsiteY148" fmla="*/ 4480340 h 6858000"/>
              <a:gd name="connsiteX149" fmla="*/ 3225818 w 7467600"/>
              <a:gd name="connsiteY149" fmla="*/ 4411822 h 6858000"/>
              <a:gd name="connsiteX150" fmla="*/ 3129696 w 7467600"/>
              <a:gd name="connsiteY150" fmla="*/ 4360704 h 6858000"/>
              <a:gd name="connsiteX151" fmla="*/ 2814545 w 7467600"/>
              <a:gd name="connsiteY151" fmla="*/ 4282955 h 6858000"/>
              <a:gd name="connsiteX152" fmla="*/ 2305292 w 7467600"/>
              <a:gd name="connsiteY152" fmla="*/ 4219492 h 6858000"/>
              <a:gd name="connsiteX153" fmla="*/ 2626982 w 7467600"/>
              <a:gd name="connsiteY153" fmla="*/ 4206450 h 6858000"/>
              <a:gd name="connsiteX154" fmla="*/ 2490617 w 7467600"/>
              <a:gd name="connsiteY154" fmla="*/ 4206951 h 6858000"/>
              <a:gd name="connsiteX155" fmla="*/ 2819869 w 7467600"/>
              <a:gd name="connsiteY155" fmla="*/ 4252936 h 6858000"/>
              <a:gd name="connsiteX156" fmla="*/ 3143018 w 7467600"/>
              <a:gd name="connsiteY156" fmla="*/ 4332698 h 6858000"/>
              <a:gd name="connsiteX157" fmla="*/ 3241520 w 7467600"/>
              <a:gd name="connsiteY157" fmla="*/ 4385112 h 6858000"/>
              <a:gd name="connsiteX158" fmla="*/ 3374575 w 7467600"/>
              <a:gd name="connsiteY158" fmla="*/ 4451517 h 6858000"/>
              <a:gd name="connsiteX159" fmla="*/ 3505221 w 7467600"/>
              <a:gd name="connsiteY159" fmla="*/ 4480757 h 6858000"/>
              <a:gd name="connsiteX160" fmla="*/ 2626982 w 7467600"/>
              <a:gd name="connsiteY160" fmla="*/ 4206450 h 6858000"/>
              <a:gd name="connsiteX161" fmla="*/ 1310106 w 7467600"/>
              <a:gd name="connsiteY161" fmla="*/ 3943217 h 6858000"/>
              <a:gd name="connsiteX162" fmla="*/ 854994 w 7467600"/>
              <a:gd name="connsiteY162" fmla="*/ 4399136 h 6858000"/>
              <a:gd name="connsiteX163" fmla="*/ 742462 w 7467600"/>
              <a:gd name="connsiteY163" fmla="*/ 4594648 h 6858000"/>
              <a:gd name="connsiteX164" fmla="*/ 820602 w 7467600"/>
              <a:gd name="connsiteY164" fmla="*/ 4485915 h 6858000"/>
              <a:gd name="connsiteX165" fmla="*/ 878295 w 7467600"/>
              <a:gd name="connsiteY165" fmla="*/ 4403594 h 6858000"/>
              <a:gd name="connsiteX166" fmla="*/ 1240607 w 7467600"/>
              <a:gd name="connsiteY166" fmla="*/ 4010401 h 6858000"/>
              <a:gd name="connsiteX167" fmla="*/ 1310106 w 7467600"/>
              <a:gd name="connsiteY167" fmla="*/ 3943217 h 6858000"/>
              <a:gd name="connsiteX168" fmla="*/ 1423113 w 7467600"/>
              <a:gd name="connsiteY168" fmla="*/ 3874565 h 6858000"/>
              <a:gd name="connsiteX169" fmla="*/ 1260565 w 7467600"/>
              <a:gd name="connsiteY169" fmla="*/ 4031982 h 6858000"/>
              <a:gd name="connsiteX170" fmla="*/ 901900 w 7467600"/>
              <a:gd name="connsiteY170" fmla="*/ 4421236 h 6858000"/>
              <a:gd name="connsiteX171" fmla="*/ 845044 w 7467600"/>
              <a:gd name="connsiteY171" fmla="*/ 4502436 h 6858000"/>
              <a:gd name="connsiteX172" fmla="*/ 685926 w 7467600"/>
              <a:gd name="connsiteY172" fmla="*/ 4703069 h 6858000"/>
              <a:gd name="connsiteX173" fmla="*/ 684248 w 7467600"/>
              <a:gd name="connsiteY173" fmla="*/ 4706721 h 6858000"/>
              <a:gd name="connsiteX174" fmla="*/ 1423113 w 7467600"/>
              <a:gd name="connsiteY174" fmla="*/ 3874565 h 6858000"/>
              <a:gd name="connsiteX175" fmla="*/ 3316479 w 7467600"/>
              <a:gd name="connsiteY175" fmla="*/ 3872136 h 6858000"/>
              <a:gd name="connsiteX176" fmla="*/ 3546806 w 7467600"/>
              <a:gd name="connsiteY176" fmla="*/ 4356139 h 6858000"/>
              <a:gd name="connsiteX177" fmla="*/ 3364433 w 7467600"/>
              <a:gd name="connsiteY177" fmla="*/ 3953121 h 6858000"/>
              <a:gd name="connsiteX178" fmla="*/ 3316479 w 7467600"/>
              <a:gd name="connsiteY178" fmla="*/ 3872136 h 6858000"/>
              <a:gd name="connsiteX179" fmla="*/ 3291335 w 7467600"/>
              <a:gd name="connsiteY179" fmla="*/ 3767420 h 6858000"/>
              <a:gd name="connsiteX180" fmla="*/ 3390805 w 7467600"/>
              <a:gd name="connsiteY180" fmla="*/ 3937163 h 6858000"/>
              <a:gd name="connsiteX181" fmla="*/ 3579062 w 7467600"/>
              <a:gd name="connsiteY181" fmla="*/ 4359040 h 6858000"/>
              <a:gd name="connsiteX182" fmla="*/ 3467355 w 7467600"/>
              <a:gd name="connsiteY182" fmla="*/ 3988130 h 6858000"/>
              <a:gd name="connsiteX183" fmla="*/ 3310753 w 7467600"/>
              <a:gd name="connsiteY183" fmla="*/ 3787140 h 6858000"/>
              <a:gd name="connsiteX184" fmla="*/ 3291335 w 7467600"/>
              <a:gd name="connsiteY184" fmla="*/ 3767420 h 6858000"/>
              <a:gd name="connsiteX185" fmla="*/ 1635889 w 7467600"/>
              <a:gd name="connsiteY185" fmla="*/ 3709494 h 6858000"/>
              <a:gd name="connsiteX186" fmla="*/ 1634800 w 7467600"/>
              <a:gd name="connsiteY186" fmla="*/ 3731111 h 6858000"/>
              <a:gd name="connsiteX187" fmla="*/ 1635889 w 7467600"/>
              <a:gd name="connsiteY187" fmla="*/ 3709494 h 6858000"/>
              <a:gd name="connsiteX188" fmla="*/ 1510397 w 7467600"/>
              <a:gd name="connsiteY188" fmla="*/ 3684705 h 6858000"/>
              <a:gd name="connsiteX189" fmla="*/ 1146550 w 7467600"/>
              <a:gd name="connsiteY189" fmla="*/ 3802012 h 6858000"/>
              <a:gd name="connsiteX190" fmla="*/ 698834 w 7467600"/>
              <a:gd name="connsiteY190" fmla="*/ 3952272 h 6858000"/>
              <a:gd name="connsiteX191" fmla="*/ 34256 w 7467600"/>
              <a:gd name="connsiteY191" fmla="*/ 4347603 h 6858000"/>
              <a:gd name="connsiteX192" fmla="*/ 527241 w 7467600"/>
              <a:gd name="connsiteY192" fmla="*/ 4065078 h 6858000"/>
              <a:gd name="connsiteX193" fmla="*/ 1510397 w 7467600"/>
              <a:gd name="connsiteY193" fmla="*/ 3684705 h 6858000"/>
              <a:gd name="connsiteX194" fmla="*/ 1313114 w 7467600"/>
              <a:gd name="connsiteY194" fmla="*/ 3655216 h 6858000"/>
              <a:gd name="connsiteX195" fmla="*/ 1109304 w 7467600"/>
              <a:gd name="connsiteY195" fmla="*/ 3669030 h 6858000"/>
              <a:gd name="connsiteX196" fmla="*/ 8129 w 7467600"/>
              <a:gd name="connsiteY196" fmla="*/ 4330519 h 6858000"/>
              <a:gd name="connsiteX197" fmla="*/ 687572 w 7467600"/>
              <a:gd name="connsiteY197" fmla="*/ 3925629 h 6858000"/>
              <a:gd name="connsiteX198" fmla="*/ 1138365 w 7467600"/>
              <a:gd name="connsiteY198" fmla="*/ 3774515 h 6858000"/>
              <a:gd name="connsiteX199" fmla="*/ 1505579 w 7467600"/>
              <a:gd name="connsiteY199" fmla="*/ 3655526 h 6858000"/>
              <a:gd name="connsiteX200" fmla="*/ 1313114 w 7467600"/>
              <a:gd name="connsiteY200" fmla="*/ 3655216 h 6858000"/>
              <a:gd name="connsiteX201" fmla="*/ 3655073 w 7467600"/>
              <a:gd name="connsiteY201" fmla="*/ 3650884 h 6858000"/>
              <a:gd name="connsiteX202" fmla="*/ 3989938 w 7467600"/>
              <a:gd name="connsiteY202" fmla="*/ 3991685 h 6858000"/>
              <a:gd name="connsiteX203" fmla="*/ 4393907 w 7467600"/>
              <a:gd name="connsiteY203" fmla="*/ 4261258 h 6858000"/>
              <a:gd name="connsiteX204" fmla="*/ 4648051 w 7467600"/>
              <a:gd name="connsiteY204" fmla="*/ 4374051 h 6858000"/>
              <a:gd name="connsiteX205" fmla="*/ 4383389 w 7467600"/>
              <a:gd name="connsiteY205" fmla="*/ 4184369 h 6858000"/>
              <a:gd name="connsiteX206" fmla="*/ 4165508 w 7467600"/>
              <a:gd name="connsiteY206" fmla="*/ 4035196 h 6858000"/>
              <a:gd name="connsiteX207" fmla="*/ 4068162 w 7467600"/>
              <a:gd name="connsiteY207" fmla="*/ 3953394 h 6858000"/>
              <a:gd name="connsiteX208" fmla="*/ 3981416 w 7467600"/>
              <a:gd name="connsiteY208" fmla="*/ 3880482 h 6858000"/>
              <a:gd name="connsiteX209" fmla="*/ 3800147 w 7467600"/>
              <a:gd name="connsiteY209" fmla="*/ 3749872 h 6858000"/>
              <a:gd name="connsiteX210" fmla="*/ 3655073 w 7467600"/>
              <a:gd name="connsiteY210" fmla="*/ 3650884 h 6858000"/>
              <a:gd name="connsiteX211" fmla="*/ 3670252 w 7467600"/>
              <a:gd name="connsiteY211" fmla="*/ 3622798 h 6858000"/>
              <a:gd name="connsiteX212" fmla="*/ 3817258 w 7467600"/>
              <a:gd name="connsiteY212" fmla="*/ 3723577 h 6858000"/>
              <a:gd name="connsiteX213" fmla="*/ 4000461 w 7467600"/>
              <a:gd name="connsiteY213" fmla="*/ 3855966 h 6858000"/>
              <a:gd name="connsiteX214" fmla="*/ 4088180 w 7467600"/>
              <a:gd name="connsiteY214" fmla="*/ 3929774 h 6858000"/>
              <a:gd name="connsiteX215" fmla="*/ 4184555 w 7467600"/>
              <a:gd name="connsiteY215" fmla="*/ 4010683 h 6858000"/>
              <a:gd name="connsiteX216" fmla="*/ 4399563 w 7467600"/>
              <a:gd name="connsiteY216" fmla="*/ 4158106 h 6858000"/>
              <a:gd name="connsiteX217" fmla="*/ 4684469 w 7467600"/>
              <a:gd name="connsiteY217" fmla="*/ 4364680 h 6858000"/>
              <a:gd name="connsiteX218" fmla="*/ 4690271 w 7467600"/>
              <a:gd name="connsiteY218" fmla="*/ 4370034 h 6858000"/>
              <a:gd name="connsiteX219" fmla="*/ 4136093 w 7467600"/>
              <a:gd name="connsiteY219" fmla="*/ 3858466 h 6858000"/>
              <a:gd name="connsiteX220" fmla="*/ 3670252 w 7467600"/>
              <a:gd name="connsiteY220" fmla="*/ 3622798 h 6858000"/>
              <a:gd name="connsiteX221" fmla="*/ 4440129 w 7467600"/>
              <a:gd name="connsiteY221" fmla="*/ 3448571 h 6858000"/>
              <a:gd name="connsiteX222" fmla="*/ 4856525 w 7467600"/>
              <a:gd name="connsiteY222" fmla="*/ 3915351 h 6858000"/>
              <a:gd name="connsiteX223" fmla="*/ 5059055 w 7467600"/>
              <a:gd name="connsiteY223" fmla="*/ 4108918 h 6858000"/>
              <a:gd name="connsiteX224" fmla="*/ 5290070 w 7467600"/>
              <a:gd name="connsiteY224" fmla="*/ 4263619 h 6858000"/>
              <a:gd name="connsiteX225" fmla="*/ 4834991 w 7467600"/>
              <a:gd name="connsiteY225" fmla="*/ 3830985 h 6858000"/>
              <a:gd name="connsiteX226" fmla="*/ 4440129 w 7467600"/>
              <a:gd name="connsiteY226" fmla="*/ 3448571 h 6858000"/>
              <a:gd name="connsiteX227" fmla="*/ 4441737 w 7467600"/>
              <a:gd name="connsiteY227" fmla="*/ 3399734 h 6858000"/>
              <a:gd name="connsiteX228" fmla="*/ 4431236 w 7467600"/>
              <a:gd name="connsiteY228" fmla="*/ 3400954 h 6858000"/>
              <a:gd name="connsiteX229" fmla="*/ 4557150 w 7467600"/>
              <a:gd name="connsiteY229" fmla="*/ 3510023 h 6858000"/>
              <a:gd name="connsiteX230" fmla="*/ 4856936 w 7467600"/>
              <a:gd name="connsiteY230" fmla="*/ 3809146 h 6858000"/>
              <a:gd name="connsiteX231" fmla="*/ 5111996 w 7467600"/>
              <a:gd name="connsiteY231" fmla="*/ 4065759 h 6858000"/>
              <a:gd name="connsiteX232" fmla="*/ 5388878 w 7467600"/>
              <a:gd name="connsiteY232" fmla="*/ 4300185 h 6858000"/>
              <a:gd name="connsiteX233" fmla="*/ 5425556 w 7467600"/>
              <a:gd name="connsiteY233" fmla="*/ 4308967 h 6858000"/>
              <a:gd name="connsiteX234" fmla="*/ 4943646 w 7467600"/>
              <a:gd name="connsiteY234" fmla="*/ 3822916 h 6858000"/>
              <a:gd name="connsiteX235" fmla="*/ 4594837 w 7467600"/>
              <a:gd name="connsiteY235" fmla="*/ 3532274 h 6858000"/>
              <a:gd name="connsiteX236" fmla="*/ 4441737 w 7467600"/>
              <a:gd name="connsiteY236" fmla="*/ 3399734 h 6858000"/>
              <a:gd name="connsiteX237" fmla="*/ 5425834 w 7467600"/>
              <a:gd name="connsiteY237" fmla="*/ 3162785 h 6858000"/>
              <a:gd name="connsiteX238" fmla="*/ 5401644 w 7467600"/>
              <a:gd name="connsiteY238" fmla="*/ 3617847 h 6858000"/>
              <a:gd name="connsiteX239" fmla="*/ 5467256 w 7467600"/>
              <a:gd name="connsiteY239" fmla="*/ 4175494 h 6858000"/>
              <a:gd name="connsiteX240" fmla="*/ 5448069 w 7467600"/>
              <a:gd name="connsiteY240" fmla="*/ 3567554 h 6858000"/>
              <a:gd name="connsiteX241" fmla="*/ 5425834 w 7467600"/>
              <a:gd name="connsiteY241" fmla="*/ 3162785 h 6858000"/>
              <a:gd name="connsiteX242" fmla="*/ 1318687 w 7467600"/>
              <a:gd name="connsiteY242" fmla="*/ 3113840 h 6858000"/>
              <a:gd name="connsiteX243" fmla="*/ 1066793 w 7467600"/>
              <a:gd name="connsiteY243" fmla="*/ 3212171 h 6858000"/>
              <a:gd name="connsiteX244" fmla="*/ 993319 w 7467600"/>
              <a:gd name="connsiteY244" fmla="*/ 3247648 h 6858000"/>
              <a:gd name="connsiteX245" fmla="*/ 853081 w 7467600"/>
              <a:gd name="connsiteY245" fmla="*/ 3312410 h 6858000"/>
              <a:gd name="connsiteX246" fmla="*/ 805957 w 7467600"/>
              <a:gd name="connsiteY246" fmla="*/ 3330443 h 6858000"/>
              <a:gd name="connsiteX247" fmla="*/ 1318687 w 7467600"/>
              <a:gd name="connsiteY247" fmla="*/ 3113840 h 6858000"/>
              <a:gd name="connsiteX248" fmla="*/ 5453702 w 7467600"/>
              <a:gd name="connsiteY248" fmla="*/ 3090882 h 6858000"/>
              <a:gd name="connsiteX249" fmla="*/ 5480135 w 7467600"/>
              <a:gd name="connsiteY249" fmla="*/ 3565802 h 6858000"/>
              <a:gd name="connsiteX250" fmla="*/ 5499023 w 7467600"/>
              <a:gd name="connsiteY250" fmla="*/ 4166310 h 6858000"/>
              <a:gd name="connsiteX251" fmla="*/ 5547022 w 7467600"/>
              <a:gd name="connsiteY251" fmla="*/ 3607838 h 6858000"/>
              <a:gd name="connsiteX252" fmla="*/ 5515964 w 7467600"/>
              <a:gd name="connsiteY252" fmla="*/ 3378541 h 6858000"/>
              <a:gd name="connsiteX253" fmla="*/ 5453702 w 7467600"/>
              <a:gd name="connsiteY253" fmla="*/ 3090882 h 6858000"/>
              <a:gd name="connsiteX254" fmla="*/ 1238695 w 7467600"/>
              <a:gd name="connsiteY254" fmla="*/ 3076820 h 6858000"/>
              <a:gd name="connsiteX255" fmla="*/ 716371 w 7467600"/>
              <a:gd name="connsiteY255" fmla="*/ 3293249 h 6858000"/>
              <a:gd name="connsiteX256" fmla="*/ 579522 w 7467600"/>
              <a:gd name="connsiteY256" fmla="*/ 3371759 h 6858000"/>
              <a:gd name="connsiteX257" fmla="*/ 600288 w 7467600"/>
              <a:gd name="connsiteY257" fmla="*/ 3365555 h 6858000"/>
              <a:gd name="connsiteX258" fmla="*/ 840692 w 7467600"/>
              <a:gd name="connsiteY258" fmla="*/ 3284921 h 6858000"/>
              <a:gd name="connsiteX259" fmla="*/ 979248 w 7467600"/>
              <a:gd name="connsiteY259" fmla="*/ 3221003 h 6858000"/>
              <a:gd name="connsiteX260" fmla="*/ 1053282 w 7467600"/>
              <a:gd name="connsiteY260" fmla="*/ 3185247 h 6858000"/>
              <a:gd name="connsiteX261" fmla="*/ 1320603 w 7467600"/>
              <a:gd name="connsiteY261" fmla="*/ 3081281 h 6858000"/>
              <a:gd name="connsiteX262" fmla="*/ 1238695 w 7467600"/>
              <a:gd name="connsiteY262" fmla="*/ 3076820 h 6858000"/>
              <a:gd name="connsiteX263" fmla="*/ 5425627 w 7467600"/>
              <a:gd name="connsiteY263" fmla="*/ 2954192 h 6858000"/>
              <a:gd name="connsiteX264" fmla="*/ 5470770 w 7467600"/>
              <a:gd name="connsiteY264" fmla="*/ 3005435 h 6858000"/>
              <a:gd name="connsiteX265" fmla="*/ 5519779 w 7467600"/>
              <a:gd name="connsiteY265" fmla="*/ 4359223 h 6858000"/>
              <a:gd name="connsiteX266" fmla="*/ 5520293 w 7467600"/>
              <a:gd name="connsiteY266" fmla="*/ 4360602 h 6858000"/>
              <a:gd name="connsiteX267" fmla="*/ 5767221 w 7467600"/>
              <a:gd name="connsiteY267" fmla="*/ 4665564 h 6858000"/>
              <a:gd name="connsiteX268" fmla="*/ 6937169 w 7467600"/>
              <a:gd name="connsiteY268" fmla="*/ 4815941 h 6858000"/>
              <a:gd name="connsiteX269" fmla="*/ 6953922 w 7467600"/>
              <a:gd name="connsiteY269" fmla="*/ 4890068 h 6858000"/>
              <a:gd name="connsiteX270" fmla="*/ 6071359 w 7467600"/>
              <a:gd name="connsiteY270" fmla="*/ 4770770 h 6858000"/>
              <a:gd name="connsiteX271" fmla="*/ 6038839 w 7467600"/>
              <a:gd name="connsiteY271" fmla="*/ 4764474 h 6858000"/>
              <a:gd name="connsiteX272" fmla="*/ 6038706 w 7467600"/>
              <a:gd name="connsiteY272" fmla="*/ 4763847 h 6858000"/>
              <a:gd name="connsiteX273" fmla="*/ 6037784 w 7467600"/>
              <a:gd name="connsiteY273" fmla="*/ 4764270 h 6858000"/>
              <a:gd name="connsiteX274" fmla="*/ 6038839 w 7467600"/>
              <a:gd name="connsiteY274" fmla="*/ 4764474 h 6858000"/>
              <a:gd name="connsiteX275" fmla="*/ 6040338 w 7467600"/>
              <a:gd name="connsiteY275" fmla="*/ 4771418 h 6858000"/>
              <a:gd name="connsiteX276" fmla="*/ 6024488 w 7467600"/>
              <a:gd name="connsiteY276" fmla="*/ 4809903 h 6858000"/>
              <a:gd name="connsiteX277" fmla="*/ 5599771 w 7467600"/>
              <a:gd name="connsiteY277" fmla="*/ 5509652 h 6858000"/>
              <a:gd name="connsiteX278" fmla="*/ 5548843 w 7467600"/>
              <a:gd name="connsiteY278" fmla="*/ 5563845 h 6858000"/>
              <a:gd name="connsiteX279" fmla="*/ 5940952 w 7467600"/>
              <a:gd name="connsiteY279" fmla="*/ 6250028 h 6858000"/>
              <a:gd name="connsiteX280" fmla="*/ 6043441 w 7467600"/>
              <a:gd name="connsiteY280" fmla="*/ 6665847 h 6858000"/>
              <a:gd name="connsiteX281" fmla="*/ 6093432 w 7467600"/>
              <a:gd name="connsiteY281" fmla="*/ 6858000 h 6858000"/>
              <a:gd name="connsiteX282" fmla="*/ 6034344 w 7467600"/>
              <a:gd name="connsiteY282" fmla="*/ 6858000 h 6858000"/>
              <a:gd name="connsiteX283" fmla="*/ 6026679 w 7467600"/>
              <a:gd name="connsiteY283" fmla="*/ 6836959 h 6858000"/>
              <a:gd name="connsiteX284" fmla="*/ 5800441 w 7467600"/>
              <a:gd name="connsiteY284" fmla="*/ 6335286 h 6858000"/>
              <a:gd name="connsiteX285" fmla="*/ 5526562 w 7467600"/>
              <a:gd name="connsiteY285" fmla="*/ 5705388 h 6858000"/>
              <a:gd name="connsiteX286" fmla="*/ 5519640 w 7467600"/>
              <a:gd name="connsiteY286" fmla="*/ 5683774 h 6858000"/>
              <a:gd name="connsiteX287" fmla="*/ 5844559 w 7467600"/>
              <a:gd name="connsiteY287" fmla="*/ 6553349 h 6858000"/>
              <a:gd name="connsiteX288" fmla="*/ 5975994 w 7467600"/>
              <a:gd name="connsiteY288" fmla="*/ 6858000 h 6858000"/>
              <a:gd name="connsiteX289" fmla="*/ 5898547 w 7467600"/>
              <a:gd name="connsiteY289" fmla="*/ 6858000 h 6858000"/>
              <a:gd name="connsiteX290" fmla="*/ 5682041 w 7467600"/>
              <a:gd name="connsiteY290" fmla="*/ 6355860 h 6858000"/>
              <a:gd name="connsiteX291" fmla="*/ 5461758 w 7467600"/>
              <a:gd name="connsiteY291" fmla="*/ 5820220 h 6858000"/>
              <a:gd name="connsiteX292" fmla="*/ 5237282 w 7467600"/>
              <a:gd name="connsiteY292" fmla="*/ 6579086 h 6858000"/>
              <a:gd name="connsiteX293" fmla="*/ 5115009 w 7467600"/>
              <a:gd name="connsiteY293" fmla="*/ 6858000 h 6858000"/>
              <a:gd name="connsiteX294" fmla="*/ 5028074 w 7467600"/>
              <a:gd name="connsiteY294" fmla="*/ 6858000 h 6858000"/>
              <a:gd name="connsiteX295" fmla="*/ 5079508 w 7467600"/>
              <a:gd name="connsiteY295" fmla="*/ 6749074 h 6858000"/>
              <a:gd name="connsiteX296" fmla="*/ 5371846 w 7467600"/>
              <a:gd name="connsiteY296" fmla="*/ 5924413 h 6858000"/>
              <a:gd name="connsiteX297" fmla="*/ 5270512 w 7467600"/>
              <a:gd name="connsiteY297" fmla="*/ 6138975 h 6858000"/>
              <a:gd name="connsiteX298" fmla="*/ 5062409 w 7467600"/>
              <a:gd name="connsiteY298" fmla="*/ 6653544 h 6858000"/>
              <a:gd name="connsiteX299" fmla="*/ 5036628 w 7467600"/>
              <a:gd name="connsiteY299" fmla="*/ 6754247 h 6858000"/>
              <a:gd name="connsiteX300" fmla="*/ 5009112 w 7467600"/>
              <a:gd name="connsiteY300" fmla="*/ 6858000 h 6858000"/>
              <a:gd name="connsiteX301" fmla="*/ 4976679 w 7467600"/>
              <a:gd name="connsiteY301" fmla="*/ 6858000 h 6858000"/>
              <a:gd name="connsiteX302" fmla="*/ 5006537 w 7467600"/>
              <a:gd name="connsiteY302" fmla="*/ 6747068 h 6858000"/>
              <a:gd name="connsiteX303" fmla="*/ 5032723 w 7467600"/>
              <a:gd name="connsiteY303" fmla="*/ 6644957 h 6858000"/>
              <a:gd name="connsiteX304" fmla="*/ 5242949 w 7467600"/>
              <a:gd name="connsiteY304" fmla="*/ 6125175 h 6858000"/>
              <a:gd name="connsiteX305" fmla="*/ 5286321 w 7467600"/>
              <a:gd name="connsiteY305" fmla="*/ 6033555 h 6858000"/>
              <a:gd name="connsiteX306" fmla="*/ 5008210 w 7467600"/>
              <a:gd name="connsiteY306" fmla="*/ 6649194 h 6858000"/>
              <a:gd name="connsiteX307" fmla="*/ 4986321 w 7467600"/>
              <a:gd name="connsiteY307" fmla="*/ 6765687 h 6858000"/>
              <a:gd name="connsiteX308" fmla="*/ 4973474 w 7467600"/>
              <a:gd name="connsiteY308" fmla="*/ 6858000 h 6858000"/>
              <a:gd name="connsiteX309" fmla="*/ 4907178 w 7467600"/>
              <a:gd name="connsiteY309" fmla="*/ 6858000 h 6858000"/>
              <a:gd name="connsiteX310" fmla="*/ 4910810 w 7467600"/>
              <a:gd name="connsiteY310" fmla="*/ 6829660 h 6858000"/>
              <a:gd name="connsiteX311" fmla="*/ 4987461 w 7467600"/>
              <a:gd name="connsiteY311" fmla="*/ 6432994 h 6858000"/>
              <a:gd name="connsiteX312" fmla="*/ 5179262 w 7467600"/>
              <a:gd name="connsiteY312" fmla="*/ 6035044 h 6858000"/>
              <a:gd name="connsiteX313" fmla="*/ 4689678 w 7467600"/>
              <a:gd name="connsiteY313" fmla="*/ 6440241 h 6858000"/>
              <a:gd name="connsiteX314" fmla="*/ 4477543 w 7467600"/>
              <a:gd name="connsiteY314" fmla="*/ 6674836 h 6858000"/>
              <a:gd name="connsiteX315" fmla="*/ 4329957 w 7467600"/>
              <a:gd name="connsiteY315" fmla="*/ 6858000 h 6858000"/>
              <a:gd name="connsiteX316" fmla="*/ 4218595 w 7467600"/>
              <a:gd name="connsiteY316" fmla="*/ 6858000 h 6858000"/>
              <a:gd name="connsiteX317" fmla="*/ 4368888 w 7467600"/>
              <a:gd name="connsiteY317" fmla="*/ 6668412 h 6858000"/>
              <a:gd name="connsiteX318" fmla="*/ 4563091 w 7467600"/>
              <a:gd name="connsiteY318" fmla="*/ 6442508 h 6858000"/>
              <a:gd name="connsiteX319" fmla="*/ 5387324 w 7467600"/>
              <a:gd name="connsiteY319" fmla="*/ 5705830 h 6858000"/>
              <a:gd name="connsiteX320" fmla="*/ 5073620 w 7467600"/>
              <a:gd name="connsiteY320" fmla="*/ 5955437 h 6858000"/>
              <a:gd name="connsiteX321" fmla="*/ 4689789 w 7467600"/>
              <a:gd name="connsiteY321" fmla="*/ 6268382 h 6858000"/>
              <a:gd name="connsiteX322" fmla="*/ 4418722 w 7467600"/>
              <a:gd name="connsiteY322" fmla="*/ 6570886 h 6858000"/>
              <a:gd name="connsiteX323" fmla="*/ 4214944 w 7467600"/>
              <a:gd name="connsiteY323" fmla="*/ 6858000 h 6858000"/>
              <a:gd name="connsiteX324" fmla="*/ 4177898 w 7467600"/>
              <a:gd name="connsiteY324" fmla="*/ 6858000 h 6858000"/>
              <a:gd name="connsiteX325" fmla="*/ 4391597 w 7467600"/>
              <a:gd name="connsiteY325" fmla="*/ 6556370 h 6858000"/>
              <a:gd name="connsiteX326" fmla="*/ 4668889 w 7467600"/>
              <a:gd name="connsiteY326" fmla="*/ 6246399 h 6858000"/>
              <a:gd name="connsiteX327" fmla="*/ 5055427 w 7467600"/>
              <a:gd name="connsiteY327" fmla="*/ 5931476 h 6858000"/>
              <a:gd name="connsiteX328" fmla="*/ 5371814 w 7467600"/>
              <a:gd name="connsiteY328" fmla="*/ 5678975 h 6858000"/>
              <a:gd name="connsiteX329" fmla="*/ 4987918 w 7467600"/>
              <a:gd name="connsiteY329" fmla="*/ 5838701 h 6858000"/>
              <a:gd name="connsiteX330" fmla="*/ 4317146 w 7467600"/>
              <a:gd name="connsiteY330" fmla="*/ 6587716 h 6858000"/>
              <a:gd name="connsiteX331" fmla="*/ 4171627 w 7467600"/>
              <a:gd name="connsiteY331" fmla="*/ 6858000 h 6858000"/>
              <a:gd name="connsiteX332" fmla="*/ 4081585 w 7467600"/>
              <a:gd name="connsiteY332" fmla="*/ 6858000 h 6858000"/>
              <a:gd name="connsiteX333" fmla="*/ 4238603 w 7467600"/>
              <a:gd name="connsiteY333" fmla="*/ 6559341 h 6858000"/>
              <a:gd name="connsiteX334" fmla="*/ 4778333 w 7467600"/>
              <a:gd name="connsiteY334" fmla="*/ 5873626 h 6858000"/>
              <a:gd name="connsiteX335" fmla="*/ 5414185 w 7467600"/>
              <a:gd name="connsiteY335" fmla="*/ 5573882 h 6858000"/>
              <a:gd name="connsiteX336" fmla="*/ 5959648 w 7467600"/>
              <a:gd name="connsiteY336" fmla="*/ 4760797 h 6858000"/>
              <a:gd name="connsiteX337" fmla="*/ 5355019 w 7467600"/>
              <a:gd name="connsiteY337" fmla="*/ 4734672 h 6858000"/>
              <a:gd name="connsiteX338" fmla="*/ 5083565 w 7467600"/>
              <a:gd name="connsiteY338" fmla="*/ 5179121 h 6858000"/>
              <a:gd name="connsiteX339" fmla="*/ 4713577 w 7467600"/>
              <a:gd name="connsiteY339" fmla="*/ 5616803 h 6858000"/>
              <a:gd name="connsiteX340" fmla="*/ 3989559 w 7467600"/>
              <a:gd name="connsiteY340" fmla="*/ 6145945 h 6858000"/>
              <a:gd name="connsiteX341" fmla="*/ 3939824 w 7467600"/>
              <a:gd name="connsiteY341" fmla="*/ 6066900 h 6858000"/>
              <a:gd name="connsiteX342" fmla="*/ 4584537 w 7467600"/>
              <a:gd name="connsiteY342" fmla="*/ 5324826 h 6858000"/>
              <a:gd name="connsiteX343" fmla="*/ 5037105 w 7467600"/>
              <a:gd name="connsiteY343" fmla="*/ 5088765 h 6858000"/>
              <a:gd name="connsiteX344" fmla="*/ 5039930 w 7467600"/>
              <a:gd name="connsiteY344" fmla="*/ 5089585 h 6858000"/>
              <a:gd name="connsiteX345" fmla="*/ 5263764 w 7467600"/>
              <a:gd name="connsiteY345" fmla="*/ 4735525 h 6858000"/>
              <a:gd name="connsiteX346" fmla="*/ 4086300 w 7467600"/>
              <a:gd name="connsiteY346" fmla="*/ 4884599 h 6858000"/>
              <a:gd name="connsiteX347" fmla="*/ 4085485 w 7467600"/>
              <a:gd name="connsiteY347" fmla="*/ 4899070 h 6858000"/>
              <a:gd name="connsiteX348" fmla="*/ 3871915 w 7467600"/>
              <a:gd name="connsiteY348" fmla="*/ 5253645 h 6858000"/>
              <a:gd name="connsiteX349" fmla="*/ 3799374 w 7467600"/>
              <a:gd name="connsiteY349" fmla="*/ 5466127 h 6858000"/>
              <a:gd name="connsiteX350" fmla="*/ 3498850 w 7467600"/>
              <a:gd name="connsiteY350" fmla="*/ 6661888 h 6858000"/>
              <a:gd name="connsiteX351" fmla="*/ 3399216 w 7467600"/>
              <a:gd name="connsiteY351" fmla="*/ 6858000 h 6858000"/>
              <a:gd name="connsiteX352" fmla="*/ 3303688 w 7467600"/>
              <a:gd name="connsiteY352" fmla="*/ 6858000 h 6858000"/>
              <a:gd name="connsiteX353" fmla="*/ 3391774 w 7467600"/>
              <a:gd name="connsiteY353" fmla="*/ 6697181 h 6858000"/>
              <a:gd name="connsiteX354" fmla="*/ 3735540 w 7467600"/>
              <a:gd name="connsiteY354" fmla="*/ 5546923 h 6858000"/>
              <a:gd name="connsiteX355" fmla="*/ 3729438 w 7467600"/>
              <a:gd name="connsiteY355" fmla="*/ 5569058 h 6858000"/>
              <a:gd name="connsiteX356" fmla="*/ 3707782 w 7467600"/>
              <a:gd name="connsiteY356" fmla="*/ 5644908 h 6858000"/>
              <a:gd name="connsiteX357" fmla="*/ 3583827 w 7467600"/>
              <a:gd name="connsiteY357" fmla="*/ 6039215 h 6858000"/>
              <a:gd name="connsiteX358" fmla="*/ 3547861 w 7467600"/>
              <a:gd name="connsiteY358" fmla="*/ 6129609 h 6858000"/>
              <a:gd name="connsiteX359" fmla="*/ 3490905 w 7467600"/>
              <a:gd name="connsiteY359" fmla="*/ 6277660 h 6858000"/>
              <a:gd name="connsiteX360" fmla="*/ 3455859 w 7467600"/>
              <a:gd name="connsiteY360" fmla="*/ 6391301 h 6858000"/>
              <a:gd name="connsiteX361" fmla="*/ 3429112 w 7467600"/>
              <a:gd name="connsiteY361" fmla="*/ 6479469 h 6858000"/>
              <a:gd name="connsiteX362" fmla="*/ 3304862 w 7467600"/>
              <a:gd name="connsiteY362" fmla="*/ 6796476 h 6858000"/>
              <a:gd name="connsiteX363" fmla="*/ 3276071 w 7467600"/>
              <a:gd name="connsiteY363" fmla="*/ 6858000 h 6858000"/>
              <a:gd name="connsiteX364" fmla="*/ 3240805 w 7467600"/>
              <a:gd name="connsiteY364" fmla="*/ 6858000 h 6858000"/>
              <a:gd name="connsiteX365" fmla="*/ 3275917 w 7467600"/>
              <a:gd name="connsiteY365" fmla="*/ 6783192 h 6858000"/>
              <a:gd name="connsiteX366" fmla="*/ 3399358 w 7467600"/>
              <a:gd name="connsiteY366" fmla="*/ 6469011 h 6858000"/>
              <a:gd name="connsiteX367" fmla="*/ 3425650 w 7467600"/>
              <a:gd name="connsiteY367" fmla="*/ 6381333 h 6858000"/>
              <a:gd name="connsiteX368" fmla="*/ 3460661 w 7467600"/>
              <a:gd name="connsiteY368" fmla="*/ 6266763 h 6858000"/>
              <a:gd name="connsiteX369" fmla="*/ 3518021 w 7467600"/>
              <a:gd name="connsiteY369" fmla="*/ 6117298 h 6858000"/>
              <a:gd name="connsiteX370" fmla="*/ 3554035 w 7467600"/>
              <a:gd name="connsiteY370" fmla="*/ 6027832 h 6858000"/>
              <a:gd name="connsiteX371" fmla="*/ 3677174 w 7467600"/>
              <a:gd name="connsiteY371" fmla="*/ 5636351 h 6858000"/>
              <a:gd name="connsiteX372" fmla="*/ 3698819 w 7467600"/>
              <a:gd name="connsiteY372" fmla="*/ 5560503 h 6858000"/>
              <a:gd name="connsiteX373" fmla="*/ 3702094 w 7467600"/>
              <a:gd name="connsiteY373" fmla="*/ 5549194 h 6858000"/>
              <a:gd name="connsiteX374" fmla="*/ 3398355 w 7467600"/>
              <a:gd name="connsiteY374" fmla="*/ 6094603 h 6858000"/>
              <a:gd name="connsiteX375" fmla="*/ 3193941 w 7467600"/>
              <a:gd name="connsiteY375" fmla="*/ 6798775 h 6858000"/>
              <a:gd name="connsiteX376" fmla="*/ 3184140 w 7467600"/>
              <a:gd name="connsiteY376" fmla="*/ 6858000 h 6858000"/>
              <a:gd name="connsiteX377" fmla="*/ 3099978 w 7467600"/>
              <a:gd name="connsiteY377" fmla="*/ 6858000 h 6858000"/>
              <a:gd name="connsiteX378" fmla="*/ 3101556 w 7467600"/>
              <a:gd name="connsiteY378" fmla="*/ 6843337 h 6858000"/>
              <a:gd name="connsiteX379" fmla="*/ 3370162 w 7467600"/>
              <a:gd name="connsiteY379" fmla="*/ 5785550 h 6858000"/>
              <a:gd name="connsiteX380" fmla="*/ 3746477 w 7467600"/>
              <a:gd name="connsiteY380" fmla="*/ 5377889 h 6858000"/>
              <a:gd name="connsiteX381" fmla="*/ 3863399 w 7467600"/>
              <a:gd name="connsiteY381" fmla="*/ 5087257 h 6858000"/>
              <a:gd name="connsiteX382" fmla="*/ 3968712 w 7467600"/>
              <a:gd name="connsiteY382" fmla="*/ 4913989 h 6858000"/>
              <a:gd name="connsiteX383" fmla="*/ 2792390 w 7467600"/>
              <a:gd name="connsiteY383" fmla="*/ 5382974 h 6858000"/>
              <a:gd name="connsiteX384" fmla="*/ 2714982 w 7467600"/>
              <a:gd name="connsiteY384" fmla="*/ 5427051 h 6858000"/>
              <a:gd name="connsiteX385" fmla="*/ 2813361 w 7467600"/>
              <a:gd name="connsiteY385" fmla="*/ 6023912 h 6858000"/>
              <a:gd name="connsiteX386" fmla="*/ 2688430 w 7467600"/>
              <a:gd name="connsiteY386" fmla="*/ 6801564 h 6858000"/>
              <a:gd name="connsiteX387" fmla="*/ 2629626 w 7467600"/>
              <a:gd name="connsiteY387" fmla="*/ 6763394 h 6858000"/>
              <a:gd name="connsiteX388" fmla="*/ 2565328 w 7467600"/>
              <a:gd name="connsiteY388" fmla="*/ 5516399 h 6858000"/>
              <a:gd name="connsiteX389" fmla="*/ 1922999 w 7467600"/>
              <a:gd name="connsiteY389" fmla="*/ 5980343 h 6858000"/>
              <a:gd name="connsiteX390" fmla="*/ 1950261 w 7467600"/>
              <a:gd name="connsiteY390" fmla="*/ 6405858 h 6858000"/>
              <a:gd name="connsiteX391" fmla="*/ 2365554 w 7467600"/>
              <a:gd name="connsiteY391" fmla="*/ 6759107 h 6858000"/>
              <a:gd name="connsiteX392" fmla="*/ 2424142 w 7467600"/>
              <a:gd name="connsiteY392" fmla="*/ 6858000 h 6858000"/>
              <a:gd name="connsiteX393" fmla="*/ 2395994 w 7467600"/>
              <a:gd name="connsiteY393" fmla="*/ 6858000 h 6858000"/>
              <a:gd name="connsiteX394" fmla="*/ 2392863 w 7467600"/>
              <a:gd name="connsiteY394" fmla="*/ 6852964 h 6858000"/>
              <a:gd name="connsiteX395" fmla="*/ 2017589 w 7467600"/>
              <a:gd name="connsiteY395" fmla="*/ 6493982 h 6858000"/>
              <a:gd name="connsiteX396" fmla="*/ 2147336 w 7467600"/>
              <a:gd name="connsiteY396" fmla="*/ 6594052 h 6858000"/>
              <a:gd name="connsiteX397" fmla="*/ 2207047 w 7467600"/>
              <a:gd name="connsiteY397" fmla="*/ 6654540 h 6858000"/>
              <a:gd name="connsiteX398" fmla="*/ 2299106 w 7467600"/>
              <a:gd name="connsiteY398" fmla="*/ 6778931 h 6858000"/>
              <a:gd name="connsiteX399" fmla="*/ 2314430 w 7467600"/>
              <a:gd name="connsiteY399" fmla="*/ 6801144 h 6858000"/>
              <a:gd name="connsiteX400" fmla="*/ 2352406 w 7467600"/>
              <a:gd name="connsiteY400" fmla="*/ 6858000 h 6858000"/>
              <a:gd name="connsiteX401" fmla="*/ 2314492 w 7467600"/>
              <a:gd name="connsiteY401" fmla="*/ 6858000 h 6858000"/>
              <a:gd name="connsiteX402" fmla="*/ 2288095 w 7467600"/>
              <a:gd name="connsiteY402" fmla="*/ 6818030 h 6858000"/>
              <a:gd name="connsiteX403" fmla="*/ 2272768 w 7467600"/>
              <a:gd name="connsiteY403" fmla="*/ 6795822 h 6858000"/>
              <a:gd name="connsiteX404" fmla="*/ 2182715 w 7467600"/>
              <a:gd name="connsiteY404" fmla="*/ 6675071 h 6858000"/>
              <a:gd name="connsiteX405" fmla="*/ 2032061 w 7467600"/>
              <a:gd name="connsiteY405" fmla="*/ 6541380 h 6858000"/>
              <a:gd name="connsiteX406" fmla="*/ 2257220 w 7467600"/>
              <a:gd name="connsiteY406" fmla="*/ 6826257 h 6858000"/>
              <a:gd name="connsiteX407" fmla="*/ 2281324 w 7467600"/>
              <a:gd name="connsiteY407" fmla="*/ 6858000 h 6858000"/>
              <a:gd name="connsiteX408" fmla="*/ 2242860 w 7467600"/>
              <a:gd name="connsiteY408" fmla="*/ 6858000 h 6858000"/>
              <a:gd name="connsiteX409" fmla="*/ 2232818 w 7467600"/>
              <a:gd name="connsiteY409" fmla="*/ 6844926 h 6858000"/>
              <a:gd name="connsiteX410" fmla="*/ 1990172 w 7467600"/>
              <a:gd name="connsiteY410" fmla="*/ 6542121 h 6858000"/>
              <a:gd name="connsiteX411" fmla="*/ 2124090 w 7467600"/>
              <a:gd name="connsiteY411" fmla="*/ 6761017 h 6858000"/>
              <a:gd name="connsiteX412" fmla="*/ 2200380 w 7467600"/>
              <a:gd name="connsiteY412" fmla="*/ 6858000 h 6858000"/>
              <a:gd name="connsiteX413" fmla="*/ 2147507 w 7467600"/>
              <a:gd name="connsiteY413" fmla="*/ 6858000 h 6858000"/>
              <a:gd name="connsiteX414" fmla="*/ 2070668 w 7467600"/>
              <a:gd name="connsiteY414" fmla="*/ 6761520 h 6858000"/>
              <a:gd name="connsiteX415" fmla="*/ 1975142 w 7467600"/>
              <a:gd name="connsiteY415" fmla="*/ 6585570 h 6858000"/>
              <a:gd name="connsiteX416" fmla="*/ 2050035 w 7467600"/>
              <a:gd name="connsiteY416" fmla="*/ 6813345 h 6858000"/>
              <a:gd name="connsiteX417" fmla="*/ 2063025 w 7467600"/>
              <a:gd name="connsiteY417" fmla="*/ 6858000 h 6858000"/>
              <a:gd name="connsiteX418" fmla="*/ 2021675 w 7467600"/>
              <a:gd name="connsiteY418" fmla="*/ 6858000 h 6858000"/>
              <a:gd name="connsiteX419" fmla="*/ 2019308 w 7467600"/>
              <a:gd name="connsiteY419" fmla="*/ 6847118 h 6858000"/>
              <a:gd name="connsiteX420" fmla="*/ 1938835 w 7467600"/>
              <a:gd name="connsiteY420" fmla="*/ 6551160 h 6858000"/>
              <a:gd name="connsiteX421" fmla="*/ 1953230 w 7467600"/>
              <a:gd name="connsiteY421" fmla="*/ 6759699 h 6858000"/>
              <a:gd name="connsiteX422" fmla="*/ 1956763 w 7467600"/>
              <a:gd name="connsiteY422" fmla="*/ 6778191 h 6858000"/>
              <a:gd name="connsiteX423" fmla="*/ 1967925 w 7467600"/>
              <a:gd name="connsiteY423" fmla="*/ 6858000 h 6858000"/>
              <a:gd name="connsiteX424" fmla="*/ 1936622 w 7467600"/>
              <a:gd name="connsiteY424" fmla="*/ 6858000 h 6858000"/>
              <a:gd name="connsiteX425" fmla="*/ 1926261 w 7467600"/>
              <a:gd name="connsiteY425" fmla="*/ 6784064 h 6858000"/>
              <a:gd name="connsiteX426" fmla="*/ 1922724 w 7467600"/>
              <a:gd name="connsiteY426" fmla="*/ 6765577 h 6858000"/>
              <a:gd name="connsiteX427" fmla="*/ 1904650 w 7467600"/>
              <a:gd name="connsiteY427" fmla="*/ 6639616 h 6858000"/>
              <a:gd name="connsiteX428" fmla="*/ 1885273 w 7467600"/>
              <a:gd name="connsiteY428" fmla="*/ 6858000 h 6858000"/>
              <a:gd name="connsiteX429" fmla="*/ 1854363 w 7467600"/>
              <a:gd name="connsiteY429" fmla="*/ 6858000 h 6858000"/>
              <a:gd name="connsiteX430" fmla="*/ 1880391 w 7467600"/>
              <a:gd name="connsiteY430" fmla="*/ 6603796 h 6858000"/>
              <a:gd name="connsiteX431" fmla="*/ 1818273 w 7467600"/>
              <a:gd name="connsiteY431" fmla="*/ 6715729 h 6858000"/>
              <a:gd name="connsiteX432" fmla="*/ 1794691 w 7467600"/>
              <a:gd name="connsiteY432" fmla="*/ 6843239 h 6858000"/>
              <a:gd name="connsiteX433" fmla="*/ 1794914 w 7467600"/>
              <a:gd name="connsiteY433" fmla="*/ 6858000 h 6858000"/>
              <a:gd name="connsiteX434" fmla="*/ 1746128 w 7467600"/>
              <a:gd name="connsiteY434" fmla="*/ 6858000 h 6858000"/>
              <a:gd name="connsiteX435" fmla="*/ 1753934 w 7467600"/>
              <a:gd name="connsiteY435" fmla="*/ 6724796 h 6858000"/>
              <a:gd name="connsiteX436" fmla="*/ 1792053 w 7467600"/>
              <a:gd name="connsiteY436" fmla="*/ 6572396 h 6858000"/>
              <a:gd name="connsiteX437" fmla="*/ 1862248 w 7467600"/>
              <a:gd name="connsiteY437" fmla="*/ 6266397 h 6858000"/>
              <a:gd name="connsiteX438" fmla="*/ 1862250 w 7467600"/>
              <a:gd name="connsiteY438" fmla="*/ 6033531 h 6858000"/>
              <a:gd name="connsiteX439" fmla="*/ 1211999 w 7467600"/>
              <a:gd name="connsiteY439" fmla="*/ 6683610 h 6858000"/>
              <a:gd name="connsiteX440" fmla="*/ 1213266 w 7467600"/>
              <a:gd name="connsiteY440" fmla="*/ 6691947 h 6858000"/>
              <a:gd name="connsiteX441" fmla="*/ 1203370 w 7467600"/>
              <a:gd name="connsiteY441" fmla="*/ 6850676 h 6858000"/>
              <a:gd name="connsiteX442" fmla="*/ 1203671 w 7467600"/>
              <a:gd name="connsiteY442" fmla="*/ 6858000 h 6858000"/>
              <a:gd name="connsiteX443" fmla="*/ 1143180 w 7467600"/>
              <a:gd name="connsiteY443" fmla="*/ 6858000 h 6858000"/>
              <a:gd name="connsiteX444" fmla="*/ 1142176 w 7467600"/>
              <a:gd name="connsiteY444" fmla="*/ 6766045 h 6858000"/>
              <a:gd name="connsiteX445" fmla="*/ 1067484 w 7467600"/>
              <a:gd name="connsiteY445" fmla="*/ 6858000 h 6858000"/>
              <a:gd name="connsiteX446" fmla="*/ 953928 w 7467600"/>
              <a:gd name="connsiteY446" fmla="*/ 6858000 h 6858000"/>
              <a:gd name="connsiteX447" fmla="*/ 959715 w 7467600"/>
              <a:gd name="connsiteY447" fmla="*/ 6850185 h 6858000"/>
              <a:gd name="connsiteX448" fmla="*/ 1483788 w 7467600"/>
              <a:gd name="connsiteY448" fmla="*/ 6259174 h 6858000"/>
              <a:gd name="connsiteX449" fmla="*/ 1100671 w 7467600"/>
              <a:gd name="connsiteY449" fmla="*/ 6252137 h 6858000"/>
              <a:gd name="connsiteX450" fmla="*/ 1090144 w 7467600"/>
              <a:gd name="connsiteY450" fmla="*/ 6256748 h 6858000"/>
              <a:gd name="connsiteX451" fmla="*/ 1095872 w 7467600"/>
              <a:gd name="connsiteY451" fmla="*/ 6271892 h 6858000"/>
              <a:gd name="connsiteX452" fmla="*/ 262785 w 7467600"/>
              <a:gd name="connsiteY452" fmla="*/ 6845450 h 6858000"/>
              <a:gd name="connsiteX453" fmla="*/ 209968 w 7467600"/>
              <a:gd name="connsiteY453" fmla="*/ 6770713 h 6858000"/>
              <a:gd name="connsiteX454" fmla="*/ 873460 w 7467600"/>
              <a:gd name="connsiteY454" fmla="*/ 6253768 h 6858000"/>
              <a:gd name="connsiteX455" fmla="*/ 192686 w 7467600"/>
              <a:gd name="connsiteY455" fmla="*/ 5849257 h 6858000"/>
              <a:gd name="connsiteX456" fmla="*/ 4696 w 7467600"/>
              <a:gd name="connsiteY456" fmla="*/ 5697668 h 6858000"/>
              <a:gd name="connsiteX457" fmla="*/ 0 w 7467600"/>
              <a:gd name="connsiteY457" fmla="*/ 5689984 h 6858000"/>
              <a:gd name="connsiteX458" fmla="*/ 0 w 7467600"/>
              <a:gd name="connsiteY458" fmla="*/ 5513472 h 6858000"/>
              <a:gd name="connsiteX459" fmla="*/ 174101 w 7467600"/>
              <a:gd name="connsiteY459" fmla="*/ 5620277 h 6858000"/>
              <a:gd name="connsiteX460" fmla="*/ 891800 w 7467600"/>
              <a:gd name="connsiteY460" fmla="*/ 6036935 h 6858000"/>
              <a:gd name="connsiteX461" fmla="*/ 1072219 w 7467600"/>
              <a:gd name="connsiteY461" fmla="*/ 6169443 h 6858000"/>
              <a:gd name="connsiteX462" fmla="*/ 1074117 w 7467600"/>
              <a:gd name="connsiteY462" fmla="*/ 6170301 h 6858000"/>
              <a:gd name="connsiteX463" fmla="*/ 1083114 w 7467600"/>
              <a:gd name="connsiteY463" fmla="*/ 6174131 h 6858000"/>
              <a:gd name="connsiteX464" fmla="*/ 1543010 w 7467600"/>
              <a:gd name="connsiteY464" fmla="*/ 6191140 h 6858000"/>
              <a:gd name="connsiteX465" fmla="*/ 1551080 w 7467600"/>
              <a:gd name="connsiteY465" fmla="*/ 6195006 h 6858000"/>
              <a:gd name="connsiteX466" fmla="*/ 2345443 w 7467600"/>
              <a:gd name="connsiteY466" fmla="*/ 5549882 h 6858000"/>
              <a:gd name="connsiteX467" fmla="*/ 1721499 w 7467600"/>
              <a:gd name="connsiteY467" fmla="*/ 5599969 h 6858000"/>
              <a:gd name="connsiteX468" fmla="*/ 767716 w 7467600"/>
              <a:gd name="connsiteY468" fmla="*/ 5472768 h 6858000"/>
              <a:gd name="connsiteX469" fmla="*/ 722147 w 7467600"/>
              <a:gd name="connsiteY469" fmla="*/ 5393091 h 6858000"/>
              <a:gd name="connsiteX470" fmla="*/ 1485552 w 7467600"/>
              <a:gd name="connsiteY470" fmla="*/ 5313202 h 6858000"/>
              <a:gd name="connsiteX471" fmla="*/ 2143004 w 7467600"/>
              <a:gd name="connsiteY471" fmla="*/ 5402420 h 6858000"/>
              <a:gd name="connsiteX472" fmla="*/ 1933391 w 7467600"/>
              <a:gd name="connsiteY472" fmla="*/ 5156971 h 6858000"/>
              <a:gd name="connsiteX473" fmla="*/ 1827118 w 7467600"/>
              <a:gd name="connsiteY473" fmla="*/ 4968410 h 6858000"/>
              <a:gd name="connsiteX474" fmla="*/ 1837349 w 7467600"/>
              <a:gd name="connsiteY474" fmla="*/ 4956357 h 6858000"/>
              <a:gd name="connsiteX475" fmla="*/ 2162835 w 7467600"/>
              <a:gd name="connsiteY475" fmla="*/ 5187853 h 6858000"/>
              <a:gd name="connsiteX476" fmla="*/ 2257167 w 7467600"/>
              <a:gd name="connsiteY476" fmla="*/ 5462123 h 6858000"/>
              <a:gd name="connsiteX477" fmla="*/ 2261598 w 7467600"/>
              <a:gd name="connsiteY477" fmla="*/ 5467998 h 6858000"/>
              <a:gd name="connsiteX478" fmla="*/ 2437177 w 7467600"/>
              <a:gd name="connsiteY478" fmla="*/ 5479608 h 6858000"/>
              <a:gd name="connsiteX479" fmla="*/ 2445247 w 7467600"/>
              <a:gd name="connsiteY479" fmla="*/ 5483476 h 6858000"/>
              <a:gd name="connsiteX480" fmla="*/ 2743626 w 7467600"/>
              <a:gd name="connsiteY480" fmla="*/ 5304819 h 6858000"/>
              <a:gd name="connsiteX481" fmla="*/ 3048102 w 7467600"/>
              <a:gd name="connsiteY481" fmla="*/ 5150595 h 6858000"/>
              <a:gd name="connsiteX482" fmla="*/ 1799414 w 7467600"/>
              <a:gd name="connsiteY482" fmla="*/ 4694732 h 6858000"/>
              <a:gd name="connsiteX483" fmla="*/ 1771735 w 7467600"/>
              <a:gd name="connsiteY483" fmla="*/ 4619929 h 6858000"/>
              <a:gd name="connsiteX484" fmla="*/ 3104273 w 7467600"/>
              <a:gd name="connsiteY484" fmla="*/ 5076159 h 6858000"/>
              <a:gd name="connsiteX485" fmla="*/ 3113245 w 7467600"/>
              <a:gd name="connsiteY485" fmla="*/ 5090705 h 6858000"/>
              <a:gd name="connsiteX486" fmla="*/ 3126294 w 7467600"/>
              <a:gd name="connsiteY486" fmla="*/ 5114400 h 6858000"/>
              <a:gd name="connsiteX487" fmla="*/ 3937433 w 7467600"/>
              <a:gd name="connsiteY487" fmla="*/ 4830473 h 6858000"/>
              <a:gd name="connsiteX488" fmla="*/ 3590475 w 7467600"/>
              <a:gd name="connsiteY488" fmla="*/ 4597974 h 6858000"/>
              <a:gd name="connsiteX489" fmla="*/ 3100264 w 7467600"/>
              <a:gd name="connsiteY489" fmla="*/ 4579845 h 6858000"/>
              <a:gd name="connsiteX490" fmla="*/ 2183576 w 7467600"/>
              <a:gd name="connsiteY490" fmla="*/ 4227150 h 6858000"/>
              <a:gd name="connsiteX491" fmla="*/ 2151029 w 7467600"/>
              <a:gd name="connsiteY491" fmla="*/ 4146947 h 6858000"/>
              <a:gd name="connsiteX492" fmla="*/ 3563434 w 7467600"/>
              <a:gd name="connsiteY492" fmla="*/ 4469115 h 6858000"/>
              <a:gd name="connsiteX493" fmla="*/ 3177952 w 7467600"/>
              <a:gd name="connsiteY493" fmla="*/ 3657386 h 6858000"/>
              <a:gd name="connsiteX494" fmla="*/ 3189263 w 7467600"/>
              <a:gd name="connsiteY494" fmla="*/ 3625726 h 6858000"/>
              <a:gd name="connsiteX495" fmla="*/ 3560912 w 7467600"/>
              <a:gd name="connsiteY495" fmla="*/ 4079863 h 6858000"/>
              <a:gd name="connsiteX496" fmla="*/ 3626636 w 7467600"/>
              <a:gd name="connsiteY496" fmla="*/ 4512230 h 6858000"/>
              <a:gd name="connsiteX497" fmla="*/ 3653088 w 7467600"/>
              <a:gd name="connsiteY497" fmla="*/ 4521417 h 6858000"/>
              <a:gd name="connsiteX498" fmla="*/ 3988128 w 7467600"/>
              <a:gd name="connsiteY498" fmla="*/ 4817267 h 6858000"/>
              <a:gd name="connsiteX499" fmla="*/ 4830582 w 7467600"/>
              <a:gd name="connsiteY499" fmla="*/ 4676000 h 6858000"/>
              <a:gd name="connsiteX500" fmla="*/ 4830100 w 7467600"/>
              <a:gd name="connsiteY500" fmla="*/ 4675554 h 6858000"/>
              <a:gd name="connsiteX501" fmla="*/ 4036318 w 7467600"/>
              <a:gd name="connsiteY501" fmla="*/ 4147013 h 6858000"/>
              <a:gd name="connsiteX502" fmla="*/ 3432098 w 7467600"/>
              <a:gd name="connsiteY502" fmla="*/ 3537312 h 6858000"/>
              <a:gd name="connsiteX503" fmla="*/ 3446761 w 7467600"/>
              <a:gd name="connsiteY503" fmla="*/ 3461278 h 6858000"/>
              <a:gd name="connsiteX504" fmla="*/ 4419733 w 7467600"/>
              <a:gd name="connsiteY504" fmla="*/ 3963555 h 6858000"/>
              <a:gd name="connsiteX505" fmla="*/ 4781371 w 7467600"/>
              <a:gd name="connsiteY505" fmla="*/ 4458604 h 6858000"/>
              <a:gd name="connsiteX506" fmla="*/ 4780440 w 7467600"/>
              <a:gd name="connsiteY506" fmla="*/ 4470290 h 6858000"/>
              <a:gd name="connsiteX507" fmla="*/ 4898954 w 7467600"/>
              <a:gd name="connsiteY507" fmla="*/ 4662092 h 6858000"/>
              <a:gd name="connsiteX508" fmla="*/ 4900699 w 7467600"/>
              <a:gd name="connsiteY508" fmla="*/ 4670867 h 6858000"/>
              <a:gd name="connsiteX509" fmla="*/ 5714511 w 7467600"/>
              <a:gd name="connsiteY509" fmla="*/ 4663483 h 6858000"/>
              <a:gd name="connsiteX510" fmla="*/ 5464793 w 7467600"/>
              <a:gd name="connsiteY510" fmla="*/ 4393556 h 6858000"/>
              <a:gd name="connsiteX511" fmla="*/ 5461897 w 7467600"/>
              <a:gd name="connsiteY511" fmla="*/ 4390879 h 6858000"/>
              <a:gd name="connsiteX512" fmla="*/ 4294126 w 7467600"/>
              <a:gd name="connsiteY512" fmla="*/ 3303048 h 6858000"/>
              <a:gd name="connsiteX513" fmla="*/ 4305321 w 7467600"/>
              <a:gd name="connsiteY513" fmla="*/ 3256953 h 6858000"/>
              <a:gd name="connsiteX514" fmla="*/ 4949299 w 7467600"/>
              <a:gd name="connsiteY514" fmla="*/ 3766336 h 6858000"/>
              <a:gd name="connsiteX515" fmla="*/ 5291452 w 7467600"/>
              <a:gd name="connsiteY515" fmla="*/ 4076801 h 6858000"/>
              <a:gd name="connsiteX516" fmla="*/ 5434998 w 7467600"/>
              <a:gd name="connsiteY516" fmla="*/ 4254100 h 6858000"/>
              <a:gd name="connsiteX517" fmla="*/ 5351015 w 7467600"/>
              <a:gd name="connsiteY517" fmla="*/ 3760989 h 6858000"/>
              <a:gd name="connsiteX518" fmla="*/ 5413780 w 7467600"/>
              <a:gd name="connsiteY518" fmla="*/ 2966265 h 6858000"/>
              <a:gd name="connsiteX519" fmla="*/ 5425627 w 7467600"/>
              <a:gd name="connsiteY519" fmla="*/ 2954192 h 6858000"/>
              <a:gd name="connsiteX520" fmla="*/ 6604735 w 7467600"/>
              <a:gd name="connsiteY520" fmla="*/ 2041381 h 6858000"/>
              <a:gd name="connsiteX521" fmla="*/ 7204487 w 7467600"/>
              <a:gd name="connsiteY521" fmla="*/ 2742112 h 6858000"/>
              <a:gd name="connsiteX522" fmla="*/ 7131592 w 7467600"/>
              <a:gd name="connsiteY522" fmla="*/ 2672096 h 6858000"/>
              <a:gd name="connsiteX523" fmla="*/ 6996344 w 7467600"/>
              <a:gd name="connsiteY523" fmla="*/ 2518310 h 6858000"/>
              <a:gd name="connsiteX524" fmla="*/ 6735495 w 7467600"/>
              <a:gd name="connsiteY524" fmla="*/ 2196890 h 6858000"/>
              <a:gd name="connsiteX525" fmla="*/ 6721901 w 7467600"/>
              <a:gd name="connsiteY525" fmla="*/ 2179274 h 6858000"/>
              <a:gd name="connsiteX526" fmla="*/ 6604735 w 7467600"/>
              <a:gd name="connsiteY526" fmla="*/ 2041381 h 6858000"/>
              <a:gd name="connsiteX527" fmla="*/ 6591670 w 7467600"/>
              <a:gd name="connsiteY527" fmla="*/ 1988277 h 6858000"/>
              <a:gd name="connsiteX528" fmla="*/ 6747349 w 7467600"/>
              <a:gd name="connsiteY528" fmla="*/ 2160069 h 6858000"/>
              <a:gd name="connsiteX529" fmla="*/ 6760943 w 7467600"/>
              <a:gd name="connsiteY529" fmla="*/ 2177686 h 6858000"/>
              <a:gd name="connsiteX530" fmla="*/ 7021065 w 7467600"/>
              <a:gd name="connsiteY530" fmla="*/ 2498102 h 6858000"/>
              <a:gd name="connsiteX531" fmla="*/ 7155223 w 7467600"/>
              <a:gd name="connsiteY531" fmla="*/ 2650386 h 6858000"/>
              <a:gd name="connsiteX532" fmla="*/ 7203167 w 7467600"/>
              <a:gd name="connsiteY532" fmla="*/ 2697288 h 6858000"/>
              <a:gd name="connsiteX533" fmla="*/ 6937703 w 7467600"/>
              <a:gd name="connsiteY533" fmla="*/ 2321981 h 6858000"/>
              <a:gd name="connsiteX534" fmla="*/ 6591670 w 7467600"/>
              <a:gd name="connsiteY534" fmla="*/ 1988277 h 6858000"/>
              <a:gd name="connsiteX535" fmla="*/ 5798671 w 7467600"/>
              <a:gd name="connsiteY535" fmla="*/ 1981601 h 6858000"/>
              <a:gd name="connsiteX536" fmla="*/ 5754709 w 7467600"/>
              <a:gd name="connsiteY536" fmla="*/ 2071454 h 6858000"/>
              <a:gd name="connsiteX537" fmla="*/ 5763044 w 7467600"/>
              <a:gd name="connsiteY537" fmla="*/ 2842206 h 6858000"/>
              <a:gd name="connsiteX538" fmla="*/ 5764974 w 7467600"/>
              <a:gd name="connsiteY538" fmla="*/ 2799609 h 6858000"/>
              <a:gd name="connsiteX539" fmla="*/ 5767665 w 7467600"/>
              <a:gd name="connsiteY539" fmla="*/ 2666409 h 6858000"/>
              <a:gd name="connsiteX540" fmla="*/ 5763055 w 7467600"/>
              <a:gd name="connsiteY540" fmla="*/ 2579705 h 6858000"/>
              <a:gd name="connsiteX541" fmla="*/ 5758079 w 7467600"/>
              <a:gd name="connsiteY541" fmla="*/ 2492508 h 6858000"/>
              <a:gd name="connsiteX542" fmla="*/ 5779325 w 7467600"/>
              <a:gd name="connsiteY542" fmla="*/ 2197069 h 6858000"/>
              <a:gd name="connsiteX543" fmla="*/ 5798671 w 7467600"/>
              <a:gd name="connsiteY543" fmla="*/ 1981601 h 6858000"/>
              <a:gd name="connsiteX544" fmla="*/ 5829202 w 7467600"/>
              <a:gd name="connsiteY544" fmla="*/ 1971679 h 6858000"/>
              <a:gd name="connsiteX545" fmla="*/ 5809558 w 7467600"/>
              <a:gd name="connsiteY545" fmla="*/ 2198043 h 6858000"/>
              <a:gd name="connsiteX546" fmla="*/ 5788653 w 7467600"/>
              <a:gd name="connsiteY546" fmla="*/ 2489430 h 6858000"/>
              <a:gd name="connsiteX547" fmla="*/ 5793439 w 7467600"/>
              <a:gd name="connsiteY547" fmla="*/ 2575235 h 6858000"/>
              <a:gd name="connsiteX548" fmla="*/ 5796837 w 7467600"/>
              <a:gd name="connsiteY548" fmla="*/ 2637633 h 6858000"/>
              <a:gd name="connsiteX549" fmla="*/ 5818614 w 7467600"/>
              <a:gd name="connsiteY549" fmla="*/ 2473055 h 6858000"/>
              <a:gd name="connsiteX550" fmla="*/ 5829202 w 7467600"/>
              <a:gd name="connsiteY550" fmla="*/ 1971679 h 6858000"/>
              <a:gd name="connsiteX551" fmla="*/ 5911389 w 7467600"/>
              <a:gd name="connsiteY551" fmla="*/ 1898371 h 6858000"/>
              <a:gd name="connsiteX552" fmla="*/ 6237627 w 7467600"/>
              <a:gd name="connsiteY552" fmla="*/ 2231921 h 6858000"/>
              <a:gd name="connsiteX553" fmla="*/ 5911389 w 7467600"/>
              <a:gd name="connsiteY553" fmla="*/ 1898371 h 6858000"/>
              <a:gd name="connsiteX554" fmla="*/ 6944437 w 7467600"/>
              <a:gd name="connsiteY554" fmla="*/ 1575402 h 6858000"/>
              <a:gd name="connsiteX555" fmla="*/ 6304730 w 7467600"/>
              <a:gd name="connsiteY555" fmla="*/ 1766654 h 6858000"/>
              <a:gd name="connsiteX556" fmla="*/ 6944437 w 7467600"/>
              <a:gd name="connsiteY556" fmla="*/ 1575402 h 6858000"/>
              <a:gd name="connsiteX557" fmla="*/ 7019523 w 7467600"/>
              <a:gd name="connsiteY557" fmla="*/ 1519450 h 6858000"/>
              <a:gd name="connsiteX558" fmla="*/ 6298091 w 7467600"/>
              <a:gd name="connsiteY558" fmla="*/ 1737122 h 6858000"/>
              <a:gd name="connsiteX559" fmla="*/ 7019523 w 7467600"/>
              <a:gd name="connsiteY559" fmla="*/ 1519450 h 6858000"/>
              <a:gd name="connsiteX560" fmla="*/ 2399523 w 7467600"/>
              <a:gd name="connsiteY560" fmla="*/ 1428234 h 6858000"/>
              <a:gd name="connsiteX561" fmla="*/ 2224982 w 7467600"/>
              <a:gd name="connsiteY561" fmla="*/ 1826201 h 6858000"/>
              <a:gd name="connsiteX562" fmla="*/ 2096099 w 7467600"/>
              <a:gd name="connsiteY562" fmla="*/ 2345900 h 6858000"/>
              <a:gd name="connsiteX563" fmla="*/ 2283317 w 7467600"/>
              <a:gd name="connsiteY563" fmla="*/ 1796925 h 6858000"/>
              <a:gd name="connsiteX564" fmla="*/ 2399523 w 7467600"/>
              <a:gd name="connsiteY564" fmla="*/ 1428234 h 6858000"/>
              <a:gd name="connsiteX565" fmla="*/ 2448558 w 7467600"/>
              <a:gd name="connsiteY565" fmla="*/ 1373435 h 6858000"/>
              <a:gd name="connsiteX566" fmla="*/ 2312521 w 7467600"/>
              <a:gd name="connsiteY566" fmla="*/ 1806140 h 6858000"/>
              <a:gd name="connsiteX567" fmla="*/ 2127533 w 7467600"/>
              <a:gd name="connsiteY567" fmla="*/ 2348380 h 6858000"/>
              <a:gd name="connsiteX568" fmla="*/ 2358080 w 7467600"/>
              <a:gd name="connsiteY568" fmla="*/ 1866134 h 6858000"/>
              <a:gd name="connsiteX569" fmla="*/ 2407436 w 7467600"/>
              <a:gd name="connsiteY569" fmla="*/ 1651070 h 6858000"/>
              <a:gd name="connsiteX570" fmla="*/ 2448558 w 7467600"/>
              <a:gd name="connsiteY570" fmla="*/ 1373435 h 6858000"/>
              <a:gd name="connsiteX571" fmla="*/ 278707 w 7467600"/>
              <a:gd name="connsiteY571" fmla="*/ 1352270 h 6858000"/>
              <a:gd name="connsiteX572" fmla="*/ 321570 w 7467600"/>
              <a:gd name="connsiteY572" fmla="*/ 1861610 h 6858000"/>
              <a:gd name="connsiteX573" fmla="*/ 294281 w 7467600"/>
              <a:gd name="connsiteY573" fmla="*/ 1440658 h 6858000"/>
              <a:gd name="connsiteX574" fmla="*/ 278707 w 7467600"/>
              <a:gd name="connsiteY574" fmla="*/ 1352270 h 6858000"/>
              <a:gd name="connsiteX575" fmla="*/ 1423821 w 7467600"/>
              <a:gd name="connsiteY575" fmla="*/ 1351958 h 6858000"/>
              <a:gd name="connsiteX576" fmla="*/ 1638521 w 7467600"/>
              <a:gd name="connsiteY576" fmla="*/ 1908470 h 6858000"/>
              <a:gd name="connsiteX577" fmla="*/ 1754199 w 7467600"/>
              <a:gd name="connsiteY577" fmla="*/ 2149284 h 6858000"/>
              <a:gd name="connsiteX578" fmla="*/ 1908359 w 7467600"/>
              <a:gd name="connsiteY578" fmla="*/ 2364988 h 6858000"/>
              <a:gd name="connsiteX579" fmla="*/ 1647661 w 7467600"/>
              <a:gd name="connsiteY579" fmla="*/ 1825945 h 6858000"/>
              <a:gd name="connsiteX580" fmla="*/ 1423821 w 7467600"/>
              <a:gd name="connsiteY580" fmla="*/ 1351958 h 6858000"/>
              <a:gd name="connsiteX581" fmla="*/ 1431890 w 7467600"/>
              <a:gd name="connsiteY581" fmla="*/ 1306475 h 6858000"/>
              <a:gd name="connsiteX582" fmla="*/ 1507597 w 7467600"/>
              <a:gd name="connsiteY582" fmla="*/ 1446132 h 6858000"/>
              <a:gd name="connsiteX583" fmla="*/ 1674586 w 7467600"/>
              <a:gd name="connsiteY583" fmla="*/ 1813832 h 6858000"/>
              <a:gd name="connsiteX584" fmla="*/ 1815950 w 7467600"/>
              <a:gd name="connsiteY584" fmla="*/ 2128564 h 6858000"/>
              <a:gd name="connsiteX585" fmla="*/ 1984242 w 7467600"/>
              <a:gd name="connsiteY585" fmla="*/ 2430829 h 6858000"/>
              <a:gd name="connsiteX586" fmla="*/ 2014023 w 7467600"/>
              <a:gd name="connsiteY586" fmla="*/ 2450995 h 6858000"/>
              <a:gd name="connsiteX587" fmla="*/ 1747337 w 7467600"/>
              <a:gd name="connsiteY587" fmla="*/ 1855264 h 6858000"/>
              <a:gd name="connsiteX588" fmla="*/ 1533749 w 7467600"/>
              <a:gd name="connsiteY588" fmla="*/ 1478656 h 6858000"/>
              <a:gd name="connsiteX589" fmla="*/ 1431890 w 7467600"/>
              <a:gd name="connsiteY589" fmla="*/ 1306475 h 6858000"/>
              <a:gd name="connsiteX590" fmla="*/ 5052692 w 7467600"/>
              <a:gd name="connsiteY590" fmla="*/ 1292994 h 6858000"/>
              <a:gd name="connsiteX591" fmla="*/ 5200661 w 7467600"/>
              <a:gd name="connsiteY591" fmla="*/ 1635186 h 6858000"/>
              <a:gd name="connsiteX592" fmla="*/ 5297138 w 7467600"/>
              <a:gd name="connsiteY592" fmla="*/ 1906351 h 6858000"/>
              <a:gd name="connsiteX593" fmla="*/ 5052692 w 7467600"/>
              <a:gd name="connsiteY593" fmla="*/ 1292994 h 6858000"/>
              <a:gd name="connsiteX594" fmla="*/ 5009948 w 7467600"/>
              <a:gd name="connsiteY594" fmla="*/ 1273619 h 6858000"/>
              <a:gd name="connsiteX595" fmla="*/ 5121777 w 7467600"/>
              <a:gd name="connsiteY595" fmla="*/ 1654213 h 6858000"/>
              <a:gd name="connsiteX596" fmla="*/ 5293545 w 7467600"/>
              <a:gd name="connsiteY596" fmla="*/ 2072247 h 6858000"/>
              <a:gd name="connsiteX597" fmla="*/ 5294042 w 7467600"/>
              <a:gd name="connsiteY597" fmla="*/ 2065019 h 6858000"/>
              <a:gd name="connsiteX598" fmla="*/ 5171936 w 7467600"/>
              <a:gd name="connsiteY598" fmla="*/ 1647613 h 6858000"/>
              <a:gd name="connsiteX599" fmla="*/ 5009948 w 7467600"/>
              <a:gd name="connsiteY599" fmla="*/ 1273619 h 6858000"/>
              <a:gd name="connsiteX600" fmla="*/ 655236 w 7467600"/>
              <a:gd name="connsiteY600" fmla="*/ 1268632 h 6858000"/>
              <a:gd name="connsiteX601" fmla="*/ 839521 w 7467600"/>
              <a:gd name="connsiteY601" fmla="*/ 1685315 h 6858000"/>
              <a:gd name="connsiteX602" fmla="*/ 1109416 w 7467600"/>
              <a:gd name="connsiteY602" fmla="*/ 2061663 h 6858000"/>
              <a:gd name="connsiteX603" fmla="*/ 1298300 w 7467600"/>
              <a:gd name="connsiteY603" fmla="*/ 2247742 h 6858000"/>
              <a:gd name="connsiteX604" fmla="*/ 1125871 w 7467600"/>
              <a:gd name="connsiteY604" fmla="*/ 1989513 h 6858000"/>
              <a:gd name="connsiteX605" fmla="*/ 981574 w 7467600"/>
              <a:gd name="connsiteY605" fmla="*/ 1783157 h 6858000"/>
              <a:gd name="connsiteX606" fmla="*/ 922198 w 7467600"/>
              <a:gd name="connsiteY606" fmla="*/ 1677437 h 6858000"/>
              <a:gd name="connsiteX607" fmla="*/ 869293 w 7467600"/>
              <a:gd name="connsiteY607" fmla="*/ 1583214 h 6858000"/>
              <a:gd name="connsiteX608" fmla="*/ 751431 w 7467600"/>
              <a:gd name="connsiteY608" fmla="*/ 1405731 h 6858000"/>
              <a:gd name="connsiteX609" fmla="*/ 655236 w 7467600"/>
              <a:gd name="connsiteY609" fmla="*/ 1268632 h 6858000"/>
              <a:gd name="connsiteX610" fmla="*/ 6516292 w 7467600"/>
              <a:gd name="connsiteY610" fmla="*/ 1263064 h 6858000"/>
              <a:gd name="connsiteX611" fmla="*/ 5736320 w 7467600"/>
              <a:gd name="connsiteY611" fmla="*/ 1501803 h 6858000"/>
              <a:gd name="connsiteX612" fmla="*/ 6516292 w 7467600"/>
              <a:gd name="connsiteY612" fmla="*/ 1263064 h 6858000"/>
              <a:gd name="connsiteX613" fmla="*/ 291466 w 7467600"/>
              <a:gd name="connsiteY613" fmla="*/ 1250369 h 6858000"/>
              <a:gd name="connsiteX614" fmla="*/ 323180 w 7467600"/>
              <a:gd name="connsiteY614" fmla="*/ 1435283 h 6858000"/>
              <a:gd name="connsiteX615" fmla="*/ 349381 w 7467600"/>
              <a:gd name="connsiteY615" fmla="*/ 1875041 h 6858000"/>
              <a:gd name="connsiteX616" fmla="*/ 374363 w 7467600"/>
              <a:gd name="connsiteY616" fmla="*/ 1506494 h 6858000"/>
              <a:gd name="connsiteX617" fmla="*/ 302168 w 7467600"/>
              <a:gd name="connsiteY617" fmla="*/ 1274495 h 6858000"/>
              <a:gd name="connsiteX618" fmla="*/ 291466 w 7467600"/>
              <a:gd name="connsiteY618" fmla="*/ 1250369 h 6858000"/>
              <a:gd name="connsiteX619" fmla="*/ 678222 w 7467600"/>
              <a:gd name="connsiteY619" fmla="*/ 1248670 h 6858000"/>
              <a:gd name="connsiteX620" fmla="*/ 775536 w 7467600"/>
              <a:gd name="connsiteY620" fmla="*/ 1388015 h 6858000"/>
              <a:gd name="connsiteX621" fmla="*/ 894529 w 7467600"/>
              <a:gd name="connsiteY621" fmla="*/ 1567739 h 6858000"/>
              <a:gd name="connsiteX622" fmla="*/ 948000 w 7467600"/>
              <a:gd name="connsiteY622" fmla="*/ 1663088 h 6858000"/>
              <a:gd name="connsiteX623" fmla="*/ 1006812 w 7467600"/>
              <a:gd name="connsiteY623" fmla="*/ 1767683 h 6858000"/>
              <a:gd name="connsiteX624" fmla="*/ 1149133 w 7467600"/>
              <a:gd name="connsiteY624" fmla="*/ 1971513 h 6858000"/>
              <a:gd name="connsiteX625" fmla="*/ 1333952 w 7467600"/>
              <a:gd name="connsiteY625" fmla="*/ 2251620 h 6858000"/>
              <a:gd name="connsiteX626" fmla="*/ 1337329 w 7467600"/>
              <a:gd name="connsiteY626" fmla="*/ 2258350 h 6858000"/>
              <a:gd name="connsiteX627" fmla="*/ 1014726 w 7467600"/>
              <a:gd name="connsiteY627" fmla="*/ 1615556 h 6858000"/>
              <a:gd name="connsiteX628" fmla="*/ 678222 w 7467600"/>
              <a:gd name="connsiteY628" fmla="*/ 1248670 h 6858000"/>
              <a:gd name="connsiteX629" fmla="*/ 6691602 w 7467600"/>
              <a:gd name="connsiteY629" fmla="*/ 1140573 h 6858000"/>
              <a:gd name="connsiteX630" fmla="*/ 6571100 w 7467600"/>
              <a:gd name="connsiteY630" fmla="*/ 1183662 h 6858000"/>
              <a:gd name="connsiteX631" fmla="*/ 6241687 w 7467600"/>
              <a:gd name="connsiteY631" fmla="*/ 1257600 h 6858000"/>
              <a:gd name="connsiteX632" fmla="*/ 5693009 w 7467600"/>
              <a:gd name="connsiteY632" fmla="*/ 1478256 h 6858000"/>
              <a:gd name="connsiteX633" fmla="*/ 6548420 w 7467600"/>
              <a:gd name="connsiteY633" fmla="*/ 1214599 h 6858000"/>
              <a:gd name="connsiteX634" fmla="*/ 6605473 w 7467600"/>
              <a:gd name="connsiteY634" fmla="*/ 1184686 h 6858000"/>
              <a:gd name="connsiteX635" fmla="*/ 6691602 w 7467600"/>
              <a:gd name="connsiteY635" fmla="*/ 1140573 h 6858000"/>
              <a:gd name="connsiteX636" fmla="*/ 4002475 w 7467600"/>
              <a:gd name="connsiteY636" fmla="*/ 1037802 h 6858000"/>
              <a:gd name="connsiteX637" fmla="*/ 4000324 w 7467600"/>
              <a:gd name="connsiteY637" fmla="*/ 1039362 h 6858000"/>
              <a:gd name="connsiteX638" fmla="*/ 4002862 w 7467600"/>
              <a:gd name="connsiteY638" fmla="*/ 1042866 h 6858000"/>
              <a:gd name="connsiteX639" fmla="*/ 4002475 w 7467600"/>
              <a:gd name="connsiteY639" fmla="*/ 1037802 h 6858000"/>
              <a:gd name="connsiteX640" fmla="*/ 506322 w 7467600"/>
              <a:gd name="connsiteY640" fmla="*/ 1020997 h 6858000"/>
              <a:gd name="connsiteX641" fmla="*/ 533068 w 7467600"/>
              <a:gd name="connsiteY641" fmla="*/ 1029409 h 6858000"/>
              <a:gd name="connsiteX642" fmla="*/ 1232525 w 7467600"/>
              <a:gd name="connsiteY642" fmla="*/ 1804675 h 6858000"/>
              <a:gd name="connsiteX643" fmla="*/ 1388858 w 7467600"/>
              <a:gd name="connsiteY643" fmla="*/ 2368011 h 6858000"/>
              <a:gd name="connsiteX644" fmla="*/ 1384098 w 7467600"/>
              <a:gd name="connsiteY644" fmla="*/ 2378125 h 6858000"/>
              <a:gd name="connsiteX645" fmla="*/ 1425393 w 7467600"/>
              <a:gd name="connsiteY645" fmla="*/ 2589124 h 6858000"/>
              <a:gd name="connsiteX646" fmla="*/ 1424001 w 7467600"/>
              <a:gd name="connsiteY646" fmla="*/ 2597541 h 6858000"/>
              <a:gd name="connsiteX647" fmla="*/ 2152729 w 7467600"/>
              <a:gd name="connsiteY647" fmla="*/ 2864487 h 6858000"/>
              <a:gd name="connsiteX648" fmla="*/ 2020609 w 7467600"/>
              <a:gd name="connsiteY648" fmla="*/ 2539671 h 6858000"/>
              <a:gd name="connsiteX649" fmla="*/ 2018920 w 7467600"/>
              <a:gd name="connsiteY649" fmla="*/ 2536309 h 6858000"/>
              <a:gd name="connsiteX650" fmla="*/ 1342441 w 7467600"/>
              <a:gd name="connsiteY650" fmla="*/ 1173017 h 6858000"/>
              <a:gd name="connsiteX651" fmla="*/ 1367925 w 7467600"/>
              <a:gd name="connsiteY651" fmla="*/ 1135648 h 6858000"/>
              <a:gd name="connsiteX652" fmla="*/ 1771401 w 7467600"/>
              <a:gd name="connsiteY652" fmla="*/ 1806673 h 6858000"/>
              <a:gd name="connsiteX653" fmla="*/ 1972385 w 7467600"/>
              <a:gd name="connsiteY653" fmla="*/ 2198735 h 6858000"/>
              <a:gd name="connsiteX654" fmla="*/ 2040892 w 7467600"/>
              <a:gd name="connsiteY654" fmla="*/ 2405205 h 6858000"/>
              <a:gd name="connsiteX655" fmla="*/ 2131689 w 7467600"/>
              <a:gd name="connsiteY655" fmla="*/ 1936926 h 6858000"/>
              <a:gd name="connsiteX656" fmla="*/ 2454820 w 7467600"/>
              <a:gd name="connsiteY656" fmla="*/ 1248808 h 6858000"/>
              <a:gd name="connsiteX657" fmla="*/ 2492512 w 7467600"/>
              <a:gd name="connsiteY657" fmla="*/ 1302920 h 6858000"/>
              <a:gd name="connsiteX658" fmla="*/ 2081216 w 7467600"/>
              <a:gd name="connsiteY658" fmla="*/ 2527513 h 6858000"/>
              <a:gd name="connsiteX659" fmla="*/ 2081211 w 7467600"/>
              <a:gd name="connsiteY659" fmla="*/ 2528916 h 6858000"/>
              <a:gd name="connsiteX660" fmla="*/ 2199067 w 7467600"/>
              <a:gd name="connsiteY660" fmla="*/ 2884061 h 6858000"/>
              <a:gd name="connsiteX661" fmla="*/ 3192586 w 7467600"/>
              <a:gd name="connsiteY661" fmla="*/ 3411496 h 6858000"/>
              <a:gd name="connsiteX662" fmla="*/ 3182620 w 7467600"/>
              <a:gd name="connsiteY662" fmla="*/ 3483279 h 6858000"/>
              <a:gd name="connsiteX663" fmla="*/ 2435119 w 7467600"/>
              <a:gd name="connsiteY663" fmla="*/ 3080173 h 6858000"/>
              <a:gd name="connsiteX664" fmla="*/ 2410152 w 7467600"/>
              <a:gd name="connsiteY664" fmla="*/ 3063751 h 6858000"/>
              <a:gd name="connsiteX665" fmla="*/ 2408099 w 7467600"/>
              <a:gd name="connsiteY665" fmla="*/ 3064403 h 6858000"/>
              <a:gd name="connsiteX666" fmla="*/ 2407218 w 7467600"/>
              <a:gd name="connsiteY666" fmla="*/ 3070324 h 6858000"/>
              <a:gd name="connsiteX667" fmla="*/ 2380138 w 7467600"/>
              <a:gd name="connsiteY667" fmla="*/ 3099341 h 6858000"/>
              <a:gd name="connsiteX668" fmla="*/ 1765923 w 7467600"/>
              <a:gd name="connsiteY668" fmla="*/ 3581043 h 6858000"/>
              <a:gd name="connsiteX669" fmla="*/ 1702258 w 7467600"/>
              <a:gd name="connsiteY669" fmla="*/ 3612286 h 6858000"/>
              <a:gd name="connsiteX670" fmla="*/ 1538370 w 7467600"/>
              <a:gd name="connsiteY670" fmla="*/ 3811804 h 6858000"/>
              <a:gd name="connsiteX671" fmla="*/ 542867 w 7467600"/>
              <a:gd name="connsiteY671" fmla="*/ 4944092 h 6858000"/>
              <a:gd name="connsiteX672" fmla="*/ 515800 w 7467600"/>
              <a:gd name="connsiteY672" fmla="*/ 4862180 h 6858000"/>
              <a:gd name="connsiteX673" fmla="*/ 909145 w 7467600"/>
              <a:gd name="connsiteY673" fmla="*/ 4199225 h 6858000"/>
              <a:gd name="connsiteX674" fmla="*/ 1214067 w 7467600"/>
              <a:gd name="connsiteY674" fmla="*/ 3908561 h 6858000"/>
              <a:gd name="connsiteX675" fmla="*/ 640967 w 7467600"/>
              <a:gd name="connsiteY675" fmla="*/ 4105601 h 6858000"/>
              <a:gd name="connsiteX676" fmla="*/ 112563 w 7467600"/>
              <a:gd name="connsiteY676" fmla="*/ 4396952 h 6858000"/>
              <a:gd name="connsiteX677" fmla="*/ 0 w 7467600"/>
              <a:gd name="connsiteY677" fmla="*/ 4466006 h 6858000"/>
              <a:gd name="connsiteX678" fmla="*/ 0 w 7467600"/>
              <a:gd name="connsiteY678" fmla="*/ 4233763 h 6858000"/>
              <a:gd name="connsiteX679" fmla="*/ 36881 w 7467600"/>
              <a:gd name="connsiteY679" fmla="*/ 4200118 h 6858000"/>
              <a:gd name="connsiteX680" fmla="*/ 910534 w 7467600"/>
              <a:gd name="connsiteY680" fmla="*/ 3629753 h 6858000"/>
              <a:gd name="connsiteX681" fmla="*/ 1578717 w 7467600"/>
              <a:gd name="connsiteY681" fmla="*/ 3575982 h 6858000"/>
              <a:gd name="connsiteX682" fmla="*/ 2338780 w 7467600"/>
              <a:gd name="connsiteY682" fmla="*/ 3033725 h 6858000"/>
              <a:gd name="connsiteX683" fmla="*/ 1807991 w 7467600"/>
              <a:gd name="connsiteY683" fmla="*/ 2807184 h 6858000"/>
              <a:gd name="connsiteX684" fmla="*/ 1416358 w 7467600"/>
              <a:gd name="connsiteY684" fmla="*/ 3112571 h 6858000"/>
              <a:gd name="connsiteX685" fmla="*/ 939066 w 7467600"/>
              <a:gd name="connsiteY685" fmla="*/ 3378798 h 6858000"/>
              <a:gd name="connsiteX686" fmla="*/ 115099 w 7467600"/>
              <a:gd name="connsiteY686" fmla="*/ 3607650 h 6858000"/>
              <a:gd name="connsiteX687" fmla="*/ 97284 w 7467600"/>
              <a:gd name="connsiteY687" fmla="*/ 3520393 h 6858000"/>
              <a:gd name="connsiteX688" fmla="*/ 922050 w 7467600"/>
              <a:gd name="connsiteY688" fmla="*/ 3074867 h 6858000"/>
              <a:gd name="connsiteX689" fmla="*/ 1405265 w 7467600"/>
              <a:gd name="connsiteY689" fmla="*/ 3016319 h 6858000"/>
              <a:gd name="connsiteX690" fmla="*/ 1407512 w 7467600"/>
              <a:gd name="connsiteY690" fmla="*/ 3018001 h 6858000"/>
              <a:gd name="connsiteX691" fmla="*/ 1726266 w 7467600"/>
              <a:gd name="connsiteY691" fmla="*/ 2777274 h 6858000"/>
              <a:gd name="connsiteX692" fmla="*/ 625390 w 7467600"/>
              <a:gd name="connsiteY692" fmla="*/ 2514541 h 6858000"/>
              <a:gd name="connsiteX693" fmla="*/ 619799 w 7467600"/>
              <a:gd name="connsiteY693" fmla="*/ 2527180 h 6858000"/>
              <a:gd name="connsiteX694" fmla="*/ 310030 w 7467600"/>
              <a:gd name="connsiteY694" fmla="*/ 2771818 h 6858000"/>
              <a:gd name="connsiteX695" fmla="*/ 173877 w 7467600"/>
              <a:gd name="connsiteY695" fmla="*/ 2937056 h 6858000"/>
              <a:gd name="connsiteX696" fmla="*/ 77889 w 7467600"/>
              <a:gd name="connsiteY696" fmla="*/ 3138440 h 6858000"/>
              <a:gd name="connsiteX697" fmla="*/ 0 w 7467600"/>
              <a:gd name="connsiteY697" fmla="*/ 3271395 h 6858000"/>
              <a:gd name="connsiteX698" fmla="*/ 0 w 7467600"/>
              <a:gd name="connsiteY698" fmla="*/ 3153002 h 6858000"/>
              <a:gd name="connsiteX699" fmla="*/ 2386 w 7467600"/>
              <a:gd name="connsiteY699" fmla="*/ 3149203 h 6858000"/>
              <a:gd name="connsiteX700" fmla="*/ 89753 w 7467600"/>
              <a:gd name="connsiteY700" fmla="*/ 2987702 h 6858000"/>
              <a:gd name="connsiteX701" fmla="*/ 76869 w 7467600"/>
              <a:gd name="connsiteY701" fmla="*/ 3005404 h 6858000"/>
              <a:gd name="connsiteX702" fmla="*/ 32049 w 7467600"/>
              <a:gd name="connsiteY702" fmla="*/ 3065814 h 6858000"/>
              <a:gd name="connsiteX703" fmla="*/ 0 w 7467600"/>
              <a:gd name="connsiteY703" fmla="*/ 3108744 h 6858000"/>
              <a:gd name="connsiteX704" fmla="*/ 0 w 7467600"/>
              <a:gd name="connsiteY704" fmla="*/ 3058059 h 6858000"/>
              <a:gd name="connsiteX705" fmla="*/ 7610 w 7467600"/>
              <a:gd name="connsiteY705" fmla="*/ 3047889 h 6858000"/>
              <a:gd name="connsiteX706" fmla="*/ 52419 w 7467600"/>
              <a:gd name="connsiteY706" fmla="*/ 2987479 h 6858000"/>
              <a:gd name="connsiteX707" fmla="*/ 59142 w 7467600"/>
              <a:gd name="connsiteY707" fmla="*/ 2978488 h 6858000"/>
              <a:gd name="connsiteX708" fmla="*/ 0 w 7467600"/>
              <a:gd name="connsiteY708" fmla="*/ 3015334 h 6858000"/>
              <a:gd name="connsiteX709" fmla="*/ 0 w 7467600"/>
              <a:gd name="connsiteY709" fmla="*/ 2914286 h 6858000"/>
              <a:gd name="connsiteX710" fmla="*/ 36383 w 7467600"/>
              <a:gd name="connsiteY710" fmla="*/ 2901128 h 6858000"/>
              <a:gd name="connsiteX711" fmla="*/ 156329 w 7467600"/>
              <a:gd name="connsiteY711" fmla="*/ 2840533 h 6858000"/>
              <a:gd name="connsiteX712" fmla="*/ 358355 w 7467600"/>
              <a:gd name="connsiteY712" fmla="*/ 2620471 h 6858000"/>
              <a:gd name="connsiteX713" fmla="*/ 510577 w 7467600"/>
              <a:gd name="connsiteY713" fmla="*/ 2501244 h 6858000"/>
              <a:gd name="connsiteX714" fmla="*/ 211967 w 7467600"/>
              <a:gd name="connsiteY714" fmla="*/ 2479171 h 6858000"/>
              <a:gd name="connsiteX715" fmla="*/ 0 w 7467600"/>
              <a:gd name="connsiteY715" fmla="*/ 2476398 h 6858000"/>
              <a:gd name="connsiteX716" fmla="*/ 0 w 7467600"/>
              <a:gd name="connsiteY716" fmla="*/ 2389189 h 6858000"/>
              <a:gd name="connsiteX717" fmla="*/ 103062 w 7467600"/>
              <a:gd name="connsiteY717" fmla="*/ 2389518 h 6858000"/>
              <a:gd name="connsiteX718" fmla="*/ 510734 w 7467600"/>
              <a:gd name="connsiteY718" fmla="*/ 2416201 h 6858000"/>
              <a:gd name="connsiteX719" fmla="*/ 279257 w 7467600"/>
              <a:gd name="connsiteY719" fmla="*/ 2092102 h 6858000"/>
              <a:gd name="connsiteX720" fmla="*/ 65265 w 7467600"/>
              <a:gd name="connsiteY720" fmla="*/ 2006049 h 6858000"/>
              <a:gd name="connsiteX721" fmla="*/ 0 w 7467600"/>
              <a:gd name="connsiteY721" fmla="*/ 1982532 h 6858000"/>
              <a:gd name="connsiteX722" fmla="*/ 0 w 7467600"/>
              <a:gd name="connsiteY722" fmla="*/ 1912789 h 6858000"/>
              <a:gd name="connsiteX723" fmla="*/ 97460 w 7467600"/>
              <a:gd name="connsiteY723" fmla="*/ 1953725 h 6858000"/>
              <a:gd name="connsiteX724" fmla="*/ 221272 w 7467600"/>
              <a:gd name="connsiteY724" fmla="*/ 1980766 h 6858000"/>
              <a:gd name="connsiteX725" fmla="*/ 116765 w 7467600"/>
              <a:gd name="connsiteY725" fmla="*/ 1911033 h 6858000"/>
              <a:gd name="connsiteX726" fmla="*/ 16405 w 7467600"/>
              <a:gd name="connsiteY726" fmla="*/ 1803412 h 6858000"/>
              <a:gd name="connsiteX727" fmla="*/ 0 w 7467600"/>
              <a:gd name="connsiteY727" fmla="*/ 1784777 h 6858000"/>
              <a:gd name="connsiteX728" fmla="*/ 0 w 7467600"/>
              <a:gd name="connsiteY728" fmla="*/ 1740082 h 6858000"/>
              <a:gd name="connsiteX729" fmla="*/ 39394 w 7467600"/>
              <a:gd name="connsiteY729" fmla="*/ 1784856 h 6858000"/>
              <a:gd name="connsiteX730" fmla="*/ 135813 w 7467600"/>
              <a:gd name="connsiteY730" fmla="*/ 1888838 h 6858000"/>
              <a:gd name="connsiteX731" fmla="*/ 242575 w 7467600"/>
              <a:gd name="connsiteY731" fmla="*/ 1958841 h 6858000"/>
              <a:gd name="connsiteX732" fmla="*/ 82197 w 7467600"/>
              <a:gd name="connsiteY732" fmla="*/ 1754826 h 6858000"/>
              <a:gd name="connsiteX733" fmla="*/ 0 w 7467600"/>
              <a:gd name="connsiteY733" fmla="*/ 1679650 h 6858000"/>
              <a:gd name="connsiteX734" fmla="*/ 0 w 7467600"/>
              <a:gd name="connsiteY734" fmla="*/ 1602463 h 6858000"/>
              <a:gd name="connsiteX735" fmla="*/ 84689 w 7467600"/>
              <a:gd name="connsiteY735" fmla="*/ 1677442 h 6858000"/>
              <a:gd name="connsiteX736" fmla="*/ 298437 w 7467600"/>
              <a:gd name="connsiteY736" fmla="*/ 1968019 h 6858000"/>
              <a:gd name="connsiteX737" fmla="*/ 227269 w 7467600"/>
              <a:gd name="connsiteY737" fmla="*/ 1114064 h 6858000"/>
              <a:gd name="connsiteX738" fmla="*/ 248003 w 7467600"/>
              <a:gd name="connsiteY738" fmla="*/ 1089613 h 6858000"/>
              <a:gd name="connsiteX739" fmla="*/ 427020 w 7467600"/>
              <a:gd name="connsiteY739" fmla="*/ 1619803 h 6858000"/>
              <a:gd name="connsiteX740" fmla="*/ 340345 w 7467600"/>
              <a:gd name="connsiteY740" fmla="*/ 2027739 h 6858000"/>
              <a:gd name="connsiteX741" fmla="*/ 360865 w 7467600"/>
              <a:gd name="connsiteY741" fmla="*/ 2044827 h 6858000"/>
              <a:gd name="connsiteX742" fmla="*/ 560414 w 7467600"/>
              <a:gd name="connsiteY742" fmla="*/ 2421457 h 6858000"/>
              <a:gd name="connsiteX743" fmla="*/ 1359703 w 7467600"/>
              <a:gd name="connsiteY743" fmla="*/ 2578554 h 6858000"/>
              <a:gd name="connsiteX744" fmla="*/ 1359422 w 7467600"/>
              <a:gd name="connsiteY744" fmla="*/ 2577994 h 6858000"/>
              <a:gd name="connsiteX745" fmla="*/ 828701 w 7467600"/>
              <a:gd name="connsiteY745" fmla="*/ 1839520 h 6858000"/>
              <a:gd name="connsiteX746" fmla="*/ 494427 w 7467600"/>
              <a:gd name="connsiteY746" fmla="*/ 1092333 h 6858000"/>
              <a:gd name="connsiteX747" fmla="*/ 506322 w 7467600"/>
              <a:gd name="connsiteY747" fmla="*/ 1020997 h 6858000"/>
              <a:gd name="connsiteX748" fmla="*/ 4570198 w 7467600"/>
              <a:gd name="connsiteY748" fmla="*/ 978081 h 6858000"/>
              <a:gd name="connsiteX749" fmla="*/ 4523691 w 7467600"/>
              <a:gd name="connsiteY749" fmla="*/ 1127776 h 6858000"/>
              <a:gd name="connsiteX750" fmla="*/ 4509875 w 7467600"/>
              <a:gd name="connsiteY750" fmla="*/ 1167552 h 6858000"/>
              <a:gd name="connsiteX751" fmla="*/ 4478168 w 7467600"/>
              <a:gd name="connsiteY751" fmla="*/ 1260735 h 6858000"/>
              <a:gd name="connsiteX752" fmla="*/ 4409309 w 7467600"/>
              <a:gd name="connsiteY752" fmla="*/ 1666996 h 6858000"/>
              <a:gd name="connsiteX753" fmla="*/ 4370031 w 7467600"/>
              <a:gd name="connsiteY753" fmla="*/ 1955666 h 6858000"/>
              <a:gd name="connsiteX754" fmla="*/ 4570198 w 7467600"/>
              <a:gd name="connsiteY754" fmla="*/ 978081 h 6858000"/>
              <a:gd name="connsiteX755" fmla="*/ 4557898 w 7467600"/>
              <a:gd name="connsiteY755" fmla="*/ 900011 h 6858000"/>
              <a:gd name="connsiteX756" fmla="*/ 4344840 w 7467600"/>
              <a:gd name="connsiteY756" fmla="*/ 1922038 h 6858000"/>
              <a:gd name="connsiteX757" fmla="*/ 4378710 w 7467600"/>
              <a:gd name="connsiteY757" fmla="*/ 1665516 h 6858000"/>
              <a:gd name="connsiteX758" fmla="*/ 4448798 w 7467600"/>
              <a:gd name="connsiteY758" fmla="*/ 1253024 h 6858000"/>
              <a:gd name="connsiteX759" fmla="*/ 4480315 w 7467600"/>
              <a:gd name="connsiteY759" fmla="*/ 1158454 h 6858000"/>
              <a:gd name="connsiteX760" fmla="*/ 4494133 w 7467600"/>
              <a:gd name="connsiteY760" fmla="*/ 1118676 h 6858000"/>
              <a:gd name="connsiteX761" fmla="*/ 4557898 w 7467600"/>
              <a:gd name="connsiteY761" fmla="*/ 900011 h 6858000"/>
              <a:gd name="connsiteX762" fmla="*/ 5870151 w 7467600"/>
              <a:gd name="connsiteY762" fmla="*/ 898890 h 6858000"/>
              <a:gd name="connsiteX763" fmla="*/ 5861335 w 7467600"/>
              <a:gd name="connsiteY763" fmla="*/ 899177 h 6858000"/>
              <a:gd name="connsiteX764" fmla="*/ 5843702 w 7467600"/>
              <a:gd name="connsiteY764" fmla="*/ 899748 h 6858000"/>
              <a:gd name="connsiteX765" fmla="*/ 5651107 w 7467600"/>
              <a:gd name="connsiteY765" fmla="*/ 920306 h 6858000"/>
              <a:gd name="connsiteX766" fmla="*/ 5459407 w 7467600"/>
              <a:gd name="connsiteY766" fmla="*/ 940975 h 6858000"/>
              <a:gd name="connsiteX767" fmla="*/ 5374846 w 7467600"/>
              <a:gd name="connsiteY767" fmla="*/ 941988 h 6858000"/>
              <a:gd name="connsiteX768" fmla="*/ 5256105 w 7467600"/>
              <a:gd name="connsiteY768" fmla="*/ 945632 h 6858000"/>
              <a:gd name="connsiteX769" fmla="*/ 5107071 w 7467600"/>
              <a:gd name="connsiteY769" fmla="*/ 969720 h 6858000"/>
              <a:gd name="connsiteX770" fmla="*/ 4998681 w 7467600"/>
              <a:gd name="connsiteY770" fmla="*/ 988771 h 6858000"/>
              <a:gd name="connsiteX771" fmla="*/ 5870151 w 7467600"/>
              <a:gd name="connsiteY771" fmla="*/ 898890 h 6858000"/>
              <a:gd name="connsiteX772" fmla="*/ 5504425 w 7467600"/>
              <a:gd name="connsiteY772" fmla="*/ 848067 h 6858000"/>
              <a:gd name="connsiteX773" fmla="*/ 4968849 w 7467600"/>
              <a:gd name="connsiteY773" fmla="*/ 962318 h 6858000"/>
              <a:gd name="connsiteX774" fmla="*/ 5104039 w 7467600"/>
              <a:gd name="connsiteY774" fmla="*/ 940634 h 6858000"/>
              <a:gd name="connsiteX775" fmla="*/ 5256311 w 7467600"/>
              <a:gd name="connsiteY775" fmla="*/ 916490 h 6858000"/>
              <a:gd name="connsiteX776" fmla="*/ 5377381 w 7467600"/>
              <a:gd name="connsiteY776" fmla="*/ 912671 h 6858000"/>
              <a:gd name="connsiteX777" fmla="*/ 5460148 w 7467600"/>
              <a:gd name="connsiteY777" fmla="*/ 911442 h 6858000"/>
              <a:gd name="connsiteX778" fmla="*/ 5648971 w 7467600"/>
              <a:gd name="connsiteY778" fmla="*/ 891331 h 6858000"/>
              <a:gd name="connsiteX779" fmla="*/ 5844807 w 7467600"/>
              <a:gd name="connsiteY779" fmla="*/ 870718 h 6858000"/>
              <a:gd name="connsiteX780" fmla="*/ 5862975 w 7467600"/>
              <a:gd name="connsiteY780" fmla="*/ 869756 h 6858000"/>
              <a:gd name="connsiteX781" fmla="*/ 5920887 w 7467600"/>
              <a:gd name="connsiteY781" fmla="*/ 865929 h 6858000"/>
              <a:gd name="connsiteX782" fmla="*/ 5504425 w 7467600"/>
              <a:gd name="connsiteY782" fmla="*/ 848067 h 6858000"/>
              <a:gd name="connsiteX783" fmla="*/ 3607114 w 7467600"/>
              <a:gd name="connsiteY783" fmla="*/ 467441 h 6858000"/>
              <a:gd name="connsiteX784" fmla="*/ 3296242 w 7467600"/>
              <a:gd name="connsiteY784" fmla="*/ 807991 h 6858000"/>
              <a:gd name="connsiteX785" fmla="*/ 3174674 w 7467600"/>
              <a:gd name="connsiteY785" fmla="*/ 919759 h 6858000"/>
              <a:gd name="connsiteX786" fmla="*/ 3042978 w 7467600"/>
              <a:gd name="connsiteY786" fmla="*/ 1054894 h 6858000"/>
              <a:gd name="connsiteX787" fmla="*/ 2968914 w 7467600"/>
              <a:gd name="connsiteY787" fmla="*/ 1133756 h 6858000"/>
              <a:gd name="connsiteX788" fmla="*/ 3103823 w 7467600"/>
              <a:gd name="connsiteY788" fmla="*/ 1026814 h 6858000"/>
              <a:gd name="connsiteX789" fmla="*/ 3607114 w 7467600"/>
              <a:gd name="connsiteY789" fmla="*/ 467441 h 6858000"/>
              <a:gd name="connsiteX790" fmla="*/ 3744487 w 7467600"/>
              <a:gd name="connsiteY790" fmla="*/ 383136 h 6858000"/>
              <a:gd name="connsiteX791" fmla="*/ 3970213 w 7467600"/>
              <a:gd name="connsiteY791" fmla="*/ 995559 h 6858000"/>
              <a:gd name="connsiteX792" fmla="*/ 3744487 w 7467600"/>
              <a:gd name="connsiteY792" fmla="*/ 383136 h 6858000"/>
              <a:gd name="connsiteX793" fmla="*/ 3624562 w 7467600"/>
              <a:gd name="connsiteY793" fmla="*/ 367041 h 6858000"/>
              <a:gd name="connsiteX794" fmla="*/ 3489712 w 7467600"/>
              <a:gd name="connsiteY794" fmla="*/ 485386 h 6858000"/>
              <a:gd name="connsiteX795" fmla="*/ 3182994 w 7467600"/>
              <a:gd name="connsiteY795" fmla="*/ 828265 h 6858000"/>
              <a:gd name="connsiteX796" fmla="*/ 2892114 w 7467600"/>
              <a:gd name="connsiteY796" fmla="*/ 1172635 h 6858000"/>
              <a:gd name="connsiteX797" fmla="*/ 3021459 w 7467600"/>
              <a:gd name="connsiteY797" fmla="*/ 1035385 h 6858000"/>
              <a:gd name="connsiteX798" fmla="*/ 3153873 w 7467600"/>
              <a:gd name="connsiteY798" fmla="*/ 898971 h 6858000"/>
              <a:gd name="connsiteX799" fmla="*/ 3276511 w 7467600"/>
              <a:gd name="connsiteY799" fmla="*/ 786423 h 6858000"/>
              <a:gd name="connsiteX800" fmla="*/ 3584154 w 7467600"/>
              <a:gd name="connsiteY800" fmla="*/ 448218 h 6858000"/>
              <a:gd name="connsiteX801" fmla="*/ 3624562 w 7467600"/>
              <a:gd name="connsiteY801" fmla="*/ 367041 h 6858000"/>
              <a:gd name="connsiteX802" fmla="*/ 3766672 w 7467600"/>
              <a:gd name="connsiteY802" fmla="*/ 359429 h 6858000"/>
              <a:gd name="connsiteX803" fmla="*/ 3996338 w 7467600"/>
              <a:gd name="connsiteY803" fmla="*/ 968237 h 6858000"/>
              <a:gd name="connsiteX804" fmla="*/ 3766672 w 7467600"/>
              <a:gd name="connsiteY804" fmla="*/ 359429 h 6858000"/>
              <a:gd name="connsiteX805" fmla="*/ 5805386 w 7467600"/>
              <a:gd name="connsiteY805" fmla="*/ 239240 h 6858000"/>
              <a:gd name="connsiteX806" fmla="*/ 5736947 w 7467600"/>
              <a:gd name="connsiteY806" fmla="*/ 261367 h 6858000"/>
              <a:gd name="connsiteX807" fmla="*/ 5427012 w 7467600"/>
              <a:gd name="connsiteY807" fmla="*/ 311272 h 6858000"/>
              <a:gd name="connsiteX808" fmla="*/ 5147818 w 7467600"/>
              <a:gd name="connsiteY808" fmla="*/ 322112 h 6858000"/>
              <a:gd name="connsiteX809" fmla="*/ 5060854 w 7467600"/>
              <a:gd name="connsiteY809" fmla="*/ 311882 h 6858000"/>
              <a:gd name="connsiteX810" fmla="*/ 4945989 w 7467600"/>
              <a:gd name="connsiteY810" fmla="*/ 300516 h 6858000"/>
              <a:gd name="connsiteX811" fmla="*/ 5410479 w 7467600"/>
              <a:gd name="connsiteY811" fmla="*/ 348434 h 6858000"/>
              <a:gd name="connsiteX812" fmla="*/ 5805386 w 7467600"/>
              <a:gd name="connsiteY812" fmla="*/ 239240 h 6858000"/>
              <a:gd name="connsiteX813" fmla="*/ 5905192 w 7467600"/>
              <a:gd name="connsiteY813" fmla="*/ 163079 h 6858000"/>
              <a:gd name="connsiteX814" fmla="*/ 5865655 w 7467600"/>
              <a:gd name="connsiteY814" fmla="*/ 171901 h 6858000"/>
              <a:gd name="connsiteX815" fmla="*/ 5259740 w 7467600"/>
              <a:gd name="connsiteY815" fmla="*/ 257013 h 6858000"/>
              <a:gd name="connsiteX816" fmla="*/ 5208466 w 7467600"/>
              <a:gd name="connsiteY816" fmla="*/ 257550 h 6858000"/>
              <a:gd name="connsiteX817" fmla="*/ 4980204 w 7467600"/>
              <a:gd name="connsiteY817" fmla="*/ 271903 h 6858000"/>
              <a:gd name="connsiteX818" fmla="*/ 5068068 w 7467600"/>
              <a:gd name="connsiteY818" fmla="*/ 282244 h 6858000"/>
              <a:gd name="connsiteX819" fmla="*/ 5153231 w 7467600"/>
              <a:gd name="connsiteY819" fmla="*/ 292240 h 6858000"/>
              <a:gd name="connsiteX820" fmla="*/ 5426491 w 7467600"/>
              <a:gd name="connsiteY820" fmla="*/ 281128 h 6858000"/>
              <a:gd name="connsiteX821" fmla="*/ 5731212 w 7467600"/>
              <a:gd name="connsiteY821" fmla="*/ 231951 h 6858000"/>
              <a:gd name="connsiteX822" fmla="*/ 5905192 w 7467600"/>
              <a:gd name="connsiteY822" fmla="*/ 163079 h 6858000"/>
              <a:gd name="connsiteX823" fmla="*/ 5944437 w 7467600"/>
              <a:gd name="connsiteY823" fmla="*/ 113829 h 6858000"/>
              <a:gd name="connsiteX824" fmla="*/ 5825032 w 7467600"/>
              <a:gd name="connsiteY824" fmla="*/ 146405 h 6858000"/>
              <a:gd name="connsiteX825" fmla="*/ 4955599 w 7467600"/>
              <a:gd name="connsiteY825" fmla="*/ 247008 h 6858000"/>
              <a:gd name="connsiteX826" fmla="*/ 5210104 w 7467600"/>
              <a:gd name="connsiteY826" fmla="*/ 228123 h 6858000"/>
              <a:gd name="connsiteX827" fmla="*/ 5261015 w 7467600"/>
              <a:gd name="connsiteY827" fmla="*/ 227087 h 6858000"/>
              <a:gd name="connsiteX828" fmla="*/ 5861181 w 7467600"/>
              <a:gd name="connsiteY828" fmla="*/ 143093 h 6858000"/>
              <a:gd name="connsiteX829" fmla="*/ 5961252 w 7467600"/>
              <a:gd name="connsiteY829" fmla="*/ 114820 h 6858000"/>
              <a:gd name="connsiteX830" fmla="*/ 5944437 w 7467600"/>
              <a:gd name="connsiteY830" fmla="*/ 113829 h 6858000"/>
              <a:gd name="connsiteX831" fmla="*/ 3882765 w 7467600"/>
              <a:gd name="connsiteY831" fmla="*/ 0 h 6858000"/>
              <a:gd name="connsiteX832" fmla="*/ 3995099 w 7467600"/>
              <a:gd name="connsiteY832" fmla="*/ 0 h 6858000"/>
              <a:gd name="connsiteX833" fmla="*/ 4163818 w 7467600"/>
              <a:gd name="connsiteY833" fmla="*/ 234104 h 6858000"/>
              <a:gd name="connsiteX834" fmla="*/ 4172099 w 7467600"/>
              <a:gd name="connsiteY834" fmla="*/ 234207 h 6858000"/>
              <a:gd name="connsiteX835" fmla="*/ 4784282 w 7467600"/>
              <a:gd name="connsiteY835" fmla="*/ 276561 h 6858000"/>
              <a:gd name="connsiteX836" fmla="*/ 4801687 w 7467600"/>
              <a:gd name="connsiteY836" fmla="*/ 267764 h 6858000"/>
              <a:gd name="connsiteX837" fmla="*/ 6082788 w 7467600"/>
              <a:gd name="connsiteY837" fmla="*/ 64119 h 6858000"/>
              <a:gd name="connsiteX838" fmla="*/ 6099442 w 7467600"/>
              <a:gd name="connsiteY838" fmla="*/ 82568 h 6858000"/>
              <a:gd name="connsiteX839" fmla="*/ 4804137 w 7467600"/>
              <a:gd name="connsiteY839" fmla="*/ 320931 h 6858000"/>
              <a:gd name="connsiteX840" fmla="*/ 4227047 w 7467600"/>
              <a:gd name="connsiteY840" fmla="*/ 313415 h 6858000"/>
              <a:gd name="connsiteX841" fmla="*/ 4346041 w 7467600"/>
              <a:gd name="connsiteY841" fmla="*/ 456086 h 6858000"/>
              <a:gd name="connsiteX842" fmla="*/ 4870967 w 7467600"/>
              <a:gd name="connsiteY842" fmla="*/ 963061 h 6858000"/>
              <a:gd name="connsiteX843" fmla="*/ 4889647 w 7467600"/>
              <a:gd name="connsiteY843" fmla="*/ 957147 h 6858000"/>
              <a:gd name="connsiteX844" fmla="*/ 5422504 w 7467600"/>
              <a:gd name="connsiteY844" fmla="*/ 805191 h 6858000"/>
              <a:gd name="connsiteX845" fmla="*/ 6087656 w 7467600"/>
              <a:gd name="connsiteY845" fmla="*/ 826703 h 6858000"/>
              <a:gd name="connsiteX846" fmla="*/ 6058717 w 7467600"/>
              <a:gd name="connsiteY846" fmla="*/ 865992 h 6858000"/>
              <a:gd name="connsiteX847" fmla="*/ 4974153 w 7467600"/>
              <a:gd name="connsiteY847" fmla="*/ 1045456 h 6858000"/>
              <a:gd name="connsiteX848" fmla="*/ 5627835 w 7467600"/>
              <a:gd name="connsiteY848" fmla="*/ 1472077 h 6858000"/>
              <a:gd name="connsiteX849" fmla="*/ 5629817 w 7467600"/>
              <a:gd name="connsiteY849" fmla="*/ 1471412 h 6858000"/>
              <a:gd name="connsiteX850" fmla="*/ 5634124 w 7467600"/>
              <a:gd name="connsiteY850" fmla="*/ 1470572 h 6858000"/>
              <a:gd name="connsiteX851" fmla="*/ 5755832 w 7467600"/>
              <a:gd name="connsiteY851" fmla="*/ 1383886 h 6858000"/>
              <a:gd name="connsiteX852" fmla="*/ 6014186 w 7467600"/>
              <a:gd name="connsiteY852" fmla="*/ 1279799 h 6858000"/>
              <a:gd name="connsiteX853" fmla="*/ 6901619 w 7467600"/>
              <a:gd name="connsiteY853" fmla="*/ 1047874 h 6858000"/>
              <a:gd name="connsiteX854" fmla="*/ 6931566 w 7467600"/>
              <a:gd name="connsiteY854" fmla="*/ 1062034 h 6858000"/>
              <a:gd name="connsiteX855" fmla="*/ 5790982 w 7467600"/>
              <a:gd name="connsiteY855" fmla="*/ 1561380 h 6858000"/>
              <a:gd name="connsiteX856" fmla="*/ 6188971 w 7467600"/>
              <a:gd name="connsiteY856" fmla="*/ 1755168 h 6858000"/>
              <a:gd name="connsiteX857" fmla="*/ 6202446 w 7467600"/>
              <a:gd name="connsiteY857" fmla="*/ 1752268 h 6858000"/>
              <a:gd name="connsiteX858" fmla="*/ 7179560 w 7467600"/>
              <a:gd name="connsiteY858" fmla="*/ 1467551 h 6858000"/>
              <a:gd name="connsiteX859" fmla="*/ 7158730 w 7467600"/>
              <a:gd name="connsiteY859" fmla="*/ 1507835 h 6858000"/>
              <a:gd name="connsiteX860" fmla="*/ 6326959 w 7467600"/>
              <a:gd name="connsiteY860" fmla="*/ 1817686 h 6858000"/>
              <a:gd name="connsiteX861" fmla="*/ 6537433 w 7467600"/>
              <a:gd name="connsiteY861" fmla="*/ 1907790 h 6858000"/>
              <a:gd name="connsiteX862" fmla="*/ 6550221 w 7467600"/>
              <a:gd name="connsiteY862" fmla="*/ 1910729 h 6858000"/>
              <a:gd name="connsiteX863" fmla="*/ 6964438 w 7467600"/>
              <a:gd name="connsiteY863" fmla="*/ 2209505 h 6858000"/>
              <a:gd name="connsiteX864" fmla="*/ 7367862 w 7467600"/>
              <a:gd name="connsiteY864" fmla="*/ 2806833 h 6858000"/>
              <a:gd name="connsiteX865" fmla="*/ 7364329 w 7467600"/>
              <a:gd name="connsiteY865" fmla="*/ 2826907 h 6858000"/>
              <a:gd name="connsiteX866" fmla="*/ 7290545 w 7467600"/>
              <a:gd name="connsiteY866" fmla="*/ 2850663 h 6858000"/>
              <a:gd name="connsiteX867" fmla="*/ 6472036 w 7467600"/>
              <a:gd name="connsiteY867" fmla="*/ 1959003 h 6858000"/>
              <a:gd name="connsiteX868" fmla="*/ 5792897 w 7467600"/>
              <a:gd name="connsiteY868" fmla="*/ 1647747 h 6858000"/>
              <a:gd name="connsiteX869" fmla="*/ 5842751 w 7467600"/>
              <a:gd name="connsiteY869" fmla="*/ 1816112 h 6858000"/>
              <a:gd name="connsiteX870" fmla="*/ 5847424 w 7467600"/>
              <a:gd name="connsiteY870" fmla="*/ 1815776 h 6858000"/>
              <a:gd name="connsiteX871" fmla="*/ 6399821 w 7467600"/>
              <a:gd name="connsiteY871" fmla="*/ 2344799 h 6858000"/>
              <a:gd name="connsiteX872" fmla="*/ 6323232 w 7467600"/>
              <a:gd name="connsiteY872" fmla="*/ 2389634 h 6858000"/>
              <a:gd name="connsiteX873" fmla="*/ 5942958 w 7467600"/>
              <a:gd name="connsiteY873" fmla="*/ 2077708 h 6858000"/>
              <a:gd name="connsiteX874" fmla="*/ 5921559 w 7467600"/>
              <a:gd name="connsiteY874" fmla="*/ 2378596 h 6858000"/>
              <a:gd name="connsiteX875" fmla="*/ 5817651 w 7467600"/>
              <a:gd name="connsiteY875" fmla="*/ 3023919 h 6858000"/>
              <a:gd name="connsiteX876" fmla="*/ 5729634 w 7467600"/>
              <a:gd name="connsiteY876" fmla="*/ 3051849 h 6858000"/>
              <a:gd name="connsiteX877" fmla="*/ 5611018 w 7467600"/>
              <a:gd name="connsiteY877" fmla="*/ 2316769 h 6858000"/>
              <a:gd name="connsiteX878" fmla="*/ 5687608 w 7467600"/>
              <a:gd name="connsiteY878" fmla="*/ 2039972 h 6858000"/>
              <a:gd name="connsiteX879" fmla="*/ 5657554 w 7467600"/>
              <a:gd name="connsiteY879" fmla="*/ 1576445 h 6858000"/>
              <a:gd name="connsiteX880" fmla="*/ 5150475 w 7467600"/>
              <a:gd name="connsiteY880" fmla="*/ 1274012 h 6858000"/>
              <a:gd name="connsiteX881" fmla="*/ 5349142 w 7467600"/>
              <a:gd name="connsiteY881" fmla="*/ 2204405 h 6858000"/>
              <a:gd name="connsiteX882" fmla="*/ 5262214 w 7467600"/>
              <a:gd name="connsiteY882" fmla="*/ 2233836 h 6858000"/>
              <a:gd name="connsiteX883" fmla="*/ 4981539 w 7467600"/>
              <a:gd name="connsiteY883" fmla="*/ 1542201 h 6858000"/>
              <a:gd name="connsiteX884" fmla="*/ 4958461 w 7467600"/>
              <a:gd name="connsiteY884" fmla="*/ 1136957 h 6858000"/>
              <a:gd name="connsiteX885" fmla="*/ 4655015 w 7467600"/>
              <a:gd name="connsiteY885" fmla="*/ 891426 h 6858000"/>
              <a:gd name="connsiteX886" fmla="*/ 4348002 w 7467600"/>
              <a:gd name="connsiteY886" fmla="*/ 2205895 h 6858000"/>
              <a:gd name="connsiteX887" fmla="*/ 4262250 w 7467600"/>
              <a:gd name="connsiteY887" fmla="*/ 2219972 h 6858000"/>
              <a:gd name="connsiteX888" fmla="*/ 4550611 w 7467600"/>
              <a:gd name="connsiteY888" fmla="*/ 817540 h 6858000"/>
              <a:gd name="connsiteX889" fmla="*/ 4564418 w 7467600"/>
              <a:gd name="connsiteY889" fmla="*/ 808293 h 6858000"/>
              <a:gd name="connsiteX890" fmla="*/ 4266388 w 7467600"/>
              <a:gd name="connsiteY890" fmla="*/ 500083 h 6858000"/>
              <a:gd name="connsiteX891" fmla="*/ 4032842 w 7467600"/>
              <a:gd name="connsiteY891" fmla="*/ 211809 h 6858000"/>
              <a:gd name="connsiteX892" fmla="*/ 3882765 w 7467600"/>
              <a:gd name="connsiteY892" fmla="*/ 0 h 6858000"/>
              <a:gd name="connsiteX893" fmla="*/ 3721337 w 7467600"/>
              <a:gd name="connsiteY893" fmla="*/ 0 h 6858000"/>
              <a:gd name="connsiteX894" fmla="*/ 3797544 w 7467600"/>
              <a:gd name="connsiteY894" fmla="*/ 0 h 6858000"/>
              <a:gd name="connsiteX895" fmla="*/ 3775734 w 7467600"/>
              <a:gd name="connsiteY895" fmla="*/ 95131 h 6858000"/>
              <a:gd name="connsiteX896" fmla="*/ 3724807 w 7467600"/>
              <a:gd name="connsiteY896" fmla="*/ 272257 h 6858000"/>
              <a:gd name="connsiteX897" fmla="*/ 3726844 w 7467600"/>
              <a:gd name="connsiteY897" fmla="*/ 282988 h 6858000"/>
              <a:gd name="connsiteX898" fmla="*/ 3742664 w 7467600"/>
              <a:gd name="connsiteY898" fmla="*/ 279918 h 6858000"/>
              <a:gd name="connsiteX899" fmla="*/ 4103910 w 7467600"/>
              <a:gd name="connsiteY899" fmla="*/ 1161917 h 6858000"/>
              <a:gd name="connsiteX900" fmla="*/ 4020269 w 7467600"/>
              <a:gd name="connsiteY900" fmla="*/ 1200406 h 6858000"/>
              <a:gd name="connsiteX901" fmla="*/ 3674882 w 7467600"/>
              <a:gd name="connsiteY901" fmla="*/ 488524 h 6858000"/>
              <a:gd name="connsiteX902" fmla="*/ 3132682 w 7467600"/>
              <a:gd name="connsiteY902" fmla="*/ 1072284 h 6858000"/>
              <a:gd name="connsiteX903" fmla="*/ 2716346 w 7467600"/>
              <a:gd name="connsiteY903" fmla="*/ 1276376 h 6858000"/>
              <a:gd name="connsiteX904" fmla="*/ 2716772 w 7467600"/>
              <a:gd name="connsiteY904" fmla="*/ 1255462 h 6858000"/>
              <a:gd name="connsiteX905" fmla="*/ 3471096 w 7467600"/>
              <a:gd name="connsiteY905" fmla="*/ 437072 h 6858000"/>
              <a:gd name="connsiteX906" fmla="*/ 3639057 w 7467600"/>
              <a:gd name="connsiteY906" fmla="*/ 286334 h 6858000"/>
              <a:gd name="connsiteX907" fmla="*/ 3640309 w 7467600"/>
              <a:gd name="connsiteY907" fmla="*/ 284664 h 6858000"/>
              <a:gd name="connsiteX908" fmla="*/ 3646022 w 7467600"/>
              <a:gd name="connsiteY908" fmla="*/ 276711 h 6858000"/>
              <a:gd name="connsiteX909" fmla="*/ 3707943 w 7467600"/>
              <a:gd name="connsiteY909" fmla="*/ 65958 h 6858000"/>
              <a:gd name="connsiteX910" fmla="*/ 3721337 w 7467600"/>
              <a:gd name="connsiteY910" fmla="*/ 0 h 6858000"/>
              <a:gd name="connsiteX911" fmla="*/ 2867960 w 7467600"/>
              <a:gd name="connsiteY911" fmla="*/ 0 h 6858000"/>
              <a:gd name="connsiteX912" fmla="*/ 2926351 w 7467600"/>
              <a:gd name="connsiteY912" fmla="*/ 0 h 6858000"/>
              <a:gd name="connsiteX913" fmla="*/ 2902823 w 7467600"/>
              <a:gd name="connsiteY913" fmla="*/ 262929 h 6858000"/>
              <a:gd name="connsiteX914" fmla="*/ 2940663 w 7467600"/>
              <a:gd name="connsiteY914" fmla="*/ 140884 h 6858000"/>
              <a:gd name="connsiteX915" fmla="*/ 2947039 w 7467600"/>
              <a:gd name="connsiteY915" fmla="*/ 122524 h 6858000"/>
              <a:gd name="connsiteX916" fmla="*/ 2984316 w 7467600"/>
              <a:gd name="connsiteY916" fmla="*/ 0 h 6858000"/>
              <a:gd name="connsiteX917" fmla="*/ 3016114 w 7467600"/>
              <a:gd name="connsiteY917" fmla="*/ 0 h 6858000"/>
              <a:gd name="connsiteX918" fmla="*/ 2979949 w 7467600"/>
              <a:gd name="connsiteY918" fmla="*/ 119274 h 6858000"/>
              <a:gd name="connsiteX919" fmla="*/ 3023879 w 7467600"/>
              <a:gd name="connsiteY919" fmla="*/ 0 h 6858000"/>
              <a:gd name="connsiteX920" fmla="*/ 3105400 w 7467600"/>
              <a:gd name="connsiteY920" fmla="*/ 0 h 6858000"/>
              <a:gd name="connsiteX921" fmla="*/ 3094669 w 7467600"/>
              <a:gd name="connsiteY921" fmla="*/ 30308 h 6858000"/>
              <a:gd name="connsiteX922" fmla="*/ 2901945 w 7467600"/>
              <a:gd name="connsiteY922" fmla="*/ 466538 h 6858000"/>
              <a:gd name="connsiteX923" fmla="*/ 2815209 w 7467600"/>
              <a:gd name="connsiteY923" fmla="*/ 497361 h 6858000"/>
              <a:gd name="connsiteX924" fmla="*/ 2844845 w 7467600"/>
              <a:gd name="connsiteY924" fmla="*/ 127638 h 6858000"/>
              <a:gd name="connsiteX925" fmla="*/ 2867960 w 7467600"/>
              <a:gd name="connsiteY925" fmla="*/ 0 h 6858000"/>
              <a:gd name="connsiteX926" fmla="*/ 1057230 w 7467600"/>
              <a:gd name="connsiteY926" fmla="*/ 0 h 6858000"/>
              <a:gd name="connsiteX927" fmla="*/ 1111003 w 7467600"/>
              <a:gd name="connsiteY927" fmla="*/ 0 h 6858000"/>
              <a:gd name="connsiteX928" fmla="*/ 1125553 w 7467600"/>
              <a:gd name="connsiteY928" fmla="*/ 52588 h 6858000"/>
              <a:gd name="connsiteX929" fmla="*/ 1304276 w 7467600"/>
              <a:gd name="connsiteY929" fmla="*/ 476275 h 6858000"/>
              <a:gd name="connsiteX930" fmla="*/ 1492066 w 7467600"/>
              <a:gd name="connsiteY930" fmla="*/ 886333 h 6858000"/>
              <a:gd name="connsiteX931" fmla="*/ 1423698 w 7467600"/>
              <a:gd name="connsiteY931" fmla="*/ 710817 h 6858000"/>
              <a:gd name="connsiteX932" fmla="*/ 1357609 w 7467600"/>
              <a:gd name="connsiteY932" fmla="*/ 532892 h 6858000"/>
              <a:gd name="connsiteX933" fmla="*/ 1309550 w 7467600"/>
              <a:gd name="connsiteY933" fmla="*/ 374031 h 6858000"/>
              <a:gd name="connsiteX934" fmla="*/ 1193673 w 7467600"/>
              <a:gd name="connsiteY934" fmla="*/ 49533 h 6858000"/>
              <a:gd name="connsiteX935" fmla="*/ 1164391 w 7467600"/>
              <a:gd name="connsiteY935" fmla="*/ 0 h 6858000"/>
              <a:gd name="connsiteX936" fmla="*/ 1200666 w 7467600"/>
              <a:gd name="connsiteY936" fmla="*/ 0 h 6858000"/>
              <a:gd name="connsiteX937" fmla="*/ 1223408 w 7467600"/>
              <a:gd name="connsiteY937" fmla="*/ 38996 h 6858000"/>
              <a:gd name="connsiteX938" fmla="*/ 1339635 w 7467600"/>
              <a:gd name="connsiteY938" fmla="*/ 365517 h 6858000"/>
              <a:gd name="connsiteX939" fmla="*/ 1387469 w 7467600"/>
              <a:gd name="connsiteY939" fmla="*/ 523079 h 6858000"/>
              <a:gd name="connsiteX940" fmla="*/ 1452685 w 7467600"/>
              <a:gd name="connsiteY940" fmla="*/ 699806 h 6858000"/>
              <a:gd name="connsiteX941" fmla="*/ 1492092 w 7467600"/>
              <a:gd name="connsiteY941" fmla="*/ 800424 h 6858000"/>
              <a:gd name="connsiteX942" fmla="*/ 1455302 w 7467600"/>
              <a:gd name="connsiteY942" fmla="*/ 632913 h 6858000"/>
              <a:gd name="connsiteX943" fmla="*/ 1222336 w 7467600"/>
              <a:gd name="connsiteY943" fmla="*/ 9480 h 6858000"/>
              <a:gd name="connsiteX944" fmla="*/ 1214634 w 7467600"/>
              <a:gd name="connsiteY944" fmla="*/ 0 h 6858000"/>
              <a:gd name="connsiteX945" fmla="*/ 1289827 w 7467600"/>
              <a:gd name="connsiteY945" fmla="*/ 0 h 6858000"/>
              <a:gd name="connsiteX946" fmla="*/ 1321076 w 7467600"/>
              <a:gd name="connsiteY946" fmla="*/ 59722 h 6858000"/>
              <a:gd name="connsiteX947" fmla="*/ 1512579 w 7467600"/>
              <a:gd name="connsiteY947" fmla="*/ 626441 h 6858000"/>
              <a:gd name="connsiteX948" fmla="*/ 1506076 w 7467600"/>
              <a:gd name="connsiteY948" fmla="*/ 1089289 h 6858000"/>
              <a:gd name="connsiteX949" fmla="*/ 1486346 w 7467600"/>
              <a:gd name="connsiteY949" fmla="*/ 1079919 h 6858000"/>
              <a:gd name="connsiteX950" fmla="*/ 1070511 w 7467600"/>
              <a:gd name="connsiteY950" fmla="*/ 48609 h 6858000"/>
              <a:gd name="connsiteX951" fmla="*/ 1057230 w 7467600"/>
              <a:gd name="connsiteY951" fmla="*/ 0 h 6858000"/>
              <a:gd name="connsiteX952" fmla="*/ 43151 w 7467600"/>
              <a:gd name="connsiteY952" fmla="*/ 0 h 6858000"/>
              <a:gd name="connsiteX953" fmla="*/ 95283 w 7467600"/>
              <a:gd name="connsiteY953" fmla="*/ 0 h 6858000"/>
              <a:gd name="connsiteX954" fmla="*/ 300708 w 7467600"/>
              <a:gd name="connsiteY954" fmla="*/ 154571 h 6858000"/>
              <a:gd name="connsiteX955" fmla="*/ 530414 w 7467600"/>
              <a:gd name="connsiteY955" fmla="*/ 354673 h 6858000"/>
              <a:gd name="connsiteX956" fmla="*/ 333785 w 7467600"/>
              <a:gd name="connsiteY956" fmla="*/ 161564 h 6858000"/>
              <a:gd name="connsiteX957" fmla="*/ 147005 w 7467600"/>
              <a:gd name="connsiteY957" fmla="*/ 0 h 6858000"/>
              <a:gd name="connsiteX958" fmla="*/ 272509 w 7467600"/>
              <a:gd name="connsiteY958" fmla="*/ 0 h 6858000"/>
              <a:gd name="connsiteX959" fmla="*/ 326276 w 7467600"/>
              <a:gd name="connsiteY959" fmla="*/ 45847 h 6858000"/>
              <a:gd name="connsiteX960" fmla="*/ 823759 w 7467600"/>
              <a:gd name="connsiteY960" fmla="*/ 574145 h 6858000"/>
              <a:gd name="connsiteX961" fmla="*/ 811254 w 7467600"/>
              <a:gd name="connsiteY961" fmla="*/ 665546 h 6858000"/>
              <a:gd name="connsiteX962" fmla="*/ 154042 w 7467600"/>
              <a:gd name="connsiteY962" fmla="*/ 261522 h 6858000"/>
              <a:gd name="connsiteX963" fmla="*/ 13550 w 7467600"/>
              <a:gd name="connsiteY963" fmla="*/ 158423 h 6858000"/>
              <a:gd name="connsiteX964" fmla="*/ 0 w 7467600"/>
              <a:gd name="connsiteY964" fmla="*/ 146618 h 6858000"/>
              <a:gd name="connsiteX965" fmla="*/ 0 w 7467600"/>
              <a:gd name="connsiteY965" fmla="*/ 59161 h 6858000"/>
              <a:gd name="connsiteX966" fmla="*/ 45427 w 7467600"/>
              <a:gd name="connsiteY966" fmla="*/ 101078 h 6858000"/>
              <a:gd name="connsiteX967" fmla="*/ 630103 w 7467600"/>
              <a:gd name="connsiteY967" fmla="*/ 485885 h 6858000"/>
              <a:gd name="connsiteX968" fmla="*/ 532040 w 7467600"/>
              <a:gd name="connsiteY968" fmla="*/ 399359 h 6858000"/>
              <a:gd name="connsiteX969" fmla="*/ 517618 w 7467600"/>
              <a:gd name="connsiteY969" fmla="*/ 385726 h 6858000"/>
              <a:gd name="connsiteX970" fmla="*/ 285074 w 7467600"/>
              <a:gd name="connsiteY970" fmla="*/ 182755 h 6858000"/>
              <a:gd name="connsiteX971" fmla="*/ 43151 w 7467600"/>
              <a:gd name="connsiteY97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105827 w 7467600"/>
              <a:gd name="connsiteY80" fmla="*/ 5718700 h 6858000"/>
              <a:gd name="connsiteX81" fmla="*/ 7356878 w 7467600"/>
              <a:gd name="connsiteY81" fmla="*/ 5981332 h 6858000"/>
              <a:gd name="connsiteX82" fmla="*/ 7467600 w 7467600"/>
              <a:gd name="connsiteY82" fmla="*/ 6117703 h 6858000"/>
              <a:gd name="connsiteX83" fmla="*/ 7467600 w 7467600"/>
              <a:gd name="connsiteY83" fmla="*/ 6163634 h 6858000"/>
              <a:gd name="connsiteX84" fmla="*/ 7403637 w 7467600"/>
              <a:gd name="connsiteY84" fmla="*/ 6083957 h 6858000"/>
              <a:gd name="connsiteX85" fmla="*/ 7254615 w 7467600"/>
              <a:gd name="connsiteY85" fmla="*/ 5911918 h 6858000"/>
              <a:gd name="connsiteX86" fmla="*/ 7312589 w 7467600"/>
              <a:gd name="connsiteY86" fmla="*/ 5982309 h 6858000"/>
              <a:gd name="connsiteX87" fmla="*/ 7448321 w 7467600"/>
              <a:gd name="connsiteY87" fmla="*/ 6190991 h 6858000"/>
              <a:gd name="connsiteX88" fmla="*/ 7467600 w 7467600"/>
              <a:gd name="connsiteY88" fmla="*/ 6221686 h 6858000"/>
              <a:gd name="connsiteX89" fmla="*/ 7467600 w 7467600"/>
              <a:gd name="connsiteY89" fmla="*/ 6334256 h 6858000"/>
              <a:gd name="connsiteX90" fmla="*/ 7454976 w 7467600"/>
              <a:gd name="connsiteY90" fmla="*/ 6318297 h 6858000"/>
              <a:gd name="connsiteX91" fmla="*/ 7042773 w 7467600"/>
              <a:gd name="connsiteY91" fmla="*/ 5734011 h 6858000"/>
              <a:gd name="connsiteX92" fmla="*/ 1456157 w 7467600"/>
              <a:gd name="connsiteY92" fmla="*/ 5371404 h 6858000"/>
              <a:gd name="connsiteX93" fmla="*/ 1244432 w 7467600"/>
              <a:gd name="connsiteY93" fmla="*/ 5385601 h 6858000"/>
              <a:gd name="connsiteX94" fmla="*/ 973990 w 7467600"/>
              <a:gd name="connsiteY94" fmla="*/ 5424940 h 6858000"/>
              <a:gd name="connsiteX95" fmla="*/ 1103809 w 7467600"/>
              <a:gd name="connsiteY95" fmla="*/ 5433720 h 6858000"/>
              <a:gd name="connsiteX96" fmla="*/ 1123454 w 7467600"/>
              <a:gd name="connsiteY96" fmla="*/ 5435727 h 6858000"/>
              <a:gd name="connsiteX97" fmla="*/ 1737017 w 7467600"/>
              <a:gd name="connsiteY97" fmla="*/ 5452183 h 6858000"/>
              <a:gd name="connsiteX98" fmla="*/ 1824397 w 7467600"/>
              <a:gd name="connsiteY98" fmla="*/ 5447757 h 6858000"/>
              <a:gd name="connsiteX99" fmla="*/ 2070059 w 7467600"/>
              <a:gd name="connsiteY99" fmla="*/ 5441660 h 6858000"/>
              <a:gd name="connsiteX100" fmla="*/ 1456157 w 7467600"/>
              <a:gd name="connsiteY100" fmla="*/ 5371404 h 6858000"/>
              <a:gd name="connsiteX101" fmla="*/ 4988186 w 7467600"/>
              <a:gd name="connsiteY101" fmla="*/ 5216467 h 6858000"/>
              <a:gd name="connsiteX102" fmla="*/ 4777334 w 7467600"/>
              <a:gd name="connsiteY102" fmla="*/ 5406072 h 6858000"/>
              <a:gd name="connsiteX103" fmla="*/ 4718341 w 7467600"/>
              <a:gd name="connsiteY103" fmla="*/ 5468043 h 6858000"/>
              <a:gd name="connsiteX104" fmla="*/ 4604655 w 7467600"/>
              <a:gd name="connsiteY104" fmla="*/ 5583434 h 6858000"/>
              <a:gd name="connsiteX105" fmla="*/ 4565074 w 7467600"/>
              <a:gd name="connsiteY105" fmla="*/ 5618550 h 6858000"/>
              <a:gd name="connsiteX106" fmla="*/ 4988186 w 7467600"/>
              <a:gd name="connsiteY106" fmla="*/ 5216467 h 6858000"/>
              <a:gd name="connsiteX107" fmla="*/ 4978032 w 7467600"/>
              <a:gd name="connsiteY107" fmla="*/ 5183809 h 6858000"/>
              <a:gd name="connsiteX108" fmla="*/ 4463413 w 7467600"/>
              <a:gd name="connsiteY108" fmla="*/ 5615162 h 6858000"/>
              <a:gd name="connsiteX109" fmla="*/ 4358134 w 7467600"/>
              <a:gd name="connsiteY109" fmla="*/ 5742791 h 6858000"/>
              <a:gd name="connsiteX110" fmla="*/ 4376219 w 7467600"/>
              <a:gd name="connsiteY110" fmla="*/ 5729027 h 6858000"/>
              <a:gd name="connsiteX111" fmla="*/ 4582340 w 7467600"/>
              <a:gd name="connsiteY111" fmla="*/ 5561037 h 6858000"/>
              <a:gd name="connsiteX112" fmla="*/ 4694684 w 7467600"/>
              <a:gd name="connsiteY112" fmla="*/ 5447098 h 6858000"/>
              <a:gd name="connsiteX113" fmla="*/ 4754123 w 7467600"/>
              <a:gd name="connsiteY113" fmla="*/ 5384643 h 6858000"/>
              <a:gd name="connsiteX114" fmla="*/ 4978032 w 7467600"/>
              <a:gd name="connsiteY114" fmla="*/ 5183809 h 6858000"/>
              <a:gd name="connsiteX115" fmla="*/ 1903353 w 7467600"/>
              <a:gd name="connsiteY115" fmla="*/ 5044827 h 6858000"/>
              <a:gd name="connsiteX116" fmla="*/ 1936931 w 7467600"/>
              <a:gd name="connsiteY116" fmla="*/ 5093954 h 6858000"/>
              <a:gd name="connsiteX117" fmla="*/ 2195868 w 7467600"/>
              <a:gd name="connsiteY117" fmla="*/ 5396574 h 6858000"/>
              <a:gd name="connsiteX118" fmla="*/ 2088852 w 7467600"/>
              <a:gd name="connsiteY118" fmla="*/ 5166123 h 6858000"/>
              <a:gd name="connsiteX119" fmla="*/ 1958241 w 7467600"/>
              <a:gd name="connsiteY119" fmla="*/ 5067955 h 6858000"/>
              <a:gd name="connsiteX120" fmla="*/ 1903353 w 7467600"/>
              <a:gd name="connsiteY120" fmla="*/ 5044827 h 6858000"/>
              <a:gd name="connsiteX121" fmla="*/ 1979378 w 7467600"/>
              <a:gd name="connsiteY121" fmla="*/ 4769504 h 6858000"/>
              <a:gd name="connsiteX122" fmla="*/ 2882120 w 7467600"/>
              <a:gd name="connsiteY122" fmla="*/ 5064547 h 6858000"/>
              <a:gd name="connsiteX123" fmla="*/ 2793103 w 7467600"/>
              <a:gd name="connsiteY123" fmla="*/ 5039699 h 6858000"/>
              <a:gd name="connsiteX124" fmla="*/ 2770041 w 7467600"/>
              <a:gd name="connsiteY124" fmla="*/ 5033634 h 6858000"/>
              <a:gd name="connsiteX125" fmla="*/ 1979378 w 7467600"/>
              <a:gd name="connsiteY125" fmla="*/ 4769504 h 6858000"/>
              <a:gd name="connsiteX126" fmla="*/ 1927410 w 7467600"/>
              <a:gd name="connsiteY126" fmla="*/ 4716164 h 6858000"/>
              <a:gd name="connsiteX127" fmla="*/ 1959587 w 7467600"/>
              <a:gd name="connsiteY127" fmla="*/ 4728849 h 6858000"/>
              <a:gd name="connsiteX128" fmla="*/ 2777707 w 7467600"/>
              <a:gd name="connsiteY128" fmla="*/ 5003991 h 6858000"/>
              <a:gd name="connsiteX129" fmla="*/ 2800768 w 7467600"/>
              <a:gd name="connsiteY129" fmla="*/ 5010056 h 6858000"/>
              <a:gd name="connsiteX130" fmla="*/ 2879408 w 7467600"/>
              <a:gd name="connsiteY130" fmla="*/ 5031590 h 6858000"/>
              <a:gd name="connsiteX131" fmla="*/ 2862295 w 7467600"/>
              <a:gd name="connsiteY131" fmla="*/ 5022958 h 6858000"/>
              <a:gd name="connsiteX132" fmla="*/ 2813343 w 7467600"/>
              <a:gd name="connsiteY132" fmla="*/ 4998369 h 6858000"/>
              <a:gd name="connsiteX133" fmla="*/ 2646245 w 7467600"/>
              <a:gd name="connsiteY133" fmla="*/ 4930999 h 6858000"/>
              <a:gd name="connsiteX134" fmla="*/ 1999243 w 7467600"/>
              <a:gd name="connsiteY134" fmla="*/ 4730524 h 6858000"/>
              <a:gd name="connsiteX135" fmla="*/ 1979527 w 7467600"/>
              <a:gd name="connsiteY135" fmla="*/ 4726651 h 6858000"/>
              <a:gd name="connsiteX136" fmla="*/ 1927410 w 7467600"/>
              <a:gd name="connsiteY136" fmla="*/ 4716164 h 6858000"/>
              <a:gd name="connsiteX137" fmla="*/ 1997014 w 7467600"/>
              <a:gd name="connsiteY137" fmla="*/ 4698007 h 6858000"/>
              <a:gd name="connsiteX138" fmla="*/ 2005458 w 7467600"/>
              <a:gd name="connsiteY138" fmla="*/ 4699540 h 6858000"/>
              <a:gd name="connsiteX139" fmla="*/ 2657186 w 7467600"/>
              <a:gd name="connsiteY139" fmla="*/ 4901687 h 6858000"/>
              <a:gd name="connsiteX140" fmla="*/ 2826662 w 7467600"/>
              <a:gd name="connsiteY140" fmla="*/ 4970362 h 6858000"/>
              <a:gd name="connsiteX141" fmla="*/ 2876100 w 7467600"/>
              <a:gd name="connsiteY141" fmla="*/ 4995397 h 6858000"/>
              <a:gd name="connsiteX142" fmla="*/ 3042600 w 7467600"/>
              <a:gd name="connsiteY142" fmla="*/ 5059532 h 6858000"/>
              <a:gd name="connsiteX143" fmla="*/ 1997014 w 7467600"/>
              <a:gd name="connsiteY143" fmla="*/ 4698007 h 6858000"/>
              <a:gd name="connsiteX144" fmla="*/ 2305292 w 7467600"/>
              <a:gd name="connsiteY144" fmla="*/ 4219492 h 6858000"/>
              <a:gd name="connsiteX145" fmla="*/ 3360922 w 7467600"/>
              <a:gd name="connsiteY145" fmla="*/ 4529373 h 6858000"/>
              <a:gd name="connsiteX146" fmla="*/ 3492420 w 7467600"/>
              <a:gd name="connsiteY146" fmla="*/ 4510145 h 6858000"/>
              <a:gd name="connsiteX147" fmla="*/ 3364086 w 7467600"/>
              <a:gd name="connsiteY147" fmla="*/ 4480340 h 6858000"/>
              <a:gd name="connsiteX148" fmla="*/ 3225818 w 7467600"/>
              <a:gd name="connsiteY148" fmla="*/ 4411822 h 6858000"/>
              <a:gd name="connsiteX149" fmla="*/ 3129696 w 7467600"/>
              <a:gd name="connsiteY149" fmla="*/ 4360704 h 6858000"/>
              <a:gd name="connsiteX150" fmla="*/ 2814545 w 7467600"/>
              <a:gd name="connsiteY150" fmla="*/ 4282955 h 6858000"/>
              <a:gd name="connsiteX151" fmla="*/ 2305292 w 7467600"/>
              <a:gd name="connsiteY151" fmla="*/ 4219492 h 6858000"/>
              <a:gd name="connsiteX152" fmla="*/ 2626982 w 7467600"/>
              <a:gd name="connsiteY152" fmla="*/ 4206450 h 6858000"/>
              <a:gd name="connsiteX153" fmla="*/ 2490617 w 7467600"/>
              <a:gd name="connsiteY153" fmla="*/ 4206951 h 6858000"/>
              <a:gd name="connsiteX154" fmla="*/ 2819869 w 7467600"/>
              <a:gd name="connsiteY154" fmla="*/ 4252936 h 6858000"/>
              <a:gd name="connsiteX155" fmla="*/ 3143018 w 7467600"/>
              <a:gd name="connsiteY155" fmla="*/ 4332698 h 6858000"/>
              <a:gd name="connsiteX156" fmla="*/ 3241520 w 7467600"/>
              <a:gd name="connsiteY156" fmla="*/ 4385112 h 6858000"/>
              <a:gd name="connsiteX157" fmla="*/ 3374575 w 7467600"/>
              <a:gd name="connsiteY157" fmla="*/ 4451517 h 6858000"/>
              <a:gd name="connsiteX158" fmla="*/ 3505221 w 7467600"/>
              <a:gd name="connsiteY158" fmla="*/ 4480757 h 6858000"/>
              <a:gd name="connsiteX159" fmla="*/ 2626982 w 7467600"/>
              <a:gd name="connsiteY159" fmla="*/ 4206450 h 6858000"/>
              <a:gd name="connsiteX160" fmla="*/ 1310106 w 7467600"/>
              <a:gd name="connsiteY160" fmla="*/ 3943217 h 6858000"/>
              <a:gd name="connsiteX161" fmla="*/ 854994 w 7467600"/>
              <a:gd name="connsiteY161" fmla="*/ 4399136 h 6858000"/>
              <a:gd name="connsiteX162" fmla="*/ 742462 w 7467600"/>
              <a:gd name="connsiteY162" fmla="*/ 4594648 h 6858000"/>
              <a:gd name="connsiteX163" fmla="*/ 820602 w 7467600"/>
              <a:gd name="connsiteY163" fmla="*/ 4485915 h 6858000"/>
              <a:gd name="connsiteX164" fmla="*/ 878295 w 7467600"/>
              <a:gd name="connsiteY164" fmla="*/ 4403594 h 6858000"/>
              <a:gd name="connsiteX165" fmla="*/ 1240607 w 7467600"/>
              <a:gd name="connsiteY165" fmla="*/ 4010401 h 6858000"/>
              <a:gd name="connsiteX166" fmla="*/ 1310106 w 7467600"/>
              <a:gd name="connsiteY166" fmla="*/ 3943217 h 6858000"/>
              <a:gd name="connsiteX167" fmla="*/ 1423113 w 7467600"/>
              <a:gd name="connsiteY167" fmla="*/ 3874565 h 6858000"/>
              <a:gd name="connsiteX168" fmla="*/ 1260565 w 7467600"/>
              <a:gd name="connsiteY168" fmla="*/ 4031982 h 6858000"/>
              <a:gd name="connsiteX169" fmla="*/ 901900 w 7467600"/>
              <a:gd name="connsiteY169" fmla="*/ 4421236 h 6858000"/>
              <a:gd name="connsiteX170" fmla="*/ 845044 w 7467600"/>
              <a:gd name="connsiteY170" fmla="*/ 4502436 h 6858000"/>
              <a:gd name="connsiteX171" fmla="*/ 685926 w 7467600"/>
              <a:gd name="connsiteY171" fmla="*/ 4703069 h 6858000"/>
              <a:gd name="connsiteX172" fmla="*/ 684248 w 7467600"/>
              <a:gd name="connsiteY172" fmla="*/ 4706721 h 6858000"/>
              <a:gd name="connsiteX173" fmla="*/ 1423113 w 7467600"/>
              <a:gd name="connsiteY173" fmla="*/ 3874565 h 6858000"/>
              <a:gd name="connsiteX174" fmla="*/ 3316479 w 7467600"/>
              <a:gd name="connsiteY174" fmla="*/ 3872136 h 6858000"/>
              <a:gd name="connsiteX175" fmla="*/ 3546806 w 7467600"/>
              <a:gd name="connsiteY175" fmla="*/ 4356139 h 6858000"/>
              <a:gd name="connsiteX176" fmla="*/ 3364433 w 7467600"/>
              <a:gd name="connsiteY176" fmla="*/ 3953121 h 6858000"/>
              <a:gd name="connsiteX177" fmla="*/ 3316479 w 7467600"/>
              <a:gd name="connsiteY177" fmla="*/ 3872136 h 6858000"/>
              <a:gd name="connsiteX178" fmla="*/ 3291335 w 7467600"/>
              <a:gd name="connsiteY178" fmla="*/ 3767420 h 6858000"/>
              <a:gd name="connsiteX179" fmla="*/ 3390805 w 7467600"/>
              <a:gd name="connsiteY179" fmla="*/ 3937163 h 6858000"/>
              <a:gd name="connsiteX180" fmla="*/ 3579062 w 7467600"/>
              <a:gd name="connsiteY180" fmla="*/ 4359040 h 6858000"/>
              <a:gd name="connsiteX181" fmla="*/ 3467355 w 7467600"/>
              <a:gd name="connsiteY181" fmla="*/ 3988130 h 6858000"/>
              <a:gd name="connsiteX182" fmla="*/ 3310753 w 7467600"/>
              <a:gd name="connsiteY182" fmla="*/ 3787140 h 6858000"/>
              <a:gd name="connsiteX183" fmla="*/ 3291335 w 7467600"/>
              <a:gd name="connsiteY183" fmla="*/ 3767420 h 6858000"/>
              <a:gd name="connsiteX184" fmla="*/ 1635889 w 7467600"/>
              <a:gd name="connsiteY184" fmla="*/ 3709494 h 6858000"/>
              <a:gd name="connsiteX185" fmla="*/ 1634800 w 7467600"/>
              <a:gd name="connsiteY185" fmla="*/ 3731111 h 6858000"/>
              <a:gd name="connsiteX186" fmla="*/ 1635889 w 7467600"/>
              <a:gd name="connsiteY186" fmla="*/ 3709494 h 6858000"/>
              <a:gd name="connsiteX187" fmla="*/ 1510397 w 7467600"/>
              <a:gd name="connsiteY187" fmla="*/ 3684705 h 6858000"/>
              <a:gd name="connsiteX188" fmla="*/ 1146550 w 7467600"/>
              <a:gd name="connsiteY188" fmla="*/ 3802012 h 6858000"/>
              <a:gd name="connsiteX189" fmla="*/ 698834 w 7467600"/>
              <a:gd name="connsiteY189" fmla="*/ 3952272 h 6858000"/>
              <a:gd name="connsiteX190" fmla="*/ 34256 w 7467600"/>
              <a:gd name="connsiteY190" fmla="*/ 4347603 h 6858000"/>
              <a:gd name="connsiteX191" fmla="*/ 527241 w 7467600"/>
              <a:gd name="connsiteY191" fmla="*/ 4065078 h 6858000"/>
              <a:gd name="connsiteX192" fmla="*/ 1510397 w 7467600"/>
              <a:gd name="connsiteY192" fmla="*/ 3684705 h 6858000"/>
              <a:gd name="connsiteX193" fmla="*/ 1313114 w 7467600"/>
              <a:gd name="connsiteY193" fmla="*/ 3655216 h 6858000"/>
              <a:gd name="connsiteX194" fmla="*/ 1109304 w 7467600"/>
              <a:gd name="connsiteY194" fmla="*/ 3669030 h 6858000"/>
              <a:gd name="connsiteX195" fmla="*/ 8129 w 7467600"/>
              <a:gd name="connsiteY195" fmla="*/ 4330519 h 6858000"/>
              <a:gd name="connsiteX196" fmla="*/ 687572 w 7467600"/>
              <a:gd name="connsiteY196" fmla="*/ 3925629 h 6858000"/>
              <a:gd name="connsiteX197" fmla="*/ 1138365 w 7467600"/>
              <a:gd name="connsiteY197" fmla="*/ 3774515 h 6858000"/>
              <a:gd name="connsiteX198" fmla="*/ 1505579 w 7467600"/>
              <a:gd name="connsiteY198" fmla="*/ 3655526 h 6858000"/>
              <a:gd name="connsiteX199" fmla="*/ 1313114 w 7467600"/>
              <a:gd name="connsiteY199" fmla="*/ 3655216 h 6858000"/>
              <a:gd name="connsiteX200" fmla="*/ 3655073 w 7467600"/>
              <a:gd name="connsiteY200" fmla="*/ 3650884 h 6858000"/>
              <a:gd name="connsiteX201" fmla="*/ 3989938 w 7467600"/>
              <a:gd name="connsiteY201" fmla="*/ 3991685 h 6858000"/>
              <a:gd name="connsiteX202" fmla="*/ 4393907 w 7467600"/>
              <a:gd name="connsiteY202" fmla="*/ 4261258 h 6858000"/>
              <a:gd name="connsiteX203" fmla="*/ 4648051 w 7467600"/>
              <a:gd name="connsiteY203" fmla="*/ 4374051 h 6858000"/>
              <a:gd name="connsiteX204" fmla="*/ 4383389 w 7467600"/>
              <a:gd name="connsiteY204" fmla="*/ 4184369 h 6858000"/>
              <a:gd name="connsiteX205" fmla="*/ 4165508 w 7467600"/>
              <a:gd name="connsiteY205" fmla="*/ 4035196 h 6858000"/>
              <a:gd name="connsiteX206" fmla="*/ 4068162 w 7467600"/>
              <a:gd name="connsiteY206" fmla="*/ 3953394 h 6858000"/>
              <a:gd name="connsiteX207" fmla="*/ 3981416 w 7467600"/>
              <a:gd name="connsiteY207" fmla="*/ 3880482 h 6858000"/>
              <a:gd name="connsiteX208" fmla="*/ 3800147 w 7467600"/>
              <a:gd name="connsiteY208" fmla="*/ 3749872 h 6858000"/>
              <a:gd name="connsiteX209" fmla="*/ 3655073 w 7467600"/>
              <a:gd name="connsiteY209" fmla="*/ 3650884 h 6858000"/>
              <a:gd name="connsiteX210" fmla="*/ 3670252 w 7467600"/>
              <a:gd name="connsiteY210" fmla="*/ 3622798 h 6858000"/>
              <a:gd name="connsiteX211" fmla="*/ 3817258 w 7467600"/>
              <a:gd name="connsiteY211" fmla="*/ 3723577 h 6858000"/>
              <a:gd name="connsiteX212" fmla="*/ 4000461 w 7467600"/>
              <a:gd name="connsiteY212" fmla="*/ 3855966 h 6858000"/>
              <a:gd name="connsiteX213" fmla="*/ 4088180 w 7467600"/>
              <a:gd name="connsiteY213" fmla="*/ 3929774 h 6858000"/>
              <a:gd name="connsiteX214" fmla="*/ 4184555 w 7467600"/>
              <a:gd name="connsiteY214" fmla="*/ 4010683 h 6858000"/>
              <a:gd name="connsiteX215" fmla="*/ 4399563 w 7467600"/>
              <a:gd name="connsiteY215" fmla="*/ 4158106 h 6858000"/>
              <a:gd name="connsiteX216" fmla="*/ 4684469 w 7467600"/>
              <a:gd name="connsiteY216" fmla="*/ 4364680 h 6858000"/>
              <a:gd name="connsiteX217" fmla="*/ 4690271 w 7467600"/>
              <a:gd name="connsiteY217" fmla="*/ 4370034 h 6858000"/>
              <a:gd name="connsiteX218" fmla="*/ 4136093 w 7467600"/>
              <a:gd name="connsiteY218" fmla="*/ 3858466 h 6858000"/>
              <a:gd name="connsiteX219" fmla="*/ 3670252 w 7467600"/>
              <a:gd name="connsiteY219" fmla="*/ 3622798 h 6858000"/>
              <a:gd name="connsiteX220" fmla="*/ 4440129 w 7467600"/>
              <a:gd name="connsiteY220" fmla="*/ 3448571 h 6858000"/>
              <a:gd name="connsiteX221" fmla="*/ 4856525 w 7467600"/>
              <a:gd name="connsiteY221" fmla="*/ 3915351 h 6858000"/>
              <a:gd name="connsiteX222" fmla="*/ 5059055 w 7467600"/>
              <a:gd name="connsiteY222" fmla="*/ 4108918 h 6858000"/>
              <a:gd name="connsiteX223" fmla="*/ 5290070 w 7467600"/>
              <a:gd name="connsiteY223" fmla="*/ 4263619 h 6858000"/>
              <a:gd name="connsiteX224" fmla="*/ 4834991 w 7467600"/>
              <a:gd name="connsiteY224" fmla="*/ 3830985 h 6858000"/>
              <a:gd name="connsiteX225" fmla="*/ 4440129 w 7467600"/>
              <a:gd name="connsiteY225" fmla="*/ 3448571 h 6858000"/>
              <a:gd name="connsiteX226" fmla="*/ 4441737 w 7467600"/>
              <a:gd name="connsiteY226" fmla="*/ 3399734 h 6858000"/>
              <a:gd name="connsiteX227" fmla="*/ 4431236 w 7467600"/>
              <a:gd name="connsiteY227" fmla="*/ 3400954 h 6858000"/>
              <a:gd name="connsiteX228" fmla="*/ 4557150 w 7467600"/>
              <a:gd name="connsiteY228" fmla="*/ 3510023 h 6858000"/>
              <a:gd name="connsiteX229" fmla="*/ 4856936 w 7467600"/>
              <a:gd name="connsiteY229" fmla="*/ 3809146 h 6858000"/>
              <a:gd name="connsiteX230" fmla="*/ 5111996 w 7467600"/>
              <a:gd name="connsiteY230" fmla="*/ 4065759 h 6858000"/>
              <a:gd name="connsiteX231" fmla="*/ 5388878 w 7467600"/>
              <a:gd name="connsiteY231" fmla="*/ 4300185 h 6858000"/>
              <a:gd name="connsiteX232" fmla="*/ 5425556 w 7467600"/>
              <a:gd name="connsiteY232" fmla="*/ 4308967 h 6858000"/>
              <a:gd name="connsiteX233" fmla="*/ 4943646 w 7467600"/>
              <a:gd name="connsiteY233" fmla="*/ 3822916 h 6858000"/>
              <a:gd name="connsiteX234" fmla="*/ 4594837 w 7467600"/>
              <a:gd name="connsiteY234" fmla="*/ 3532274 h 6858000"/>
              <a:gd name="connsiteX235" fmla="*/ 4441737 w 7467600"/>
              <a:gd name="connsiteY235" fmla="*/ 3399734 h 6858000"/>
              <a:gd name="connsiteX236" fmla="*/ 5425834 w 7467600"/>
              <a:gd name="connsiteY236" fmla="*/ 3162785 h 6858000"/>
              <a:gd name="connsiteX237" fmla="*/ 5401644 w 7467600"/>
              <a:gd name="connsiteY237" fmla="*/ 3617847 h 6858000"/>
              <a:gd name="connsiteX238" fmla="*/ 5467256 w 7467600"/>
              <a:gd name="connsiteY238" fmla="*/ 4175494 h 6858000"/>
              <a:gd name="connsiteX239" fmla="*/ 5448069 w 7467600"/>
              <a:gd name="connsiteY239" fmla="*/ 3567554 h 6858000"/>
              <a:gd name="connsiteX240" fmla="*/ 5425834 w 7467600"/>
              <a:gd name="connsiteY240" fmla="*/ 3162785 h 6858000"/>
              <a:gd name="connsiteX241" fmla="*/ 1318687 w 7467600"/>
              <a:gd name="connsiteY241" fmla="*/ 3113840 h 6858000"/>
              <a:gd name="connsiteX242" fmla="*/ 1066793 w 7467600"/>
              <a:gd name="connsiteY242" fmla="*/ 3212171 h 6858000"/>
              <a:gd name="connsiteX243" fmla="*/ 993319 w 7467600"/>
              <a:gd name="connsiteY243" fmla="*/ 3247648 h 6858000"/>
              <a:gd name="connsiteX244" fmla="*/ 853081 w 7467600"/>
              <a:gd name="connsiteY244" fmla="*/ 3312410 h 6858000"/>
              <a:gd name="connsiteX245" fmla="*/ 805957 w 7467600"/>
              <a:gd name="connsiteY245" fmla="*/ 3330443 h 6858000"/>
              <a:gd name="connsiteX246" fmla="*/ 1318687 w 7467600"/>
              <a:gd name="connsiteY246" fmla="*/ 3113840 h 6858000"/>
              <a:gd name="connsiteX247" fmla="*/ 5453702 w 7467600"/>
              <a:gd name="connsiteY247" fmla="*/ 3090882 h 6858000"/>
              <a:gd name="connsiteX248" fmla="*/ 5480135 w 7467600"/>
              <a:gd name="connsiteY248" fmla="*/ 3565802 h 6858000"/>
              <a:gd name="connsiteX249" fmla="*/ 5499023 w 7467600"/>
              <a:gd name="connsiteY249" fmla="*/ 4166310 h 6858000"/>
              <a:gd name="connsiteX250" fmla="*/ 5547022 w 7467600"/>
              <a:gd name="connsiteY250" fmla="*/ 3607838 h 6858000"/>
              <a:gd name="connsiteX251" fmla="*/ 5515964 w 7467600"/>
              <a:gd name="connsiteY251" fmla="*/ 3378541 h 6858000"/>
              <a:gd name="connsiteX252" fmla="*/ 5453702 w 7467600"/>
              <a:gd name="connsiteY252" fmla="*/ 3090882 h 6858000"/>
              <a:gd name="connsiteX253" fmla="*/ 1238695 w 7467600"/>
              <a:gd name="connsiteY253" fmla="*/ 3076820 h 6858000"/>
              <a:gd name="connsiteX254" fmla="*/ 716371 w 7467600"/>
              <a:gd name="connsiteY254" fmla="*/ 3293249 h 6858000"/>
              <a:gd name="connsiteX255" fmla="*/ 579522 w 7467600"/>
              <a:gd name="connsiteY255" fmla="*/ 3371759 h 6858000"/>
              <a:gd name="connsiteX256" fmla="*/ 600288 w 7467600"/>
              <a:gd name="connsiteY256" fmla="*/ 3365555 h 6858000"/>
              <a:gd name="connsiteX257" fmla="*/ 840692 w 7467600"/>
              <a:gd name="connsiteY257" fmla="*/ 3284921 h 6858000"/>
              <a:gd name="connsiteX258" fmla="*/ 979248 w 7467600"/>
              <a:gd name="connsiteY258" fmla="*/ 3221003 h 6858000"/>
              <a:gd name="connsiteX259" fmla="*/ 1053282 w 7467600"/>
              <a:gd name="connsiteY259" fmla="*/ 3185247 h 6858000"/>
              <a:gd name="connsiteX260" fmla="*/ 1320603 w 7467600"/>
              <a:gd name="connsiteY260" fmla="*/ 3081281 h 6858000"/>
              <a:gd name="connsiteX261" fmla="*/ 1238695 w 7467600"/>
              <a:gd name="connsiteY261" fmla="*/ 3076820 h 6858000"/>
              <a:gd name="connsiteX262" fmla="*/ 5425627 w 7467600"/>
              <a:gd name="connsiteY262" fmla="*/ 2954192 h 6858000"/>
              <a:gd name="connsiteX263" fmla="*/ 5470770 w 7467600"/>
              <a:gd name="connsiteY263" fmla="*/ 3005435 h 6858000"/>
              <a:gd name="connsiteX264" fmla="*/ 5519779 w 7467600"/>
              <a:gd name="connsiteY264" fmla="*/ 4359223 h 6858000"/>
              <a:gd name="connsiteX265" fmla="*/ 5520293 w 7467600"/>
              <a:gd name="connsiteY265" fmla="*/ 4360602 h 6858000"/>
              <a:gd name="connsiteX266" fmla="*/ 5767221 w 7467600"/>
              <a:gd name="connsiteY266" fmla="*/ 4665564 h 6858000"/>
              <a:gd name="connsiteX267" fmla="*/ 6937169 w 7467600"/>
              <a:gd name="connsiteY267" fmla="*/ 4815941 h 6858000"/>
              <a:gd name="connsiteX268" fmla="*/ 6953922 w 7467600"/>
              <a:gd name="connsiteY268" fmla="*/ 4890068 h 6858000"/>
              <a:gd name="connsiteX269" fmla="*/ 6071359 w 7467600"/>
              <a:gd name="connsiteY269" fmla="*/ 4770770 h 6858000"/>
              <a:gd name="connsiteX270" fmla="*/ 6038839 w 7467600"/>
              <a:gd name="connsiteY270" fmla="*/ 4764474 h 6858000"/>
              <a:gd name="connsiteX271" fmla="*/ 6038706 w 7467600"/>
              <a:gd name="connsiteY271" fmla="*/ 4763847 h 6858000"/>
              <a:gd name="connsiteX272" fmla="*/ 6037784 w 7467600"/>
              <a:gd name="connsiteY272" fmla="*/ 4764270 h 6858000"/>
              <a:gd name="connsiteX273" fmla="*/ 6038839 w 7467600"/>
              <a:gd name="connsiteY273" fmla="*/ 4764474 h 6858000"/>
              <a:gd name="connsiteX274" fmla="*/ 6040338 w 7467600"/>
              <a:gd name="connsiteY274" fmla="*/ 4771418 h 6858000"/>
              <a:gd name="connsiteX275" fmla="*/ 6024488 w 7467600"/>
              <a:gd name="connsiteY275" fmla="*/ 4809903 h 6858000"/>
              <a:gd name="connsiteX276" fmla="*/ 5599771 w 7467600"/>
              <a:gd name="connsiteY276" fmla="*/ 5509652 h 6858000"/>
              <a:gd name="connsiteX277" fmla="*/ 5548843 w 7467600"/>
              <a:gd name="connsiteY277" fmla="*/ 5563845 h 6858000"/>
              <a:gd name="connsiteX278" fmla="*/ 5940952 w 7467600"/>
              <a:gd name="connsiteY278" fmla="*/ 6250028 h 6858000"/>
              <a:gd name="connsiteX279" fmla="*/ 6043441 w 7467600"/>
              <a:gd name="connsiteY279" fmla="*/ 6665847 h 6858000"/>
              <a:gd name="connsiteX280" fmla="*/ 6093432 w 7467600"/>
              <a:gd name="connsiteY280" fmla="*/ 6858000 h 6858000"/>
              <a:gd name="connsiteX281" fmla="*/ 6034344 w 7467600"/>
              <a:gd name="connsiteY281" fmla="*/ 6858000 h 6858000"/>
              <a:gd name="connsiteX282" fmla="*/ 6026679 w 7467600"/>
              <a:gd name="connsiteY282" fmla="*/ 6836959 h 6858000"/>
              <a:gd name="connsiteX283" fmla="*/ 5800441 w 7467600"/>
              <a:gd name="connsiteY283" fmla="*/ 6335286 h 6858000"/>
              <a:gd name="connsiteX284" fmla="*/ 5526562 w 7467600"/>
              <a:gd name="connsiteY284" fmla="*/ 5705388 h 6858000"/>
              <a:gd name="connsiteX285" fmla="*/ 5519640 w 7467600"/>
              <a:gd name="connsiteY285" fmla="*/ 5683774 h 6858000"/>
              <a:gd name="connsiteX286" fmla="*/ 5844559 w 7467600"/>
              <a:gd name="connsiteY286" fmla="*/ 6553349 h 6858000"/>
              <a:gd name="connsiteX287" fmla="*/ 5975994 w 7467600"/>
              <a:gd name="connsiteY287" fmla="*/ 6858000 h 6858000"/>
              <a:gd name="connsiteX288" fmla="*/ 5898547 w 7467600"/>
              <a:gd name="connsiteY288" fmla="*/ 6858000 h 6858000"/>
              <a:gd name="connsiteX289" fmla="*/ 5682041 w 7467600"/>
              <a:gd name="connsiteY289" fmla="*/ 6355860 h 6858000"/>
              <a:gd name="connsiteX290" fmla="*/ 5461758 w 7467600"/>
              <a:gd name="connsiteY290" fmla="*/ 5820220 h 6858000"/>
              <a:gd name="connsiteX291" fmla="*/ 5237282 w 7467600"/>
              <a:gd name="connsiteY291" fmla="*/ 6579086 h 6858000"/>
              <a:gd name="connsiteX292" fmla="*/ 5115009 w 7467600"/>
              <a:gd name="connsiteY292" fmla="*/ 6858000 h 6858000"/>
              <a:gd name="connsiteX293" fmla="*/ 5028074 w 7467600"/>
              <a:gd name="connsiteY293" fmla="*/ 6858000 h 6858000"/>
              <a:gd name="connsiteX294" fmla="*/ 5079508 w 7467600"/>
              <a:gd name="connsiteY294" fmla="*/ 6749074 h 6858000"/>
              <a:gd name="connsiteX295" fmla="*/ 5371846 w 7467600"/>
              <a:gd name="connsiteY295" fmla="*/ 5924413 h 6858000"/>
              <a:gd name="connsiteX296" fmla="*/ 5270512 w 7467600"/>
              <a:gd name="connsiteY296" fmla="*/ 6138975 h 6858000"/>
              <a:gd name="connsiteX297" fmla="*/ 5062409 w 7467600"/>
              <a:gd name="connsiteY297" fmla="*/ 6653544 h 6858000"/>
              <a:gd name="connsiteX298" fmla="*/ 5036628 w 7467600"/>
              <a:gd name="connsiteY298" fmla="*/ 6754247 h 6858000"/>
              <a:gd name="connsiteX299" fmla="*/ 5009112 w 7467600"/>
              <a:gd name="connsiteY299" fmla="*/ 6858000 h 6858000"/>
              <a:gd name="connsiteX300" fmla="*/ 4976679 w 7467600"/>
              <a:gd name="connsiteY300" fmla="*/ 6858000 h 6858000"/>
              <a:gd name="connsiteX301" fmla="*/ 5006537 w 7467600"/>
              <a:gd name="connsiteY301" fmla="*/ 6747068 h 6858000"/>
              <a:gd name="connsiteX302" fmla="*/ 5032723 w 7467600"/>
              <a:gd name="connsiteY302" fmla="*/ 6644957 h 6858000"/>
              <a:gd name="connsiteX303" fmla="*/ 5242949 w 7467600"/>
              <a:gd name="connsiteY303" fmla="*/ 6125175 h 6858000"/>
              <a:gd name="connsiteX304" fmla="*/ 5286321 w 7467600"/>
              <a:gd name="connsiteY304" fmla="*/ 6033555 h 6858000"/>
              <a:gd name="connsiteX305" fmla="*/ 5008210 w 7467600"/>
              <a:gd name="connsiteY305" fmla="*/ 6649194 h 6858000"/>
              <a:gd name="connsiteX306" fmla="*/ 4986321 w 7467600"/>
              <a:gd name="connsiteY306" fmla="*/ 6765687 h 6858000"/>
              <a:gd name="connsiteX307" fmla="*/ 4973474 w 7467600"/>
              <a:gd name="connsiteY307" fmla="*/ 6858000 h 6858000"/>
              <a:gd name="connsiteX308" fmla="*/ 4907178 w 7467600"/>
              <a:gd name="connsiteY308" fmla="*/ 6858000 h 6858000"/>
              <a:gd name="connsiteX309" fmla="*/ 4910810 w 7467600"/>
              <a:gd name="connsiteY309" fmla="*/ 6829660 h 6858000"/>
              <a:gd name="connsiteX310" fmla="*/ 4987461 w 7467600"/>
              <a:gd name="connsiteY310" fmla="*/ 6432994 h 6858000"/>
              <a:gd name="connsiteX311" fmla="*/ 5179262 w 7467600"/>
              <a:gd name="connsiteY311" fmla="*/ 6035044 h 6858000"/>
              <a:gd name="connsiteX312" fmla="*/ 4689678 w 7467600"/>
              <a:gd name="connsiteY312" fmla="*/ 6440241 h 6858000"/>
              <a:gd name="connsiteX313" fmla="*/ 4477543 w 7467600"/>
              <a:gd name="connsiteY313" fmla="*/ 6674836 h 6858000"/>
              <a:gd name="connsiteX314" fmla="*/ 4329957 w 7467600"/>
              <a:gd name="connsiteY314" fmla="*/ 6858000 h 6858000"/>
              <a:gd name="connsiteX315" fmla="*/ 4218595 w 7467600"/>
              <a:gd name="connsiteY315" fmla="*/ 6858000 h 6858000"/>
              <a:gd name="connsiteX316" fmla="*/ 4368888 w 7467600"/>
              <a:gd name="connsiteY316" fmla="*/ 6668412 h 6858000"/>
              <a:gd name="connsiteX317" fmla="*/ 4563091 w 7467600"/>
              <a:gd name="connsiteY317" fmla="*/ 6442508 h 6858000"/>
              <a:gd name="connsiteX318" fmla="*/ 5387324 w 7467600"/>
              <a:gd name="connsiteY318" fmla="*/ 5705830 h 6858000"/>
              <a:gd name="connsiteX319" fmla="*/ 5073620 w 7467600"/>
              <a:gd name="connsiteY319" fmla="*/ 5955437 h 6858000"/>
              <a:gd name="connsiteX320" fmla="*/ 4689789 w 7467600"/>
              <a:gd name="connsiteY320" fmla="*/ 6268382 h 6858000"/>
              <a:gd name="connsiteX321" fmla="*/ 4418722 w 7467600"/>
              <a:gd name="connsiteY321" fmla="*/ 6570886 h 6858000"/>
              <a:gd name="connsiteX322" fmla="*/ 4214944 w 7467600"/>
              <a:gd name="connsiteY322" fmla="*/ 6858000 h 6858000"/>
              <a:gd name="connsiteX323" fmla="*/ 4177898 w 7467600"/>
              <a:gd name="connsiteY323" fmla="*/ 6858000 h 6858000"/>
              <a:gd name="connsiteX324" fmla="*/ 4391597 w 7467600"/>
              <a:gd name="connsiteY324" fmla="*/ 6556370 h 6858000"/>
              <a:gd name="connsiteX325" fmla="*/ 4668889 w 7467600"/>
              <a:gd name="connsiteY325" fmla="*/ 6246399 h 6858000"/>
              <a:gd name="connsiteX326" fmla="*/ 5055427 w 7467600"/>
              <a:gd name="connsiteY326" fmla="*/ 5931476 h 6858000"/>
              <a:gd name="connsiteX327" fmla="*/ 5371814 w 7467600"/>
              <a:gd name="connsiteY327" fmla="*/ 5678975 h 6858000"/>
              <a:gd name="connsiteX328" fmla="*/ 4987918 w 7467600"/>
              <a:gd name="connsiteY328" fmla="*/ 5838701 h 6858000"/>
              <a:gd name="connsiteX329" fmla="*/ 4317146 w 7467600"/>
              <a:gd name="connsiteY329" fmla="*/ 6587716 h 6858000"/>
              <a:gd name="connsiteX330" fmla="*/ 4171627 w 7467600"/>
              <a:gd name="connsiteY330" fmla="*/ 6858000 h 6858000"/>
              <a:gd name="connsiteX331" fmla="*/ 4081585 w 7467600"/>
              <a:gd name="connsiteY331" fmla="*/ 6858000 h 6858000"/>
              <a:gd name="connsiteX332" fmla="*/ 4238603 w 7467600"/>
              <a:gd name="connsiteY332" fmla="*/ 6559341 h 6858000"/>
              <a:gd name="connsiteX333" fmla="*/ 4778333 w 7467600"/>
              <a:gd name="connsiteY333" fmla="*/ 5873626 h 6858000"/>
              <a:gd name="connsiteX334" fmla="*/ 5414185 w 7467600"/>
              <a:gd name="connsiteY334" fmla="*/ 5573882 h 6858000"/>
              <a:gd name="connsiteX335" fmla="*/ 5959648 w 7467600"/>
              <a:gd name="connsiteY335" fmla="*/ 4760797 h 6858000"/>
              <a:gd name="connsiteX336" fmla="*/ 5355019 w 7467600"/>
              <a:gd name="connsiteY336" fmla="*/ 4734672 h 6858000"/>
              <a:gd name="connsiteX337" fmla="*/ 5083565 w 7467600"/>
              <a:gd name="connsiteY337" fmla="*/ 5179121 h 6858000"/>
              <a:gd name="connsiteX338" fmla="*/ 4713577 w 7467600"/>
              <a:gd name="connsiteY338" fmla="*/ 5616803 h 6858000"/>
              <a:gd name="connsiteX339" fmla="*/ 3989559 w 7467600"/>
              <a:gd name="connsiteY339" fmla="*/ 6145945 h 6858000"/>
              <a:gd name="connsiteX340" fmla="*/ 3939824 w 7467600"/>
              <a:gd name="connsiteY340" fmla="*/ 6066900 h 6858000"/>
              <a:gd name="connsiteX341" fmla="*/ 4584537 w 7467600"/>
              <a:gd name="connsiteY341" fmla="*/ 5324826 h 6858000"/>
              <a:gd name="connsiteX342" fmla="*/ 5037105 w 7467600"/>
              <a:gd name="connsiteY342" fmla="*/ 5088765 h 6858000"/>
              <a:gd name="connsiteX343" fmla="*/ 5039930 w 7467600"/>
              <a:gd name="connsiteY343" fmla="*/ 5089585 h 6858000"/>
              <a:gd name="connsiteX344" fmla="*/ 5263764 w 7467600"/>
              <a:gd name="connsiteY344" fmla="*/ 4735525 h 6858000"/>
              <a:gd name="connsiteX345" fmla="*/ 4086300 w 7467600"/>
              <a:gd name="connsiteY345" fmla="*/ 4884599 h 6858000"/>
              <a:gd name="connsiteX346" fmla="*/ 4085485 w 7467600"/>
              <a:gd name="connsiteY346" fmla="*/ 4899070 h 6858000"/>
              <a:gd name="connsiteX347" fmla="*/ 3871915 w 7467600"/>
              <a:gd name="connsiteY347" fmla="*/ 5253645 h 6858000"/>
              <a:gd name="connsiteX348" fmla="*/ 3799374 w 7467600"/>
              <a:gd name="connsiteY348" fmla="*/ 5466127 h 6858000"/>
              <a:gd name="connsiteX349" fmla="*/ 3498850 w 7467600"/>
              <a:gd name="connsiteY349" fmla="*/ 6661888 h 6858000"/>
              <a:gd name="connsiteX350" fmla="*/ 3399216 w 7467600"/>
              <a:gd name="connsiteY350" fmla="*/ 6858000 h 6858000"/>
              <a:gd name="connsiteX351" fmla="*/ 3303688 w 7467600"/>
              <a:gd name="connsiteY351" fmla="*/ 6858000 h 6858000"/>
              <a:gd name="connsiteX352" fmla="*/ 3391774 w 7467600"/>
              <a:gd name="connsiteY352" fmla="*/ 6697181 h 6858000"/>
              <a:gd name="connsiteX353" fmla="*/ 3735540 w 7467600"/>
              <a:gd name="connsiteY353" fmla="*/ 5546923 h 6858000"/>
              <a:gd name="connsiteX354" fmla="*/ 3729438 w 7467600"/>
              <a:gd name="connsiteY354" fmla="*/ 5569058 h 6858000"/>
              <a:gd name="connsiteX355" fmla="*/ 3707782 w 7467600"/>
              <a:gd name="connsiteY355" fmla="*/ 5644908 h 6858000"/>
              <a:gd name="connsiteX356" fmla="*/ 3583827 w 7467600"/>
              <a:gd name="connsiteY356" fmla="*/ 6039215 h 6858000"/>
              <a:gd name="connsiteX357" fmla="*/ 3547861 w 7467600"/>
              <a:gd name="connsiteY357" fmla="*/ 6129609 h 6858000"/>
              <a:gd name="connsiteX358" fmla="*/ 3490905 w 7467600"/>
              <a:gd name="connsiteY358" fmla="*/ 6277660 h 6858000"/>
              <a:gd name="connsiteX359" fmla="*/ 3455859 w 7467600"/>
              <a:gd name="connsiteY359" fmla="*/ 6391301 h 6858000"/>
              <a:gd name="connsiteX360" fmla="*/ 3429112 w 7467600"/>
              <a:gd name="connsiteY360" fmla="*/ 6479469 h 6858000"/>
              <a:gd name="connsiteX361" fmla="*/ 3304862 w 7467600"/>
              <a:gd name="connsiteY361" fmla="*/ 6796476 h 6858000"/>
              <a:gd name="connsiteX362" fmla="*/ 3276071 w 7467600"/>
              <a:gd name="connsiteY362" fmla="*/ 6858000 h 6858000"/>
              <a:gd name="connsiteX363" fmla="*/ 3240805 w 7467600"/>
              <a:gd name="connsiteY363" fmla="*/ 6858000 h 6858000"/>
              <a:gd name="connsiteX364" fmla="*/ 3275917 w 7467600"/>
              <a:gd name="connsiteY364" fmla="*/ 6783192 h 6858000"/>
              <a:gd name="connsiteX365" fmla="*/ 3399358 w 7467600"/>
              <a:gd name="connsiteY365" fmla="*/ 6469011 h 6858000"/>
              <a:gd name="connsiteX366" fmla="*/ 3425650 w 7467600"/>
              <a:gd name="connsiteY366" fmla="*/ 6381333 h 6858000"/>
              <a:gd name="connsiteX367" fmla="*/ 3460661 w 7467600"/>
              <a:gd name="connsiteY367" fmla="*/ 6266763 h 6858000"/>
              <a:gd name="connsiteX368" fmla="*/ 3518021 w 7467600"/>
              <a:gd name="connsiteY368" fmla="*/ 6117298 h 6858000"/>
              <a:gd name="connsiteX369" fmla="*/ 3554035 w 7467600"/>
              <a:gd name="connsiteY369" fmla="*/ 6027832 h 6858000"/>
              <a:gd name="connsiteX370" fmla="*/ 3677174 w 7467600"/>
              <a:gd name="connsiteY370" fmla="*/ 5636351 h 6858000"/>
              <a:gd name="connsiteX371" fmla="*/ 3698819 w 7467600"/>
              <a:gd name="connsiteY371" fmla="*/ 5560503 h 6858000"/>
              <a:gd name="connsiteX372" fmla="*/ 3702094 w 7467600"/>
              <a:gd name="connsiteY372" fmla="*/ 5549194 h 6858000"/>
              <a:gd name="connsiteX373" fmla="*/ 3398355 w 7467600"/>
              <a:gd name="connsiteY373" fmla="*/ 6094603 h 6858000"/>
              <a:gd name="connsiteX374" fmla="*/ 3193941 w 7467600"/>
              <a:gd name="connsiteY374" fmla="*/ 6798775 h 6858000"/>
              <a:gd name="connsiteX375" fmla="*/ 3184140 w 7467600"/>
              <a:gd name="connsiteY375" fmla="*/ 6858000 h 6858000"/>
              <a:gd name="connsiteX376" fmla="*/ 3099978 w 7467600"/>
              <a:gd name="connsiteY376" fmla="*/ 6858000 h 6858000"/>
              <a:gd name="connsiteX377" fmla="*/ 3101556 w 7467600"/>
              <a:gd name="connsiteY377" fmla="*/ 6843337 h 6858000"/>
              <a:gd name="connsiteX378" fmla="*/ 3370162 w 7467600"/>
              <a:gd name="connsiteY378" fmla="*/ 5785550 h 6858000"/>
              <a:gd name="connsiteX379" fmla="*/ 3746477 w 7467600"/>
              <a:gd name="connsiteY379" fmla="*/ 5377889 h 6858000"/>
              <a:gd name="connsiteX380" fmla="*/ 3863399 w 7467600"/>
              <a:gd name="connsiteY380" fmla="*/ 5087257 h 6858000"/>
              <a:gd name="connsiteX381" fmla="*/ 3968712 w 7467600"/>
              <a:gd name="connsiteY381" fmla="*/ 4913989 h 6858000"/>
              <a:gd name="connsiteX382" fmla="*/ 2792390 w 7467600"/>
              <a:gd name="connsiteY382" fmla="*/ 5382974 h 6858000"/>
              <a:gd name="connsiteX383" fmla="*/ 2714982 w 7467600"/>
              <a:gd name="connsiteY383" fmla="*/ 5427051 h 6858000"/>
              <a:gd name="connsiteX384" fmla="*/ 2813361 w 7467600"/>
              <a:gd name="connsiteY384" fmla="*/ 6023912 h 6858000"/>
              <a:gd name="connsiteX385" fmla="*/ 2688430 w 7467600"/>
              <a:gd name="connsiteY385" fmla="*/ 6801564 h 6858000"/>
              <a:gd name="connsiteX386" fmla="*/ 2629626 w 7467600"/>
              <a:gd name="connsiteY386" fmla="*/ 6763394 h 6858000"/>
              <a:gd name="connsiteX387" fmla="*/ 2565328 w 7467600"/>
              <a:gd name="connsiteY387" fmla="*/ 5516399 h 6858000"/>
              <a:gd name="connsiteX388" fmla="*/ 1922999 w 7467600"/>
              <a:gd name="connsiteY388" fmla="*/ 5980343 h 6858000"/>
              <a:gd name="connsiteX389" fmla="*/ 1950261 w 7467600"/>
              <a:gd name="connsiteY389" fmla="*/ 6405858 h 6858000"/>
              <a:gd name="connsiteX390" fmla="*/ 2365554 w 7467600"/>
              <a:gd name="connsiteY390" fmla="*/ 6759107 h 6858000"/>
              <a:gd name="connsiteX391" fmla="*/ 2424142 w 7467600"/>
              <a:gd name="connsiteY391" fmla="*/ 6858000 h 6858000"/>
              <a:gd name="connsiteX392" fmla="*/ 2395994 w 7467600"/>
              <a:gd name="connsiteY392" fmla="*/ 6858000 h 6858000"/>
              <a:gd name="connsiteX393" fmla="*/ 2392863 w 7467600"/>
              <a:gd name="connsiteY393" fmla="*/ 6852964 h 6858000"/>
              <a:gd name="connsiteX394" fmla="*/ 2017589 w 7467600"/>
              <a:gd name="connsiteY394" fmla="*/ 6493982 h 6858000"/>
              <a:gd name="connsiteX395" fmla="*/ 2147336 w 7467600"/>
              <a:gd name="connsiteY395" fmla="*/ 6594052 h 6858000"/>
              <a:gd name="connsiteX396" fmla="*/ 2207047 w 7467600"/>
              <a:gd name="connsiteY396" fmla="*/ 6654540 h 6858000"/>
              <a:gd name="connsiteX397" fmla="*/ 2299106 w 7467600"/>
              <a:gd name="connsiteY397" fmla="*/ 6778931 h 6858000"/>
              <a:gd name="connsiteX398" fmla="*/ 2314430 w 7467600"/>
              <a:gd name="connsiteY398" fmla="*/ 6801144 h 6858000"/>
              <a:gd name="connsiteX399" fmla="*/ 2352406 w 7467600"/>
              <a:gd name="connsiteY399" fmla="*/ 6858000 h 6858000"/>
              <a:gd name="connsiteX400" fmla="*/ 2314492 w 7467600"/>
              <a:gd name="connsiteY400" fmla="*/ 6858000 h 6858000"/>
              <a:gd name="connsiteX401" fmla="*/ 2288095 w 7467600"/>
              <a:gd name="connsiteY401" fmla="*/ 6818030 h 6858000"/>
              <a:gd name="connsiteX402" fmla="*/ 2272768 w 7467600"/>
              <a:gd name="connsiteY402" fmla="*/ 6795822 h 6858000"/>
              <a:gd name="connsiteX403" fmla="*/ 2182715 w 7467600"/>
              <a:gd name="connsiteY403" fmla="*/ 6675071 h 6858000"/>
              <a:gd name="connsiteX404" fmla="*/ 2032061 w 7467600"/>
              <a:gd name="connsiteY404" fmla="*/ 6541380 h 6858000"/>
              <a:gd name="connsiteX405" fmla="*/ 2257220 w 7467600"/>
              <a:gd name="connsiteY405" fmla="*/ 6826257 h 6858000"/>
              <a:gd name="connsiteX406" fmla="*/ 2281324 w 7467600"/>
              <a:gd name="connsiteY406" fmla="*/ 6858000 h 6858000"/>
              <a:gd name="connsiteX407" fmla="*/ 2242860 w 7467600"/>
              <a:gd name="connsiteY407" fmla="*/ 6858000 h 6858000"/>
              <a:gd name="connsiteX408" fmla="*/ 2232818 w 7467600"/>
              <a:gd name="connsiteY408" fmla="*/ 6844926 h 6858000"/>
              <a:gd name="connsiteX409" fmla="*/ 1990172 w 7467600"/>
              <a:gd name="connsiteY409" fmla="*/ 6542121 h 6858000"/>
              <a:gd name="connsiteX410" fmla="*/ 2124090 w 7467600"/>
              <a:gd name="connsiteY410" fmla="*/ 6761017 h 6858000"/>
              <a:gd name="connsiteX411" fmla="*/ 2200380 w 7467600"/>
              <a:gd name="connsiteY411" fmla="*/ 6858000 h 6858000"/>
              <a:gd name="connsiteX412" fmla="*/ 2147507 w 7467600"/>
              <a:gd name="connsiteY412" fmla="*/ 6858000 h 6858000"/>
              <a:gd name="connsiteX413" fmla="*/ 2070668 w 7467600"/>
              <a:gd name="connsiteY413" fmla="*/ 6761520 h 6858000"/>
              <a:gd name="connsiteX414" fmla="*/ 1975142 w 7467600"/>
              <a:gd name="connsiteY414" fmla="*/ 6585570 h 6858000"/>
              <a:gd name="connsiteX415" fmla="*/ 2050035 w 7467600"/>
              <a:gd name="connsiteY415" fmla="*/ 6813345 h 6858000"/>
              <a:gd name="connsiteX416" fmla="*/ 2063025 w 7467600"/>
              <a:gd name="connsiteY416" fmla="*/ 6858000 h 6858000"/>
              <a:gd name="connsiteX417" fmla="*/ 2021675 w 7467600"/>
              <a:gd name="connsiteY417" fmla="*/ 6858000 h 6858000"/>
              <a:gd name="connsiteX418" fmla="*/ 2019308 w 7467600"/>
              <a:gd name="connsiteY418" fmla="*/ 6847118 h 6858000"/>
              <a:gd name="connsiteX419" fmla="*/ 1938835 w 7467600"/>
              <a:gd name="connsiteY419" fmla="*/ 6551160 h 6858000"/>
              <a:gd name="connsiteX420" fmla="*/ 1953230 w 7467600"/>
              <a:gd name="connsiteY420" fmla="*/ 6759699 h 6858000"/>
              <a:gd name="connsiteX421" fmla="*/ 1956763 w 7467600"/>
              <a:gd name="connsiteY421" fmla="*/ 6778191 h 6858000"/>
              <a:gd name="connsiteX422" fmla="*/ 1967925 w 7467600"/>
              <a:gd name="connsiteY422" fmla="*/ 6858000 h 6858000"/>
              <a:gd name="connsiteX423" fmla="*/ 1936622 w 7467600"/>
              <a:gd name="connsiteY423" fmla="*/ 6858000 h 6858000"/>
              <a:gd name="connsiteX424" fmla="*/ 1926261 w 7467600"/>
              <a:gd name="connsiteY424" fmla="*/ 6784064 h 6858000"/>
              <a:gd name="connsiteX425" fmla="*/ 1922724 w 7467600"/>
              <a:gd name="connsiteY425" fmla="*/ 6765577 h 6858000"/>
              <a:gd name="connsiteX426" fmla="*/ 1904650 w 7467600"/>
              <a:gd name="connsiteY426" fmla="*/ 6639616 h 6858000"/>
              <a:gd name="connsiteX427" fmla="*/ 1885273 w 7467600"/>
              <a:gd name="connsiteY427" fmla="*/ 6858000 h 6858000"/>
              <a:gd name="connsiteX428" fmla="*/ 1854363 w 7467600"/>
              <a:gd name="connsiteY428" fmla="*/ 6858000 h 6858000"/>
              <a:gd name="connsiteX429" fmla="*/ 1880391 w 7467600"/>
              <a:gd name="connsiteY429" fmla="*/ 6603796 h 6858000"/>
              <a:gd name="connsiteX430" fmla="*/ 1818273 w 7467600"/>
              <a:gd name="connsiteY430" fmla="*/ 6715729 h 6858000"/>
              <a:gd name="connsiteX431" fmla="*/ 1794691 w 7467600"/>
              <a:gd name="connsiteY431" fmla="*/ 6843239 h 6858000"/>
              <a:gd name="connsiteX432" fmla="*/ 1794914 w 7467600"/>
              <a:gd name="connsiteY432" fmla="*/ 6858000 h 6858000"/>
              <a:gd name="connsiteX433" fmla="*/ 1746128 w 7467600"/>
              <a:gd name="connsiteY433" fmla="*/ 6858000 h 6858000"/>
              <a:gd name="connsiteX434" fmla="*/ 1753934 w 7467600"/>
              <a:gd name="connsiteY434" fmla="*/ 6724796 h 6858000"/>
              <a:gd name="connsiteX435" fmla="*/ 1792053 w 7467600"/>
              <a:gd name="connsiteY435" fmla="*/ 6572396 h 6858000"/>
              <a:gd name="connsiteX436" fmla="*/ 1862248 w 7467600"/>
              <a:gd name="connsiteY436" fmla="*/ 6266397 h 6858000"/>
              <a:gd name="connsiteX437" fmla="*/ 1862250 w 7467600"/>
              <a:gd name="connsiteY437" fmla="*/ 6033531 h 6858000"/>
              <a:gd name="connsiteX438" fmla="*/ 1211999 w 7467600"/>
              <a:gd name="connsiteY438" fmla="*/ 6683610 h 6858000"/>
              <a:gd name="connsiteX439" fmla="*/ 1213266 w 7467600"/>
              <a:gd name="connsiteY439" fmla="*/ 6691947 h 6858000"/>
              <a:gd name="connsiteX440" fmla="*/ 1203370 w 7467600"/>
              <a:gd name="connsiteY440" fmla="*/ 6850676 h 6858000"/>
              <a:gd name="connsiteX441" fmla="*/ 1203671 w 7467600"/>
              <a:gd name="connsiteY441" fmla="*/ 6858000 h 6858000"/>
              <a:gd name="connsiteX442" fmla="*/ 1143180 w 7467600"/>
              <a:gd name="connsiteY442" fmla="*/ 6858000 h 6858000"/>
              <a:gd name="connsiteX443" fmla="*/ 1142176 w 7467600"/>
              <a:gd name="connsiteY443" fmla="*/ 6766045 h 6858000"/>
              <a:gd name="connsiteX444" fmla="*/ 1067484 w 7467600"/>
              <a:gd name="connsiteY444" fmla="*/ 6858000 h 6858000"/>
              <a:gd name="connsiteX445" fmla="*/ 953928 w 7467600"/>
              <a:gd name="connsiteY445" fmla="*/ 6858000 h 6858000"/>
              <a:gd name="connsiteX446" fmla="*/ 959715 w 7467600"/>
              <a:gd name="connsiteY446" fmla="*/ 6850185 h 6858000"/>
              <a:gd name="connsiteX447" fmla="*/ 1483788 w 7467600"/>
              <a:gd name="connsiteY447" fmla="*/ 6259174 h 6858000"/>
              <a:gd name="connsiteX448" fmla="*/ 1100671 w 7467600"/>
              <a:gd name="connsiteY448" fmla="*/ 6252137 h 6858000"/>
              <a:gd name="connsiteX449" fmla="*/ 1090144 w 7467600"/>
              <a:gd name="connsiteY449" fmla="*/ 6256748 h 6858000"/>
              <a:gd name="connsiteX450" fmla="*/ 1095872 w 7467600"/>
              <a:gd name="connsiteY450" fmla="*/ 6271892 h 6858000"/>
              <a:gd name="connsiteX451" fmla="*/ 262785 w 7467600"/>
              <a:gd name="connsiteY451" fmla="*/ 6845450 h 6858000"/>
              <a:gd name="connsiteX452" fmla="*/ 209968 w 7467600"/>
              <a:gd name="connsiteY452" fmla="*/ 6770713 h 6858000"/>
              <a:gd name="connsiteX453" fmla="*/ 873460 w 7467600"/>
              <a:gd name="connsiteY453" fmla="*/ 6253768 h 6858000"/>
              <a:gd name="connsiteX454" fmla="*/ 192686 w 7467600"/>
              <a:gd name="connsiteY454" fmla="*/ 5849257 h 6858000"/>
              <a:gd name="connsiteX455" fmla="*/ 4696 w 7467600"/>
              <a:gd name="connsiteY455" fmla="*/ 5697668 h 6858000"/>
              <a:gd name="connsiteX456" fmla="*/ 0 w 7467600"/>
              <a:gd name="connsiteY456" fmla="*/ 5689984 h 6858000"/>
              <a:gd name="connsiteX457" fmla="*/ 0 w 7467600"/>
              <a:gd name="connsiteY457" fmla="*/ 5513472 h 6858000"/>
              <a:gd name="connsiteX458" fmla="*/ 174101 w 7467600"/>
              <a:gd name="connsiteY458" fmla="*/ 5620277 h 6858000"/>
              <a:gd name="connsiteX459" fmla="*/ 891800 w 7467600"/>
              <a:gd name="connsiteY459" fmla="*/ 6036935 h 6858000"/>
              <a:gd name="connsiteX460" fmla="*/ 1072219 w 7467600"/>
              <a:gd name="connsiteY460" fmla="*/ 6169443 h 6858000"/>
              <a:gd name="connsiteX461" fmla="*/ 1074117 w 7467600"/>
              <a:gd name="connsiteY461" fmla="*/ 6170301 h 6858000"/>
              <a:gd name="connsiteX462" fmla="*/ 1083114 w 7467600"/>
              <a:gd name="connsiteY462" fmla="*/ 6174131 h 6858000"/>
              <a:gd name="connsiteX463" fmla="*/ 1543010 w 7467600"/>
              <a:gd name="connsiteY463" fmla="*/ 6191140 h 6858000"/>
              <a:gd name="connsiteX464" fmla="*/ 1551080 w 7467600"/>
              <a:gd name="connsiteY464" fmla="*/ 6195006 h 6858000"/>
              <a:gd name="connsiteX465" fmla="*/ 2345443 w 7467600"/>
              <a:gd name="connsiteY465" fmla="*/ 5549882 h 6858000"/>
              <a:gd name="connsiteX466" fmla="*/ 1721499 w 7467600"/>
              <a:gd name="connsiteY466" fmla="*/ 5599969 h 6858000"/>
              <a:gd name="connsiteX467" fmla="*/ 767716 w 7467600"/>
              <a:gd name="connsiteY467" fmla="*/ 5472768 h 6858000"/>
              <a:gd name="connsiteX468" fmla="*/ 722147 w 7467600"/>
              <a:gd name="connsiteY468" fmla="*/ 5393091 h 6858000"/>
              <a:gd name="connsiteX469" fmla="*/ 1485552 w 7467600"/>
              <a:gd name="connsiteY469" fmla="*/ 5313202 h 6858000"/>
              <a:gd name="connsiteX470" fmla="*/ 2143004 w 7467600"/>
              <a:gd name="connsiteY470" fmla="*/ 5402420 h 6858000"/>
              <a:gd name="connsiteX471" fmla="*/ 1933391 w 7467600"/>
              <a:gd name="connsiteY471" fmla="*/ 5156971 h 6858000"/>
              <a:gd name="connsiteX472" fmla="*/ 1827118 w 7467600"/>
              <a:gd name="connsiteY472" fmla="*/ 4968410 h 6858000"/>
              <a:gd name="connsiteX473" fmla="*/ 1837349 w 7467600"/>
              <a:gd name="connsiteY473" fmla="*/ 4956357 h 6858000"/>
              <a:gd name="connsiteX474" fmla="*/ 2162835 w 7467600"/>
              <a:gd name="connsiteY474" fmla="*/ 5187853 h 6858000"/>
              <a:gd name="connsiteX475" fmla="*/ 2257167 w 7467600"/>
              <a:gd name="connsiteY475" fmla="*/ 5462123 h 6858000"/>
              <a:gd name="connsiteX476" fmla="*/ 2261598 w 7467600"/>
              <a:gd name="connsiteY476" fmla="*/ 5467998 h 6858000"/>
              <a:gd name="connsiteX477" fmla="*/ 2437177 w 7467600"/>
              <a:gd name="connsiteY477" fmla="*/ 5479608 h 6858000"/>
              <a:gd name="connsiteX478" fmla="*/ 2445247 w 7467600"/>
              <a:gd name="connsiteY478" fmla="*/ 5483476 h 6858000"/>
              <a:gd name="connsiteX479" fmla="*/ 2743626 w 7467600"/>
              <a:gd name="connsiteY479" fmla="*/ 5304819 h 6858000"/>
              <a:gd name="connsiteX480" fmla="*/ 3048102 w 7467600"/>
              <a:gd name="connsiteY480" fmla="*/ 5150595 h 6858000"/>
              <a:gd name="connsiteX481" fmla="*/ 1799414 w 7467600"/>
              <a:gd name="connsiteY481" fmla="*/ 4694732 h 6858000"/>
              <a:gd name="connsiteX482" fmla="*/ 1771735 w 7467600"/>
              <a:gd name="connsiteY482" fmla="*/ 4619929 h 6858000"/>
              <a:gd name="connsiteX483" fmla="*/ 3104273 w 7467600"/>
              <a:gd name="connsiteY483" fmla="*/ 5076159 h 6858000"/>
              <a:gd name="connsiteX484" fmla="*/ 3113245 w 7467600"/>
              <a:gd name="connsiteY484" fmla="*/ 5090705 h 6858000"/>
              <a:gd name="connsiteX485" fmla="*/ 3126294 w 7467600"/>
              <a:gd name="connsiteY485" fmla="*/ 5114400 h 6858000"/>
              <a:gd name="connsiteX486" fmla="*/ 3937433 w 7467600"/>
              <a:gd name="connsiteY486" fmla="*/ 4830473 h 6858000"/>
              <a:gd name="connsiteX487" fmla="*/ 3590475 w 7467600"/>
              <a:gd name="connsiteY487" fmla="*/ 4597974 h 6858000"/>
              <a:gd name="connsiteX488" fmla="*/ 3100264 w 7467600"/>
              <a:gd name="connsiteY488" fmla="*/ 4579845 h 6858000"/>
              <a:gd name="connsiteX489" fmla="*/ 2183576 w 7467600"/>
              <a:gd name="connsiteY489" fmla="*/ 4227150 h 6858000"/>
              <a:gd name="connsiteX490" fmla="*/ 2151029 w 7467600"/>
              <a:gd name="connsiteY490" fmla="*/ 4146947 h 6858000"/>
              <a:gd name="connsiteX491" fmla="*/ 3563434 w 7467600"/>
              <a:gd name="connsiteY491" fmla="*/ 4469115 h 6858000"/>
              <a:gd name="connsiteX492" fmla="*/ 3177952 w 7467600"/>
              <a:gd name="connsiteY492" fmla="*/ 3657386 h 6858000"/>
              <a:gd name="connsiteX493" fmla="*/ 3189263 w 7467600"/>
              <a:gd name="connsiteY493" fmla="*/ 3625726 h 6858000"/>
              <a:gd name="connsiteX494" fmla="*/ 3560912 w 7467600"/>
              <a:gd name="connsiteY494" fmla="*/ 4079863 h 6858000"/>
              <a:gd name="connsiteX495" fmla="*/ 3626636 w 7467600"/>
              <a:gd name="connsiteY495" fmla="*/ 4512230 h 6858000"/>
              <a:gd name="connsiteX496" fmla="*/ 3653088 w 7467600"/>
              <a:gd name="connsiteY496" fmla="*/ 4521417 h 6858000"/>
              <a:gd name="connsiteX497" fmla="*/ 3988128 w 7467600"/>
              <a:gd name="connsiteY497" fmla="*/ 4817267 h 6858000"/>
              <a:gd name="connsiteX498" fmla="*/ 4830582 w 7467600"/>
              <a:gd name="connsiteY498" fmla="*/ 4676000 h 6858000"/>
              <a:gd name="connsiteX499" fmla="*/ 4830100 w 7467600"/>
              <a:gd name="connsiteY499" fmla="*/ 4675554 h 6858000"/>
              <a:gd name="connsiteX500" fmla="*/ 4036318 w 7467600"/>
              <a:gd name="connsiteY500" fmla="*/ 4147013 h 6858000"/>
              <a:gd name="connsiteX501" fmla="*/ 3432098 w 7467600"/>
              <a:gd name="connsiteY501" fmla="*/ 3537312 h 6858000"/>
              <a:gd name="connsiteX502" fmla="*/ 3446761 w 7467600"/>
              <a:gd name="connsiteY502" fmla="*/ 3461278 h 6858000"/>
              <a:gd name="connsiteX503" fmla="*/ 4419733 w 7467600"/>
              <a:gd name="connsiteY503" fmla="*/ 3963555 h 6858000"/>
              <a:gd name="connsiteX504" fmla="*/ 4781371 w 7467600"/>
              <a:gd name="connsiteY504" fmla="*/ 4458604 h 6858000"/>
              <a:gd name="connsiteX505" fmla="*/ 4780440 w 7467600"/>
              <a:gd name="connsiteY505" fmla="*/ 4470290 h 6858000"/>
              <a:gd name="connsiteX506" fmla="*/ 4898954 w 7467600"/>
              <a:gd name="connsiteY506" fmla="*/ 4662092 h 6858000"/>
              <a:gd name="connsiteX507" fmla="*/ 4900699 w 7467600"/>
              <a:gd name="connsiteY507" fmla="*/ 4670867 h 6858000"/>
              <a:gd name="connsiteX508" fmla="*/ 5714511 w 7467600"/>
              <a:gd name="connsiteY508" fmla="*/ 4663483 h 6858000"/>
              <a:gd name="connsiteX509" fmla="*/ 5464793 w 7467600"/>
              <a:gd name="connsiteY509" fmla="*/ 4393556 h 6858000"/>
              <a:gd name="connsiteX510" fmla="*/ 5461897 w 7467600"/>
              <a:gd name="connsiteY510" fmla="*/ 4390879 h 6858000"/>
              <a:gd name="connsiteX511" fmla="*/ 4294126 w 7467600"/>
              <a:gd name="connsiteY511" fmla="*/ 3303048 h 6858000"/>
              <a:gd name="connsiteX512" fmla="*/ 4305321 w 7467600"/>
              <a:gd name="connsiteY512" fmla="*/ 3256953 h 6858000"/>
              <a:gd name="connsiteX513" fmla="*/ 4949299 w 7467600"/>
              <a:gd name="connsiteY513" fmla="*/ 3766336 h 6858000"/>
              <a:gd name="connsiteX514" fmla="*/ 5291452 w 7467600"/>
              <a:gd name="connsiteY514" fmla="*/ 4076801 h 6858000"/>
              <a:gd name="connsiteX515" fmla="*/ 5434998 w 7467600"/>
              <a:gd name="connsiteY515" fmla="*/ 4254100 h 6858000"/>
              <a:gd name="connsiteX516" fmla="*/ 5351015 w 7467600"/>
              <a:gd name="connsiteY516" fmla="*/ 3760989 h 6858000"/>
              <a:gd name="connsiteX517" fmla="*/ 5413780 w 7467600"/>
              <a:gd name="connsiteY517" fmla="*/ 2966265 h 6858000"/>
              <a:gd name="connsiteX518" fmla="*/ 5425627 w 7467600"/>
              <a:gd name="connsiteY518" fmla="*/ 2954192 h 6858000"/>
              <a:gd name="connsiteX519" fmla="*/ 6604735 w 7467600"/>
              <a:gd name="connsiteY519" fmla="*/ 2041381 h 6858000"/>
              <a:gd name="connsiteX520" fmla="*/ 7204487 w 7467600"/>
              <a:gd name="connsiteY520" fmla="*/ 2742112 h 6858000"/>
              <a:gd name="connsiteX521" fmla="*/ 7131592 w 7467600"/>
              <a:gd name="connsiteY521" fmla="*/ 2672096 h 6858000"/>
              <a:gd name="connsiteX522" fmla="*/ 6996344 w 7467600"/>
              <a:gd name="connsiteY522" fmla="*/ 2518310 h 6858000"/>
              <a:gd name="connsiteX523" fmla="*/ 6735495 w 7467600"/>
              <a:gd name="connsiteY523" fmla="*/ 2196890 h 6858000"/>
              <a:gd name="connsiteX524" fmla="*/ 6721901 w 7467600"/>
              <a:gd name="connsiteY524" fmla="*/ 2179274 h 6858000"/>
              <a:gd name="connsiteX525" fmla="*/ 6604735 w 7467600"/>
              <a:gd name="connsiteY525" fmla="*/ 2041381 h 6858000"/>
              <a:gd name="connsiteX526" fmla="*/ 6591670 w 7467600"/>
              <a:gd name="connsiteY526" fmla="*/ 1988277 h 6858000"/>
              <a:gd name="connsiteX527" fmla="*/ 6747349 w 7467600"/>
              <a:gd name="connsiteY527" fmla="*/ 2160069 h 6858000"/>
              <a:gd name="connsiteX528" fmla="*/ 6760943 w 7467600"/>
              <a:gd name="connsiteY528" fmla="*/ 2177686 h 6858000"/>
              <a:gd name="connsiteX529" fmla="*/ 7021065 w 7467600"/>
              <a:gd name="connsiteY529" fmla="*/ 2498102 h 6858000"/>
              <a:gd name="connsiteX530" fmla="*/ 7155223 w 7467600"/>
              <a:gd name="connsiteY530" fmla="*/ 2650386 h 6858000"/>
              <a:gd name="connsiteX531" fmla="*/ 7203167 w 7467600"/>
              <a:gd name="connsiteY531" fmla="*/ 2697288 h 6858000"/>
              <a:gd name="connsiteX532" fmla="*/ 6937703 w 7467600"/>
              <a:gd name="connsiteY532" fmla="*/ 2321981 h 6858000"/>
              <a:gd name="connsiteX533" fmla="*/ 6591670 w 7467600"/>
              <a:gd name="connsiteY533" fmla="*/ 1988277 h 6858000"/>
              <a:gd name="connsiteX534" fmla="*/ 5798671 w 7467600"/>
              <a:gd name="connsiteY534" fmla="*/ 1981601 h 6858000"/>
              <a:gd name="connsiteX535" fmla="*/ 5754709 w 7467600"/>
              <a:gd name="connsiteY535" fmla="*/ 2071454 h 6858000"/>
              <a:gd name="connsiteX536" fmla="*/ 5763044 w 7467600"/>
              <a:gd name="connsiteY536" fmla="*/ 2842206 h 6858000"/>
              <a:gd name="connsiteX537" fmla="*/ 5764974 w 7467600"/>
              <a:gd name="connsiteY537" fmla="*/ 2799609 h 6858000"/>
              <a:gd name="connsiteX538" fmla="*/ 5767665 w 7467600"/>
              <a:gd name="connsiteY538" fmla="*/ 2666409 h 6858000"/>
              <a:gd name="connsiteX539" fmla="*/ 5763055 w 7467600"/>
              <a:gd name="connsiteY539" fmla="*/ 2579705 h 6858000"/>
              <a:gd name="connsiteX540" fmla="*/ 5758079 w 7467600"/>
              <a:gd name="connsiteY540" fmla="*/ 2492508 h 6858000"/>
              <a:gd name="connsiteX541" fmla="*/ 5779325 w 7467600"/>
              <a:gd name="connsiteY541" fmla="*/ 2197069 h 6858000"/>
              <a:gd name="connsiteX542" fmla="*/ 5798671 w 7467600"/>
              <a:gd name="connsiteY542" fmla="*/ 1981601 h 6858000"/>
              <a:gd name="connsiteX543" fmla="*/ 5829202 w 7467600"/>
              <a:gd name="connsiteY543" fmla="*/ 1971679 h 6858000"/>
              <a:gd name="connsiteX544" fmla="*/ 5809558 w 7467600"/>
              <a:gd name="connsiteY544" fmla="*/ 2198043 h 6858000"/>
              <a:gd name="connsiteX545" fmla="*/ 5788653 w 7467600"/>
              <a:gd name="connsiteY545" fmla="*/ 2489430 h 6858000"/>
              <a:gd name="connsiteX546" fmla="*/ 5793439 w 7467600"/>
              <a:gd name="connsiteY546" fmla="*/ 2575235 h 6858000"/>
              <a:gd name="connsiteX547" fmla="*/ 5796837 w 7467600"/>
              <a:gd name="connsiteY547" fmla="*/ 2637633 h 6858000"/>
              <a:gd name="connsiteX548" fmla="*/ 5818614 w 7467600"/>
              <a:gd name="connsiteY548" fmla="*/ 2473055 h 6858000"/>
              <a:gd name="connsiteX549" fmla="*/ 5829202 w 7467600"/>
              <a:gd name="connsiteY549" fmla="*/ 1971679 h 6858000"/>
              <a:gd name="connsiteX550" fmla="*/ 5911389 w 7467600"/>
              <a:gd name="connsiteY550" fmla="*/ 1898371 h 6858000"/>
              <a:gd name="connsiteX551" fmla="*/ 6237627 w 7467600"/>
              <a:gd name="connsiteY551" fmla="*/ 2231921 h 6858000"/>
              <a:gd name="connsiteX552" fmla="*/ 5911389 w 7467600"/>
              <a:gd name="connsiteY552" fmla="*/ 1898371 h 6858000"/>
              <a:gd name="connsiteX553" fmla="*/ 6944437 w 7467600"/>
              <a:gd name="connsiteY553" fmla="*/ 1575402 h 6858000"/>
              <a:gd name="connsiteX554" fmla="*/ 6304730 w 7467600"/>
              <a:gd name="connsiteY554" fmla="*/ 1766654 h 6858000"/>
              <a:gd name="connsiteX555" fmla="*/ 6944437 w 7467600"/>
              <a:gd name="connsiteY555" fmla="*/ 1575402 h 6858000"/>
              <a:gd name="connsiteX556" fmla="*/ 7019523 w 7467600"/>
              <a:gd name="connsiteY556" fmla="*/ 1519450 h 6858000"/>
              <a:gd name="connsiteX557" fmla="*/ 6298091 w 7467600"/>
              <a:gd name="connsiteY557" fmla="*/ 1737122 h 6858000"/>
              <a:gd name="connsiteX558" fmla="*/ 7019523 w 7467600"/>
              <a:gd name="connsiteY558" fmla="*/ 1519450 h 6858000"/>
              <a:gd name="connsiteX559" fmla="*/ 2399523 w 7467600"/>
              <a:gd name="connsiteY559" fmla="*/ 1428234 h 6858000"/>
              <a:gd name="connsiteX560" fmla="*/ 2224982 w 7467600"/>
              <a:gd name="connsiteY560" fmla="*/ 1826201 h 6858000"/>
              <a:gd name="connsiteX561" fmla="*/ 2096099 w 7467600"/>
              <a:gd name="connsiteY561" fmla="*/ 2345900 h 6858000"/>
              <a:gd name="connsiteX562" fmla="*/ 2283317 w 7467600"/>
              <a:gd name="connsiteY562" fmla="*/ 1796925 h 6858000"/>
              <a:gd name="connsiteX563" fmla="*/ 2399523 w 7467600"/>
              <a:gd name="connsiteY563" fmla="*/ 1428234 h 6858000"/>
              <a:gd name="connsiteX564" fmla="*/ 2448558 w 7467600"/>
              <a:gd name="connsiteY564" fmla="*/ 1373435 h 6858000"/>
              <a:gd name="connsiteX565" fmla="*/ 2312521 w 7467600"/>
              <a:gd name="connsiteY565" fmla="*/ 1806140 h 6858000"/>
              <a:gd name="connsiteX566" fmla="*/ 2127533 w 7467600"/>
              <a:gd name="connsiteY566" fmla="*/ 2348380 h 6858000"/>
              <a:gd name="connsiteX567" fmla="*/ 2358080 w 7467600"/>
              <a:gd name="connsiteY567" fmla="*/ 1866134 h 6858000"/>
              <a:gd name="connsiteX568" fmla="*/ 2407436 w 7467600"/>
              <a:gd name="connsiteY568" fmla="*/ 1651070 h 6858000"/>
              <a:gd name="connsiteX569" fmla="*/ 2448558 w 7467600"/>
              <a:gd name="connsiteY569" fmla="*/ 1373435 h 6858000"/>
              <a:gd name="connsiteX570" fmla="*/ 278707 w 7467600"/>
              <a:gd name="connsiteY570" fmla="*/ 1352270 h 6858000"/>
              <a:gd name="connsiteX571" fmla="*/ 321570 w 7467600"/>
              <a:gd name="connsiteY571" fmla="*/ 1861610 h 6858000"/>
              <a:gd name="connsiteX572" fmla="*/ 294281 w 7467600"/>
              <a:gd name="connsiteY572" fmla="*/ 1440658 h 6858000"/>
              <a:gd name="connsiteX573" fmla="*/ 278707 w 7467600"/>
              <a:gd name="connsiteY573" fmla="*/ 1352270 h 6858000"/>
              <a:gd name="connsiteX574" fmla="*/ 1423821 w 7467600"/>
              <a:gd name="connsiteY574" fmla="*/ 1351958 h 6858000"/>
              <a:gd name="connsiteX575" fmla="*/ 1638521 w 7467600"/>
              <a:gd name="connsiteY575" fmla="*/ 1908470 h 6858000"/>
              <a:gd name="connsiteX576" fmla="*/ 1754199 w 7467600"/>
              <a:gd name="connsiteY576" fmla="*/ 2149284 h 6858000"/>
              <a:gd name="connsiteX577" fmla="*/ 1908359 w 7467600"/>
              <a:gd name="connsiteY577" fmla="*/ 2364988 h 6858000"/>
              <a:gd name="connsiteX578" fmla="*/ 1647661 w 7467600"/>
              <a:gd name="connsiteY578" fmla="*/ 1825945 h 6858000"/>
              <a:gd name="connsiteX579" fmla="*/ 1423821 w 7467600"/>
              <a:gd name="connsiteY579" fmla="*/ 1351958 h 6858000"/>
              <a:gd name="connsiteX580" fmla="*/ 1431890 w 7467600"/>
              <a:gd name="connsiteY580" fmla="*/ 1306475 h 6858000"/>
              <a:gd name="connsiteX581" fmla="*/ 1507597 w 7467600"/>
              <a:gd name="connsiteY581" fmla="*/ 1446132 h 6858000"/>
              <a:gd name="connsiteX582" fmla="*/ 1674586 w 7467600"/>
              <a:gd name="connsiteY582" fmla="*/ 1813832 h 6858000"/>
              <a:gd name="connsiteX583" fmla="*/ 1815950 w 7467600"/>
              <a:gd name="connsiteY583" fmla="*/ 2128564 h 6858000"/>
              <a:gd name="connsiteX584" fmla="*/ 1984242 w 7467600"/>
              <a:gd name="connsiteY584" fmla="*/ 2430829 h 6858000"/>
              <a:gd name="connsiteX585" fmla="*/ 2014023 w 7467600"/>
              <a:gd name="connsiteY585" fmla="*/ 2450995 h 6858000"/>
              <a:gd name="connsiteX586" fmla="*/ 1747337 w 7467600"/>
              <a:gd name="connsiteY586" fmla="*/ 1855264 h 6858000"/>
              <a:gd name="connsiteX587" fmla="*/ 1533749 w 7467600"/>
              <a:gd name="connsiteY587" fmla="*/ 1478656 h 6858000"/>
              <a:gd name="connsiteX588" fmla="*/ 1431890 w 7467600"/>
              <a:gd name="connsiteY588" fmla="*/ 1306475 h 6858000"/>
              <a:gd name="connsiteX589" fmla="*/ 5052692 w 7467600"/>
              <a:gd name="connsiteY589" fmla="*/ 1292994 h 6858000"/>
              <a:gd name="connsiteX590" fmla="*/ 5200661 w 7467600"/>
              <a:gd name="connsiteY590" fmla="*/ 1635186 h 6858000"/>
              <a:gd name="connsiteX591" fmla="*/ 5297138 w 7467600"/>
              <a:gd name="connsiteY591" fmla="*/ 1906351 h 6858000"/>
              <a:gd name="connsiteX592" fmla="*/ 5052692 w 7467600"/>
              <a:gd name="connsiteY592" fmla="*/ 1292994 h 6858000"/>
              <a:gd name="connsiteX593" fmla="*/ 5009948 w 7467600"/>
              <a:gd name="connsiteY593" fmla="*/ 1273619 h 6858000"/>
              <a:gd name="connsiteX594" fmla="*/ 5121777 w 7467600"/>
              <a:gd name="connsiteY594" fmla="*/ 1654213 h 6858000"/>
              <a:gd name="connsiteX595" fmla="*/ 5293545 w 7467600"/>
              <a:gd name="connsiteY595" fmla="*/ 2072247 h 6858000"/>
              <a:gd name="connsiteX596" fmla="*/ 5294042 w 7467600"/>
              <a:gd name="connsiteY596" fmla="*/ 2065019 h 6858000"/>
              <a:gd name="connsiteX597" fmla="*/ 5171936 w 7467600"/>
              <a:gd name="connsiteY597" fmla="*/ 1647613 h 6858000"/>
              <a:gd name="connsiteX598" fmla="*/ 5009948 w 7467600"/>
              <a:gd name="connsiteY598" fmla="*/ 1273619 h 6858000"/>
              <a:gd name="connsiteX599" fmla="*/ 655236 w 7467600"/>
              <a:gd name="connsiteY599" fmla="*/ 1268632 h 6858000"/>
              <a:gd name="connsiteX600" fmla="*/ 839521 w 7467600"/>
              <a:gd name="connsiteY600" fmla="*/ 1685315 h 6858000"/>
              <a:gd name="connsiteX601" fmla="*/ 1109416 w 7467600"/>
              <a:gd name="connsiteY601" fmla="*/ 2061663 h 6858000"/>
              <a:gd name="connsiteX602" fmla="*/ 1298300 w 7467600"/>
              <a:gd name="connsiteY602" fmla="*/ 2247742 h 6858000"/>
              <a:gd name="connsiteX603" fmla="*/ 1125871 w 7467600"/>
              <a:gd name="connsiteY603" fmla="*/ 1989513 h 6858000"/>
              <a:gd name="connsiteX604" fmla="*/ 981574 w 7467600"/>
              <a:gd name="connsiteY604" fmla="*/ 1783157 h 6858000"/>
              <a:gd name="connsiteX605" fmla="*/ 922198 w 7467600"/>
              <a:gd name="connsiteY605" fmla="*/ 1677437 h 6858000"/>
              <a:gd name="connsiteX606" fmla="*/ 869293 w 7467600"/>
              <a:gd name="connsiteY606" fmla="*/ 1583214 h 6858000"/>
              <a:gd name="connsiteX607" fmla="*/ 751431 w 7467600"/>
              <a:gd name="connsiteY607" fmla="*/ 1405731 h 6858000"/>
              <a:gd name="connsiteX608" fmla="*/ 655236 w 7467600"/>
              <a:gd name="connsiteY608" fmla="*/ 1268632 h 6858000"/>
              <a:gd name="connsiteX609" fmla="*/ 6516292 w 7467600"/>
              <a:gd name="connsiteY609" fmla="*/ 1263064 h 6858000"/>
              <a:gd name="connsiteX610" fmla="*/ 5736320 w 7467600"/>
              <a:gd name="connsiteY610" fmla="*/ 1501803 h 6858000"/>
              <a:gd name="connsiteX611" fmla="*/ 6516292 w 7467600"/>
              <a:gd name="connsiteY611" fmla="*/ 1263064 h 6858000"/>
              <a:gd name="connsiteX612" fmla="*/ 291466 w 7467600"/>
              <a:gd name="connsiteY612" fmla="*/ 1250369 h 6858000"/>
              <a:gd name="connsiteX613" fmla="*/ 323180 w 7467600"/>
              <a:gd name="connsiteY613" fmla="*/ 1435283 h 6858000"/>
              <a:gd name="connsiteX614" fmla="*/ 349381 w 7467600"/>
              <a:gd name="connsiteY614" fmla="*/ 1875041 h 6858000"/>
              <a:gd name="connsiteX615" fmla="*/ 374363 w 7467600"/>
              <a:gd name="connsiteY615" fmla="*/ 1506494 h 6858000"/>
              <a:gd name="connsiteX616" fmla="*/ 302168 w 7467600"/>
              <a:gd name="connsiteY616" fmla="*/ 1274495 h 6858000"/>
              <a:gd name="connsiteX617" fmla="*/ 291466 w 7467600"/>
              <a:gd name="connsiteY617" fmla="*/ 1250369 h 6858000"/>
              <a:gd name="connsiteX618" fmla="*/ 678222 w 7467600"/>
              <a:gd name="connsiteY618" fmla="*/ 1248670 h 6858000"/>
              <a:gd name="connsiteX619" fmla="*/ 775536 w 7467600"/>
              <a:gd name="connsiteY619" fmla="*/ 1388015 h 6858000"/>
              <a:gd name="connsiteX620" fmla="*/ 894529 w 7467600"/>
              <a:gd name="connsiteY620" fmla="*/ 1567739 h 6858000"/>
              <a:gd name="connsiteX621" fmla="*/ 948000 w 7467600"/>
              <a:gd name="connsiteY621" fmla="*/ 1663088 h 6858000"/>
              <a:gd name="connsiteX622" fmla="*/ 1006812 w 7467600"/>
              <a:gd name="connsiteY622" fmla="*/ 1767683 h 6858000"/>
              <a:gd name="connsiteX623" fmla="*/ 1149133 w 7467600"/>
              <a:gd name="connsiteY623" fmla="*/ 1971513 h 6858000"/>
              <a:gd name="connsiteX624" fmla="*/ 1333952 w 7467600"/>
              <a:gd name="connsiteY624" fmla="*/ 2251620 h 6858000"/>
              <a:gd name="connsiteX625" fmla="*/ 1337329 w 7467600"/>
              <a:gd name="connsiteY625" fmla="*/ 2258350 h 6858000"/>
              <a:gd name="connsiteX626" fmla="*/ 1014726 w 7467600"/>
              <a:gd name="connsiteY626" fmla="*/ 1615556 h 6858000"/>
              <a:gd name="connsiteX627" fmla="*/ 678222 w 7467600"/>
              <a:gd name="connsiteY627" fmla="*/ 1248670 h 6858000"/>
              <a:gd name="connsiteX628" fmla="*/ 6691602 w 7467600"/>
              <a:gd name="connsiteY628" fmla="*/ 1140573 h 6858000"/>
              <a:gd name="connsiteX629" fmla="*/ 6571100 w 7467600"/>
              <a:gd name="connsiteY629" fmla="*/ 1183662 h 6858000"/>
              <a:gd name="connsiteX630" fmla="*/ 6241687 w 7467600"/>
              <a:gd name="connsiteY630" fmla="*/ 1257600 h 6858000"/>
              <a:gd name="connsiteX631" fmla="*/ 5693009 w 7467600"/>
              <a:gd name="connsiteY631" fmla="*/ 1478256 h 6858000"/>
              <a:gd name="connsiteX632" fmla="*/ 6548420 w 7467600"/>
              <a:gd name="connsiteY632" fmla="*/ 1214599 h 6858000"/>
              <a:gd name="connsiteX633" fmla="*/ 6605473 w 7467600"/>
              <a:gd name="connsiteY633" fmla="*/ 1184686 h 6858000"/>
              <a:gd name="connsiteX634" fmla="*/ 6691602 w 7467600"/>
              <a:gd name="connsiteY634" fmla="*/ 1140573 h 6858000"/>
              <a:gd name="connsiteX635" fmla="*/ 4002475 w 7467600"/>
              <a:gd name="connsiteY635" fmla="*/ 1037802 h 6858000"/>
              <a:gd name="connsiteX636" fmla="*/ 4000324 w 7467600"/>
              <a:gd name="connsiteY636" fmla="*/ 1039362 h 6858000"/>
              <a:gd name="connsiteX637" fmla="*/ 4002862 w 7467600"/>
              <a:gd name="connsiteY637" fmla="*/ 1042866 h 6858000"/>
              <a:gd name="connsiteX638" fmla="*/ 4002475 w 7467600"/>
              <a:gd name="connsiteY638" fmla="*/ 1037802 h 6858000"/>
              <a:gd name="connsiteX639" fmla="*/ 506322 w 7467600"/>
              <a:gd name="connsiteY639" fmla="*/ 1020997 h 6858000"/>
              <a:gd name="connsiteX640" fmla="*/ 533068 w 7467600"/>
              <a:gd name="connsiteY640" fmla="*/ 1029409 h 6858000"/>
              <a:gd name="connsiteX641" fmla="*/ 1232525 w 7467600"/>
              <a:gd name="connsiteY641" fmla="*/ 1804675 h 6858000"/>
              <a:gd name="connsiteX642" fmla="*/ 1388858 w 7467600"/>
              <a:gd name="connsiteY642" fmla="*/ 2368011 h 6858000"/>
              <a:gd name="connsiteX643" fmla="*/ 1384098 w 7467600"/>
              <a:gd name="connsiteY643" fmla="*/ 2378125 h 6858000"/>
              <a:gd name="connsiteX644" fmla="*/ 1425393 w 7467600"/>
              <a:gd name="connsiteY644" fmla="*/ 2589124 h 6858000"/>
              <a:gd name="connsiteX645" fmla="*/ 1424001 w 7467600"/>
              <a:gd name="connsiteY645" fmla="*/ 2597541 h 6858000"/>
              <a:gd name="connsiteX646" fmla="*/ 2152729 w 7467600"/>
              <a:gd name="connsiteY646" fmla="*/ 2864487 h 6858000"/>
              <a:gd name="connsiteX647" fmla="*/ 2020609 w 7467600"/>
              <a:gd name="connsiteY647" fmla="*/ 2539671 h 6858000"/>
              <a:gd name="connsiteX648" fmla="*/ 2018920 w 7467600"/>
              <a:gd name="connsiteY648" fmla="*/ 2536309 h 6858000"/>
              <a:gd name="connsiteX649" fmla="*/ 1342441 w 7467600"/>
              <a:gd name="connsiteY649" fmla="*/ 1173017 h 6858000"/>
              <a:gd name="connsiteX650" fmla="*/ 1367925 w 7467600"/>
              <a:gd name="connsiteY650" fmla="*/ 1135648 h 6858000"/>
              <a:gd name="connsiteX651" fmla="*/ 1771401 w 7467600"/>
              <a:gd name="connsiteY651" fmla="*/ 1806673 h 6858000"/>
              <a:gd name="connsiteX652" fmla="*/ 1972385 w 7467600"/>
              <a:gd name="connsiteY652" fmla="*/ 2198735 h 6858000"/>
              <a:gd name="connsiteX653" fmla="*/ 2040892 w 7467600"/>
              <a:gd name="connsiteY653" fmla="*/ 2405205 h 6858000"/>
              <a:gd name="connsiteX654" fmla="*/ 2131689 w 7467600"/>
              <a:gd name="connsiteY654" fmla="*/ 1936926 h 6858000"/>
              <a:gd name="connsiteX655" fmla="*/ 2454820 w 7467600"/>
              <a:gd name="connsiteY655" fmla="*/ 1248808 h 6858000"/>
              <a:gd name="connsiteX656" fmla="*/ 2492512 w 7467600"/>
              <a:gd name="connsiteY656" fmla="*/ 1302920 h 6858000"/>
              <a:gd name="connsiteX657" fmla="*/ 2081216 w 7467600"/>
              <a:gd name="connsiteY657" fmla="*/ 2527513 h 6858000"/>
              <a:gd name="connsiteX658" fmla="*/ 2081211 w 7467600"/>
              <a:gd name="connsiteY658" fmla="*/ 2528916 h 6858000"/>
              <a:gd name="connsiteX659" fmla="*/ 2199067 w 7467600"/>
              <a:gd name="connsiteY659" fmla="*/ 2884061 h 6858000"/>
              <a:gd name="connsiteX660" fmla="*/ 3192586 w 7467600"/>
              <a:gd name="connsiteY660" fmla="*/ 3411496 h 6858000"/>
              <a:gd name="connsiteX661" fmla="*/ 3182620 w 7467600"/>
              <a:gd name="connsiteY661" fmla="*/ 3483279 h 6858000"/>
              <a:gd name="connsiteX662" fmla="*/ 2435119 w 7467600"/>
              <a:gd name="connsiteY662" fmla="*/ 3080173 h 6858000"/>
              <a:gd name="connsiteX663" fmla="*/ 2410152 w 7467600"/>
              <a:gd name="connsiteY663" fmla="*/ 3063751 h 6858000"/>
              <a:gd name="connsiteX664" fmla="*/ 2408099 w 7467600"/>
              <a:gd name="connsiteY664" fmla="*/ 3064403 h 6858000"/>
              <a:gd name="connsiteX665" fmla="*/ 2407218 w 7467600"/>
              <a:gd name="connsiteY665" fmla="*/ 3070324 h 6858000"/>
              <a:gd name="connsiteX666" fmla="*/ 2380138 w 7467600"/>
              <a:gd name="connsiteY666" fmla="*/ 3099341 h 6858000"/>
              <a:gd name="connsiteX667" fmla="*/ 1765923 w 7467600"/>
              <a:gd name="connsiteY667" fmla="*/ 3581043 h 6858000"/>
              <a:gd name="connsiteX668" fmla="*/ 1702258 w 7467600"/>
              <a:gd name="connsiteY668" fmla="*/ 3612286 h 6858000"/>
              <a:gd name="connsiteX669" fmla="*/ 1538370 w 7467600"/>
              <a:gd name="connsiteY669" fmla="*/ 3811804 h 6858000"/>
              <a:gd name="connsiteX670" fmla="*/ 542867 w 7467600"/>
              <a:gd name="connsiteY670" fmla="*/ 4944092 h 6858000"/>
              <a:gd name="connsiteX671" fmla="*/ 515800 w 7467600"/>
              <a:gd name="connsiteY671" fmla="*/ 4862180 h 6858000"/>
              <a:gd name="connsiteX672" fmla="*/ 909145 w 7467600"/>
              <a:gd name="connsiteY672" fmla="*/ 4199225 h 6858000"/>
              <a:gd name="connsiteX673" fmla="*/ 1214067 w 7467600"/>
              <a:gd name="connsiteY673" fmla="*/ 3908561 h 6858000"/>
              <a:gd name="connsiteX674" fmla="*/ 640967 w 7467600"/>
              <a:gd name="connsiteY674" fmla="*/ 4105601 h 6858000"/>
              <a:gd name="connsiteX675" fmla="*/ 112563 w 7467600"/>
              <a:gd name="connsiteY675" fmla="*/ 4396952 h 6858000"/>
              <a:gd name="connsiteX676" fmla="*/ 0 w 7467600"/>
              <a:gd name="connsiteY676" fmla="*/ 4466006 h 6858000"/>
              <a:gd name="connsiteX677" fmla="*/ 0 w 7467600"/>
              <a:gd name="connsiteY677" fmla="*/ 4233763 h 6858000"/>
              <a:gd name="connsiteX678" fmla="*/ 36881 w 7467600"/>
              <a:gd name="connsiteY678" fmla="*/ 4200118 h 6858000"/>
              <a:gd name="connsiteX679" fmla="*/ 910534 w 7467600"/>
              <a:gd name="connsiteY679" fmla="*/ 3629753 h 6858000"/>
              <a:gd name="connsiteX680" fmla="*/ 1578717 w 7467600"/>
              <a:gd name="connsiteY680" fmla="*/ 3575982 h 6858000"/>
              <a:gd name="connsiteX681" fmla="*/ 2338780 w 7467600"/>
              <a:gd name="connsiteY681" fmla="*/ 3033725 h 6858000"/>
              <a:gd name="connsiteX682" fmla="*/ 1807991 w 7467600"/>
              <a:gd name="connsiteY682" fmla="*/ 2807184 h 6858000"/>
              <a:gd name="connsiteX683" fmla="*/ 1416358 w 7467600"/>
              <a:gd name="connsiteY683" fmla="*/ 3112571 h 6858000"/>
              <a:gd name="connsiteX684" fmla="*/ 939066 w 7467600"/>
              <a:gd name="connsiteY684" fmla="*/ 3378798 h 6858000"/>
              <a:gd name="connsiteX685" fmla="*/ 115099 w 7467600"/>
              <a:gd name="connsiteY685" fmla="*/ 3607650 h 6858000"/>
              <a:gd name="connsiteX686" fmla="*/ 97284 w 7467600"/>
              <a:gd name="connsiteY686" fmla="*/ 3520393 h 6858000"/>
              <a:gd name="connsiteX687" fmla="*/ 922050 w 7467600"/>
              <a:gd name="connsiteY687" fmla="*/ 3074867 h 6858000"/>
              <a:gd name="connsiteX688" fmla="*/ 1405265 w 7467600"/>
              <a:gd name="connsiteY688" fmla="*/ 3016319 h 6858000"/>
              <a:gd name="connsiteX689" fmla="*/ 1407512 w 7467600"/>
              <a:gd name="connsiteY689" fmla="*/ 3018001 h 6858000"/>
              <a:gd name="connsiteX690" fmla="*/ 1726266 w 7467600"/>
              <a:gd name="connsiteY690" fmla="*/ 2777274 h 6858000"/>
              <a:gd name="connsiteX691" fmla="*/ 625390 w 7467600"/>
              <a:gd name="connsiteY691" fmla="*/ 2514541 h 6858000"/>
              <a:gd name="connsiteX692" fmla="*/ 619799 w 7467600"/>
              <a:gd name="connsiteY692" fmla="*/ 2527180 h 6858000"/>
              <a:gd name="connsiteX693" fmla="*/ 310030 w 7467600"/>
              <a:gd name="connsiteY693" fmla="*/ 2771818 h 6858000"/>
              <a:gd name="connsiteX694" fmla="*/ 173877 w 7467600"/>
              <a:gd name="connsiteY694" fmla="*/ 2937056 h 6858000"/>
              <a:gd name="connsiteX695" fmla="*/ 77889 w 7467600"/>
              <a:gd name="connsiteY695" fmla="*/ 3138440 h 6858000"/>
              <a:gd name="connsiteX696" fmla="*/ 0 w 7467600"/>
              <a:gd name="connsiteY696" fmla="*/ 3271395 h 6858000"/>
              <a:gd name="connsiteX697" fmla="*/ 0 w 7467600"/>
              <a:gd name="connsiteY697" fmla="*/ 3153002 h 6858000"/>
              <a:gd name="connsiteX698" fmla="*/ 2386 w 7467600"/>
              <a:gd name="connsiteY698" fmla="*/ 3149203 h 6858000"/>
              <a:gd name="connsiteX699" fmla="*/ 89753 w 7467600"/>
              <a:gd name="connsiteY699" fmla="*/ 2987702 h 6858000"/>
              <a:gd name="connsiteX700" fmla="*/ 76869 w 7467600"/>
              <a:gd name="connsiteY700" fmla="*/ 3005404 h 6858000"/>
              <a:gd name="connsiteX701" fmla="*/ 32049 w 7467600"/>
              <a:gd name="connsiteY701" fmla="*/ 3065814 h 6858000"/>
              <a:gd name="connsiteX702" fmla="*/ 0 w 7467600"/>
              <a:gd name="connsiteY702" fmla="*/ 3108744 h 6858000"/>
              <a:gd name="connsiteX703" fmla="*/ 0 w 7467600"/>
              <a:gd name="connsiteY703" fmla="*/ 3058059 h 6858000"/>
              <a:gd name="connsiteX704" fmla="*/ 7610 w 7467600"/>
              <a:gd name="connsiteY704" fmla="*/ 3047889 h 6858000"/>
              <a:gd name="connsiteX705" fmla="*/ 52419 w 7467600"/>
              <a:gd name="connsiteY705" fmla="*/ 2987479 h 6858000"/>
              <a:gd name="connsiteX706" fmla="*/ 59142 w 7467600"/>
              <a:gd name="connsiteY706" fmla="*/ 2978488 h 6858000"/>
              <a:gd name="connsiteX707" fmla="*/ 0 w 7467600"/>
              <a:gd name="connsiteY707" fmla="*/ 3015334 h 6858000"/>
              <a:gd name="connsiteX708" fmla="*/ 0 w 7467600"/>
              <a:gd name="connsiteY708" fmla="*/ 2914286 h 6858000"/>
              <a:gd name="connsiteX709" fmla="*/ 36383 w 7467600"/>
              <a:gd name="connsiteY709" fmla="*/ 2901128 h 6858000"/>
              <a:gd name="connsiteX710" fmla="*/ 156329 w 7467600"/>
              <a:gd name="connsiteY710" fmla="*/ 2840533 h 6858000"/>
              <a:gd name="connsiteX711" fmla="*/ 358355 w 7467600"/>
              <a:gd name="connsiteY711" fmla="*/ 2620471 h 6858000"/>
              <a:gd name="connsiteX712" fmla="*/ 510577 w 7467600"/>
              <a:gd name="connsiteY712" fmla="*/ 2501244 h 6858000"/>
              <a:gd name="connsiteX713" fmla="*/ 211967 w 7467600"/>
              <a:gd name="connsiteY713" fmla="*/ 2479171 h 6858000"/>
              <a:gd name="connsiteX714" fmla="*/ 0 w 7467600"/>
              <a:gd name="connsiteY714" fmla="*/ 2476398 h 6858000"/>
              <a:gd name="connsiteX715" fmla="*/ 0 w 7467600"/>
              <a:gd name="connsiteY715" fmla="*/ 2389189 h 6858000"/>
              <a:gd name="connsiteX716" fmla="*/ 103062 w 7467600"/>
              <a:gd name="connsiteY716" fmla="*/ 2389518 h 6858000"/>
              <a:gd name="connsiteX717" fmla="*/ 510734 w 7467600"/>
              <a:gd name="connsiteY717" fmla="*/ 2416201 h 6858000"/>
              <a:gd name="connsiteX718" fmla="*/ 279257 w 7467600"/>
              <a:gd name="connsiteY718" fmla="*/ 2092102 h 6858000"/>
              <a:gd name="connsiteX719" fmla="*/ 65265 w 7467600"/>
              <a:gd name="connsiteY719" fmla="*/ 2006049 h 6858000"/>
              <a:gd name="connsiteX720" fmla="*/ 0 w 7467600"/>
              <a:gd name="connsiteY720" fmla="*/ 1982532 h 6858000"/>
              <a:gd name="connsiteX721" fmla="*/ 0 w 7467600"/>
              <a:gd name="connsiteY721" fmla="*/ 1912789 h 6858000"/>
              <a:gd name="connsiteX722" fmla="*/ 97460 w 7467600"/>
              <a:gd name="connsiteY722" fmla="*/ 1953725 h 6858000"/>
              <a:gd name="connsiteX723" fmla="*/ 221272 w 7467600"/>
              <a:gd name="connsiteY723" fmla="*/ 1980766 h 6858000"/>
              <a:gd name="connsiteX724" fmla="*/ 116765 w 7467600"/>
              <a:gd name="connsiteY724" fmla="*/ 1911033 h 6858000"/>
              <a:gd name="connsiteX725" fmla="*/ 16405 w 7467600"/>
              <a:gd name="connsiteY725" fmla="*/ 1803412 h 6858000"/>
              <a:gd name="connsiteX726" fmla="*/ 0 w 7467600"/>
              <a:gd name="connsiteY726" fmla="*/ 1784777 h 6858000"/>
              <a:gd name="connsiteX727" fmla="*/ 0 w 7467600"/>
              <a:gd name="connsiteY727" fmla="*/ 1740082 h 6858000"/>
              <a:gd name="connsiteX728" fmla="*/ 39394 w 7467600"/>
              <a:gd name="connsiteY728" fmla="*/ 1784856 h 6858000"/>
              <a:gd name="connsiteX729" fmla="*/ 135813 w 7467600"/>
              <a:gd name="connsiteY729" fmla="*/ 1888838 h 6858000"/>
              <a:gd name="connsiteX730" fmla="*/ 242575 w 7467600"/>
              <a:gd name="connsiteY730" fmla="*/ 1958841 h 6858000"/>
              <a:gd name="connsiteX731" fmla="*/ 82197 w 7467600"/>
              <a:gd name="connsiteY731" fmla="*/ 1754826 h 6858000"/>
              <a:gd name="connsiteX732" fmla="*/ 0 w 7467600"/>
              <a:gd name="connsiteY732" fmla="*/ 1679650 h 6858000"/>
              <a:gd name="connsiteX733" fmla="*/ 0 w 7467600"/>
              <a:gd name="connsiteY733" fmla="*/ 1602463 h 6858000"/>
              <a:gd name="connsiteX734" fmla="*/ 84689 w 7467600"/>
              <a:gd name="connsiteY734" fmla="*/ 1677442 h 6858000"/>
              <a:gd name="connsiteX735" fmla="*/ 298437 w 7467600"/>
              <a:gd name="connsiteY735" fmla="*/ 1968019 h 6858000"/>
              <a:gd name="connsiteX736" fmla="*/ 227269 w 7467600"/>
              <a:gd name="connsiteY736" fmla="*/ 1114064 h 6858000"/>
              <a:gd name="connsiteX737" fmla="*/ 248003 w 7467600"/>
              <a:gd name="connsiteY737" fmla="*/ 1089613 h 6858000"/>
              <a:gd name="connsiteX738" fmla="*/ 427020 w 7467600"/>
              <a:gd name="connsiteY738" fmla="*/ 1619803 h 6858000"/>
              <a:gd name="connsiteX739" fmla="*/ 340345 w 7467600"/>
              <a:gd name="connsiteY739" fmla="*/ 2027739 h 6858000"/>
              <a:gd name="connsiteX740" fmla="*/ 360865 w 7467600"/>
              <a:gd name="connsiteY740" fmla="*/ 2044827 h 6858000"/>
              <a:gd name="connsiteX741" fmla="*/ 560414 w 7467600"/>
              <a:gd name="connsiteY741" fmla="*/ 2421457 h 6858000"/>
              <a:gd name="connsiteX742" fmla="*/ 1359703 w 7467600"/>
              <a:gd name="connsiteY742" fmla="*/ 2578554 h 6858000"/>
              <a:gd name="connsiteX743" fmla="*/ 1359422 w 7467600"/>
              <a:gd name="connsiteY743" fmla="*/ 2577994 h 6858000"/>
              <a:gd name="connsiteX744" fmla="*/ 828701 w 7467600"/>
              <a:gd name="connsiteY744" fmla="*/ 1839520 h 6858000"/>
              <a:gd name="connsiteX745" fmla="*/ 494427 w 7467600"/>
              <a:gd name="connsiteY745" fmla="*/ 1092333 h 6858000"/>
              <a:gd name="connsiteX746" fmla="*/ 506322 w 7467600"/>
              <a:gd name="connsiteY746" fmla="*/ 1020997 h 6858000"/>
              <a:gd name="connsiteX747" fmla="*/ 4570198 w 7467600"/>
              <a:gd name="connsiteY747" fmla="*/ 978081 h 6858000"/>
              <a:gd name="connsiteX748" fmla="*/ 4523691 w 7467600"/>
              <a:gd name="connsiteY748" fmla="*/ 1127776 h 6858000"/>
              <a:gd name="connsiteX749" fmla="*/ 4509875 w 7467600"/>
              <a:gd name="connsiteY749" fmla="*/ 1167552 h 6858000"/>
              <a:gd name="connsiteX750" fmla="*/ 4478168 w 7467600"/>
              <a:gd name="connsiteY750" fmla="*/ 1260735 h 6858000"/>
              <a:gd name="connsiteX751" fmla="*/ 4409309 w 7467600"/>
              <a:gd name="connsiteY751" fmla="*/ 1666996 h 6858000"/>
              <a:gd name="connsiteX752" fmla="*/ 4370031 w 7467600"/>
              <a:gd name="connsiteY752" fmla="*/ 1955666 h 6858000"/>
              <a:gd name="connsiteX753" fmla="*/ 4570198 w 7467600"/>
              <a:gd name="connsiteY753" fmla="*/ 978081 h 6858000"/>
              <a:gd name="connsiteX754" fmla="*/ 4557898 w 7467600"/>
              <a:gd name="connsiteY754" fmla="*/ 900011 h 6858000"/>
              <a:gd name="connsiteX755" fmla="*/ 4344840 w 7467600"/>
              <a:gd name="connsiteY755" fmla="*/ 1922038 h 6858000"/>
              <a:gd name="connsiteX756" fmla="*/ 4378710 w 7467600"/>
              <a:gd name="connsiteY756" fmla="*/ 1665516 h 6858000"/>
              <a:gd name="connsiteX757" fmla="*/ 4448798 w 7467600"/>
              <a:gd name="connsiteY757" fmla="*/ 1253024 h 6858000"/>
              <a:gd name="connsiteX758" fmla="*/ 4480315 w 7467600"/>
              <a:gd name="connsiteY758" fmla="*/ 1158454 h 6858000"/>
              <a:gd name="connsiteX759" fmla="*/ 4494133 w 7467600"/>
              <a:gd name="connsiteY759" fmla="*/ 1118676 h 6858000"/>
              <a:gd name="connsiteX760" fmla="*/ 4557898 w 7467600"/>
              <a:gd name="connsiteY760" fmla="*/ 900011 h 6858000"/>
              <a:gd name="connsiteX761" fmla="*/ 5870151 w 7467600"/>
              <a:gd name="connsiteY761" fmla="*/ 898890 h 6858000"/>
              <a:gd name="connsiteX762" fmla="*/ 5861335 w 7467600"/>
              <a:gd name="connsiteY762" fmla="*/ 899177 h 6858000"/>
              <a:gd name="connsiteX763" fmla="*/ 5843702 w 7467600"/>
              <a:gd name="connsiteY763" fmla="*/ 899748 h 6858000"/>
              <a:gd name="connsiteX764" fmla="*/ 5651107 w 7467600"/>
              <a:gd name="connsiteY764" fmla="*/ 920306 h 6858000"/>
              <a:gd name="connsiteX765" fmla="*/ 5459407 w 7467600"/>
              <a:gd name="connsiteY765" fmla="*/ 940975 h 6858000"/>
              <a:gd name="connsiteX766" fmla="*/ 5374846 w 7467600"/>
              <a:gd name="connsiteY766" fmla="*/ 941988 h 6858000"/>
              <a:gd name="connsiteX767" fmla="*/ 5256105 w 7467600"/>
              <a:gd name="connsiteY767" fmla="*/ 945632 h 6858000"/>
              <a:gd name="connsiteX768" fmla="*/ 5107071 w 7467600"/>
              <a:gd name="connsiteY768" fmla="*/ 969720 h 6858000"/>
              <a:gd name="connsiteX769" fmla="*/ 4998681 w 7467600"/>
              <a:gd name="connsiteY769" fmla="*/ 988771 h 6858000"/>
              <a:gd name="connsiteX770" fmla="*/ 5870151 w 7467600"/>
              <a:gd name="connsiteY770" fmla="*/ 898890 h 6858000"/>
              <a:gd name="connsiteX771" fmla="*/ 5504425 w 7467600"/>
              <a:gd name="connsiteY771" fmla="*/ 848067 h 6858000"/>
              <a:gd name="connsiteX772" fmla="*/ 4968849 w 7467600"/>
              <a:gd name="connsiteY772" fmla="*/ 962318 h 6858000"/>
              <a:gd name="connsiteX773" fmla="*/ 5104039 w 7467600"/>
              <a:gd name="connsiteY773" fmla="*/ 940634 h 6858000"/>
              <a:gd name="connsiteX774" fmla="*/ 5256311 w 7467600"/>
              <a:gd name="connsiteY774" fmla="*/ 916490 h 6858000"/>
              <a:gd name="connsiteX775" fmla="*/ 5377381 w 7467600"/>
              <a:gd name="connsiteY775" fmla="*/ 912671 h 6858000"/>
              <a:gd name="connsiteX776" fmla="*/ 5460148 w 7467600"/>
              <a:gd name="connsiteY776" fmla="*/ 911442 h 6858000"/>
              <a:gd name="connsiteX777" fmla="*/ 5648971 w 7467600"/>
              <a:gd name="connsiteY777" fmla="*/ 891331 h 6858000"/>
              <a:gd name="connsiteX778" fmla="*/ 5844807 w 7467600"/>
              <a:gd name="connsiteY778" fmla="*/ 870718 h 6858000"/>
              <a:gd name="connsiteX779" fmla="*/ 5862975 w 7467600"/>
              <a:gd name="connsiteY779" fmla="*/ 869756 h 6858000"/>
              <a:gd name="connsiteX780" fmla="*/ 5920887 w 7467600"/>
              <a:gd name="connsiteY780" fmla="*/ 865929 h 6858000"/>
              <a:gd name="connsiteX781" fmla="*/ 5504425 w 7467600"/>
              <a:gd name="connsiteY781" fmla="*/ 848067 h 6858000"/>
              <a:gd name="connsiteX782" fmla="*/ 3607114 w 7467600"/>
              <a:gd name="connsiteY782" fmla="*/ 467441 h 6858000"/>
              <a:gd name="connsiteX783" fmla="*/ 3296242 w 7467600"/>
              <a:gd name="connsiteY783" fmla="*/ 807991 h 6858000"/>
              <a:gd name="connsiteX784" fmla="*/ 3174674 w 7467600"/>
              <a:gd name="connsiteY784" fmla="*/ 919759 h 6858000"/>
              <a:gd name="connsiteX785" fmla="*/ 3042978 w 7467600"/>
              <a:gd name="connsiteY785" fmla="*/ 1054894 h 6858000"/>
              <a:gd name="connsiteX786" fmla="*/ 2968914 w 7467600"/>
              <a:gd name="connsiteY786" fmla="*/ 1133756 h 6858000"/>
              <a:gd name="connsiteX787" fmla="*/ 3103823 w 7467600"/>
              <a:gd name="connsiteY787" fmla="*/ 1026814 h 6858000"/>
              <a:gd name="connsiteX788" fmla="*/ 3607114 w 7467600"/>
              <a:gd name="connsiteY788" fmla="*/ 467441 h 6858000"/>
              <a:gd name="connsiteX789" fmla="*/ 3744487 w 7467600"/>
              <a:gd name="connsiteY789" fmla="*/ 383136 h 6858000"/>
              <a:gd name="connsiteX790" fmla="*/ 3970213 w 7467600"/>
              <a:gd name="connsiteY790" fmla="*/ 995559 h 6858000"/>
              <a:gd name="connsiteX791" fmla="*/ 3744487 w 7467600"/>
              <a:gd name="connsiteY791" fmla="*/ 383136 h 6858000"/>
              <a:gd name="connsiteX792" fmla="*/ 3624562 w 7467600"/>
              <a:gd name="connsiteY792" fmla="*/ 367041 h 6858000"/>
              <a:gd name="connsiteX793" fmla="*/ 3489712 w 7467600"/>
              <a:gd name="connsiteY793" fmla="*/ 485386 h 6858000"/>
              <a:gd name="connsiteX794" fmla="*/ 3182994 w 7467600"/>
              <a:gd name="connsiteY794" fmla="*/ 828265 h 6858000"/>
              <a:gd name="connsiteX795" fmla="*/ 2892114 w 7467600"/>
              <a:gd name="connsiteY795" fmla="*/ 1172635 h 6858000"/>
              <a:gd name="connsiteX796" fmla="*/ 3021459 w 7467600"/>
              <a:gd name="connsiteY796" fmla="*/ 1035385 h 6858000"/>
              <a:gd name="connsiteX797" fmla="*/ 3153873 w 7467600"/>
              <a:gd name="connsiteY797" fmla="*/ 898971 h 6858000"/>
              <a:gd name="connsiteX798" fmla="*/ 3276511 w 7467600"/>
              <a:gd name="connsiteY798" fmla="*/ 786423 h 6858000"/>
              <a:gd name="connsiteX799" fmla="*/ 3584154 w 7467600"/>
              <a:gd name="connsiteY799" fmla="*/ 448218 h 6858000"/>
              <a:gd name="connsiteX800" fmla="*/ 3624562 w 7467600"/>
              <a:gd name="connsiteY800" fmla="*/ 367041 h 6858000"/>
              <a:gd name="connsiteX801" fmla="*/ 3766672 w 7467600"/>
              <a:gd name="connsiteY801" fmla="*/ 359429 h 6858000"/>
              <a:gd name="connsiteX802" fmla="*/ 3996338 w 7467600"/>
              <a:gd name="connsiteY802" fmla="*/ 968237 h 6858000"/>
              <a:gd name="connsiteX803" fmla="*/ 3766672 w 7467600"/>
              <a:gd name="connsiteY803" fmla="*/ 359429 h 6858000"/>
              <a:gd name="connsiteX804" fmla="*/ 5805386 w 7467600"/>
              <a:gd name="connsiteY804" fmla="*/ 239240 h 6858000"/>
              <a:gd name="connsiteX805" fmla="*/ 5736947 w 7467600"/>
              <a:gd name="connsiteY805" fmla="*/ 261367 h 6858000"/>
              <a:gd name="connsiteX806" fmla="*/ 5427012 w 7467600"/>
              <a:gd name="connsiteY806" fmla="*/ 311272 h 6858000"/>
              <a:gd name="connsiteX807" fmla="*/ 5147818 w 7467600"/>
              <a:gd name="connsiteY807" fmla="*/ 322112 h 6858000"/>
              <a:gd name="connsiteX808" fmla="*/ 5060854 w 7467600"/>
              <a:gd name="connsiteY808" fmla="*/ 311882 h 6858000"/>
              <a:gd name="connsiteX809" fmla="*/ 4945989 w 7467600"/>
              <a:gd name="connsiteY809" fmla="*/ 300516 h 6858000"/>
              <a:gd name="connsiteX810" fmla="*/ 5410479 w 7467600"/>
              <a:gd name="connsiteY810" fmla="*/ 348434 h 6858000"/>
              <a:gd name="connsiteX811" fmla="*/ 5805386 w 7467600"/>
              <a:gd name="connsiteY811" fmla="*/ 239240 h 6858000"/>
              <a:gd name="connsiteX812" fmla="*/ 5905192 w 7467600"/>
              <a:gd name="connsiteY812" fmla="*/ 163079 h 6858000"/>
              <a:gd name="connsiteX813" fmla="*/ 5865655 w 7467600"/>
              <a:gd name="connsiteY813" fmla="*/ 171901 h 6858000"/>
              <a:gd name="connsiteX814" fmla="*/ 5259740 w 7467600"/>
              <a:gd name="connsiteY814" fmla="*/ 257013 h 6858000"/>
              <a:gd name="connsiteX815" fmla="*/ 5208466 w 7467600"/>
              <a:gd name="connsiteY815" fmla="*/ 257550 h 6858000"/>
              <a:gd name="connsiteX816" fmla="*/ 4980204 w 7467600"/>
              <a:gd name="connsiteY816" fmla="*/ 271903 h 6858000"/>
              <a:gd name="connsiteX817" fmla="*/ 5068068 w 7467600"/>
              <a:gd name="connsiteY817" fmla="*/ 282244 h 6858000"/>
              <a:gd name="connsiteX818" fmla="*/ 5153231 w 7467600"/>
              <a:gd name="connsiteY818" fmla="*/ 292240 h 6858000"/>
              <a:gd name="connsiteX819" fmla="*/ 5426491 w 7467600"/>
              <a:gd name="connsiteY819" fmla="*/ 281128 h 6858000"/>
              <a:gd name="connsiteX820" fmla="*/ 5731212 w 7467600"/>
              <a:gd name="connsiteY820" fmla="*/ 231951 h 6858000"/>
              <a:gd name="connsiteX821" fmla="*/ 5905192 w 7467600"/>
              <a:gd name="connsiteY821" fmla="*/ 163079 h 6858000"/>
              <a:gd name="connsiteX822" fmla="*/ 5944437 w 7467600"/>
              <a:gd name="connsiteY822" fmla="*/ 113829 h 6858000"/>
              <a:gd name="connsiteX823" fmla="*/ 5825032 w 7467600"/>
              <a:gd name="connsiteY823" fmla="*/ 146405 h 6858000"/>
              <a:gd name="connsiteX824" fmla="*/ 4955599 w 7467600"/>
              <a:gd name="connsiteY824" fmla="*/ 247008 h 6858000"/>
              <a:gd name="connsiteX825" fmla="*/ 5210104 w 7467600"/>
              <a:gd name="connsiteY825" fmla="*/ 228123 h 6858000"/>
              <a:gd name="connsiteX826" fmla="*/ 5261015 w 7467600"/>
              <a:gd name="connsiteY826" fmla="*/ 227087 h 6858000"/>
              <a:gd name="connsiteX827" fmla="*/ 5861181 w 7467600"/>
              <a:gd name="connsiteY827" fmla="*/ 143093 h 6858000"/>
              <a:gd name="connsiteX828" fmla="*/ 5961252 w 7467600"/>
              <a:gd name="connsiteY828" fmla="*/ 114820 h 6858000"/>
              <a:gd name="connsiteX829" fmla="*/ 5944437 w 7467600"/>
              <a:gd name="connsiteY829" fmla="*/ 113829 h 6858000"/>
              <a:gd name="connsiteX830" fmla="*/ 3882765 w 7467600"/>
              <a:gd name="connsiteY830" fmla="*/ 0 h 6858000"/>
              <a:gd name="connsiteX831" fmla="*/ 3995099 w 7467600"/>
              <a:gd name="connsiteY831" fmla="*/ 0 h 6858000"/>
              <a:gd name="connsiteX832" fmla="*/ 4163818 w 7467600"/>
              <a:gd name="connsiteY832" fmla="*/ 234104 h 6858000"/>
              <a:gd name="connsiteX833" fmla="*/ 4172099 w 7467600"/>
              <a:gd name="connsiteY833" fmla="*/ 234207 h 6858000"/>
              <a:gd name="connsiteX834" fmla="*/ 4784282 w 7467600"/>
              <a:gd name="connsiteY834" fmla="*/ 276561 h 6858000"/>
              <a:gd name="connsiteX835" fmla="*/ 4801687 w 7467600"/>
              <a:gd name="connsiteY835" fmla="*/ 267764 h 6858000"/>
              <a:gd name="connsiteX836" fmla="*/ 6082788 w 7467600"/>
              <a:gd name="connsiteY836" fmla="*/ 64119 h 6858000"/>
              <a:gd name="connsiteX837" fmla="*/ 6099442 w 7467600"/>
              <a:gd name="connsiteY837" fmla="*/ 82568 h 6858000"/>
              <a:gd name="connsiteX838" fmla="*/ 4804137 w 7467600"/>
              <a:gd name="connsiteY838" fmla="*/ 320931 h 6858000"/>
              <a:gd name="connsiteX839" fmla="*/ 4227047 w 7467600"/>
              <a:gd name="connsiteY839" fmla="*/ 313415 h 6858000"/>
              <a:gd name="connsiteX840" fmla="*/ 4346041 w 7467600"/>
              <a:gd name="connsiteY840" fmla="*/ 456086 h 6858000"/>
              <a:gd name="connsiteX841" fmla="*/ 4870967 w 7467600"/>
              <a:gd name="connsiteY841" fmla="*/ 963061 h 6858000"/>
              <a:gd name="connsiteX842" fmla="*/ 4889647 w 7467600"/>
              <a:gd name="connsiteY842" fmla="*/ 957147 h 6858000"/>
              <a:gd name="connsiteX843" fmla="*/ 5422504 w 7467600"/>
              <a:gd name="connsiteY843" fmla="*/ 805191 h 6858000"/>
              <a:gd name="connsiteX844" fmla="*/ 6087656 w 7467600"/>
              <a:gd name="connsiteY844" fmla="*/ 826703 h 6858000"/>
              <a:gd name="connsiteX845" fmla="*/ 6058717 w 7467600"/>
              <a:gd name="connsiteY845" fmla="*/ 865992 h 6858000"/>
              <a:gd name="connsiteX846" fmla="*/ 4974153 w 7467600"/>
              <a:gd name="connsiteY846" fmla="*/ 1045456 h 6858000"/>
              <a:gd name="connsiteX847" fmla="*/ 5627835 w 7467600"/>
              <a:gd name="connsiteY847" fmla="*/ 1472077 h 6858000"/>
              <a:gd name="connsiteX848" fmla="*/ 5629817 w 7467600"/>
              <a:gd name="connsiteY848" fmla="*/ 1471412 h 6858000"/>
              <a:gd name="connsiteX849" fmla="*/ 5634124 w 7467600"/>
              <a:gd name="connsiteY849" fmla="*/ 1470572 h 6858000"/>
              <a:gd name="connsiteX850" fmla="*/ 5755832 w 7467600"/>
              <a:gd name="connsiteY850" fmla="*/ 1383886 h 6858000"/>
              <a:gd name="connsiteX851" fmla="*/ 6014186 w 7467600"/>
              <a:gd name="connsiteY851" fmla="*/ 1279799 h 6858000"/>
              <a:gd name="connsiteX852" fmla="*/ 6901619 w 7467600"/>
              <a:gd name="connsiteY852" fmla="*/ 1047874 h 6858000"/>
              <a:gd name="connsiteX853" fmla="*/ 6931566 w 7467600"/>
              <a:gd name="connsiteY853" fmla="*/ 1062034 h 6858000"/>
              <a:gd name="connsiteX854" fmla="*/ 5790982 w 7467600"/>
              <a:gd name="connsiteY854" fmla="*/ 1561380 h 6858000"/>
              <a:gd name="connsiteX855" fmla="*/ 6188971 w 7467600"/>
              <a:gd name="connsiteY855" fmla="*/ 1755168 h 6858000"/>
              <a:gd name="connsiteX856" fmla="*/ 6202446 w 7467600"/>
              <a:gd name="connsiteY856" fmla="*/ 1752268 h 6858000"/>
              <a:gd name="connsiteX857" fmla="*/ 7179560 w 7467600"/>
              <a:gd name="connsiteY857" fmla="*/ 1467551 h 6858000"/>
              <a:gd name="connsiteX858" fmla="*/ 7158730 w 7467600"/>
              <a:gd name="connsiteY858" fmla="*/ 1507835 h 6858000"/>
              <a:gd name="connsiteX859" fmla="*/ 6326959 w 7467600"/>
              <a:gd name="connsiteY859" fmla="*/ 1817686 h 6858000"/>
              <a:gd name="connsiteX860" fmla="*/ 6537433 w 7467600"/>
              <a:gd name="connsiteY860" fmla="*/ 1907790 h 6858000"/>
              <a:gd name="connsiteX861" fmla="*/ 6550221 w 7467600"/>
              <a:gd name="connsiteY861" fmla="*/ 1910729 h 6858000"/>
              <a:gd name="connsiteX862" fmla="*/ 6964438 w 7467600"/>
              <a:gd name="connsiteY862" fmla="*/ 2209505 h 6858000"/>
              <a:gd name="connsiteX863" fmla="*/ 7367862 w 7467600"/>
              <a:gd name="connsiteY863" fmla="*/ 2806833 h 6858000"/>
              <a:gd name="connsiteX864" fmla="*/ 7364329 w 7467600"/>
              <a:gd name="connsiteY864" fmla="*/ 2826907 h 6858000"/>
              <a:gd name="connsiteX865" fmla="*/ 7290545 w 7467600"/>
              <a:gd name="connsiteY865" fmla="*/ 2850663 h 6858000"/>
              <a:gd name="connsiteX866" fmla="*/ 6472036 w 7467600"/>
              <a:gd name="connsiteY866" fmla="*/ 1959003 h 6858000"/>
              <a:gd name="connsiteX867" fmla="*/ 5792897 w 7467600"/>
              <a:gd name="connsiteY867" fmla="*/ 1647747 h 6858000"/>
              <a:gd name="connsiteX868" fmla="*/ 5842751 w 7467600"/>
              <a:gd name="connsiteY868" fmla="*/ 1816112 h 6858000"/>
              <a:gd name="connsiteX869" fmla="*/ 5847424 w 7467600"/>
              <a:gd name="connsiteY869" fmla="*/ 1815776 h 6858000"/>
              <a:gd name="connsiteX870" fmla="*/ 6399821 w 7467600"/>
              <a:gd name="connsiteY870" fmla="*/ 2344799 h 6858000"/>
              <a:gd name="connsiteX871" fmla="*/ 6323232 w 7467600"/>
              <a:gd name="connsiteY871" fmla="*/ 2389634 h 6858000"/>
              <a:gd name="connsiteX872" fmla="*/ 5942958 w 7467600"/>
              <a:gd name="connsiteY872" fmla="*/ 2077708 h 6858000"/>
              <a:gd name="connsiteX873" fmla="*/ 5921559 w 7467600"/>
              <a:gd name="connsiteY873" fmla="*/ 2378596 h 6858000"/>
              <a:gd name="connsiteX874" fmla="*/ 5817651 w 7467600"/>
              <a:gd name="connsiteY874" fmla="*/ 3023919 h 6858000"/>
              <a:gd name="connsiteX875" fmla="*/ 5729634 w 7467600"/>
              <a:gd name="connsiteY875" fmla="*/ 3051849 h 6858000"/>
              <a:gd name="connsiteX876" fmla="*/ 5611018 w 7467600"/>
              <a:gd name="connsiteY876" fmla="*/ 2316769 h 6858000"/>
              <a:gd name="connsiteX877" fmla="*/ 5687608 w 7467600"/>
              <a:gd name="connsiteY877" fmla="*/ 2039972 h 6858000"/>
              <a:gd name="connsiteX878" fmla="*/ 5657554 w 7467600"/>
              <a:gd name="connsiteY878" fmla="*/ 1576445 h 6858000"/>
              <a:gd name="connsiteX879" fmla="*/ 5150475 w 7467600"/>
              <a:gd name="connsiteY879" fmla="*/ 1274012 h 6858000"/>
              <a:gd name="connsiteX880" fmla="*/ 5349142 w 7467600"/>
              <a:gd name="connsiteY880" fmla="*/ 2204405 h 6858000"/>
              <a:gd name="connsiteX881" fmla="*/ 5262214 w 7467600"/>
              <a:gd name="connsiteY881" fmla="*/ 2233836 h 6858000"/>
              <a:gd name="connsiteX882" fmla="*/ 4981539 w 7467600"/>
              <a:gd name="connsiteY882" fmla="*/ 1542201 h 6858000"/>
              <a:gd name="connsiteX883" fmla="*/ 4958461 w 7467600"/>
              <a:gd name="connsiteY883" fmla="*/ 1136957 h 6858000"/>
              <a:gd name="connsiteX884" fmla="*/ 4655015 w 7467600"/>
              <a:gd name="connsiteY884" fmla="*/ 891426 h 6858000"/>
              <a:gd name="connsiteX885" fmla="*/ 4348002 w 7467600"/>
              <a:gd name="connsiteY885" fmla="*/ 2205895 h 6858000"/>
              <a:gd name="connsiteX886" fmla="*/ 4262250 w 7467600"/>
              <a:gd name="connsiteY886" fmla="*/ 2219972 h 6858000"/>
              <a:gd name="connsiteX887" fmla="*/ 4550611 w 7467600"/>
              <a:gd name="connsiteY887" fmla="*/ 817540 h 6858000"/>
              <a:gd name="connsiteX888" fmla="*/ 4564418 w 7467600"/>
              <a:gd name="connsiteY888" fmla="*/ 808293 h 6858000"/>
              <a:gd name="connsiteX889" fmla="*/ 4266388 w 7467600"/>
              <a:gd name="connsiteY889" fmla="*/ 500083 h 6858000"/>
              <a:gd name="connsiteX890" fmla="*/ 4032842 w 7467600"/>
              <a:gd name="connsiteY890" fmla="*/ 211809 h 6858000"/>
              <a:gd name="connsiteX891" fmla="*/ 3882765 w 7467600"/>
              <a:gd name="connsiteY891" fmla="*/ 0 h 6858000"/>
              <a:gd name="connsiteX892" fmla="*/ 3721337 w 7467600"/>
              <a:gd name="connsiteY892" fmla="*/ 0 h 6858000"/>
              <a:gd name="connsiteX893" fmla="*/ 3797544 w 7467600"/>
              <a:gd name="connsiteY893" fmla="*/ 0 h 6858000"/>
              <a:gd name="connsiteX894" fmla="*/ 3775734 w 7467600"/>
              <a:gd name="connsiteY894" fmla="*/ 95131 h 6858000"/>
              <a:gd name="connsiteX895" fmla="*/ 3724807 w 7467600"/>
              <a:gd name="connsiteY895" fmla="*/ 272257 h 6858000"/>
              <a:gd name="connsiteX896" fmla="*/ 3726844 w 7467600"/>
              <a:gd name="connsiteY896" fmla="*/ 282988 h 6858000"/>
              <a:gd name="connsiteX897" fmla="*/ 3742664 w 7467600"/>
              <a:gd name="connsiteY897" fmla="*/ 279918 h 6858000"/>
              <a:gd name="connsiteX898" fmla="*/ 4103910 w 7467600"/>
              <a:gd name="connsiteY898" fmla="*/ 1161917 h 6858000"/>
              <a:gd name="connsiteX899" fmla="*/ 4020269 w 7467600"/>
              <a:gd name="connsiteY899" fmla="*/ 1200406 h 6858000"/>
              <a:gd name="connsiteX900" fmla="*/ 3674882 w 7467600"/>
              <a:gd name="connsiteY900" fmla="*/ 488524 h 6858000"/>
              <a:gd name="connsiteX901" fmla="*/ 3132682 w 7467600"/>
              <a:gd name="connsiteY901" fmla="*/ 1072284 h 6858000"/>
              <a:gd name="connsiteX902" fmla="*/ 2716346 w 7467600"/>
              <a:gd name="connsiteY902" fmla="*/ 1276376 h 6858000"/>
              <a:gd name="connsiteX903" fmla="*/ 2716772 w 7467600"/>
              <a:gd name="connsiteY903" fmla="*/ 1255462 h 6858000"/>
              <a:gd name="connsiteX904" fmla="*/ 3471096 w 7467600"/>
              <a:gd name="connsiteY904" fmla="*/ 437072 h 6858000"/>
              <a:gd name="connsiteX905" fmla="*/ 3639057 w 7467600"/>
              <a:gd name="connsiteY905" fmla="*/ 286334 h 6858000"/>
              <a:gd name="connsiteX906" fmla="*/ 3640309 w 7467600"/>
              <a:gd name="connsiteY906" fmla="*/ 284664 h 6858000"/>
              <a:gd name="connsiteX907" fmla="*/ 3646022 w 7467600"/>
              <a:gd name="connsiteY907" fmla="*/ 276711 h 6858000"/>
              <a:gd name="connsiteX908" fmla="*/ 3707943 w 7467600"/>
              <a:gd name="connsiteY908" fmla="*/ 65958 h 6858000"/>
              <a:gd name="connsiteX909" fmla="*/ 3721337 w 7467600"/>
              <a:gd name="connsiteY909" fmla="*/ 0 h 6858000"/>
              <a:gd name="connsiteX910" fmla="*/ 2867960 w 7467600"/>
              <a:gd name="connsiteY910" fmla="*/ 0 h 6858000"/>
              <a:gd name="connsiteX911" fmla="*/ 2926351 w 7467600"/>
              <a:gd name="connsiteY911" fmla="*/ 0 h 6858000"/>
              <a:gd name="connsiteX912" fmla="*/ 2902823 w 7467600"/>
              <a:gd name="connsiteY912" fmla="*/ 262929 h 6858000"/>
              <a:gd name="connsiteX913" fmla="*/ 2940663 w 7467600"/>
              <a:gd name="connsiteY913" fmla="*/ 140884 h 6858000"/>
              <a:gd name="connsiteX914" fmla="*/ 2947039 w 7467600"/>
              <a:gd name="connsiteY914" fmla="*/ 122524 h 6858000"/>
              <a:gd name="connsiteX915" fmla="*/ 2984316 w 7467600"/>
              <a:gd name="connsiteY915" fmla="*/ 0 h 6858000"/>
              <a:gd name="connsiteX916" fmla="*/ 3016114 w 7467600"/>
              <a:gd name="connsiteY916" fmla="*/ 0 h 6858000"/>
              <a:gd name="connsiteX917" fmla="*/ 2979949 w 7467600"/>
              <a:gd name="connsiteY917" fmla="*/ 119274 h 6858000"/>
              <a:gd name="connsiteX918" fmla="*/ 3023879 w 7467600"/>
              <a:gd name="connsiteY918" fmla="*/ 0 h 6858000"/>
              <a:gd name="connsiteX919" fmla="*/ 3105400 w 7467600"/>
              <a:gd name="connsiteY919" fmla="*/ 0 h 6858000"/>
              <a:gd name="connsiteX920" fmla="*/ 3094669 w 7467600"/>
              <a:gd name="connsiteY920" fmla="*/ 30308 h 6858000"/>
              <a:gd name="connsiteX921" fmla="*/ 2901945 w 7467600"/>
              <a:gd name="connsiteY921" fmla="*/ 466538 h 6858000"/>
              <a:gd name="connsiteX922" fmla="*/ 2815209 w 7467600"/>
              <a:gd name="connsiteY922" fmla="*/ 497361 h 6858000"/>
              <a:gd name="connsiteX923" fmla="*/ 2844845 w 7467600"/>
              <a:gd name="connsiteY923" fmla="*/ 127638 h 6858000"/>
              <a:gd name="connsiteX924" fmla="*/ 2867960 w 7467600"/>
              <a:gd name="connsiteY924" fmla="*/ 0 h 6858000"/>
              <a:gd name="connsiteX925" fmla="*/ 1057230 w 7467600"/>
              <a:gd name="connsiteY925" fmla="*/ 0 h 6858000"/>
              <a:gd name="connsiteX926" fmla="*/ 1111003 w 7467600"/>
              <a:gd name="connsiteY926" fmla="*/ 0 h 6858000"/>
              <a:gd name="connsiteX927" fmla="*/ 1125553 w 7467600"/>
              <a:gd name="connsiteY927" fmla="*/ 52588 h 6858000"/>
              <a:gd name="connsiteX928" fmla="*/ 1304276 w 7467600"/>
              <a:gd name="connsiteY928" fmla="*/ 476275 h 6858000"/>
              <a:gd name="connsiteX929" fmla="*/ 1492066 w 7467600"/>
              <a:gd name="connsiteY929" fmla="*/ 886333 h 6858000"/>
              <a:gd name="connsiteX930" fmla="*/ 1423698 w 7467600"/>
              <a:gd name="connsiteY930" fmla="*/ 710817 h 6858000"/>
              <a:gd name="connsiteX931" fmla="*/ 1357609 w 7467600"/>
              <a:gd name="connsiteY931" fmla="*/ 532892 h 6858000"/>
              <a:gd name="connsiteX932" fmla="*/ 1309550 w 7467600"/>
              <a:gd name="connsiteY932" fmla="*/ 374031 h 6858000"/>
              <a:gd name="connsiteX933" fmla="*/ 1193673 w 7467600"/>
              <a:gd name="connsiteY933" fmla="*/ 49533 h 6858000"/>
              <a:gd name="connsiteX934" fmla="*/ 1164391 w 7467600"/>
              <a:gd name="connsiteY934" fmla="*/ 0 h 6858000"/>
              <a:gd name="connsiteX935" fmla="*/ 1200666 w 7467600"/>
              <a:gd name="connsiteY935" fmla="*/ 0 h 6858000"/>
              <a:gd name="connsiteX936" fmla="*/ 1223408 w 7467600"/>
              <a:gd name="connsiteY936" fmla="*/ 38996 h 6858000"/>
              <a:gd name="connsiteX937" fmla="*/ 1339635 w 7467600"/>
              <a:gd name="connsiteY937" fmla="*/ 365517 h 6858000"/>
              <a:gd name="connsiteX938" fmla="*/ 1387469 w 7467600"/>
              <a:gd name="connsiteY938" fmla="*/ 523079 h 6858000"/>
              <a:gd name="connsiteX939" fmla="*/ 1452685 w 7467600"/>
              <a:gd name="connsiteY939" fmla="*/ 699806 h 6858000"/>
              <a:gd name="connsiteX940" fmla="*/ 1492092 w 7467600"/>
              <a:gd name="connsiteY940" fmla="*/ 800424 h 6858000"/>
              <a:gd name="connsiteX941" fmla="*/ 1455302 w 7467600"/>
              <a:gd name="connsiteY941" fmla="*/ 632913 h 6858000"/>
              <a:gd name="connsiteX942" fmla="*/ 1222336 w 7467600"/>
              <a:gd name="connsiteY942" fmla="*/ 9480 h 6858000"/>
              <a:gd name="connsiteX943" fmla="*/ 1214634 w 7467600"/>
              <a:gd name="connsiteY943" fmla="*/ 0 h 6858000"/>
              <a:gd name="connsiteX944" fmla="*/ 1289827 w 7467600"/>
              <a:gd name="connsiteY944" fmla="*/ 0 h 6858000"/>
              <a:gd name="connsiteX945" fmla="*/ 1321076 w 7467600"/>
              <a:gd name="connsiteY945" fmla="*/ 59722 h 6858000"/>
              <a:gd name="connsiteX946" fmla="*/ 1512579 w 7467600"/>
              <a:gd name="connsiteY946" fmla="*/ 626441 h 6858000"/>
              <a:gd name="connsiteX947" fmla="*/ 1506076 w 7467600"/>
              <a:gd name="connsiteY947" fmla="*/ 1089289 h 6858000"/>
              <a:gd name="connsiteX948" fmla="*/ 1486346 w 7467600"/>
              <a:gd name="connsiteY948" fmla="*/ 1079919 h 6858000"/>
              <a:gd name="connsiteX949" fmla="*/ 1070511 w 7467600"/>
              <a:gd name="connsiteY949" fmla="*/ 48609 h 6858000"/>
              <a:gd name="connsiteX950" fmla="*/ 1057230 w 7467600"/>
              <a:gd name="connsiteY950" fmla="*/ 0 h 6858000"/>
              <a:gd name="connsiteX951" fmla="*/ 43151 w 7467600"/>
              <a:gd name="connsiteY951" fmla="*/ 0 h 6858000"/>
              <a:gd name="connsiteX952" fmla="*/ 95283 w 7467600"/>
              <a:gd name="connsiteY952" fmla="*/ 0 h 6858000"/>
              <a:gd name="connsiteX953" fmla="*/ 300708 w 7467600"/>
              <a:gd name="connsiteY953" fmla="*/ 154571 h 6858000"/>
              <a:gd name="connsiteX954" fmla="*/ 530414 w 7467600"/>
              <a:gd name="connsiteY954" fmla="*/ 354673 h 6858000"/>
              <a:gd name="connsiteX955" fmla="*/ 333785 w 7467600"/>
              <a:gd name="connsiteY955" fmla="*/ 161564 h 6858000"/>
              <a:gd name="connsiteX956" fmla="*/ 147005 w 7467600"/>
              <a:gd name="connsiteY956" fmla="*/ 0 h 6858000"/>
              <a:gd name="connsiteX957" fmla="*/ 272509 w 7467600"/>
              <a:gd name="connsiteY957" fmla="*/ 0 h 6858000"/>
              <a:gd name="connsiteX958" fmla="*/ 326276 w 7467600"/>
              <a:gd name="connsiteY958" fmla="*/ 45847 h 6858000"/>
              <a:gd name="connsiteX959" fmla="*/ 823759 w 7467600"/>
              <a:gd name="connsiteY959" fmla="*/ 574145 h 6858000"/>
              <a:gd name="connsiteX960" fmla="*/ 811254 w 7467600"/>
              <a:gd name="connsiteY960" fmla="*/ 665546 h 6858000"/>
              <a:gd name="connsiteX961" fmla="*/ 154042 w 7467600"/>
              <a:gd name="connsiteY961" fmla="*/ 261522 h 6858000"/>
              <a:gd name="connsiteX962" fmla="*/ 13550 w 7467600"/>
              <a:gd name="connsiteY962" fmla="*/ 158423 h 6858000"/>
              <a:gd name="connsiteX963" fmla="*/ 0 w 7467600"/>
              <a:gd name="connsiteY963" fmla="*/ 146618 h 6858000"/>
              <a:gd name="connsiteX964" fmla="*/ 0 w 7467600"/>
              <a:gd name="connsiteY964" fmla="*/ 59161 h 6858000"/>
              <a:gd name="connsiteX965" fmla="*/ 45427 w 7467600"/>
              <a:gd name="connsiteY965" fmla="*/ 101078 h 6858000"/>
              <a:gd name="connsiteX966" fmla="*/ 630103 w 7467600"/>
              <a:gd name="connsiteY966" fmla="*/ 485885 h 6858000"/>
              <a:gd name="connsiteX967" fmla="*/ 532040 w 7467600"/>
              <a:gd name="connsiteY967" fmla="*/ 399359 h 6858000"/>
              <a:gd name="connsiteX968" fmla="*/ 517618 w 7467600"/>
              <a:gd name="connsiteY968" fmla="*/ 385726 h 6858000"/>
              <a:gd name="connsiteX969" fmla="*/ 285074 w 7467600"/>
              <a:gd name="connsiteY969" fmla="*/ 182755 h 6858000"/>
              <a:gd name="connsiteX970" fmla="*/ 43151 w 7467600"/>
              <a:gd name="connsiteY97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105827 w 7467600"/>
              <a:gd name="connsiteY80" fmla="*/ 5718700 h 6858000"/>
              <a:gd name="connsiteX81" fmla="*/ 7356878 w 7467600"/>
              <a:gd name="connsiteY81" fmla="*/ 5981332 h 6858000"/>
              <a:gd name="connsiteX82" fmla="*/ 7467600 w 7467600"/>
              <a:gd name="connsiteY82" fmla="*/ 6117703 h 6858000"/>
              <a:gd name="connsiteX83" fmla="*/ 7467600 w 7467600"/>
              <a:gd name="connsiteY83" fmla="*/ 6163634 h 6858000"/>
              <a:gd name="connsiteX84" fmla="*/ 7403637 w 7467600"/>
              <a:gd name="connsiteY84" fmla="*/ 6083957 h 6858000"/>
              <a:gd name="connsiteX85" fmla="*/ 7254615 w 7467600"/>
              <a:gd name="connsiteY85" fmla="*/ 5911918 h 6858000"/>
              <a:gd name="connsiteX86" fmla="*/ 7312589 w 7467600"/>
              <a:gd name="connsiteY86" fmla="*/ 5982309 h 6858000"/>
              <a:gd name="connsiteX87" fmla="*/ 7448321 w 7467600"/>
              <a:gd name="connsiteY87" fmla="*/ 6190991 h 6858000"/>
              <a:gd name="connsiteX88" fmla="*/ 7467600 w 7467600"/>
              <a:gd name="connsiteY88" fmla="*/ 6221686 h 6858000"/>
              <a:gd name="connsiteX89" fmla="*/ 7467600 w 7467600"/>
              <a:gd name="connsiteY89" fmla="*/ 6334256 h 6858000"/>
              <a:gd name="connsiteX90" fmla="*/ 7454976 w 7467600"/>
              <a:gd name="connsiteY90" fmla="*/ 6318297 h 6858000"/>
              <a:gd name="connsiteX91" fmla="*/ 1456157 w 7467600"/>
              <a:gd name="connsiteY91" fmla="*/ 5371404 h 6858000"/>
              <a:gd name="connsiteX92" fmla="*/ 1244432 w 7467600"/>
              <a:gd name="connsiteY92" fmla="*/ 5385601 h 6858000"/>
              <a:gd name="connsiteX93" fmla="*/ 973990 w 7467600"/>
              <a:gd name="connsiteY93" fmla="*/ 5424940 h 6858000"/>
              <a:gd name="connsiteX94" fmla="*/ 1103809 w 7467600"/>
              <a:gd name="connsiteY94" fmla="*/ 5433720 h 6858000"/>
              <a:gd name="connsiteX95" fmla="*/ 1123454 w 7467600"/>
              <a:gd name="connsiteY95" fmla="*/ 5435727 h 6858000"/>
              <a:gd name="connsiteX96" fmla="*/ 1737017 w 7467600"/>
              <a:gd name="connsiteY96" fmla="*/ 5452183 h 6858000"/>
              <a:gd name="connsiteX97" fmla="*/ 1824397 w 7467600"/>
              <a:gd name="connsiteY97" fmla="*/ 5447757 h 6858000"/>
              <a:gd name="connsiteX98" fmla="*/ 2070059 w 7467600"/>
              <a:gd name="connsiteY98" fmla="*/ 5441660 h 6858000"/>
              <a:gd name="connsiteX99" fmla="*/ 1456157 w 7467600"/>
              <a:gd name="connsiteY99" fmla="*/ 5371404 h 6858000"/>
              <a:gd name="connsiteX100" fmla="*/ 4988186 w 7467600"/>
              <a:gd name="connsiteY100" fmla="*/ 5216467 h 6858000"/>
              <a:gd name="connsiteX101" fmla="*/ 4777334 w 7467600"/>
              <a:gd name="connsiteY101" fmla="*/ 5406072 h 6858000"/>
              <a:gd name="connsiteX102" fmla="*/ 4718341 w 7467600"/>
              <a:gd name="connsiteY102" fmla="*/ 5468043 h 6858000"/>
              <a:gd name="connsiteX103" fmla="*/ 4604655 w 7467600"/>
              <a:gd name="connsiteY103" fmla="*/ 5583434 h 6858000"/>
              <a:gd name="connsiteX104" fmla="*/ 4565074 w 7467600"/>
              <a:gd name="connsiteY104" fmla="*/ 5618550 h 6858000"/>
              <a:gd name="connsiteX105" fmla="*/ 4988186 w 7467600"/>
              <a:gd name="connsiteY105" fmla="*/ 5216467 h 6858000"/>
              <a:gd name="connsiteX106" fmla="*/ 4978032 w 7467600"/>
              <a:gd name="connsiteY106" fmla="*/ 5183809 h 6858000"/>
              <a:gd name="connsiteX107" fmla="*/ 4463413 w 7467600"/>
              <a:gd name="connsiteY107" fmla="*/ 5615162 h 6858000"/>
              <a:gd name="connsiteX108" fmla="*/ 4358134 w 7467600"/>
              <a:gd name="connsiteY108" fmla="*/ 5742791 h 6858000"/>
              <a:gd name="connsiteX109" fmla="*/ 4376219 w 7467600"/>
              <a:gd name="connsiteY109" fmla="*/ 5729027 h 6858000"/>
              <a:gd name="connsiteX110" fmla="*/ 4582340 w 7467600"/>
              <a:gd name="connsiteY110" fmla="*/ 5561037 h 6858000"/>
              <a:gd name="connsiteX111" fmla="*/ 4694684 w 7467600"/>
              <a:gd name="connsiteY111" fmla="*/ 5447098 h 6858000"/>
              <a:gd name="connsiteX112" fmla="*/ 4754123 w 7467600"/>
              <a:gd name="connsiteY112" fmla="*/ 5384643 h 6858000"/>
              <a:gd name="connsiteX113" fmla="*/ 4978032 w 7467600"/>
              <a:gd name="connsiteY113" fmla="*/ 5183809 h 6858000"/>
              <a:gd name="connsiteX114" fmla="*/ 1903353 w 7467600"/>
              <a:gd name="connsiteY114" fmla="*/ 5044827 h 6858000"/>
              <a:gd name="connsiteX115" fmla="*/ 1936931 w 7467600"/>
              <a:gd name="connsiteY115" fmla="*/ 5093954 h 6858000"/>
              <a:gd name="connsiteX116" fmla="*/ 2195868 w 7467600"/>
              <a:gd name="connsiteY116" fmla="*/ 5396574 h 6858000"/>
              <a:gd name="connsiteX117" fmla="*/ 2088852 w 7467600"/>
              <a:gd name="connsiteY117" fmla="*/ 5166123 h 6858000"/>
              <a:gd name="connsiteX118" fmla="*/ 1958241 w 7467600"/>
              <a:gd name="connsiteY118" fmla="*/ 5067955 h 6858000"/>
              <a:gd name="connsiteX119" fmla="*/ 1903353 w 7467600"/>
              <a:gd name="connsiteY119" fmla="*/ 5044827 h 6858000"/>
              <a:gd name="connsiteX120" fmla="*/ 1979378 w 7467600"/>
              <a:gd name="connsiteY120" fmla="*/ 4769504 h 6858000"/>
              <a:gd name="connsiteX121" fmla="*/ 2882120 w 7467600"/>
              <a:gd name="connsiteY121" fmla="*/ 5064547 h 6858000"/>
              <a:gd name="connsiteX122" fmla="*/ 2793103 w 7467600"/>
              <a:gd name="connsiteY122" fmla="*/ 5039699 h 6858000"/>
              <a:gd name="connsiteX123" fmla="*/ 2770041 w 7467600"/>
              <a:gd name="connsiteY123" fmla="*/ 5033634 h 6858000"/>
              <a:gd name="connsiteX124" fmla="*/ 1979378 w 7467600"/>
              <a:gd name="connsiteY124" fmla="*/ 4769504 h 6858000"/>
              <a:gd name="connsiteX125" fmla="*/ 1927410 w 7467600"/>
              <a:gd name="connsiteY125" fmla="*/ 4716164 h 6858000"/>
              <a:gd name="connsiteX126" fmla="*/ 1959587 w 7467600"/>
              <a:gd name="connsiteY126" fmla="*/ 4728849 h 6858000"/>
              <a:gd name="connsiteX127" fmla="*/ 2777707 w 7467600"/>
              <a:gd name="connsiteY127" fmla="*/ 5003991 h 6858000"/>
              <a:gd name="connsiteX128" fmla="*/ 2800768 w 7467600"/>
              <a:gd name="connsiteY128" fmla="*/ 5010056 h 6858000"/>
              <a:gd name="connsiteX129" fmla="*/ 2879408 w 7467600"/>
              <a:gd name="connsiteY129" fmla="*/ 5031590 h 6858000"/>
              <a:gd name="connsiteX130" fmla="*/ 2862295 w 7467600"/>
              <a:gd name="connsiteY130" fmla="*/ 5022958 h 6858000"/>
              <a:gd name="connsiteX131" fmla="*/ 2813343 w 7467600"/>
              <a:gd name="connsiteY131" fmla="*/ 4998369 h 6858000"/>
              <a:gd name="connsiteX132" fmla="*/ 2646245 w 7467600"/>
              <a:gd name="connsiteY132" fmla="*/ 4930999 h 6858000"/>
              <a:gd name="connsiteX133" fmla="*/ 1999243 w 7467600"/>
              <a:gd name="connsiteY133" fmla="*/ 4730524 h 6858000"/>
              <a:gd name="connsiteX134" fmla="*/ 1979527 w 7467600"/>
              <a:gd name="connsiteY134" fmla="*/ 4726651 h 6858000"/>
              <a:gd name="connsiteX135" fmla="*/ 1927410 w 7467600"/>
              <a:gd name="connsiteY135" fmla="*/ 4716164 h 6858000"/>
              <a:gd name="connsiteX136" fmla="*/ 1997014 w 7467600"/>
              <a:gd name="connsiteY136" fmla="*/ 4698007 h 6858000"/>
              <a:gd name="connsiteX137" fmla="*/ 2005458 w 7467600"/>
              <a:gd name="connsiteY137" fmla="*/ 4699540 h 6858000"/>
              <a:gd name="connsiteX138" fmla="*/ 2657186 w 7467600"/>
              <a:gd name="connsiteY138" fmla="*/ 4901687 h 6858000"/>
              <a:gd name="connsiteX139" fmla="*/ 2826662 w 7467600"/>
              <a:gd name="connsiteY139" fmla="*/ 4970362 h 6858000"/>
              <a:gd name="connsiteX140" fmla="*/ 2876100 w 7467600"/>
              <a:gd name="connsiteY140" fmla="*/ 4995397 h 6858000"/>
              <a:gd name="connsiteX141" fmla="*/ 3042600 w 7467600"/>
              <a:gd name="connsiteY141" fmla="*/ 5059532 h 6858000"/>
              <a:gd name="connsiteX142" fmla="*/ 1997014 w 7467600"/>
              <a:gd name="connsiteY142" fmla="*/ 4698007 h 6858000"/>
              <a:gd name="connsiteX143" fmla="*/ 2305292 w 7467600"/>
              <a:gd name="connsiteY143" fmla="*/ 4219492 h 6858000"/>
              <a:gd name="connsiteX144" fmla="*/ 3360922 w 7467600"/>
              <a:gd name="connsiteY144" fmla="*/ 4529373 h 6858000"/>
              <a:gd name="connsiteX145" fmla="*/ 3492420 w 7467600"/>
              <a:gd name="connsiteY145" fmla="*/ 4510145 h 6858000"/>
              <a:gd name="connsiteX146" fmla="*/ 3364086 w 7467600"/>
              <a:gd name="connsiteY146" fmla="*/ 4480340 h 6858000"/>
              <a:gd name="connsiteX147" fmla="*/ 3225818 w 7467600"/>
              <a:gd name="connsiteY147" fmla="*/ 4411822 h 6858000"/>
              <a:gd name="connsiteX148" fmla="*/ 3129696 w 7467600"/>
              <a:gd name="connsiteY148" fmla="*/ 4360704 h 6858000"/>
              <a:gd name="connsiteX149" fmla="*/ 2814545 w 7467600"/>
              <a:gd name="connsiteY149" fmla="*/ 4282955 h 6858000"/>
              <a:gd name="connsiteX150" fmla="*/ 2305292 w 7467600"/>
              <a:gd name="connsiteY150" fmla="*/ 4219492 h 6858000"/>
              <a:gd name="connsiteX151" fmla="*/ 2626982 w 7467600"/>
              <a:gd name="connsiteY151" fmla="*/ 4206450 h 6858000"/>
              <a:gd name="connsiteX152" fmla="*/ 2490617 w 7467600"/>
              <a:gd name="connsiteY152" fmla="*/ 4206951 h 6858000"/>
              <a:gd name="connsiteX153" fmla="*/ 2819869 w 7467600"/>
              <a:gd name="connsiteY153" fmla="*/ 4252936 h 6858000"/>
              <a:gd name="connsiteX154" fmla="*/ 3143018 w 7467600"/>
              <a:gd name="connsiteY154" fmla="*/ 4332698 h 6858000"/>
              <a:gd name="connsiteX155" fmla="*/ 3241520 w 7467600"/>
              <a:gd name="connsiteY155" fmla="*/ 4385112 h 6858000"/>
              <a:gd name="connsiteX156" fmla="*/ 3374575 w 7467600"/>
              <a:gd name="connsiteY156" fmla="*/ 4451517 h 6858000"/>
              <a:gd name="connsiteX157" fmla="*/ 3505221 w 7467600"/>
              <a:gd name="connsiteY157" fmla="*/ 4480757 h 6858000"/>
              <a:gd name="connsiteX158" fmla="*/ 2626982 w 7467600"/>
              <a:gd name="connsiteY158" fmla="*/ 4206450 h 6858000"/>
              <a:gd name="connsiteX159" fmla="*/ 1310106 w 7467600"/>
              <a:gd name="connsiteY159" fmla="*/ 3943217 h 6858000"/>
              <a:gd name="connsiteX160" fmla="*/ 854994 w 7467600"/>
              <a:gd name="connsiteY160" fmla="*/ 4399136 h 6858000"/>
              <a:gd name="connsiteX161" fmla="*/ 742462 w 7467600"/>
              <a:gd name="connsiteY161" fmla="*/ 4594648 h 6858000"/>
              <a:gd name="connsiteX162" fmla="*/ 820602 w 7467600"/>
              <a:gd name="connsiteY162" fmla="*/ 4485915 h 6858000"/>
              <a:gd name="connsiteX163" fmla="*/ 878295 w 7467600"/>
              <a:gd name="connsiteY163" fmla="*/ 4403594 h 6858000"/>
              <a:gd name="connsiteX164" fmla="*/ 1240607 w 7467600"/>
              <a:gd name="connsiteY164" fmla="*/ 4010401 h 6858000"/>
              <a:gd name="connsiteX165" fmla="*/ 1310106 w 7467600"/>
              <a:gd name="connsiteY165" fmla="*/ 3943217 h 6858000"/>
              <a:gd name="connsiteX166" fmla="*/ 1423113 w 7467600"/>
              <a:gd name="connsiteY166" fmla="*/ 3874565 h 6858000"/>
              <a:gd name="connsiteX167" fmla="*/ 1260565 w 7467600"/>
              <a:gd name="connsiteY167" fmla="*/ 4031982 h 6858000"/>
              <a:gd name="connsiteX168" fmla="*/ 901900 w 7467600"/>
              <a:gd name="connsiteY168" fmla="*/ 4421236 h 6858000"/>
              <a:gd name="connsiteX169" fmla="*/ 845044 w 7467600"/>
              <a:gd name="connsiteY169" fmla="*/ 4502436 h 6858000"/>
              <a:gd name="connsiteX170" fmla="*/ 685926 w 7467600"/>
              <a:gd name="connsiteY170" fmla="*/ 4703069 h 6858000"/>
              <a:gd name="connsiteX171" fmla="*/ 684248 w 7467600"/>
              <a:gd name="connsiteY171" fmla="*/ 4706721 h 6858000"/>
              <a:gd name="connsiteX172" fmla="*/ 1423113 w 7467600"/>
              <a:gd name="connsiteY172" fmla="*/ 3874565 h 6858000"/>
              <a:gd name="connsiteX173" fmla="*/ 3316479 w 7467600"/>
              <a:gd name="connsiteY173" fmla="*/ 3872136 h 6858000"/>
              <a:gd name="connsiteX174" fmla="*/ 3546806 w 7467600"/>
              <a:gd name="connsiteY174" fmla="*/ 4356139 h 6858000"/>
              <a:gd name="connsiteX175" fmla="*/ 3364433 w 7467600"/>
              <a:gd name="connsiteY175" fmla="*/ 3953121 h 6858000"/>
              <a:gd name="connsiteX176" fmla="*/ 3316479 w 7467600"/>
              <a:gd name="connsiteY176" fmla="*/ 3872136 h 6858000"/>
              <a:gd name="connsiteX177" fmla="*/ 3291335 w 7467600"/>
              <a:gd name="connsiteY177" fmla="*/ 3767420 h 6858000"/>
              <a:gd name="connsiteX178" fmla="*/ 3390805 w 7467600"/>
              <a:gd name="connsiteY178" fmla="*/ 3937163 h 6858000"/>
              <a:gd name="connsiteX179" fmla="*/ 3579062 w 7467600"/>
              <a:gd name="connsiteY179" fmla="*/ 4359040 h 6858000"/>
              <a:gd name="connsiteX180" fmla="*/ 3467355 w 7467600"/>
              <a:gd name="connsiteY180" fmla="*/ 3988130 h 6858000"/>
              <a:gd name="connsiteX181" fmla="*/ 3310753 w 7467600"/>
              <a:gd name="connsiteY181" fmla="*/ 3787140 h 6858000"/>
              <a:gd name="connsiteX182" fmla="*/ 3291335 w 7467600"/>
              <a:gd name="connsiteY182" fmla="*/ 3767420 h 6858000"/>
              <a:gd name="connsiteX183" fmla="*/ 1635889 w 7467600"/>
              <a:gd name="connsiteY183" fmla="*/ 3709494 h 6858000"/>
              <a:gd name="connsiteX184" fmla="*/ 1634800 w 7467600"/>
              <a:gd name="connsiteY184" fmla="*/ 3731111 h 6858000"/>
              <a:gd name="connsiteX185" fmla="*/ 1635889 w 7467600"/>
              <a:gd name="connsiteY185" fmla="*/ 3709494 h 6858000"/>
              <a:gd name="connsiteX186" fmla="*/ 1510397 w 7467600"/>
              <a:gd name="connsiteY186" fmla="*/ 3684705 h 6858000"/>
              <a:gd name="connsiteX187" fmla="*/ 1146550 w 7467600"/>
              <a:gd name="connsiteY187" fmla="*/ 3802012 h 6858000"/>
              <a:gd name="connsiteX188" fmla="*/ 698834 w 7467600"/>
              <a:gd name="connsiteY188" fmla="*/ 3952272 h 6858000"/>
              <a:gd name="connsiteX189" fmla="*/ 34256 w 7467600"/>
              <a:gd name="connsiteY189" fmla="*/ 4347603 h 6858000"/>
              <a:gd name="connsiteX190" fmla="*/ 527241 w 7467600"/>
              <a:gd name="connsiteY190" fmla="*/ 4065078 h 6858000"/>
              <a:gd name="connsiteX191" fmla="*/ 1510397 w 7467600"/>
              <a:gd name="connsiteY191" fmla="*/ 3684705 h 6858000"/>
              <a:gd name="connsiteX192" fmla="*/ 1313114 w 7467600"/>
              <a:gd name="connsiteY192" fmla="*/ 3655216 h 6858000"/>
              <a:gd name="connsiteX193" fmla="*/ 1109304 w 7467600"/>
              <a:gd name="connsiteY193" fmla="*/ 3669030 h 6858000"/>
              <a:gd name="connsiteX194" fmla="*/ 8129 w 7467600"/>
              <a:gd name="connsiteY194" fmla="*/ 4330519 h 6858000"/>
              <a:gd name="connsiteX195" fmla="*/ 687572 w 7467600"/>
              <a:gd name="connsiteY195" fmla="*/ 3925629 h 6858000"/>
              <a:gd name="connsiteX196" fmla="*/ 1138365 w 7467600"/>
              <a:gd name="connsiteY196" fmla="*/ 3774515 h 6858000"/>
              <a:gd name="connsiteX197" fmla="*/ 1505579 w 7467600"/>
              <a:gd name="connsiteY197" fmla="*/ 3655526 h 6858000"/>
              <a:gd name="connsiteX198" fmla="*/ 1313114 w 7467600"/>
              <a:gd name="connsiteY198" fmla="*/ 3655216 h 6858000"/>
              <a:gd name="connsiteX199" fmla="*/ 3655073 w 7467600"/>
              <a:gd name="connsiteY199" fmla="*/ 3650884 h 6858000"/>
              <a:gd name="connsiteX200" fmla="*/ 3989938 w 7467600"/>
              <a:gd name="connsiteY200" fmla="*/ 3991685 h 6858000"/>
              <a:gd name="connsiteX201" fmla="*/ 4393907 w 7467600"/>
              <a:gd name="connsiteY201" fmla="*/ 4261258 h 6858000"/>
              <a:gd name="connsiteX202" fmla="*/ 4648051 w 7467600"/>
              <a:gd name="connsiteY202" fmla="*/ 4374051 h 6858000"/>
              <a:gd name="connsiteX203" fmla="*/ 4383389 w 7467600"/>
              <a:gd name="connsiteY203" fmla="*/ 4184369 h 6858000"/>
              <a:gd name="connsiteX204" fmla="*/ 4165508 w 7467600"/>
              <a:gd name="connsiteY204" fmla="*/ 4035196 h 6858000"/>
              <a:gd name="connsiteX205" fmla="*/ 4068162 w 7467600"/>
              <a:gd name="connsiteY205" fmla="*/ 3953394 h 6858000"/>
              <a:gd name="connsiteX206" fmla="*/ 3981416 w 7467600"/>
              <a:gd name="connsiteY206" fmla="*/ 3880482 h 6858000"/>
              <a:gd name="connsiteX207" fmla="*/ 3800147 w 7467600"/>
              <a:gd name="connsiteY207" fmla="*/ 3749872 h 6858000"/>
              <a:gd name="connsiteX208" fmla="*/ 3655073 w 7467600"/>
              <a:gd name="connsiteY208" fmla="*/ 3650884 h 6858000"/>
              <a:gd name="connsiteX209" fmla="*/ 3670252 w 7467600"/>
              <a:gd name="connsiteY209" fmla="*/ 3622798 h 6858000"/>
              <a:gd name="connsiteX210" fmla="*/ 3817258 w 7467600"/>
              <a:gd name="connsiteY210" fmla="*/ 3723577 h 6858000"/>
              <a:gd name="connsiteX211" fmla="*/ 4000461 w 7467600"/>
              <a:gd name="connsiteY211" fmla="*/ 3855966 h 6858000"/>
              <a:gd name="connsiteX212" fmla="*/ 4088180 w 7467600"/>
              <a:gd name="connsiteY212" fmla="*/ 3929774 h 6858000"/>
              <a:gd name="connsiteX213" fmla="*/ 4184555 w 7467600"/>
              <a:gd name="connsiteY213" fmla="*/ 4010683 h 6858000"/>
              <a:gd name="connsiteX214" fmla="*/ 4399563 w 7467600"/>
              <a:gd name="connsiteY214" fmla="*/ 4158106 h 6858000"/>
              <a:gd name="connsiteX215" fmla="*/ 4684469 w 7467600"/>
              <a:gd name="connsiteY215" fmla="*/ 4364680 h 6858000"/>
              <a:gd name="connsiteX216" fmla="*/ 4690271 w 7467600"/>
              <a:gd name="connsiteY216" fmla="*/ 4370034 h 6858000"/>
              <a:gd name="connsiteX217" fmla="*/ 4136093 w 7467600"/>
              <a:gd name="connsiteY217" fmla="*/ 3858466 h 6858000"/>
              <a:gd name="connsiteX218" fmla="*/ 3670252 w 7467600"/>
              <a:gd name="connsiteY218" fmla="*/ 3622798 h 6858000"/>
              <a:gd name="connsiteX219" fmla="*/ 4440129 w 7467600"/>
              <a:gd name="connsiteY219" fmla="*/ 3448571 h 6858000"/>
              <a:gd name="connsiteX220" fmla="*/ 4856525 w 7467600"/>
              <a:gd name="connsiteY220" fmla="*/ 3915351 h 6858000"/>
              <a:gd name="connsiteX221" fmla="*/ 5059055 w 7467600"/>
              <a:gd name="connsiteY221" fmla="*/ 4108918 h 6858000"/>
              <a:gd name="connsiteX222" fmla="*/ 5290070 w 7467600"/>
              <a:gd name="connsiteY222" fmla="*/ 4263619 h 6858000"/>
              <a:gd name="connsiteX223" fmla="*/ 4834991 w 7467600"/>
              <a:gd name="connsiteY223" fmla="*/ 3830985 h 6858000"/>
              <a:gd name="connsiteX224" fmla="*/ 4440129 w 7467600"/>
              <a:gd name="connsiteY224" fmla="*/ 3448571 h 6858000"/>
              <a:gd name="connsiteX225" fmla="*/ 4441737 w 7467600"/>
              <a:gd name="connsiteY225" fmla="*/ 3399734 h 6858000"/>
              <a:gd name="connsiteX226" fmla="*/ 4431236 w 7467600"/>
              <a:gd name="connsiteY226" fmla="*/ 3400954 h 6858000"/>
              <a:gd name="connsiteX227" fmla="*/ 4557150 w 7467600"/>
              <a:gd name="connsiteY227" fmla="*/ 3510023 h 6858000"/>
              <a:gd name="connsiteX228" fmla="*/ 4856936 w 7467600"/>
              <a:gd name="connsiteY228" fmla="*/ 3809146 h 6858000"/>
              <a:gd name="connsiteX229" fmla="*/ 5111996 w 7467600"/>
              <a:gd name="connsiteY229" fmla="*/ 4065759 h 6858000"/>
              <a:gd name="connsiteX230" fmla="*/ 5388878 w 7467600"/>
              <a:gd name="connsiteY230" fmla="*/ 4300185 h 6858000"/>
              <a:gd name="connsiteX231" fmla="*/ 5425556 w 7467600"/>
              <a:gd name="connsiteY231" fmla="*/ 4308967 h 6858000"/>
              <a:gd name="connsiteX232" fmla="*/ 4943646 w 7467600"/>
              <a:gd name="connsiteY232" fmla="*/ 3822916 h 6858000"/>
              <a:gd name="connsiteX233" fmla="*/ 4594837 w 7467600"/>
              <a:gd name="connsiteY233" fmla="*/ 3532274 h 6858000"/>
              <a:gd name="connsiteX234" fmla="*/ 4441737 w 7467600"/>
              <a:gd name="connsiteY234" fmla="*/ 3399734 h 6858000"/>
              <a:gd name="connsiteX235" fmla="*/ 5425834 w 7467600"/>
              <a:gd name="connsiteY235" fmla="*/ 3162785 h 6858000"/>
              <a:gd name="connsiteX236" fmla="*/ 5401644 w 7467600"/>
              <a:gd name="connsiteY236" fmla="*/ 3617847 h 6858000"/>
              <a:gd name="connsiteX237" fmla="*/ 5467256 w 7467600"/>
              <a:gd name="connsiteY237" fmla="*/ 4175494 h 6858000"/>
              <a:gd name="connsiteX238" fmla="*/ 5448069 w 7467600"/>
              <a:gd name="connsiteY238" fmla="*/ 3567554 h 6858000"/>
              <a:gd name="connsiteX239" fmla="*/ 5425834 w 7467600"/>
              <a:gd name="connsiteY239" fmla="*/ 3162785 h 6858000"/>
              <a:gd name="connsiteX240" fmla="*/ 1318687 w 7467600"/>
              <a:gd name="connsiteY240" fmla="*/ 3113840 h 6858000"/>
              <a:gd name="connsiteX241" fmla="*/ 1066793 w 7467600"/>
              <a:gd name="connsiteY241" fmla="*/ 3212171 h 6858000"/>
              <a:gd name="connsiteX242" fmla="*/ 993319 w 7467600"/>
              <a:gd name="connsiteY242" fmla="*/ 3247648 h 6858000"/>
              <a:gd name="connsiteX243" fmla="*/ 853081 w 7467600"/>
              <a:gd name="connsiteY243" fmla="*/ 3312410 h 6858000"/>
              <a:gd name="connsiteX244" fmla="*/ 805957 w 7467600"/>
              <a:gd name="connsiteY244" fmla="*/ 3330443 h 6858000"/>
              <a:gd name="connsiteX245" fmla="*/ 1318687 w 7467600"/>
              <a:gd name="connsiteY245" fmla="*/ 3113840 h 6858000"/>
              <a:gd name="connsiteX246" fmla="*/ 5453702 w 7467600"/>
              <a:gd name="connsiteY246" fmla="*/ 3090882 h 6858000"/>
              <a:gd name="connsiteX247" fmla="*/ 5480135 w 7467600"/>
              <a:gd name="connsiteY247" fmla="*/ 3565802 h 6858000"/>
              <a:gd name="connsiteX248" fmla="*/ 5499023 w 7467600"/>
              <a:gd name="connsiteY248" fmla="*/ 4166310 h 6858000"/>
              <a:gd name="connsiteX249" fmla="*/ 5547022 w 7467600"/>
              <a:gd name="connsiteY249" fmla="*/ 3607838 h 6858000"/>
              <a:gd name="connsiteX250" fmla="*/ 5515964 w 7467600"/>
              <a:gd name="connsiteY250" fmla="*/ 3378541 h 6858000"/>
              <a:gd name="connsiteX251" fmla="*/ 5453702 w 7467600"/>
              <a:gd name="connsiteY251" fmla="*/ 3090882 h 6858000"/>
              <a:gd name="connsiteX252" fmla="*/ 1238695 w 7467600"/>
              <a:gd name="connsiteY252" fmla="*/ 3076820 h 6858000"/>
              <a:gd name="connsiteX253" fmla="*/ 716371 w 7467600"/>
              <a:gd name="connsiteY253" fmla="*/ 3293249 h 6858000"/>
              <a:gd name="connsiteX254" fmla="*/ 579522 w 7467600"/>
              <a:gd name="connsiteY254" fmla="*/ 3371759 h 6858000"/>
              <a:gd name="connsiteX255" fmla="*/ 600288 w 7467600"/>
              <a:gd name="connsiteY255" fmla="*/ 3365555 h 6858000"/>
              <a:gd name="connsiteX256" fmla="*/ 840692 w 7467600"/>
              <a:gd name="connsiteY256" fmla="*/ 3284921 h 6858000"/>
              <a:gd name="connsiteX257" fmla="*/ 979248 w 7467600"/>
              <a:gd name="connsiteY257" fmla="*/ 3221003 h 6858000"/>
              <a:gd name="connsiteX258" fmla="*/ 1053282 w 7467600"/>
              <a:gd name="connsiteY258" fmla="*/ 3185247 h 6858000"/>
              <a:gd name="connsiteX259" fmla="*/ 1320603 w 7467600"/>
              <a:gd name="connsiteY259" fmla="*/ 3081281 h 6858000"/>
              <a:gd name="connsiteX260" fmla="*/ 1238695 w 7467600"/>
              <a:gd name="connsiteY260" fmla="*/ 3076820 h 6858000"/>
              <a:gd name="connsiteX261" fmla="*/ 5425627 w 7467600"/>
              <a:gd name="connsiteY261" fmla="*/ 2954192 h 6858000"/>
              <a:gd name="connsiteX262" fmla="*/ 5470770 w 7467600"/>
              <a:gd name="connsiteY262" fmla="*/ 3005435 h 6858000"/>
              <a:gd name="connsiteX263" fmla="*/ 5519779 w 7467600"/>
              <a:gd name="connsiteY263" fmla="*/ 4359223 h 6858000"/>
              <a:gd name="connsiteX264" fmla="*/ 5520293 w 7467600"/>
              <a:gd name="connsiteY264" fmla="*/ 4360602 h 6858000"/>
              <a:gd name="connsiteX265" fmla="*/ 5767221 w 7467600"/>
              <a:gd name="connsiteY265" fmla="*/ 4665564 h 6858000"/>
              <a:gd name="connsiteX266" fmla="*/ 6937169 w 7467600"/>
              <a:gd name="connsiteY266" fmla="*/ 4815941 h 6858000"/>
              <a:gd name="connsiteX267" fmla="*/ 6953922 w 7467600"/>
              <a:gd name="connsiteY267" fmla="*/ 4890068 h 6858000"/>
              <a:gd name="connsiteX268" fmla="*/ 6071359 w 7467600"/>
              <a:gd name="connsiteY268" fmla="*/ 4770770 h 6858000"/>
              <a:gd name="connsiteX269" fmla="*/ 6038839 w 7467600"/>
              <a:gd name="connsiteY269" fmla="*/ 4764474 h 6858000"/>
              <a:gd name="connsiteX270" fmla="*/ 6038706 w 7467600"/>
              <a:gd name="connsiteY270" fmla="*/ 4763847 h 6858000"/>
              <a:gd name="connsiteX271" fmla="*/ 6037784 w 7467600"/>
              <a:gd name="connsiteY271" fmla="*/ 4764270 h 6858000"/>
              <a:gd name="connsiteX272" fmla="*/ 6038839 w 7467600"/>
              <a:gd name="connsiteY272" fmla="*/ 4764474 h 6858000"/>
              <a:gd name="connsiteX273" fmla="*/ 6040338 w 7467600"/>
              <a:gd name="connsiteY273" fmla="*/ 4771418 h 6858000"/>
              <a:gd name="connsiteX274" fmla="*/ 6024488 w 7467600"/>
              <a:gd name="connsiteY274" fmla="*/ 4809903 h 6858000"/>
              <a:gd name="connsiteX275" fmla="*/ 5599771 w 7467600"/>
              <a:gd name="connsiteY275" fmla="*/ 5509652 h 6858000"/>
              <a:gd name="connsiteX276" fmla="*/ 5548843 w 7467600"/>
              <a:gd name="connsiteY276" fmla="*/ 5563845 h 6858000"/>
              <a:gd name="connsiteX277" fmla="*/ 5940952 w 7467600"/>
              <a:gd name="connsiteY277" fmla="*/ 6250028 h 6858000"/>
              <a:gd name="connsiteX278" fmla="*/ 6043441 w 7467600"/>
              <a:gd name="connsiteY278" fmla="*/ 6665847 h 6858000"/>
              <a:gd name="connsiteX279" fmla="*/ 6093432 w 7467600"/>
              <a:gd name="connsiteY279" fmla="*/ 6858000 h 6858000"/>
              <a:gd name="connsiteX280" fmla="*/ 6034344 w 7467600"/>
              <a:gd name="connsiteY280" fmla="*/ 6858000 h 6858000"/>
              <a:gd name="connsiteX281" fmla="*/ 6026679 w 7467600"/>
              <a:gd name="connsiteY281" fmla="*/ 6836959 h 6858000"/>
              <a:gd name="connsiteX282" fmla="*/ 5800441 w 7467600"/>
              <a:gd name="connsiteY282" fmla="*/ 6335286 h 6858000"/>
              <a:gd name="connsiteX283" fmla="*/ 5526562 w 7467600"/>
              <a:gd name="connsiteY283" fmla="*/ 5705388 h 6858000"/>
              <a:gd name="connsiteX284" fmla="*/ 5519640 w 7467600"/>
              <a:gd name="connsiteY284" fmla="*/ 5683774 h 6858000"/>
              <a:gd name="connsiteX285" fmla="*/ 5844559 w 7467600"/>
              <a:gd name="connsiteY285" fmla="*/ 6553349 h 6858000"/>
              <a:gd name="connsiteX286" fmla="*/ 5975994 w 7467600"/>
              <a:gd name="connsiteY286" fmla="*/ 6858000 h 6858000"/>
              <a:gd name="connsiteX287" fmla="*/ 5898547 w 7467600"/>
              <a:gd name="connsiteY287" fmla="*/ 6858000 h 6858000"/>
              <a:gd name="connsiteX288" fmla="*/ 5682041 w 7467600"/>
              <a:gd name="connsiteY288" fmla="*/ 6355860 h 6858000"/>
              <a:gd name="connsiteX289" fmla="*/ 5461758 w 7467600"/>
              <a:gd name="connsiteY289" fmla="*/ 5820220 h 6858000"/>
              <a:gd name="connsiteX290" fmla="*/ 5237282 w 7467600"/>
              <a:gd name="connsiteY290" fmla="*/ 6579086 h 6858000"/>
              <a:gd name="connsiteX291" fmla="*/ 5115009 w 7467600"/>
              <a:gd name="connsiteY291" fmla="*/ 6858000 h 6858000"/>
              <a:gd name="connsiteX292" fmla="*/ 5028074 w 7467600"/>
              <a:gd name="connsiteY292" fmla="*/ 6858000 h 6858000"/>
              <a:gd name="connsiteX293" fmla="*/ 5079508 w 7467600"/>
              <a:gd name="connsiteY293" fmla="*/ 6749074 h 6858000"/>
              <a:gd name="connsiteX294" fmla="*/ 5371846 w 7467600"/>
              <a:gd name="connsiteY294" fmla="*/ 5924413 h 6858000"/>
              <a:gd name="connsiteX295" fmla="*/ 5270512 w 7467600"/>
              <a:gd name="connsiteY295" fmla="*/ 6138975 h 6858000"/>
              <a:gd name="connsiteX296" fmla="*/ 5062409 w 7467600"/>
              <a:gd name="connsiteY296" fmla="*/ 6653544 h 6858000"/>
              <a:gd name="connsiteX297" fmla="*/ 5036628 w 7467600"/>
              <a:gd name="connsiteY297" fmla="*/ 6754247 h 6858000"/>
              <a:gd name="connsiteX298" fmla="*/ 5009112 w 7467600"/>
              <a:gd name="connsiteY298" fmla="*/ 6858000 h 6858000"/>
              <a:gd name="connsiteX299" fmla="*/ 4976679 w 7467600"/>
              <a:gd name="connsiteY299" fmla="*/ 6858000 h 6858000"/>
              <a:gd name="connsiteX300" fmla="*/ 5006537 w 7467600"/>
              <a:gd name="connsiteY300" fmla="*/ 6747068 h 6858000"/>
              <a:gd name="connsiteX301" fmla="*/ 5032723 w 7467600"/>
              <a:gd name="connsiteY301" fmla="*/ 6644957 h 6858000"/>
              <a:gd name="connsiteX302" fmla="*/ 5242949 w 7467600"/>
              <a:gd name="connsiteY302" fmla="*/ 6125175 h 6858000"/>
              <a:gd name="connsiteX303" fmla="*/ 5286321 w 7467600"/>
              <a:gd name="connsiteY303" fmla="*/ 6033555 h 6858000"/>
              <a:gd name="connsiteX304" fmla="*/ 5008210 w 7467600"/>
              <a:gd name="connsiteY304" fmla="*/ 6649194 h 6858000"/>
              <a:gd name="connsiteX305" fmla="*/ 4986321 w 7467600"/>
              <a:gd name="connsiteY305" fmla="*/ 6765687 h 6858000"/>
              <a:gd name="connsiteX306" fmla="*/ 4973474 w 7467600"/>
              <a:gd name="connsiteY306" fmla="*/ 6858000 h 6858000"/>
              <a:gd name="connsiteX307" fmla="*/ 4907178 w 7467600"/>
              <a:gd name="connsiteY307" fmla="*/ 6858000 h 6858000"/>
              <a:gd name="connsiteX308" fmla="*/ 4910810 w 7467600"/>
              <a:gd name="connsiteY308" fmla="*/ 6829660 h 6858000"/>
              <a:gd name="connsiteX309" fmla="*/ 4987461 w 7467600"/>
              <a:gd name="connsiteY309" fmla="*/ 6432994 h 6858000"/>
              <a:gd name="connsiteX310" fmla="*/ 5179262 w 7467600"/>
              <a:gd name="connsiteY310" fmla="*/ 6035044 h 6858000"/>
              <a:gd name="connsiteX311" fmla="*/ 4689678 w 7467600"/>
              <a:gd name="connsiteY311" fmla="*/ 6440241 h 6858000"/>
              <a:gd name="connsiteX312" fmla="*/ 4477543 w 7467600"/>
              <a:gd name="connsiteY312" fmla="*/ 6674836 h 6858000"/>
              <a:gd name="connsiteX313" fmla="*/ 4329957 w 7467600"/>
              <a:gd name="connsiteY313" fmla="*/ 6858000 h 6858000"/>
              <a:gd name="connsiteX314" fmla="*/ 4218595 w 7467600"/>
              <a:gd name="connsiteY314" fmla="*/ 6858000 h 6858000"/>
              <a:gd name="connsiteX315" fmla="*/ 4368888 w 7467600"/>
              <a:gd name="connsiteY315" fmla="*/ 6668412 h 6858000"/>
              <a:gd name="connsiteX316" fmla="*/ 4563091 w 7467600"/>
              <a:gd name="connsiteY316" fmla="*/ 6442508 h 6858000"/>
              <a:gd name="connsiteX317" fmla="*/ 5387324 w 7467600"/>
              <a:gd name="connsiteY317" fmla="*/ 5705830 h 6858000"/>
              <a:gd name="connsiteX318" fmla="*/ 5073620 w 7467600"/>
              <a:gd name="connsiteY318" fmla="*/ 5955437 h 6858000"/>
              <a:gd name="connsiteX319" fmla="*/ 4689789 w 7467600"/>
              <a:gd name="connsiteY319" fmla="*/ 6268382 h 6858000"/>
              <a:gd name="connsiteX320" fmla="*/ 4418722 w 7467600"/>
              <a:gd name="connsiteY320" fmla="*/ 6570886 h 6858000"/>
              <a:gd name="connsiteX321" fmla="*/ 4214944 w 7467600"/>
              <a:gd name="connsiteY321" fmla="*/ 6858000 h 6858000"/>
              <a:gd name="connsiteX322" fmla="*/ 4177898 w 7467600"/>
              <a:gd name="connsiteY322" fmla="*/ 6858000 h 6858000"/>
              <a:gd name="connsiteX323" fmla="*/ 4391597 w 7467600"/>
              <a:gd name="connsiteY323" fmla="*/ 6556370 h 6858000"/>
              <a:gd name="connsiteX324" fmla="*/ 4668889 w 7467600"/>
              <a:gd name="connsiteY324" fmla="*/ 6246399 h 6858000"/>
              <a:gd name="connsiteX325" fmla="*/ 5055427 w 7467600"/>
              <a:gd name="connsiteY325" fmla="*/ 5931476 h 6858000"/>
              <a:gd name="connsiteX326" fmla="*/ 5371814 w 7467600"/>
              <a:gd name="connsiteY326" fmla="*/ 5678975 h 6858000"/>
              <a:gd name="connsiteX327" fmla="*/ 4987918 w 7467600"/>
              <a:gd name="connsiteY327" fmla="*/ 5838701 h 6858000"/>
              <a:gd name="connsiteX328" fmla="*/ 4317146 w 7467600"/>
              <a:gd name="connsiteY328" fmla="*/ 6587716 h 6858000"/>
              <a:gd name="connsiteX329" fmla="*/ 4171627 w 7467600"/>
              <a:gd name="connsiteY329" fmla="*/ 6858000 h 6858000"/>
              <a:gd name="connsiteX330" fmla="*/ 4081585 w 7467600"/>
              <a:gd name="connsiteY330" fmla="*/ 6858000 h 6858000"/>
              <a:gd name="connsiteX331" fmla="*/ 4238603 w 7467600"/>
              <a:gd name="connsiteY331" fmla="*/ 6559341 h 6858000"/>
              <a:gd name="connsiteX332" fmla="*/ 4778333 w 7467600"/>
              <a:gd name="connsiteY332" fmla="*/ 5873626 h 6858000"/>
              <a:gd name="connsiteX333" fmla="*/ 5414185 w 7467600"/>
              <a:gd name="connsiteY333" fmla="*/ 5573882 h 6858000"/>
              <a:gd name="connsiteX334" fmla="*/ 5959648 w 7467600"/>
              <a:gd name="connsiteY334" fmla="*/ 4760797 h 6858000"/>
              <a:gd name="connsiteX335" fmla="*/ 5355019 w 7467600"/>
              <a:gd name="connsiteY335" fmla="*/ 4734672 h 6858000"/>
              <a:gd name="connsiteX336" fmla="*/ 5083565 w 7467600"/>
              <a:gd name="connsiteY336" fmla="*/ 5179121 h 6858000"/>
              <a:gd name="connsiteX337" fmla="*/ 4713577 w 7467600"/>
              <a:gd name="connsiteY337" fmla="*/ 5616803 h 6858000"/>
              <a:gd name="connsiteX338" fmla="*/ 3989559 w 7467600"/>
              <a:gd name="connsiteY338" fmla="*/ 6145945 h 6858000"/>
              <a:gd name="connsiteX339" fmla="*/ 3939824 w 7467600"/>
              <a:gd name="connsiteY339" fmla="*/ 6066900 h 6858000"/>
              <a:gd name="connsiteX340" fmla="*/ 4584537 w 7467600"/>
              <a:gd name="connsiteY340" fmla="*/ 5324826 h 6858000"/>
              <a:gd name="connsiteX341" fmla="*/ 5037105 w 7467600"/>
              <a:gd name="connsiteY341" fmla="*/ 5088765 h 6858000"/>
              <a:gd name="connsiteX342" fmla="*/ 5039930 w 7467600"/>
              <a:gd name="connsiteY342" fmla="*/ 5089585 h 6858000"/>
              <a:gd name="connsiteX343" fmla="*/ 5263764 w 7467600"/>
              <a:gd name="connsiteY343" fmla="*/ 4735525 h 6858000"/>
              <a:gd name="connsiteX344" fmla="*/ 4086300 w 7467600"/>
              <a:gd name="connsiteY344" fmla="*/ 4884599 h 6858000"/>
              <a:gd name="connsiteX345" fmla="*/ 4085485 w 7467600"/>
              <a:gd name="connsiteY345" fmla="*/ 4899070 h 6858000"/>
              <a:gd name="connsiteX346" fmla="*/ 3871915 w 7467600"/>
              <a:gd name="connsiteY346" fmla="*/ 5253645 h 6858000"/>
              <a:gd name="connsiteX347" fmla="*/ 3799374 w 7467600"/>
              <a:gd name="connsiteY347" fmla="*/ 5466127 h 6858000"/>
              <a:gd name="connsiteX348" fmla="*/ 3498850 w 7467600"/>
              <a:gd name="connsiteY348" fmla="*/ 6661888 h 6858000"/>
              <a:gd name="connsiteX349" fmla="*/ 3399216 w 7467600"/>
              <a:gd name="connsiteY349" fmla="*/ 6858000 h 6858000"/>
              <a:gd name="connsiteX350" fmla="*/ 3303688 w 7467600"/>
              <a:gd name="connsiteY350" fmla="*/ 6858000 h 6858000"/>
              <a:gd name="connsiteX351" fmla="*/ 3391774 w 7467600"/>
              <a:gd name="connsiteY351" fmla="*/ 6697181 h 6858000"/>
              <a:gd name="connsiteX352" fmla="*/ 3735540 w 7467600"/>
              <a:gd name="connsiteY352" fmla="*/ 5546923 h 6858000"/>
              <a:gd name="connsiteX353" fmla="*/ 3729438 w 7467600"/>
              <a:gd name="connsiteY353" fmla="*/ 5569058 h 6858000"/>
              <a:gd name="connsiteX354" fmla="*/ 3707782 w 7467600"/>
              <a:gd name="connsiteY354" fmla="*/ 5644908 h 6858000"/>
              <a:gd name="connsiteX355" fmla="*/ 3583827 w 7467600"/>
              <a:gd name="connsiteY355" fmla="*/ 6039215 h 6858000"/>
              <a:gd name="connsiteX356" fmla="*/ 3547861 w 7467600"/>
              <a:gd name="connsiteY356" fmla="*/ 6129609 h 6858000"/>
              <a:gd name="connsiteX357" fmla="*/ 3490905 w 7467600"/>
              <a:gd name="connsiteY357" fmla="*/ 6277660 h 6858000"/>
              <a:gd name="connsiteX358" fmla="*/ 3455859 w 7467600"/>
              <a:gd name="connsiteY358" fmla="*/ 6391301 h 6858000"/>
              <a:gd name="connsiteX359" fmla="*/ 3429112 w 7467600"/>
              <a:gd name="connsiteY359" fmla="*/ 6479469 h 6858000"/>
              <a:gd name="connsiteX360" fmla="*/ 3304862 w 7467600"/>
              <a:gd name="connsiteY360" fmla="*/ 6796476 h 6858000"/>
              <a:gd name="connsiteX361" fmla="*/ 3276071 w 7467600"/>
              <a:gd name="connsiteY361" fmla="*/ 6858000 h 6858000"/>
              <a:gd name="connsiteX362" fmla="*/ 3240805 w 7467600"/>
              <a:gd name="connsiteY362" fmla="*/ 6858000 h 6858000"/>
              <a:gd name="connsiteX363" fmla="*/ 3275917 w 7467600"/>
              <a:gd name="connsiteY363" fmla="*/ 6783192 h 6858000"/>
              <a:gd name="connsiteX364" fmla="*/ 3399358 w 7467600"/>
              <a:gd name="connsiteY364" fmla="*/ 6469011 h 6858000"/>
              <a:gd name="connsiteX365" fmla="*/ 3425650 w 7467600"/>
              <a:gd name="connsiteY365" fmla="*/ 6381333 h 6858000"/>
              <a:gd name="connsiteX366" fmla="*/ 3460661 w 7467600"/>
              <a:gd name="connsiteY366" fmla="*/ 6266763 h 6858000"/>
              <a:gd name="connsiteX367" fmla="*/ 3518021 w 7467600"/>
              <a:gd name="connsiteY367" fmla="*/ 6117298 h 6858000"/>
              <a:gd name="connsiteX368" fmla="*/ 3554035 w 7467600"/>
              <a:gd name="connsiteY368" fmla="*/ 6027832 h 6858000"/>
              <a:gd name="connsiteX369" fmla="*/ 3677174 w 7467600"/>
              <a:gd name="connsiteY369" fmla="*/ 5636351 h 6858000"/>
              <a:gd name="connsiteX370" fmla="*/ 3698819 w 7467600"/>
              <a:gd name="connsiteY370" fmla="*/ 5560503 h 6858000"/>
              <a:gd name="connsiteX371" fmla="*/ 3702094 w 7467600"/>
              <a:gd name="connsiteY371" fmla="*/ 5549194 h 6858000"/>
              <a:gd name="connsiteX372" fmla="*/ 3398355 w 7467600"/>
              <a:gd name="connsiteY372" fmla="*/ 6094603 h 6858000"/>
              <a:gd name="connsiteX373" fmla="*/ 3193941 w 7467600"/>
              <a:gd name="connsiteY373" fmla="*/ 6798775 h 6858000"/>
              <a:gd name="connsiteX374" fmla="*/ 3184140 w 7467600"/>
              <a:gd name="connsiteY374" fmla="*/ 6858000 h 6858000"/>
              <a:gd name="connsiteX375" fmla="*/ 3099978 w 7467600"/>
              <a:gd name="connsiteY375" fmla="*/ 6858000 h 6858000"/>
              <a:gd name="connsiteX376" fmla="*/ 3101556 w 7467600"/>
              <a:gd name="connsiteY376" fmla="*/ 6843337 h 6858000"/>
              <a:gd name="connsiteX377" fmla="*/ 3370162 w 7467600"/>
              <a:gd name="connsiteY377" fmla="*/ 5785550 h 6858000"/>
              <a:gd name="connsiteX378" fmla="*/ 3746477 w 7467600"/>
              <a:gd name="connsiteY378" fmla="*/ 5377889 h 6858000"/>
              <a:gd name="connsiteX379" fmla="*/ 3863399 w 7467600"/>
              <a:gd name="connsiteY379" fmla="*/ 5087257 h 6858000"/>
              <a:gd name="connsiteX380" fmla="*/ 3968712 w 7467600"/>
              <a:gd name="connsiteY380" fmla="*/ 4913989 h 6858000"/>
              <a:gd name="connsiteX381" fmla="*/ 2792390 w 7467600"/>
              <a:gd name="connsiteY381" fmla="*/ 5382974 h 6858000"/>
              <a:gd name="connsiteX382" fmla="*/ 2714982 w 7467600"/>
              <a:gd name="connsiteY382" fmla="*/ 5427051 h 6858000"/>
              <a:gd name="connsiteX383" fmla="*/ 2813361 w 7467600"/>
              <a:gd name="connsiteY383" fmla="*/ 6023912 h 6858000"/>
              <a:gd name="connsiteX384" fmla="*/ 2688430 w 7467600"/>
              <a:gd name="connsiteY384" fmla="*/ 6801564 h 6858000"/>
              <a:gd name="connsiteX385" fmla="*/ 2629626 w 7467600"/>
              <a:gd name="connsiteY385" fmla="*/ 6763394 h 6858000"/>
              <a:gd name="connsiteX386" fmla="*/ 2565328 w 7467600"/>
              <a:gd name="connsiteY386" fmla="*/ 5516399 h 6858000"/>
              <a:gd name="connsiteX387" fmla="*/ 1922999 w 7467600"/>
              <a:gd name="connsiteY387" fmla="*/ 5980343 h 6858000"/>
              <a:gd name="connsiteX388" fmla="*/ 1950261 w 7467600"/>
              <a:gd name="connsiteY388" fmla="*/ 6405858 h 6858000"/>
              <a:gd name="connsiteX389" fmla="*/ 2365554 w 7467600"/>
              <a:gd name="connsiteY389" fmla="*/ 6759107 h 6858000"/>
              <a:gd name="connsiteX390" fmla="*/ 2424142 w 7467600"/>
              <a:gd name="connsiteY390" fmla="*/ 6858000 h 6858000"/>
              <a:gd name="connsiteX391" fmla="*/ 2395994 w 7467600"/>
              <a:gd name="connsiteY391" fmla="*/ 6858000 h 6858000"/>
              <a:gd name="connsiteX392" fmla="*/ 2392863 w 7467600"/>
              <a:gd name="connsiteY392" fmla="*/ 6852964 h 6858000"/>
              <a:gd name="connsiteX393" fmla="*/ 2017589 w 7467600"/>
              <a:gd name="connsiteY393" fmla="*/ 6493982 h 6858000"/>
              <a:gd name="connsiteX394" fmla="*/ 2147336 w 7467600"/>
              <a:gd name="connsiteY394" fmla="*/ 6594052 h 6858000"/>
              <a:gd name="connsiteX395" fmla="*/ 2207047 w 7467600"/>
              <a:gd name="connsiteY395" fmla="*/ 6654540 h 6858000"/>
              <a:gd name="connsiteX396" fmla="*/ 2299106 w 7467600"/>
              <a:gd name="connsiteY396" fmla="*/ 6778931 h 6858000"/>
              <a:gd name="connsiteX397" fmla="*/ 2314430 w 7467600"/>
              <a:gd name="connsiteY397" fmla="*/ 6801144 h 6858000"/>
              <a:gd name="connsiteX398" fmla="*/ 2352406 w 7467600"/>
              <a:gd name="connsiteY398" fmla="*/ 6858000 h 6858000"/>
              <a:gd name="connsiteX399" fmla="*/ 2314492 w 7467600"/>
              <a:gd name="connsiteY399" fmla="*/ 6858000 h 6858000"/>
              <a:gd name="connsiteX400" fmla="*/ 2288095 w 7467600"/>
              <a:gd name="connsiteY400" fmla="*/ 6818030 h 6858000"/>
              <a:gd name="connsiteX401" fmla="*/ 2272768 w 7467600"/>
              <a:gd name="connsiteY401" fmla="*/ 6795822 h 6858000"/>
              <a:gd name="connsiteX402" fmla="*/ 2182715 w 7467600"/>
              <a:gd name="connsiteY402" fmla="*/ 6675071 h 6858000"/>
              <a:gd name="connsiteX403" fmla="*/ 2032061 w 7467600"/>
              <a:gd name="connsiteY403" fmla="*/ 6541380 h 6858000"/>
              <a:gd name="connsiteX404" fmla="*/ 2257220 w 7467600"/>
              <a:gd name="connsiteY404" fmla="*/ 6826257 h 6858000"/>
              <a:gd name="connsiteX405" fmla="*/ 2281324 w 7467600"/>
              <a:gd name="connsiteY405" fmla="*/ 6858000 h 6858000"/>
              <a:gd name="connsiteX406" fmla="*/ 2242860 w 7467600"/>
              <a:gd name="connsiteY406" fmla="*/ 6858000 h 6858000"/>
              <a:gd name="connsiteX407" fmla="*/ 2232818 w 7467600"/>
              <a:gd name="connsiteY407" fmla="*/ 6844926 h 6858000"/>
              <a:gd name="connsiteX408" fmla="*/ 1990172 w 7467600"/>
              <a:gd name="connsiteY408" fmla="*/ 6542121 h 6858000"/>
              <a:gd name="connsiteX409" fmla="*/ 2124090 w 7467600"/>
              <a:gd name="connsiteY409" fmla="*/ 6761017 h 6858000"/>
              <a:gd name="connsiteX410" fmla="*/ 2200380 w 7467600"/>
              <a:gd name="connsiteY410" fmla="*/ 6858000 h 6858000"/>
              <a:gd name="connsiteX411" fmla="*/ 2147507 w 7467600"/>
              <a:gd name="connsiteY411" fmla="*/ 6858000 h 6858000"/>
              <a:gd name="connsiteX412" fmla="*/ 2070668 w 7467600"/>
              <a:gd name="connsiteY412" fmla="*/ 6761520 h 6858000"/>
              <a:gd name="connsiteX413" fmla="*/ 1975142 w 7467600"/>
              <a:gd name="connsiteY413" fmla="*/ 6585570 h 6858000"/>
              <a:gd name="connsiteX414" fmla="*/ 2050035 w 7467600"/>
              <a:gd name="connsiteY414" fmla="*/ 6813345 h 6858000"/>
              <a:gd name="connsiteX415" fmla="*/ 2063025 w 7467600"/>
              <a:gd name="connsiteY415" fmla="*/ 6858000 h 6858000"/>
              <a:gd name="connsiteX416" fmla="*/ 2021675 w 7467600"/>
              <a:gd name="connsiteY416" fmla="*/ 6858000 h 6858000"/>
              <a:gd name="connsiteX417" fmla="*/ 2019308 w 7467600"/>
              <a:gd name="connsiteY417" fmla="*/ 6847118 h 6858000"/>
              <a:gd name="connsiteX418" fmla="*/ 1938835 w 7467600"/>
              <a:gd name="connsiteY418" fmla="*/ 6551160 h 6858000"/>
              <a:gd name="connsiteX419" fmla="*/ 1953230 w 7467600"/>
              <a:gd name="connsiteY419" fmla="*/ 6759699 h 6858000"/>
              <a:gd name="connsiteX420" fmla="*/ 1956763 w 7467600"/>
              <a:gd name="connsiteY420" fmla="*/ 6778191 h 6858000"/>
              <a:gd name="connsiteX421" fmla="*/ 1967925 w 7467600"/>
              <a:gd name="connsiteY421" fmla="*/ 6858000 h 6858000"/>
              <a:gd name="connsiteX422" fmla="*/ 1936622 w 7467600"/>
              <a:gd name="connsiteY422" fmla="*/ 6858000 h 6858000"/>
              <a:gd name="connsiteX423" fmla="*/ 1926261 w 7467600"/>
              <a:gd name="connsiteY423" fmla="*/ 6784064 h 6858000"/>
              <a:gd name="connsiteX424" fmla="*/ 1922724 w 7467600"/>
              <a:gd name="connsiteY424" fmla="*/ 6765577 h 6858000"/>
              <a:gd name="connsiteX425" fmla="*/ 1904650 w 7467600"/>
              <a:gd name="connsiteY425" fmla="*/ 6639616 h 6858000"/>
              <a:gd name="connsiteX426" fmla="*/ 1885273 w 7467600"/>
              <a:gd name="connsiteY426" fmla="*/ 6858000 h 6858000"/>
              <a:gd name="connsiteX427" fmla="*/ 1854363 w 7467600"/>
              <a:gd name="connsiteY427" fmla="*/ 6858000 h 6858000"/>
              <a:gd name="connsiteX428" fmla="*/ 1880391 w 7467600"/>
              <a:gd name="connsiteY428" fmla="*/ 6603796 h 6858000"/>
              <a:gd name="connsiteX429" fmla="*/ 1818273 w 7467600"/>
              <a:gd name="connsiteY429" fmla="*/ 6715729 h 6858000"/>
              <a:gd name="connsiteX430" fmla="*/ 1794691 w 7467600"/>
              <a:gd name="connsiteY430" fmla="*/ 6843239 h 6858000"/>
              <a:gd name="connsiteX431" fmla="*/ 1794914 w 7467600"/>
              <a:gd name="connsiteY431" fmla="*/ 6858000 h 6858000"/>
              <a:gd name="connsiteX432" fmla="*/ 1746128 w 7467600"/>
              <a:gd name="connsiteY432" fmla="*/ 6858000 h 6858000"/>
              <a:gd name="connsiteX433" fmla="*/ 1753934 w 7467600"/>
              <a:gd name="connsiteY433" fmla="*/ 6724796 h 6858000"/>
              <a:gd name="connsiteX434" fmla="*/ 1792053 w 7467600"/>
              <a:gd name="connsiteY434" fmla="*/ 6572396 h 6858000"/>
              <a:gd name="connsiteX435" fmla="*/ 1862248 w 7467600"/>
              <a:gd name="connsiteY435" fmla="*/ 6266397 h 6858000"/>
              <a:gd name="connsiteX436" fmla="*/ 1862250 w 7467600"/>
              <a:gd name="connsiteY436" fmla="*/ 6033531 h 6858000"/>
              <a:gd name="connsiteX437" fmla="*/ 1211999 w 7467600"/>
              <a:gd name="connsiteY437" fmla="*/ 6683610 h 6858000"/>
              <a:gd name="connsiteX438" fmla="*/ 1213266 w 7467600"/>
              <a:gd name="connsiteY438" fmla="*/ 6691947 h 6858000"/>
              <a:gd name="connsiteX439" fmla="*/ 1203370 w 7467600"/>
              <a:gd name="connsiteY439" fmla="*/ 6850676 h 6858000"/>
              <a:gd name="connsiteX440" fmla="*/ 1203671 w 7467600"/>
              <a:gd name="connsiteY440" fmla="*/ 6858000 h 6858000"/>
              <a:gd name="connsiteX441" fmla="*/ 1143180 w 7467600"/>
              <a:gd name="connsiteY441" fmla="*/ 6858000 h 6858000"/>
              <a:gd name="connsiteX442" fmla="*/ 1142176 w 7467600"/>
              <a:gd name="connsiteY442" fmla="*/ 6766045 h 6858000"/>
              <a:gd name="connsiteX443" fmla="*/ 1067484 w 7467600"/>
              <a:gd name="connsiteY443" fmla="*/ 6858000 h 6858000"/>
              <a:gd name="connsiteX444" fmla="*/ 953928 w 7467600"/>
              <a:gd name="connsiteY444" fmla="*/ 6858000 h 6858000"/>
              <a:gd name="connsiteX445" fmla="*/ 959715 w 7467600"/>
              <a:gd name="connsiteY445" fmla="*/ 6850185 h 6858000"/>
              <a:gd name="connsiteX446" fmla="*/ 1483788 w 7467600"/>
              <a:gd name="connsiteY446" fmla="*/ 6259174 h 6858000"/>
              <a:gd name="connsiteX447" fmla="*/ 1100671 w 7467600"/>
              <a:gd name="connsiteY447" fmla="*/ 6252137 h 6858000"/>
              <a:gd name="connsiteX448" fmla="*/ 1090144 w 7467600"/>
              <a:gd name="connsiteY448" fmla="*/ 6256748 h 6858000"/>
              <a:gd name="connsiteX449" fmla="*/ 1095872 w 7467600"/>
              <a:gd name="connsiteY449" fmla="*/ 6271892 h 6858000"/>
              <a:gd name="connsiteX450" fmla="*/ 262785 w 7467600"/>
              <a:gd name="connsiteY450" fmla="*/ 6845450 h 6858000"/>
              <a:gd name="connsiteX451" fmla="*/ 209968 w 7467600"/>
              <a:gd name="connsiteY451" fmla="*/ 6770713 h 6858000"/>
              <a:gd name="connsiteX452" fmla="*/ 873460 w 7467600"/>
              <a:gd name="connsiteY452" fmla="*/ 6253768 h 6858000"/>
              <a:gd name="connsiteX453" fmla="*/ 192686 w 7467600"/>
              <a:gd name="connsiteY453" fmla="*/ 5849257 h 6858000"/>
              <a:gd name="connsiteX454" fmla="*/ 4696 w 7467600"/>
              <a:gd name="connsiteY454" fmla="*/ 5697668 h 6858000"/>
              <a:gd name="connsiteX455" fmla="*/ 0 w 7467600"/>
              <a:gd name="connsiteY455" fmla="*/ 5689984 h 6858000"/>
              <a:gd name="connsiteX456" fmla="*/ 0 w 7467600"/>
              <a:gd name="connsiteY456" fmla="*/ 5513472 h 6858000"/>
              <a:gd name="connsiteX457" fmla="*/ 174101 w 7467600"/>
              <a:gd name="connsiteY457" fmla="*/ 5620277 h 6858000"/>
              <a:gd name="connsiteX458" fmla="*/ 891800 w 7467600"/>
              <a:gd name="connsiteY458" fmla="*/ 6036935 h 6858000"/>
              <a:gd name="connsiteX459" fmla="*/ 1072219 w 7467600"/>
              <a:gd name="connsiteY459" fmla="*/ 6169443 h 6858000"/>
              <a:gd name="connsiteX460" fmla="*/ 1074117 w 7467600"/>
              <a:gd name="connsiteY460" fmla="*/ 6170301 h 6858000"/>
              <a:gd name="connsiteX461" fmla="*/ 1083114 w 7467600"/>
              <a:gd name="connsiteY461" fmla="*/ 6174131 h 6858000"/>
              <a:gd name="connsiteX462" fmla="*/ 1543010 w 7467600"/>
              <a:gd name="connsiteY462" fmla="*/ 6191140 h 6858000"/>
              <a:gd name="connsiteX463" fmla="*/ 1551080 w 7467600"/>
              <a:gd name="connsiteY463" fmla="*/ 6195006 h 6858000"/>
              <a:gd name="connsiteX464" fmla="*/ 2345443 w 7467600"/>
              <a:gd name="connsiteY464" fmla="*/ 5549882 h 6858000"/>
              <a:gd name="connsiteX465" fmla="*/ 1721499 w 7467600"/>
              <a:gd name="connsiteY465" fmla="*/ 5599969 h 6858000"/>
              <a:gd name="connsiteX466" fmla="*/ 767716 w 7467600"/>
              <a:gd name="connsiteY466" fmla="*/ 5472768 h 6858000"/>
              <a:gd name="connsiteX467" fmla="*/ 722147 w 7467600"/>
              <a:gd name="connsiteY467" fmla="*/ 5393091 h 6858000"/>
              <a:gd name="connsiteX468" fmla="*/ 1485552 w 7467600"/>
              <a:gd name="connsiteY468" fmla="*/ 5313202 h 6858000"/>
              <a:gd name="connsiteX469" fmla="*/ 2143004 w 7467600"/>
              <a:gd name="connsiteY469" fmla="*/ 5402420 h 6858000"/>
              <a:gd name="connsiteX470" fmla="*/ 1933391 w 7467600"/>
              <a:gd name="connsiteY470" fmla="*/ 5156971 h 6858000"/>
              <a:gd name="connsiteX471" fmla="*/ 1827118 w 7467600"/>
              <a:gd name="connsiteY471" fmla="*/ 4968410 h 6858000"/>
              <a:gd name="connsiteX472" fmla="*/ 1837349 w 7467600"/>
              <a:gd name="connsiteY472" fmla="*/ 4956357 h 6858000"/>
              <a:gd name="connsiteX473" fmla="*/ 2162835 w 7467600"/>
              <a:gd name="connsiteY473" fmla="*/ 5187853 h 6858000"/>
              <a:gd name="connsiteX474" fmla="*/ 2257167 w 7467600"/>
              <a:gd name="connsiteY474" fmla="*/ 5462123 h 6858000"/>
              <a:gd name="connsiteX475" fmla="*/ 2261598 w 7467600"/>
              <a:gd name="connsiteY475" fmla="*/ 5467998 h 6858000"/>
              <a:gd name="connsiteX476" fmla="*/ 2437177 w 7467600"/>
              <a:gd name="connsiteY476" fmla="*/ 5479608 h 6858000"/>
              <a:gd name="connsiteX477" fmla="*/ 2445247 w 7467600"/>
              <a:gd name="connsiteY477" fmla="*/ 5483476 h 6858000"/>
              <a:gd name="connsiteX478" fmla="*/ 2743626 w 7467600"/>
              <a:gd name="connsiteY478" fmla="*/ 5304819 h 6858000"/>
              <a:gd name="connsiteX479" fmla="*/ 3048102 w 7467600"/>
              <a:gd name="connsiteY479" fmla="*/ 5150595 h 6858000"/>
              <a:gd name="connsiteX480" fmla="*/ 1799414 w 7467600"/>
              <a:gd name="connsiteY480" fmla="*/ 4694732 h 6858000"/>
              <a:gd name="connsiteX481" fmla="*/ 1771735 w 7467600"/>
              <a:gd name="connsiteY481" fmla="*/ 4619929 h 6858000"/>
              <a:gd name="connsiteX482" fmla="*/ 3104273 w 7467600"/>
              <a:gd name="connsiteY482" fmla="*/ 5076159 h 6858000"/>
              <a:gd name="connsiteX483" fmla="*/ 3113245 w 7467600"/>
              <a:gd name="connsiteY483" fmla="*/ 5090705 h 6858000"/>
              <a:gd name="connsiteX484" fmla="*/ 3126294 w 7467600"/>
              <a:gd name="connsiteY484" fmla="*/ 5114400 h 6858000"/>
              <a:gd name="connsiteX485" fmla="*/ 3937433 w 7467600"/>
              <a:gd name="connsiteY485" fmla="*/ 4830473 h 6858000"/>
              <a:gd name="connsiteX486" fmla="*/ 3590475 w 7467600"/>
              <a:gd name="connsiteY486" fmla="*/ 4597974 h 6858000"/>
              <a:gd name="connsiteX487" fmla="*/ 3100264 w 7467600"/>
              <a:gd name="connsiteY487" fmla="*/ 4579845 h 6858000"/>
              <a:gd name="connsiteX488" fmla="*/ 2183576 w 7467600"/>
              <a:gd name="connsiteY488" fmla="*/ 4227150 h 6858000"/>
              <a:gd name="connsiteX489" fmla="*/ 2151029 w 7467600"/>
              <a:gd name="connsiteY489" fmla="*/ 4146947 h 6858000"/>
              <a:gd name="connsiteX490" fmla="*/ 3563434 w 7467600"/>
              <a:gd name="connsiteY490" fmla="*/ 4469115 h 6858000"/>
              <a:gd name="connsiteX491" fmla="*/ 3177952 w 7467600"/>
              <a:gd name="connsiteY491" fmla="*/ 3657386 h 6858000"/>
              <a:gd name="connsiteX492" fmla="*/ 3189263 w 7467600"/>
              <a:gd name="connsiteY492" fmla="*/ 3625726 h 6858000"/>
              <a:gd name="connsiteX493" fmla="*/ 3560912 w 7467600"/>
              <a:gd name="connsiteY493" fmla="*/ 4079863 h 6858000"/>
              <a:gd name="connsiteX494" fmla="*/ 3626636 w 7467600"/>
              <a:gd name="connsiteY494" fmla="*/ 4512230 h 6858000"/>
              <a:gd name="connsiteX495" fmla="*/ 3653088 w 7467600"/>
              <a:gd name="connsiteY495" fmla="*/ 4521417 h 6858000"/>
              <a:gd name="connsiteX496" fmla="*/ 3988128 w 7467600"/>
              <a:gd name="connsiteY496" fmla="*/ 4817267 h 6858000"/>
              <a:gd name="connsiteX497" fmla="*/ 4830582 w 7467600"/>
              <a:gd name="connsiteY497" fmla="*/ 4676000 h 6858000"/>
              <a:gd name="connsiteX498" fmla="*/ 4830100 w 7467600"/>
              <a:gd name="connsiteY498" fmla="*/ 4675554 h 6858000"/>
              <a:gd name="connsiteX499" fmla="*/ 4036318 w 7467600"/>
              <a:gd name="connsiteY499" fmla="*/ 4147013 h 6858000"/>
              <a:gd name="connsiteX500" fmla="*/ 3432098 w 7467600"/>
              <a:gd name="connsiteY500" fmla="*/ 3537312 h 6858000"/>
              <a:gd name="connsiteX501" fmla="*/ 3446761 w 7467600"/>
              <a:gd name="connsiteY501" fmla="*/ 3461278 h 6858000"/>
              <a:gd name="connsiteX502" fmla="*/ 4419733 w 7467600"/>
              <a:gd name="connsiteY502" fmla="*/ 3963555 h 6858000"/>
              <a:gd name="connsiteX503" fmla="*/ 4781371 w 7467600"/>
              <a:gd name="connsiteY503" fmla="*/ 4458604 h 6858000"/>
              <a:gd name="connsiteX504" fmla="*/ 4780440 w 7467600"/>
              <a:gd name="connsiteY504" fmla="*/ 4470290 h 6858000"/>
              <a:gd name="connsiteX505" fmla="*/ 4898954 w 7467600"/>
              <a:gd name="connsiteY505" fmla="*/ 4662092 h 6858000"/>
              <a:gd name="connsiteX506" fmla="*/ 4900699 w 7467600"/>
              <a:gd name="connsiteY506" fmla="*/ 4670867 h 6858000"/>
              <a:gd name="connsiteX507" fmla="*/ 5714511 w 7467600"/>
              <a:gd name="connsiteY507" fmla="*/ 4663483 h 6858000"/>
              <a:gd name="connsiteX508" fmla="*/ 5464793 w 7467600"/>
              <a:gd name="connsiteY508" fmla="*/ 4393556 h 6858000"/>
              <a:gd name="connsiteX509" fmla="*/ 5461897 w 7467600"/>
              <a:gd name="connsiteY509" fmla="*/ 4390879 h 6858000"/>
              <a:gd name="connsiteX510" fmla="*/ 4294126 w 7467600"/>
              <a:gd name="connsiteY510" fmla="*/ 3303048 h 6858000"/>
              <a:gd name="connsiteX511" fmla="*/ 4305321 w 7467600"/>
              <a:gd name="connsiteY511" fmla="*/ 3256953 h 6858000"/>
              <a:gd name="connsiteX512" fmla="*/ 4949299 w 7467600"/>
              <a:gd name="connsiteY512" fmla="*/ 3766336 h 6858000"/>
              <a:gd name="connsiteX513" fmla="*/ 5291452 w 7467600"/>
              <a:gd name="connsiteY513" fmla="*/ 4076801 h 6858000"/>
              <a:gd name="connsiteX514" fmla="*/ 5434998 w 7467600"/>
              <a:gd name="connsiteY514" fmla="*/ 4254100 h 6858000"/>
              <a:gd name="connsiteX515" fmla="*/ 5351015 w 7467600"/>
              <a:gd name="connsiteY515" fmla="*/ 3760989 h 6858000"/>
              <a:gd name="connsiteX516" fmla="*/ 5413780 w 7467600"/>
              <a:gd name="connsiteY516" fmla="*/ 2966265 h 6858000"/>
              <a:gd name="connsiteX517" fmla="*/ 5425627 w 7467600"/>
              <a:gd name="connsiteY517" fmla="*/ 2954192 h 6858000"/>
              <a:gd name="connsiteX518" fmla="*/ 6604735 w 7467600"/>
              <a:gd name="connsiteY518" fmla="*/ 2041381 h 6858000"/>
              <a:gd name="connsiteX519" fmla="*/ 7204487 w 7467600"/>
              <a:gd name="connsiteY519" fmla="*/ 2742112 h 6858000"/>
              <a:gd name="connsiteX520" fmla="*/ 7131592 w 7467600"/>
              <a:gd name="connsiteY520" fmla="*/ 2672096 h 6858000"/>
              <a:gd name="connsiteX521" fmla="*/ 6996344 w 7467600"/>
              <a:gd name="connsiteY521" fmla="*/ 2518310 h 6858000"/>
              <a:gd name="connsiteX522" fmla="*/ 6735495 w 7467600"/>
              <a:gd name="connsiteY522" fmla="*/ 2196890 h 6858000"/>
              <a:gd name="connsiteX523" fmla="*/ 6721901 w 7467600"/>
              <a:gd name="connsiteY523" fmla="*/ 2179274 h 6858000"/>
              <a:gd name="connsiteX524" fmla="*/ 6604735 w 7467600"/>
              <a:gd name="connsiteY524" fmla="*/ 2041381 h 6858000"/>
              <a:gd name="connsiteX525" fmla="*/ 6591670 w 7467600"/>
              <a:gd name="connsiteY525" fmla="*/ 1988277 h 6858000"/>
              <a:gd name="connsiteX526" fmla="*/ 6747349 w 7467600"/>
              <a:gd name="connsiteY526" fmla="*/ 2160069 h 6858000"/>
              <a:gd name="connsiteX527" fmla="*/ 6760943 w 7467600"/>
              <a:gd name="connsiteY527" fmla="*/ 2177686 h 6858000"/>
              <a:gd name="connsiteX528" fmla="*/ 7021065 w 7467600"/>
              <a:gd name="connsiteY528" fmla="*/ 2498102 h 6858000"/>
              <a:gd name="connsiteX529" fmla="*/ 7155223 w 7467600"/>
              <a:gd name="connsiteY529" fmla="*/ 2650386 h 6858000"/>
              <a:gd name="connsiteX530" fmla="*/ 7203167 w 7467600"/>
              <a:gd name="connsiteY530" fmla="*/ 2697288 h 6858000"/>
              <a:gd name="connsiteX531" fmla="*/ 6937703 w 7467600"/>
              <a:gd name="connsiteY531" fmla="*/ 2321981 h 6858000"/>
              <a:gd name="connsiteX532" fmla="*/ 6591670 w 7467600"/>
              <a:gd name="connsiteY532" fmla="*/ 1988277 h 6858000"/>
              <a:gd name="connsiteX533" fmla="*/ 5798671 w 7467600"/>
              <a:gd name="connsiteY533" fmla="*/ 1981601 h 6858000"/>
              <a:gd name="connsiteX534" fmla="*/ 5754709 w 7467600"/>
              <a:gd name="connsiteY534" fmla="*/ 2071454 h 6858000"/>
              <a:gd name="connsiteX535" fmla="*/ 5763044 w 7467600"/>
              <a:gd name="connsiteY535" fmla="*/ 2842206 h 6858000"/>
              <a:gd name="connsiteX536" fmla="*/ 5764974 w 7467600"/>
              <a:gd name="connsiteY536" fmla="*/ 2799609 h 6858000"/>
              <a:gd name="connsiteX537" fmla="*/ 5767665 w 7467600"/>
              <a:gd name="connsiteY537" fmla="*/ 2666409 h 6858000"/>
              <a:gd name="connsiteX538" fmla="*/ 5763055 w 7467600"/>
              <a:gd name="connsiteY538" fmla="*/ 2579705 h 6858000"/>
              <a:gd name="connsiteX539" fmla="*/ 5758079 w 7467600"/>
              <a:gd name="connsiteY539" fmla="*/ 2492508 h 6858000"/>
              <a:gd name="connsiteX540" fmla="*/ 5779325 w 7467600"/>
              <a:gd name="connsiteY540" fmla="*/ 2197069 h 6858000"/>
              <a:gd name="connsiteX541" fmla="*/ 5798671 w 7467600"/>
              <a:gd name="connsiteY541" fmla="*/ 1981601 h 6858000"/>
              <a:gd name="connsiteX542" fmla="*/ 5829202 w 7467600"/>
              <a:gd name="connsiteY542" fmla="*/ 1971679 h 6858000"/>
              <a:gd name="connsiteX543" fmla="*/ 5809558 w 7467600"/>
              <a:gd name="connsiteY543" fmla="*/ 2198043 h 6858000"/>
              <a:gd name="connsiteX544" fmla="*/ 5788653 w 7467600"/>
              <a:gd name="connsiteY544" fmla="*/ 2489430 h 6858000"/>
              <a:gd name="connsiteX545" fmla="*/ 5793439 w 7467600"/>
              <a:gd name="connsiteY545" fmla="*/ 2575235 h 6858000"/>
              <a:gd name="connsiteX546" fmla="*/ 5796837 w 7467600"/>
              <a:gd name="connsiteY546" fmla="*/ 2637633 h 6858000"/>
              <a:gd name="connsiteX547" fmla="*/ 5818614 w 7467600"/>
              <a:gd name="connsiteY547" fmla="*/ 2473055 h 6858000"/>
              <a:gd name="connsiteX548" fmla="*/ 5829202 w 7467600"/>
              <a:gd name="connsiteY548" fmla="*/ 1971679 h 6858000"/>
              <a:gd name="connsiteX549" fmla="*/ 5911389 w 7467600"/>
              <a:gd name="connsiteY549" fmla="*/ 1898371 h 6858000"/>
              <a:gd name="connsiteX550" fmla="*/ 6237627 w 7467600"/>
              <a:gd name="connsiteY550" fmla="*/ 2231921 h 6858000"/>
              <a:gd name="connsiteX551" fmla="*/ 5911389 w 7467600"/>
              <a:gd name="connsiteY551" fmla="*/ 1898371 h 6858000"/>
              <a:gd name="connsiteX552" fmla="*/ 6944437 w 7467600"/>
              <a:gd name="connsiteY552" fmla="*/ 1575402 h 6858000"/>
              <a:gd name="connsiteX553" fmla="*/ 6304730 w 7467600"/>
              <a:gd name="connsiteY553" fmla="*/ 1766654 h 6858000"/>
              <a:gd name="connsiteX554" fmla="*/ 6944437 w 7467600"/>
              <a:gd name="connsiteY554" fmla="*/ 1575402 h 6858000"/>
              <a:gd name="connsiteX555" fmla="*/ 7019523 w 7467600"/>
              <a:gd name="connsiteY555" fmla="*/ 1519450 h 6858000"/>
              <a:gd name="connsiteX556" fmla="*/ 6298091 w 7467600"/>
              <a:gd name="connsiteY556" fmla="*/ 1737122 h 6858000"/>
              <a:gd name="connsiteX557" fmla="*/ 7019523 w 7467600"/>
              <a:gd name="connsiteY557" fmla="*/ 1519450 h 6858000"/>
              <a:gd name="connsiteX558" fmla="*/ 2399523 w 7467600"/>
              <a:gd name="connsiteY558" fmla="*/ 1428234 h 6858000"/>
              <a:gd name="connsiteX559" fmla="*/ 2224982 w 7467600"/>
              <a:gd name="connsiteY559" fmla="*/ 1826201 h 6858000"/>
              <a:gd name="connsiteX560" fmla="*/ 2096099 w 7467600"/>
              <a:gd name="connsiteY560" fmla="*/ 2345900 h 6858000"/>
              <a:gd name="connsiteX561" fmla="*/ 2283317 w 7467600"/>
              <a:gd name="connsiteY561" fmla="*/ 1796925 h 6858000"/>
              <a:gd name="connsiteX562" fmla="*/ 2399523 w 7467600"/>
              <a:gd name="connsiteY562" fmla="*/ 1428234 h 6858000"/>
              <a:gd name="connsiteX563" fmla="*/ 2448558 w 7467600"/>
              <a:gd name="connsiteY563" fmla="*/ 1373435 h 6858000"/>
              <a:gd name="connsiteX564" fmla="*/ 2312521 w 7467600"/>
              <a:gd name="connsiteY564" fmla="*/ 1806140 h 6858000"/>
              <a:gd name="connsiteX565" fmla="*/ 2127533 w 7467600"/>
              <a:gd name="connsiteY565" fmla="*/ 2348380 h 6858000"/>
              <a:gd name="connsiteX566" fmla="*/ 2358080 w 7467600"/>
              <a:gd name="connsiteY566" fmla="*/ 1866134 h 6858000"/>
              <a:gd name="connsiteX567" fmla="*/ 2407436 w 7467600"/>
              <a:gd name="connsiteY567" fmla="*/ 1651070 h 6858000"/>
              <a:gd name="connsiteX568" fmla="*/ 2448558 w 7467600"/>
              <a:gd name="connsiteY568" fmla="*/ 1373435 h 6858000"/>
              <a:gd name="connsiteX569" fmla="*/ 278707 w 7467600"/>
              <a:gd name="connsiteY569" fmla="*/ 1352270 h 6858000"/>
              <a:gd name="connsiteX570" fmla="*/ 321570 w 7467600"/>
              <a:gd name="connsiteY570" fmla="*/ 1861610 h 6858000"/>
              <a:gd name="connsiteX571" fmla="*/ 294281 w 7467600"/>
              <a:gd name="connsiteY571" fmla="*/ 1440658 h 6858000"/>
              <a:gd name="connsiteX572" fmla="*/ 278707 w 7467600"/>
              <a:gd name="connsiteY572" fmla="*/ 1352270 h 6858000"/>
              <a:gd name="connsiteX573" fmla="*/ 1423821 w 7467600"/>
              <a:gd name="connsiteY573" fmla="*/ 1351958 h 6858000"/>
              <a:gd name="connsiteX574" fmla="*/ 1638521 w 7467600"/>
              <a:gd name="connsiteY574" fmla="*/ 1908470 h 6858000"/>
              <a:gd name="connsiteX575" fmla="*/ 1754199 w 7467600"/>
              <a:gd name="connsiteY575" fmla="*/ 2149284 h 6858000"/>
              <a:gd name="connsiteX576" fmla="*/ 1908359 w 7467600"/>
              <a:gd name="connsiteY576" fmla="*/ 2364988 h 6858000"/>
              <a:gd name="connsiteX577" fmla="*/ 1647661 w 7467600"/>
              <a:gd name="connsiteY577" fmla="*/ 1825945 h 6858000"/>
              <a:gd name="connsiteX578" fmla="*/ 1423821 w 7467600"/>
              <a:gd name="connsiteY578" fmla="*/ 1351958 h 6858000"/>
              <a:gd name="connsiteX579" fmla="*/ 1431890 w 7467600"/>
              <a:gd name="connsiteY579" fmla="*/ 1306475 h 6858000"/>
              <a:gd name="connsiteX580" fmla="*/ 1507597 w 7467600"/>
              <a:gd name="connsiteY580" fmla="*/ 1446132 h 6858000"/>
              <a:gd name="connsiteX581" fmla="*/ 1674586 w 7467600"/>
              <a:gd name="connsiteY581" fmla="*/ 1813832 h 6858000"/>
              <a:gd name="connsiteX582" fmla="*/ 1815950 w 7467600"/>
              <a:gd name="connsiteY582" fmla="*/ 2128564 h 6858000"/>
              <a:gd name="connsiteX583" fmla="*/ 1984242 w 7467600"/>
              <a:gd name="connsiteY583" fmla="*/ 2430829 h 6858000"/>
              <a:gd name="connsiteX584" fmla="*/ 2014023 w 7467600"/>
              <a:gd name="connsiteY584" fmla="*/ 2450995 h 6858000"/>
              <a:gd name="connsiteX585" fmla="*/ 1747337 w 7467600"/>
              <a:gd name="connsiteY585" fmla="*/ 1855264 h 6858000"/>
              <a:gd name="connsiteX586" fmla="*/ 1533749 w 7467600"/>
              <a:gd name="connsiteY586" fmla="*/ 1478656 h 6858000"/>
              <a:gd name="connsiteX587" fmla="*/ 1431890 w 7467600"/>
              <a:gd name="connsiteY587" fmla="*/ 1306475 h 6858000"/>
              <a:gd name="connsiteX588" fmla="*/ 5052692 w 7467600"/>
              <a:gd name="connsiteY588" fmla="*/ 1292994 h 6858000"/>
              <a:gd name="connsiteX589" fmla="*/ 5200661 w 7467600"/>
              <a:gd name="connsiteY589" fmla="*/ 1635186 h 6858000"/>
              <a:gd name="connsiteX590" fmla="*/ 5297138 w 7467600"/>
              <a:gd name="connsiteY590" fmla="*/ 1906351 h 6858000"/>
              <a:gd name="connsiteX591" fmla="*/ 5052692 w 7467600"/>
              <a:gd name="connsiteY591" fmla="*/ 1292994 h 6858000"/>
              <a:gd name="connsiteX592" fmla="*/ 5009948 w 7467600"/>
              <a:gd name="connsiteY592" fmla="*/ 1273619 h 6858000"/>
              <a:gd name="connsiteX593" fmla="*/ 5121777 w 7467600"/>
              <a:gd name="connsiteY593" fmla="*/ 1654213 h 6858000"/>
              <a:gd name="connsiteX594" fmla="*/ 5293545 w 7467600"/>
              <a:gd name="connsiteY594" fmla="*/ 2072247 h 6858000"/>
              <a:gd name="connsiteX595" fmla="*/ 5294042 w 7467600"/>
              <a:gd name="connsiteY595" fmla="*/ 2065019 h 6858000"/>
              <a:gd name="connsiteX596" fmla="*/ 5171936 w 7467600"/>
              <a:gd name="connsiteY596" fmla="*/ 1647613 h 6858000"/>
              <a:gd name="connsiteX597" fmla="*/ 5009948 w 7467600"/>
              <a:gd name="connsiteY597" fmla="*/ 1273619 h 6858000"/>
              <a:gd name="connsiteX598" fmla="*/ 655236 w 7467600"/>
              <a:gd name="connsiteY598" fmla="*/ 1268632 h 6858000"/>
              <a:gd name="connsiteX599" fmla="*/ 839521 w 7467600"/>
              <a:gd name="connsiteY599" fmla="*/ 1685315 h 6858000"/>
              <a:gd name="connsiteX600" fmla="*/ 1109416 w 7467600"/>
              <a:gd name="connsiteY600" fmla="*/ 2061663 h 6858000"/>
              <a:gd name="connsiteX601" fmla="*/ 1298300 w 7467600"/>
              <a:gd name="connsiteY601" fmla="*/ 2247742 h 6858000"/>
              <a:gd name="connsiteX602" fmla="*/ 1125871 w 7467600"/>
              <a:gd name="connsiteY602" fmla="*/ 1989513 h 6858000"/>
              <a:gd name="connsiteX603" fmla="*/ 981574 w 7467600"/>
              <a:gd name="connsiteY603" fmla="*/ 1783157 h 6858000"/>
              <a:gd name="connsiteX604" fmla="*/ 922198 w 7467600"/>
              <a:gd name="connsiteY604" fmla="*/ 1677437 h 6858000"/>
              <a:gd name="connsiteX605" fmla="*/ 869293 w 7467600"/>
              <a:gd name="connsiteY605" fmla="*/ 1583214 h 6858000"/>
              <a:gd name="connsiteX606" fmla="*/ 751431 w 7467600"/>
              <a:gd name="connsiteY606" fmla="*/ 1405731 h 6858000"/>
              <a:gd name="connsiteX607" fmla="*/ 655236 w 7467600"/>
              <a:gd name="connsiteY607" fmla="*/ 1268632 h 6858000"/>
              <a:gd name="connsiteX608" fmla="*/ 6516292 w 7467600"/>
              <a:gd name="connsiteY608" fmla="*/ 1263064 h 6858000"/>
              <a:gd name="connsiteX609" fmla="*/ 5736320 w 7467600"/>
              <a:gd name="connsiteY609" fmla="*/ 1501803 h 6858000"/>
              <a:gd name="connsiteX610" fmla="*/ 6516292 w 7467600"/>
              <a:gd name="connsiteY610" fmla="*/ 1263064 h 6858000"/>
              <a:gd name="connsiteX611" fmla="*/ 291466 w 7467600"/>
              <a:gd name="connsiteY611" fmla="*/ 1250369 h 6858000"/>
              <a:gd name="connsiteX612" fmla="*/ 323180 w 7467600"/>
              <a:gd name="connsiteY612" fmla="*/ 1435283 h 6858000"/>
              <a:gd name="connsiteX613" fmla="*/ 349381 w 7467600"/>
              <a:gd name="connsiteY613" fmla="*/ 1875041 h 6858000"/>
              <a:gd name="connsiteX614" fmla="*/ 374363 w 7467600"/>
              <a:gd name="connsiteY614" fmla="*/ 1506494 h 6858000"/>
              <a:gd name="connsiteX615" fmla="*/ 302168 w 7467600"/>
              <a:gd name="connsiteY615" fmla="*/ 1274495 h 6858000"/>
              <a:gd name="connsiteX616" fmla="*/ 291466 w 7467600"/>
              <a:gd name="connsiteY616" fmla="*/ 1250369 h 6858000"/>
              <a:gd name="connsiteX617" fmla="*/ 678222 w 7467600"/>
              <a:gd name="connsiteY617" fmla="*/ 1248670 h 6858000"/>
              <a:gd name="connsiteX618" fmla="*/ 775536 w 7467600"/>
              <a:gd name="connsiteY618" fmla="*/ 1388015 h 6858000"/>
              <a:gd name="connsiteX619" fmla="*/ 894529 w 7467600"/>
              <a:gd name="connsiteY619" fmla="*/ 1567739 h 6858000"/>
              <a:gd name="connsiteX620" fmla="*/ 948000 w 7467600"/>
              <a:gd name="connsiteY620" fmla="*/ 1663088 h 6858000"/>
              <a:gd name="connsiteX621" fmla="*/ 1006812 w 7467600"/>
              <a:gd name="connsiteY621" fmla="*/ 1767683 h 6858000"/>
              <a:gd name="connsiteX622" fmla="*/ 1149133 w 7467600"/>
              <a:gd name="connsiteY622" fmla="*/ 1971513 h 6858000"/>
              <a:gd name="connsiteX623" fmla="*/ 1333952 w 7467600"/>
              <a:gd name="connsiteY623" fmla="*/ 2251620 h 6858000"/>
              <a:gd name="connsiteX624" fmla="*/ 1337329 w 7467600"/>
              <a:gd name="connsiteY624" fmla="*/ 2258350 h 6858000"/>
              <a:gd name="connsiteX625" fmla="*/ 1014726 w 7467600"/>
              <a:gd name="connsiteY625" fmla="*/ 1615556 h 6858000"/>
              <a:gd name="connsiteX626" fmla="*/ 678222 w 7467600"/>
              <a:gd name="connsiteY626" fmla="*/ 1248670 h 6858000"/>
              <a:gd name="connsiteX627" fmla="*/ 6691602 w 7467600"/>
              <a:gd name="connsiteY627" fmla="*/ 1140573 h 6858000"/>
              <a:gd name="connsiteX628" fmla="*/ 6571100 w 7467600"/>
              <a:gd name="connsiteY628" fmla="*/ 1183662 h 6858000"/>
              <a:gd name="connsiteX629" fmla="*/ 6241687 w 7467600"/>
              <a:gd name="connsiteY629" fmla="*/ 1257600 h 6858000"/>
              <a:gd name="connsiteX630" fmla="*/ 5693009 w 7467600"/>
              <a:gd name="connsiteY630" fmla="*/ 1478256 h 6858000"/>
              <a:gd name="connsiteX631" fmla="*/ 6548420 w 7467600"/>
              <a:gd name="connsiteY631" fmla="*/ 1214599 h 6858000"/>
              <a:gd name="connsiteX632" fmla="*/ 6605473 w 7467600"/>
              <a:gd name="connsiteY632" fmla="*/ 1184686 h 6858000"/>
              <a:gd name="connsiteX633" fmla="*/ 6691602 w 7467600"/>
              <a:gd name="connsiteY633" fmla="*/ 1140573 h 6858000"/>
              <a:gd name="connsiteX634" fmla="*/ 4002475 w 7467600"/>
              <a:gd name="connsiteY634" fmla="*/ 1037802 h 6858000"/>
              <a:gd name="connsiteX635" fmla="*/ 4000324 w 7467600"/>
              <a:gd name="connsiteY635" fmla="*/ 1039362 h 6858000"/>
              <a:gd name="connsiteX636" fmla="*/ 4002862 w 7467600"/>
              <a:gd name="connsiteY636" fmla="*/ 1042866 h 6858000"/>
              <a:gd name="connsiteX637" fmla="*/ 4002475 w 7467600"/>
              <a:gd name="connsiteY637" fmla="*/ 1037802 h 6858000"/>
              <a:gd name="connsiteX638" fmla="*/ 506322 w 7467600"/>
              <a:gd name="connsiteY638" fmla="*/ 1020997 h 6858000"/>
              <a:gd name="connsiteX639" fmla="*/ 533068 w 7467600"/>
              <a:gd name="connsiteY639" fmla="*/ 1029409 h 6858000"/>
              <a:gd name="connsiteX640" fmla="*/ 1232525 w 7467600"/>
              <a:gd name="connsiteY640" fmla="*/ 1804675 h 6858000"/>
              <a:gd name="connsiteX641" fmla="*/ 1388858 w 7467600"/>
              <a:gd name="connsiteY641" fmla="*/ 2368011 h 6858000"/>
              <a:gd name="connsiteX642" fmla="*/ 1384098 w 7467600"/>
              <a:gd name="connsiteY642" fmla="*/ 2378125 h 6858000"/>
              <a:gd name="connsiteX643" fmla="*/ 1425393 w 7467600"/>
              <a:gd name="connsiteY643" fmla="*/ 2589124 h 6858000"/>
              <a:gd name="connsiteX644" fmla="*/ 1424001 w 7467600"/>
              <a:gd name="connsiteY644" fmla="*/ 2597541 h 6858000"/>
              <a:gd name="connsiteX645" fmla="*/ 2152729 w 7467600"/>
              <a:gd name="connsiteY645" fmla="*/ 2864487 h 6858000"/>
              <a:gd name="connsiteX646" fmla="*/ 2020609 w 7467600"/>
              <a:gd name="connsiteY646" fmla="*/ 2539671 h 6858000"/>
              <a:gd name="connsiteX647" fmla="*/ 2018920 w 7467600"/>
              <a:gd name="connsiteY647" fmla="*/ 2536309 h 6858000"/>
              <a:gd name="connsiteX648" fmla="*/ 1342441 w 7467600"/>
              <a:gd name="connsiteY648" fmla="*/ 1173017 h 6858000"/>
              <a:gd name="connsiteX649" fmla="*/ 1367925 w 7467600"/>
              <a:gd name="connsiteY649" fmla="*/ 1135648 h 6858000"/>
              <a:gd name="connsiteX650" fmla="*/ 1771401 w 7467600"/>
              <a:gd name="connsiteY650" fmla="*/ 1806673 h 6858000"/>
              <a:gd name="connsiteX651" fmla="*/ 1972385 w 7467600"/>
              <a:gd name="connsiteY651" fmla="*/ 2198735 h 6858000"/>
              <a:gd name="connsiteX652" fmla="*/ 2040892 w 7467600"/>
              <a:gd name="connsiteY652" fmla="*/ 2405205 h 6858000"/>
              <a:gd name="connsiteX653" fmla="*/ 2131689 w 7467600"/>
              <a:gd name="connsiteY653" fmla="*/ 1936926 h 6858000"/>
              <a:gd name="connsiteX654" fmla="*/ 2454820 w 7467600"/>
              <a:gd name="connsiteY654" fmla="*/ 1248808 h 6858000"/>
              <a:gd name="connsiteX655" fmla="*/ 2492512 w 7467600"/>
              <a:gd name="connsiteY655" fmla="*/ 1302920 h 6858000"/>
              <a:gd name="connsiteX656" fmla="*/ 2081216 w 7467600"/>
              <a:gd name="connsiteY656" fmla="*/ 2527513 h 6858000"/>
              <a:gd name="connsiteX657" fmla="*/ 2081211 w 7467600"/>
              <a:gd name="connsiteY657" fmla="*/ 2528916 h 6858000"/>
              <a:gd name="connsiteX658" fmla="*/ 2199067 w 7467600"/>
              <a:gd name="connsiteY658" fmla="*/ 2884061 h 6858000"/>
              <a:gd name="connsiteX659" fmla="*/ 3192586 w 7467600"/>
              <a:gd name="connsiteY659" fmla="*/ 3411496 h 6858000"/>
              <a:gd name="connsiteX660" fmla="*/ 3182620 w 7467600"/>
              <a:gd name="connsiteY660" fmla="*/ 3483279 h 6858000"/>
              <a:gd name="connsiteX661" fmla="*/ 2435119 w 7467600"/>
              <a:gd name="connsiteY661" fmla="*/ 3080173 h 6858000"/>
              <a:gd name="connsiteX662" fmla="*/ 2410152 w 7467600"/>
              <a:gd name="connsiteY662" fmla="*/ 3063751 h 6858000"/>
              <a:gd name="connsiteX663" fmla="*/ 2408099 w 7467600"/>
              <a:gd name="connsiteY663" fmla="*/ 3064403 h 6858000"/>
              <a:gd name="connsiteX664" fmla="*/ 2407218 w 7467600"/>
              <a:gd name="connsiteY664" fmla="*/ 3070324 h 6858000"/>
              <a:gd name="connsiteX665" fmla="*/ 2380138 w 7467600"/>
              <a:gd name="connsiteY665" fmla="*/ 3099341 h 6858000"/>
              <a:gd name="connsiteX666" fmla="*/ 1765923 w 7467600"/>
              <a:gd name="connsiteY666" fmla="*/ 3581043 h 6858000"/>
              <a:gd name="connsiteX667" fmla="*/ 1702258 w 7467600"/>
              <a:gd name="connsiteY667" fmla="*/ 3612286 h 6858000"/>
              <a:gd name="connsiteX668" fmla="*/ 1538370 w 7467600"/>
              <a:gd name="connsiteY668" fmla="*/ 3811804 h 6858000"/>
              <a:gd name="connsiteX669" fmla="*/ 542867 w 7467600"/>
              <a:gd name="connsiteY669" fmla="*/ 4944092 h 6858000"/>
              <a:gd name="connsiteX670" fmla="*/ 515800 w 7467600"/>
              <a:gd name="connsiteY670" fmla="*/ 4862180 h 6858000"/>
              <a:gd name="connsiteX671" fmla="*/ 909145 w 7467600"/>
              <a:gd name="connsiteY671" fmla="*/ 4199225 h 6858000"/>
              <a:gd name="connsiteX672" fmla="*/ 1214067 w 7467600"/>
              <a:gd name="connsiteY672" fmla="*/ 3908561 h 6858000"/>
              <a:gd name="connsiteX673" fmla="*/ 640967 w 7467600"/>
              <a:gd name="connsiteY673" fmla="*/ 4105601 h 6858000"/>
              <a:gd name="connsiteX674" fmla="*/ 112563 w 7467600"/>
              <a:gd name="connsiteY674" fmla="*/ 4396952 h 6858000"/>
              <a:gd name="connsiteX675" fmla="*/ 0 w 7467600"/>
              <a:gd name="connsiteY675" fmla="*/ 4466006 h 6858000"/>
              <a:gd name="connsiteX676" fmla="*/ 0 w 7467600"/>
              <a:gd name="connsiteY676" fmla="*/ 4233763 h 6858000"/>
              <a:gd name="connsiteX677" fmla="*/ 36881 w 7467600"/>
              <a:gd name="connsiteY677" fmla="*/ 4200118 h 6858000"/>
              <a:gd name="connsiteX678" fmla="*/ 910534 w 7467600"/>
              <a:gd name="connsiteY678" fmla="*/ 3629753 h 6858000"/>
              <a:gd name="connsiteX679" fmla="*/ 1578717 w 7467600"/>
              <a:gd name="connsiteY679" fmla="*/ 3575982 h 6858000"/>
              <a:gd name="connsiteX680" fmla="*/ 2338780 w 7467600"/>
              <a:gd name="connsiteY680" fmla="*/ 3033725 h 6858000"/>
              <a:gd name="connsiteX681" fmla="*/ 1807991 w 7467600"/>
              <a:gd name="connsiteY681" fmla="*/ 2807184 h 6858000"/>
              <a:gd name="connsiteX682" fmla="*/ 1416358 w 7467600"/>
              <a:gd name="connsiteY682" fmla="*/ 3112571 h 6858000"/>
              <a:gd name="connsiteX683" fmla="*/ 939066 w 7467600"/>
              <a:gd name="connsiteY683" fmla="*/ 3378798 h 6858000"/>
              <a:gd name="connsiteX684" fmla="*/ 115099 w 7467600"/>
              <a:gd name="connsiteY684" fmla="*/ 3607650 h 6858000"/>
              <a:gd name="connsiteX685" fmla="*/ 97284 w 7467600"/>
              <a:gd name="connsiteY685" fmla="*/ 3520393 h 6858000"/>
              <a:gd name="connsiteX686" fmla="*/ 922050 w 7467600"/>
              <a:gd name="connsiteY686" fmla="*/ 3074867 h 6858000"/>
              <a:gd name="connsiteX687" fmla="*/ 1405265 w 7467600"/>
              <a:gd name="connsiteY687" fmla="*/ 3016319 h 6858000"/>
              <a:gd name="connsiteX688" fmla="*/ 1407512 w 7467600"/>
              <a:gd name="connsiteY688" fmla="*/ 3018001 h 6858000"/>
              <a:gd name="connsiteX689" fmla="*/ 1726266 w 7467600"/>
              <a:gd name="connsiteY689" fmla="*/ 2777274 h 6858000"/>
              <a:gd name="connsiteX690" fmla="*/ 625390 w 7467600"/>
              <a:gd name="connsiteY690" fmla="*/ 2514541 h 6858000"/>
              <a:gd name="connsiteX691" fmla="*/ 619799 w 7467600"/>
              <a:gd name="connsiteY691" fmla="*/ 2527180 h 6858000"/>
              <a:gd name="connsiteX692" fmla="*/ 310030 w 7467600"/>
              <a:gd name="connsiteY692" fmla="*/ 2771818 h 6858000"/>
              <a:gd name="connsiteX693" fmla="*/ 173877 w 7467600"/>
              <a:gd name="connsiteY693" fmla="*/ 2937056 h 6858000"/>
              <a:gd name="connsiteX694" fmla="*/ 77889 w 7467600"/>
              <a:gd name="connsiteY694" fmla="*/ 3138440 h 6858000"/>
              <a:gd name="connsiteX695" fmla="*/ 0 w 7467600"/>
              <a:gd name="connsiteY695" fmla="*/ 3271395 h 6858000"/>
              <a:gd name="connsiteX696" fmla="*/ 0 w 7467600"/>
              <a:gd name="connsiteY696" fmla="*/ 3153002 h 6858000"/>
              <a:gd name="connsiteX697" fmla="*/ 2386 w 7467600"/>
              <a:gd name="connsiteY697" fmla="*/ 3149203 h 6858000"/>
              <a:gd name="connsiteX698" fmla="*/ 89753 w 7467600"/>
              <a:gd name="connsiteY698" fmla="*/ 2987702 h 6858000"/>
              <a:gd name="connsiteX699" fmla="*/ 76869 w 7467600"/>
              <a:gd name="connsiteY699" fmla="*/ 3005404 h 6858000"/>
              <a:gd name="connsiteX700" fmla="*/ 32049 w 7467600"/>
              <a:gd name="connsiteY700" fmla="*/ 3065814 h 6858000"/>
              <a:gd name="connsiteX701" fmla="*/ 0 w 7467600"/>
              <a:gd name="connsiteY701" fmla="*/ 3108744 h 6858000"/>
              <a:gd name="connsiteX702" fmla="*/ 0 w 7467600"/>
              <a:gd name="connsiteY702" fmla="*/ 3058059 h 6858000"/>
              <a:gd name="connsiteX703" fmla="*/ 7610 w 7467600"/>
              <a:gd name="connsiteY703" fmla="*/ 3047889 h 6858000"/>
              <a:gd name="connsiteX704" fmla="*/ 52419 w 7467600"/>
              <a:gd name="connsiteY704" fmla="*/ 2987479 h 6858000"/>
              <a:gd name="connsiteX705" fmla="*/ 59142 w 7467600"/>
              <a:gd name="connsiteY705" fmla="*/ 2978488 h 6858000"/>
              <a:gd name="connsiteX706" fmla="*/ 0 w 7467600"/>
              <a:gd name="connsiteY706" fmla="*/ 3015334 h 6858000"/>
              <a:gd name="connsiteX707" fmla="*/ 0 w 7467600"/>
              <a:gd name="connsiteY707" fmla="*/ 2914286 h 6858000"/>
              <a:gd name="connsiteX708" fmla="*/ 36383 w 7467600"/>
              <a:gd name="connsiteY708" fmla="*/ 2901128 h 6858000"/>
              <a:gd name="connsiteX709" fmla="*/ 156329 w 7467600"/>
              <a:gd name="connsiteY709" fmla="*/ 2840533 h 6858000"/>
              <a:gd name="connsiteX710" fmla="*/ 358355 w 7467600"/>
              <a:gd name="connsiteY710" fmla="*/ 2620471 h 6858000"/>
              <a:gd name="connsiteX711" fmla="*/ 510577 w 7467600"/>
              <a:gd name="connsiteY711" fmla="*/ 2501244 h 6858000"/>
              <a:gd name="connsiteX712" fmla="*/ 211967 w 7467600"/>
              <a:gd name="connsiteY712" fmla="*/ 2479171 h 6858000"/>
              <a:gd name="connsiteX713" fmla="*/ 0 w 7467600"/>
              <a:gd name="connsiteY713" fmla="*/ 2476398 h 6858000"/>
              <a:gd name="connsiteX714" fmla="*/ 0 w 7467600"/>
              <a:gd name="connsiteY714" fmla="*/ 2389189 h 6858000"/>
              <a:gd name="connsiteX715" fmla="*/ 103062 w 7467600"/>
              <a:gd name="connsiteY715" fmla="*/ 2389518 h 6858000"/>
              <a:gd name="connsiteX716" fmla="*/ 510734 w 7467600"/>
              <a:gd name="connsiteY716" fmla="*/ 2416201 h 6858000"/>
              <a:gd name="connsiteX717" fmla="*/ 279257 w 7467600"/>
              <a:gd name="connsiteY717" fmla="*/ 2092102 h 6858000"/>
              <a:gd name="connsiteX718" fmla="*/ 65265 w 7467600"/>
              <a:gd name="connsiteY718" fmla="*/ 2006049 h 6858000"/>
              <a:gd name="connsiteX719" fmla="*/ 0 w 7467600"/>
              <a:gd name="connsiteY719" fmla="*/ 1982532 h 6858000"/>
              <a:gd name="connsiteX720" fmla="*/ 0 w 7467600"/>
              <a:gd name="connsiteY720" fmla="*/ 1912789 h 6858000"/>
              <a:gd name="connsiteX721" fmla="*/ 97460 w 7467600"/>
              <a:gd name="connsiteY721" fmla="*/ 1953725 h 6858000"/>
              <a:gd name="connsiteX722" fmla="*/ 221272 w 7467600"/>
              <a:gd name="connsiteY722" fmla="*/ 1980766 h 6858000"/>
              <a:gd name="connsiteX723" fmla="*/ 116765 w 7467600"/>
              <a:gd name="connsiteY723" fmla="*/ 1911033 h 6858000"/>
              <a:gd name="connsiteX724" fmla="*/ 16405 w 7467600"/>
              <a:gd name="connsiteY724" fmla="*/ 1803412 h 6858000"/>
              <a:gd name="connsiteX725" fmla="*/ 0 w 7467600"/>
              <a:gd name="connsiteY725" fmla="*/ 1784777 h 6858000"/>
              <a:gd name="connsiteX726" fmla="*/ 0 w 7467600"/>
              <a:gd name="connsiteY726" fmla="*/ 1740082 h 6858000"/>
              <a:gd name="connsiteX727" fmla="*/ 39394 w 7467600"/>
              <a:gd name="connsiteY727" fmla="*/ 1784856 h 6858000"/>
              <a:gd name="connsiteX728" fmla="*/ 135813 w 7467600"/>
              <a:gd name="connsiteY728" fmla="*/ 1888838 h 6858000"/>
              <a:gd name="connsiteX729" fmla="*/ 242575 w 7467600"/>
              <a:gd name="connsiteY729" fmla="*/ 1958841 h 6858000"/>
              <a:gd name="connsiteX730" fmla="*/ 82197 w 7467600"/>
              <a:gd name="connsiteY730" fmla="*/ 1754826 h 6858000"/>
              <a:gd name="connsiteX731" fmla="*/ 0 w 7467600"/>
              <a:gd name="connsiteY731" fmla="*/ 1679650 h 6858000"/>
              <a:gd name="connsiteX732" fmla="*/ 0 w 7467600"/>
              <a:gd name="connsiteY732" fmla="*/ 1602463 h 6858000"/>
              <a:gd name="connsiteX733" fmla="*/ 84689 w 7467600"/>
              <a:gd name="connsiteY733" fmla="*/ 1677442 h 6858000"/>
              <a:gd name="connsiteX734" fmla="*/ 298437 w 7467600"/>
              <a:gd name="connsiteY734" fmla="*/ 1968019 h 6858000"/>
              <a:gd name="connsiteX735" fmla="*/ 227269 w 7467600"/>
              <a:gd name="connsiteY735" fmla="*/ 1114064 h 6858000"/>
              <a:gd name="connsiteX736" fmla="*/ 248003 w 7467600"/>
              <a:gd name="connsiteY736" fmla="*/ 1089613 h 6858000"/>
              <a:gd name="connsiteX737" fmla="*/ 427020 w 7467600"/>
              <a:gd name="connsiteY737" fmla="*/ 1619803 h 6858000"/>
              <a:gd name="connsiteX738" fmla="*/ 340345 w 7467600"/>
              <a:gd name="connsiteY738" fmla="*/ 2027739 h 6858000"/>
              <a:gd name="connsiteX739" fmla="*/ 360865 w 7467600"/>
              <a:gd name="connsiteY739" fmla="*/ 2044827 h 6858000"/>
              <a:gd name="connsiteX740" fmla="*/ 560414 w 7467600"/>
              <a:gd name="connsiteY740" fmla="*/ 2421457 h 6858000"/>
              <a:gd name="connsiteX741" fmla="*/ 1359703 w 7467600"/>
              <a:gd name="connsiteY741" fmla="*/ 2578554 h 6858000"/>
              <a:gd name="connsiteX742" fmla="*/ 1359422 w 7467600"/>
              <a:gd name="connsiteY742" fmla="*/ 2577994 h 6858000"/>
              <a:gd name="connsiteX743" fmla="*/ 828701 w 7467600"/>
              <a:gd name="connsiteY743" fmla="*/ 1839520 h 6858000"/>
              <a:gd name="connsiteX744" fmla="*/ 494427 w 7467600"/>
              <a:gd name="connsiteY744" fmla="*/ 1092333 h 6858000"/>
              <a:gd name="connsiteX745" fmla="*/ 506322 w 7467600"/>
              <a:gd name="connsiteY745" fmla="*/ 1020997 h 6858000"/>
              <a:gd name="connsiteX746" fmla="*/ 4570198 w 7467600"/>
              <a:gd name="connsiteY746" fmla="*/ 978081 h 6858000"/>
              <a:gd name="connsiteX747" fmla="*/ 4523691 w 7467600"/>
              <a:gd name="connsiteY747" fmla="*/ 1127776 h 6858000"/>
              <a:gd name="connsiteX748" fmla="*/ 4509875 w 7467600"/>
              <a:gd name="connsiteY748" fmla="*/ 1167552 h 6858000"/>
              <a:gd name="connsiteX749" fmla="*/ 4478168 w 7467600"/>
              <a:gd name="connsiteY749" fmla="*/ 1260735 h 6858000"/>
              <a:gd name="connsiteX750" fmla="*/ 4409309 w 7467600"/>
              <a:gd name="connsiteY750" fmla="*/ 1666996 h 6858000"/>
              <a:gd name="connsiteX751" fmla="*/ 4370031 w 7467600"/>
              <a:gd name="connsiteY751" fmla="*/ 1955666 h 6858000"/>
              <a:gd name="connsiteX752" fmla="*/ 4570198 w 7467600"/>
              <a:gd name="connsiteY752" fmla="*/ 978081 h 6858000"/>
              <a:gd name="connsiteX753" fmla="*/ 4557898 w 7467600"/>
              <a:gd name="connsiteY753" fmla="*/ 900011 h 6858000"/>
              <a:gd name="connsiteX754" fmla="*/ 4344840 w 7467600"/>
              <a:gd name="connsiteY754" fmla="*/ 1922038 h 6858000"/>
              <a:gd name="connsiteX755" fmla="*/ 4378710 w 7467600"/>
              <a:gd name="connsiteY755" fmla="*/ 1665516 h 6858000"/>
              <a:gd name="connsiteX756" fmla="*/ 4448798 w 7467600"/>
              <a:gd name="connsiteY756" fmla="*/ 1253024 h 6858000"/>
              <a:gd name="connsiteX757" fmla="*/ 4480315 w 7467600"/>
              <a:gd name="connsiteY757" fmla="*/ 1158454 h 6858000"/>
              <a:gd name="connsiteX758" fmla="*/ 4494133 w 7467600"/>
              <a:gd name="connsiteY758" fmla="*/ 1118676 h 6858000"/>
              <a:gd name="connsiteX759" fmla="*/ 4557898 w 7467600"/>
              <a:gd name="connsiteY759" fmla="*/ 900011 h 6858000"/>
              <a:gd name="connsiteX760" fmla="*/ 5870151 w 7467600"/>
              <a:gd name="connsiteY760" fmla="*/ 898890 h 6858000"/>
              <a:gd name="connsiteX761" fmla="*/ 5861335 w 7467600"/>
              <a:gd name="connsiteY761" fmla="*/ 899177 h 6858000"/>
              <a:gd name="connsiteX762" fmla="*/ 5843702 w 7467600"/>
              <a:gd name="connsiteY762" fmla="*/ 899748 h 6858000"/>
              <a:gd name="connsiteX763" fmla="*/ 5651107 w 7467600"/>
              <a:gd name="connsiteY763" fmla="*/ 920306 h 6858000"/>
              <a:gd name="connsiteX764" fmla="*/ 5459407 w 7467600"/>
              <a:gd name="connsiteY764" fmla="*/ 940975 h 6858000"/>
              <a:gd name="connsiteX765" fmla="*/ 5374846 w 7467600"/>
              <a:gd name="connsiteY765" fmla="*/ 941988 h 6858000"/>
              <a:gd name="connsiteX766" fmla="*/ 5256105 w 7467600"/>
              <a:gd name="connsiteY766" fmla="*/ 945632 h 6858000"/>
              <a:gd name="connsiteX767" fmla="*/ 5107071 w 7467600"/>
              <a:gd name="connsiteY767" fmla="*/ 969720 h 6858000"/>
              <a:gd name="connsiteX768" fmla="*/ 4998681 w 7467600"/>
              <a:gd name="connsiteY768" fmla="*/ 988771 h 6858000"/>
              <a:gd name="connsiteX769" fmla="*/ 5870151 w 7467600"/>
              <a:gd name="connsiteY769" fmla="*/ 898890 h 6858000"/>
              <a:gd name="connsiteX770" fmla="*/ 5504425 w 7467600"/>
              <a:gd name="connsiteY770" fmla="*/ 848067 h 6858000"/>
              <a:gd name="connsiteX771" fmla="*/ 4968849 w 7467600"/>
              <a:gd name="connsiteY771" fmla="*/ 962318 h 6858000"/>
              <a:gd name="connsiteX772" fmla="*/ 5104039 w 7467600"/>
              <a:gd name="connsiteY772" fmla="*/ 940634 h 6858000"/>
              <a:gd name="connsiteX773" fmla="*/ 5256311 w 7467600"/>
              <a:gd name="connsiteY773" fmla="*/ 916490 h 6858000"/>
              <a:gd name="connsiteX774" fmla="*/ 5377381 w 7467600"/>
              <a:gd name="connsiteY774" fmla="*/ 912671 h 6858000"/>
              <a:gd name="connsiteX775" fmla="*/ 5460148 w 7467600"/>
              <a:gd name="connsiteY775" fmla="*/ 911442 h 6858000"/>
              <a:gd name="connsiteX776" fmla="*/ 5648971 w 7467600"/>
              <a:gd name="connsiteY776" fmla="*/ 891331 h 6858000"/>
              <a:gd name="connsiteX777" fmla="*/ 5844807 w 7467600"/>
              <a:gd name="connsiteY777" fmla="*/ 870718 h 6858000"/>
              <a:gd name="connsiteX778" fmla="*/ 5862975 w 7467600"/>
              <a:gd name="connsiteY778" fmla="*/ 869756 h 6858000"/>
              <a:gd name="connsiteX779" fmla="*/ 5920887 w 7467600"/>
              <a:gd name="connsiteY779" fmla="*/ 865929 h 6858000"/>
              <a:gd name="connsiteX780" fmla="*/ 5504425 w 7467600"/>
              <a:gd name="connsiteY780" fmla="*/ 848067 h 6858000"/>
              <a:gd name="connsiteX781" fmla="*/ 3607114 w 7467600"/>
              <a:gd name="connsiteY781" fmla="*/ 467441 h 6858000"/>
              <a:gd name="connsiteX782" fmla="*/ 3296242 w 7467600"/>
              <a:gd name="connsiteY782" fmla="*/ 807991 h 6858000"/>
              <a:gd name="connsiteX783" fmla="*/ 3174674 w 7467600"/>
              <a:gd name="connsiteY783" fmla="*/ 919759 h 6858000"/>
              <a:gd name="connsiteX784" fmla="*/ 3042978 w 7467600"/>
              <a:gd name="connsiteY784" fmla="*/ 1054894 h 6858000"/>
              <a:gd name="connsiteX785" fmla="*/ 2968914 w 7467600"/>
              <a:gd name="connsiteY785" fmla="*/ 1133756 h 6858000"/>
              <a:gd name="connsiteX786" fmla="*/ 3103823 w 7467600"/>
              <a:gd name="connsiteY786" fmla="*/ 1026814 h 6858000"/>
              <a:gd name="connsiteX787" fmla="*/ 3607114 w 7467600"/>
              <a:gd name="connsiteY787" fmla="*/ 467441 h 6858000"/>
              <a:gd name="connsiteX788" fmla="*/ 3744487 w 7467600"/>
              <a:gd name="connsiteY788" fmla="*/ 383136 h 6858000"/>
              <a:gd name="connsiteX789" fmla="*/ 3970213 w 7467600"/>
              <a:gd name="connsiteY789" fmla="*/ 995559 h 6858000"/>
              <a:gd name="connsiteX790" fmla="*/ 3744487 w 7467600"/>
              <a:gd name="connsiteY790" fmla="*/ 383136 h 6858000"/>
              <a:gd name="connsiteX791" fmla="*/ 3624562 w 7467600"/>
              <a:gd name="connsiteY791" fmla="*/ 367041 h 6858000"/>
              <a:gd name="connsiteX792" fmla="*/ 3489712 w 7467600"/>
              <a:gd name="connsiteY792" fmla="*/ 485386 h 6858000"/>
              <a:gd name="connsiteX793" fmla="*/ 3182994 w 7467600"/>
              <a:gd name="connsiteY793" fmla="*/ 828265 h 6858000"/>
              <a:gd name="connsiteX794" fmla="*/ 2892114 w 7467600"/>
              <a:gd name="connsiteY794" fmla="*/ 1172635 h 6858000"/>
              <a:gd name="connsiteX795" fmla="*/ 3021459 w 7467600"/>
              <a:gd name="connsiteY795" fmla="*/ 1035385 h 6858000"/>
              <a:gd name="connsiteX796" fmla="*/ 3153873 w 7467600"/>
              <a:gd name="connsiteY796" fmla="*/ 898971 h 6858000"/>
              <a:gd name="connsiteX797" fmla="*/ 3276511 w 7467600"/>
              <a:gd name="connsiteY797" fmla="*/ 786423 h 6858000"/>
              <a:gd name="connsiteX798" fmla="*/ 3584154 w 7467600"/>
              <a:gd name="connsiteY798" fmla="*/ 448218 h 6858000"/>
              <a:gd name="connsiteX799" fmla="*/ 3624562 w 7467600"/>
              <a:gd name="connsiteY799" fmla="*/ 367041 h 6858000"/>
              <a:gd name="connsiteX800" fmla="*/ 3766672 w 7467600"/>
              <a:gd name="connsiteY800" fmla="*/ 359429 h 6858000"/>
              <a:gd name="connsiteX801" fmla="*/ 3996338 w 7467600"/>
              <a:gd name="connsiteY801" fmla="*/ 968237 h 6858000"/>
              <a:gd name="connsiteX802" fmla="*/ 3766672 w 7467600"/>
              <a:gd name="connsiteY802" fmla="*/ 359429 h 6858000"/>
              <a:gd name="connsiteX803" fmla="*/ 5805386 w 7467600"/>
              <a:gd name="connsiteY803" fmla="*/ 239240 h 6858000"/>
              <a:gd name="connsiteX804" fmla="*/ 5736947 w 7467600"/>
              <a:gd name="connsiteY804" fmla="*/ 261367 h 6858000"/>
              <a:gd name="connsiteX805" fmla="*/ 5427012 w 7467600"/>
              <a:gd name="connsiteY805" fmla="*/ 311272 h 6858000"/>
              <a:gd name="connsiteX806" fmla="*/ 5147818 w 7467600"/>
              <a:gd name="connsiteY806" fmla="*/ 322112 h 6858000"/>
              <a:gd name="connsiteX807" fmla="*/ 5060854 w 7467600"/>
              <a:gd name="connsiteY807" fmla="*/ 311882 h 6858000"/>
              <a:gd name="connsiteX808" fmla="*/ 4945989 w 7467600"/>
              <a:gd name="connsiteY808" fmla="*/ 300516 h 6858000"/>
              <a:gd name="connsiteX809" fmla="*/ 5410479 w 7467600"/>
              <a:gd name="connsiteY809" fmla="*/ 348434 h 6858000"/>
              <a:gd name="connsiteX810" fmla="*/ 5805386 w 7467600"/>
              <a:gd name="connsiteY810" fmla="*/ 239240 h 6858000"/>
              <a:gd name="connsiteX811" fmla="*/ 5905192 w 7467600"/>
              <a:gd name="connsiteY811" fmla="*/ 163079 h 6858000"/>
              <a:gd name="connsiteX812" fmla="*/ 5865655 w 7467600"/>
              <a:gd name="connsiteY812" fmla="*/ 171901 h 6858000"/>
              <a:gd name="connsiteX813" fmla="*/ 5259740 w 7467600"/>
              <a:gd name="connsiteY813" fmla="*/ 257013 h 6858000"/>
              <a:gd name="connsiteX814" fmla="*/ 5208466 w 7467600"/>
              <a:gd name="connsiteY814" fmla="*/ 257550 h 6858000"/>
              <a:gd name="connsiteX815" fmla="*/ 4980204 w 7467600"/>
              <a:gd name="connsiteY815" fmla="*/ 271903 h 6858000"/>
              <a:gd name="connsiteX816" fmla="*/ 5068068 w 7467600"/>
              <a:gd name="connsiteY816" fmla="*/ 282244 h 6858000"/>
              <a:gd name="connsiteX817" fmla="*/ 5153231 w 7467600"/>
              <a:gd name="connsiteY817" fmla="*/ 292240 h 6858000"/>
              <a:gd name="connsiteX818" fmla="*/ 5426491 w 7467600"/>
              <a:gd name="connsiteY818" fmla="*/ 281128 h 6858000"/>
              <a:gd name="connsiteX819" fmla="*/ 5731212 w 7467600"/>
              <a:gd name="connsiteY819" fmla="*/ 231951 h 6858000"/>
              <a:gd name="connsiteX820" fmla="*/ 5905192 w 7467600"/>
              <a:gd name="connsiteY820" fmla="*/ 163079 h 6858000"/>
              <a:gd name="connsiteX821" fmla="*/ 5944437 w 7467600"/>
              <a:gd name="connsiteY821" fmla="*/ 113829 h 6858000"/>
              <a:gd name="connsiteX822" fmla="*/ 5825032 w 7467600"/>
              <a:gd name="connsiteY822" fmla="*/ 146405 h 6858000"/>
              <a:gd name="connsiteX823" fmla="*/ 4955599 w 7467600"/>
              <a:gd name="connsiteY823" fmla="*/ 247008 h 6858000"/>
              <a:gd name="connsiteX824" fmla="*/ 5210104 w 7467600"/>
              <a:gd name="connsiteY824" fmla="*/ 228123 h 6858000"/>
              <a:gd name="connsiteX825" fmla="*/ 5261015 w 7467600"/>
              <a:gd name="connsiteY825" fmla="*/ 227087 h 6858000"/>
              <a:gd name="connsiteX826" fmla="*/ 5861181 w 7467600"/>
              <a:gd name="connsiteY826" fmla="*/ 143093 h 6858000"/>
              <a:gd name="connsiteX827" fmla="*/ 5961252 w 7467600"/>
              <a:gd name="connsiteY827" fmla="*/ 114820 h 6858000"/>
              <a:gd name="connsiteX828" fmla="*/ 5944437 w 7467600"/>
              <a:gd name="connsiteY828" fmla="*/ 113829 h 6858000"/>
              <a:gd name="connsiteX829" fmla="*/ 3882765 w 7467600"/>
              <a:gd name="connsiteY829" fmla="*/ 0 h 6858000"/>
              <a:gd name="connsiteX830" fmla="*/ 3995099 w 7467600"/>
              <a:gd name="connsiteY830" fmla="*/ 0 h 6858000"/>
              <a:gd name="connsiteX831" fmla="*/ 4163818 w 7467600"/>
              <a:gd name="connsiteY831" fmla="*/ 234104 h 6858000"/>
              <a:gd name="connsiteX832" fmla="*/ 4172099 w 7467600"/>
              <a:gd name="connsiteY832" fmla="*/ 234207 h 6858000"/>
              <a:gd name="connsiteX833" fmla="*/ 4784282 w 7467600"/>
              <a:gd name="connsiteY833" fmla="*/ 276561 h 6858000"/>
              <a:gd name="connsiteX834" fmla="*/ 4801687 w 7467600"/>
              <a:gd name="connsiteY834" fmla="*/ 267764 h 6858000"/>
              <a:gd name="connsiteX835" fmla="*/ 6082788 w 7467600"/>
              <a:gd name="connsiteY835" fmla="*/ 64119 h 6858000"/>
              <a:gd name="connsiteX836" fmla="*/ 6099442 w 7467600"/>
              <a:gd name="connsiteY836" fmla="*/ 82568 h 6858000"/>
              <a:gd name="connsiteX837" fmla="*/ 4804137 w 7467600"/>
              <a:gd name="connsiteY837" fmla="*/ 320931 h 6858000"/>
              <a:gd name="connsiteX838" fmla="*/ 4227047 w 7467600"/>
              <a:gd name="connsiteY838" fmla="*/ 313415 h 6858000"/>
              <a:gd name="connsiteX839" fmla="*/ 4346041 w 7467600"/>
              <a:gd name="connsiteY839" fmla="*/ 456086 h 6858000"/>
              <a:gd name="connsiteX840" fmla="*/ 4870967 w 7467600"/>
              <a:gd name="connsiteY840" fmla="*/ 963061 h 6858000"/>
              <a:gd name="connsiteX841" fmla="*/ 4889647 w 7467600"/>
              <a:gd name="connsiteY841" fmla="*/ 957147 h 6858000"/>
              <a:gd name="connsiteX842" fmla="*/ 5422504 w 7467600"/>
              <a:gd name="connsiteY842" fmla="*/ 805191 h 6858000"/>
              <a:gd name="connsiteX843" fmla="*/ 6087656 w 7467600"/>
              <a:gd name="connsiteY843" fmla="*/ 826703 h 6858000"/>
              <a:gd name="connsiteX844" fmla="*/ 6058717 w 7467600"/>
              <a:gd name="connsiteY844" fmla="*/ 865992 h 6858000"/>
              <a:gd name="connsiteX845" fmla="*/ 4974153 w 7467600"/>
              <a:gd name="connsiteY845" fmla="*/ 1045456 h 6858000"/>
              <a:gd name="connsiteX846" fmla="*/ 5627835 w 7467600"/>
              <a:gd name="connsiteY846" fmla="*/ 1472077 h 6858000"/>
              <a:gd name="connsiteX847" fmla="*/ 5629817 w 7467600"/>
              <a:gd name="connsiteY847" fmla="*/ 1471412 h 6858000"/>
              <a:gd name="connsiteX848" fmla="*/ 5634124 w 7467600"/>
              <a:gd name="connsiteY848" fmla="*/ 1470572 h 6858000"/>
              <a:gd name="connsiteX849" fmla="*/ 5755832 w 7467600"/>
              <a:gd name="connsiteY849" fmla="*/ 1383886 h 6858000"/>
              <a:gd name="connsiteX850" fmla="*/ 6014186 w 7467600"/>
              <a:gd name="connsiteY850" fmla="*/ 1279799 h 6858000"/>
              <a:gd name="connsiteX851" fmla="*/ 6901619 w 7467600"/>
              <a:gd name="connsiteY851" fmla="*/ 1047874 h 6858000"/>
              <a:gd name="connsiteX852" fmla="*/ 6931566 w 7467600"/>
              <a:gd name="connsiteY852" fmla="*/ 1062034 h 6858000"/>
              <a:gd name="connsiteX853" fmla="*/ 5790982 w 7467600"/>
              <a:gd name="connsiteY853" fmla="*/ 1561380 h 6858000"/>
              <a:gd name="connsiteX854" fmla="*/ 6188971 w 7467600"/>
              <a:gd name="connsiteY854" fmla="*/ 1755168 h 6858000"/>
              <a:gd name="connsiteX855" fmla="*/ 6202446 w 7467600"/>
              <a:gd name="connsiteY855" fmla="*/ 1752268 h 6858000"/>
              <a:gd name="connsiteX856" fmla="*/ 7179560 w 7467600"/>
              <a:gd name="connsiteY856" fmla="*/ 1467551 h 6858000"/>
              <a:gd name="connsiteX857" fmla="*/ 7158730 w 7467600"/>
              <a:gd name="connsiteY857" fmla="*/ 1507835 h 6858000"/>
              <a:gd name="connsiteX858" fmla="*/ 6326959 w 7467600"/>
              <a:gd name="connsiteY858" fmla="*/ 1817686 h 6858000"/>
              <a:gd name="connsiteX859" fmla="*/ 6537433 w 7467600"/>
              <a:gd name="connsiteY859" fmla="*/ 1907790 h 6858000"/>
              <a:gd name="connsiteX860" fmla="*/ 6550221 w 7467600"/>
              <a:gd name="connsiteY860" fmla="*/ 1910729 h 6858000"/>
              <a:gd name="connsiteX861" fmla="*/ 6964438 w 7467600"/>
              <a:gd name="connsiteY861" fmla="*/ 2209505 h 6858000"/>
              <a:gd name="connsiteX862" fmla="*/ 7367862 w 7467600"/>
              <a:gd name="connsiteY862" fmla="*/ 2806833 h 6858000"/>
              <a:gd name="connsiteX863" fmla="*/ 7364329 w 7467600"/>
              <a:gd name="connsiteY863" fmla="*/ 2826907 h 6858000"/>
              <a:gd name="connsiteX864" fmla="*/ 7290545 w 7467600"/>
              <a:gd name="connsiteY864" fmla="*/ 2850663 h 6858000"/>
              <a:gd name="connsiteX865" fmla="*/ 6472036 w 7467600"/>
              <a:gd name="connsiteY865" fmla="*/ 1959003 h 6858000"/>
              <a:gd name="connsiteX866" fmla="*/ 5792897 w 7467600"/>
              <a:gd name="connsiteY866" fmla="*/ 1647747 h 6858000"/>
              <a:gd name="connsiteX867" fmla="*/ 5842751 w 7467600"/>
              <a:gd name="connsiteY867" fmla="*/ 1816112 h 6858000"/>
              <a:gd name="connsiteX868" fmla="*/ 5847424 w 7467600"/>
              <a:gd name="connsiteY868" fmla="*/ 1815776 h 6858000"/>
              <a:gd name="connsiteX869" fmla="*/ 6399821 w 7467600"/>
              <a:gd name="connsiteY869" fmla="*/ 2344799 h 6858000"/>
              <a:gd name="connsiteX870" fmla="*/ 6323232 w 7467600"/>
              <a:gd name="connsiteY870" fmla="*/ 2389634 h 6858000"/>
              <a:gd name="connsiteX871" fmla="*/ 5942958 w 7467600"/>
              <a:gd name="connsiteY871" fmla="*/ 2077708 h 6858000"/>
              <a:gd name="connsiteX872" fmla="*/ 5921559 w 7467600"/>
              <a:gd name="connsiteY872" fmla="*/ 2378596 h 6858000"/>
              <a:gd name="connsiteX873" fmla="*/ 5817651 w 7467600"/>
              <a:gd name="connsiteY873" fmla="*/ 3023919 h 6858000"/>
              <a:gd name="connsiteX874" fmla="*/ 5729634 w 7467600"/>
              <a:gd name="connsiteY874" fmla="*/ 3051849 h 6858000"/>
              <a:gd name="connsiteX875" fmla="*/ 5611018 w 7467600"/>
              <a:gd name="connsiteY875" fmla="*/ 2316769 h 6858000"/>
              <a:gd name="connsiteX876" fmla="*/ 5687608 w 7467600"/>
              <a:gd name="connsiteY876" fmla="*/ 2039972 h 6858000"/>
              <a:gd name="connsiteX877" fmla="*/ 5657554 w 7467600"/>
              <a:gd name="connsiteY877" fmla="*/ 1576445 h 6858000"/>
              <a:gd name="connsiteX878" fmla="*/ 5150475 w 7467600"/>
              <a:gd name="connsiteY878" fmla="*/ 1274012 h 6858000"/>
              <a:gd name="connsiteX879" fmla="*/ 5349142 w 7467600"/>
              <a:gd name="connsiteY879" fmla="*/ 2204405 h 6858000"/>
              <a:gd name="connsiteX880" fmla="*/ 5262214 w 7467600"/>
              <a:gd name="connsiteY880" fmla="*/ 2233836 h 6858000"/>
              <a:gd name="connsiteX881" fmla="*/ 4981539 w 7467600"/>
              <a:gd name="connsiteY881" fmla="*/ 1542201 h 6858000"/>
              <a:gd name="connsiteX882" fmla="*/ 4958461 w 7467600"/>
              <a:gd name="connsiteY882" fmla="*/ 1136957 h 6858000"/>
              <a:gd name="connsiteX883" fmla="*/ 4655015 w 7467600"/>
              <a:gd name="connsiteY883" fmla="*/ 891426 h 6858000"/>
              <a:gd name="connsiteX884" fmla="*/ 4348002 w 7467600"/>
              <a:gd name="connsiteY884" fmla="*/ 2205895 h 6858000"/>
              <a:gd name="connsiteX885" fmla="*/ 4262250 w 7467600"/>
              <a:gd name="connsiteY885" fmla="*/ 2219972 h 6858000"/>
              <a:gd name="connsiteX886" fmla="*/ 4550611 w 7467600"/>
              <a:gd name="connsiteY886" fmla="*/ 817540 h 6858000"/>
              <a:gd name="connsiteX887" fmla="*/ 4564418 w 7467600"/>
              <a:gd name="connsiteY887" fmla="*/ 808293 h 6858000"/>
              <a:gd name="connsiteX888" fmla="*/ 4266388 w 7467600"/>
              <a:gd name="connsiteY888" fmla="*/ 500083 h 6858000"/>
              <a:gd name="connsiteX889" fmla="*/ 4032842 w 7467600"/>
              <a:gd name="connsiteY889" fmla="*/ 211809 h 6858000"/>
              <a:gd name="connsiteX890" fmla="*/ 3882765 w 7467600"/>
              <a:gd name="connsiteY890" fmla="*/ 0 h 6858000"/>
              <a:gd name="connsiteX891" fmla="*/ 3721337 w 7467600"/>
              <a:gd name="connsiteY891" fmla="*/ 0 h 6858000"/>
              <a:gd name="connsiteX892" fmla="*/ 3797544 w 7467600"/>
              <a:gd name="connsiteY892" fmla="*/ 0 h 6858000"/>
              <a:gd name="connsiteX893" fmla="*/ 3775734 w 7467600"/>
              <a:gd name="connsiteY893" fmla="*/ 95131 h 6858000"/>
              <a:gd name="connsiteX894" fmla="*/ 3724807 w 7467600"/>
              <a:gd name="connsiteY894" fmla="*/ 272257 h 6858000"/>
              <a:gd name="connsiteX895" fmla="*/ 3726844 w 7467600"/>
              <a:gd name="connsiteY895" fmla="*/ 282988 h 6858000"/>
              <a:gd name="connsiteX896" fmla="*/ 3742664 w 7467600"/>
              <a:gd name="connsiteY896" fmla="*/ 279918 h 6858000"/>
              <a:gd name="connsiteX897" fmla="*/ 4103910 w 7467600"/>
              <a:gd name="connsiteY897" fmla="*/ 1161917 h 6858000"/>
              <a:gd name="connsiteX898" fmla="*/ 4020269 w 7467600"/>
              <a:gd name="connsiteY898" fmla="*/ 1200406 h 6858000"/>
              <a:gd name="connsiteX899" fmla="*/ 3674882 w 7467600"/>
              <a:gd name="connsiteY899" fmla="*/ 488524 h 6858000"/>
              <a:gd name="connsiteX900" fmla="*/ 3132682 w 7467600"/>
              <a:gd name="connsiteY900" fmla="*/ 1072284 h 6858000"/>
              <a:gd name="connsiteX901" fmla="*/ 2716346 w 7467600"/>
              <a:gd name="connsiteY901" fmla="*/ 1276376 h 6858000"/>
              <a:gd name="connsiteX902" fmla="*/ 2716772 w 7467600"/>
              <a:gd name="connsiteY902" fmla="*/ 1255462 h 6858000"/>
              <a:gd name="connsiteX903" fmla="*/ 3471096 w 7467600"/>
              <a:gd name="connsiteY903" fmla="*/ 437072 h 6858000"/>
              <a:gd name="connsiteX904" fmla="*/ 3639057 w 7467600"/>
              <a:gd name="connsiteY904" fmla="*/ 286334 h 6858000"/>
              <a:gd name="connsiteX905" fmla="*/ 3640309 w 7467600"/>
              <a:gd name="connsiteY905" fmla="*/ 284664 h 6858000"/>
              <a:gd name="connsiteX906" fmla="*/ 3646022 w 7467600"/>
              <a:gd name="connsiteY906" fmla="*/ 276711 h 6858000"/>
              <a:gd name="connsiteX907" fmla="*/ 3707943 w 7467600"/>
              <a:gd name="connsiteY907" fmla="*/ 65958 h 6858000"/>
              <a:gd name="connsiteX908" fmla="*/ 3721337 w 7467600"/>
              <a:gd name="connsiteY908" fmla="*/ 0 h 6858000"/>
              <a:gd name="connsiteX909" fmla="*/ 2867960 w 7467600"/>
              <a:gd name="connsiteY909" fmla="*/ 0 h 6858000"/>
              <a:gd name="connsiteX910" fmla="*/ 2926351 w 7467600"/>
              <a:gd name="connsiteY910" fmla="*/ 0 h 6858000"/>
              <a:gd name="connsiteX911" fmla="*/ 2902823 w 7467600"/>
              <a:gd name="connsiteY911" fmla="*/ 262929 h 6858000"/>
              <a:gd name="connsiteX912" fmla="*/ 2940663 w 7467600"/>
              <a:gd name="connsiteY912" fmla="*/ 140884 h 6858000"/>
              <a:gd name="connsiteX913" fmla="*/ 2947039 w 7467600"/>
              <a:gd name="connsiteY913" fmla="*/ 122524 h 6858000"/>
              <a:gd name="connsiteX914" fmla="*/ 2984316 w 7467600"/>
              <a:gd name="connsiteY914" fmla="*/ 0 h 6858000"/>
              <a:gd name="connsiteX915" fmla="*/ 3016114 w 7467600"/>
              <a:gd name="connsiteY915" fmla="*/ 0 h 6858000"/>
              <a:gd name="connsiteX916" fmla="*/ 2979949 w 7467600"/>
              <a:gd name="connsiteY916" fmla="*/ 119274 h 6858000"/>
              <a:gd name="connsiteX917" fmla="*/ 3023879 w 7467600"/>
              <a:gd name="connsiteY917" fmla="*/ 0 h 6858000"/>
              <a:gd name="connsiteX918" fmla="*/ 3105400 w 7467600"/>
              <a:gd name="connsiteY918" fmla="*/ 0 h 6858000"/>
              <a:gd name="connsiteX919" fmla="*/ 3094669 w 7467600"/>
              <a:gd name="connsiteY919" fmla="*/ 30308 h 6858000"/>
              <a:gd name="connsiteX920" fmla="*/ 2901945 w 7467600"/>
              <a:gd name="connsiteY920" fmla="*/ 466538 h 6858000"/>
              <a:gd name="connsiteX921" fmla="*/ 2815209 w 7467600"/>
              <a:gd name="connsiteY921" fmla="*/ 497361 h 6858000"/>
              <a:gd name="connsiteX922" fmla="*/ 2844845 w 7467600"/>
              <a:gd name="connsiteY922" fmla="*/ 127638 h 6858000"/>
              <a:gd name="connsiteX923" fmla="*/ 2867960 w 7467600"/>
              <a:gd name="connsiteY923" fmla="*/ 0 h 6858000"/>
              <a:gd name="connsiteX924" fmla="*/ 1057230 w 7467600"/>
              <a:gd name="connsiteY924" fmla="*/ 0 h 6858000"/>
              <a:gd name="connsiteX925" fmla="*/ 1111003 w 7467600"/>
              <a:gd name="connsiteY925" fmla="*/ 0 h 6858000"/>
              <a:gd name="connsiteX926" fmla="*/ 1125553 w 7467600"/>
              <a:gd name="connsiteY926" fmla="*/ 52588 h 6858000"/>
              <a:gd name="connsiteX927" fmla="*/ 1304276 w 7467600"/>
              <a:gd name="connsiteY927" fmla="*/ 476275 h 6858000"/>
              <a:gd name="connsiteX928" fmla="*/ 1492066 w 7467600"/>
              <a:gd name="connsiteY928" fmla="*/ 886333 h 6858000"/>
              <a:gd name="connsiteX929" fmla="*/ 1423698 w 7467600"/>
              <a:gd name="connsiteY929" fmla="*/ 710817 h 6858000"/>
              <a:gd name="connsiteX930" fmla="*/ 1357609 w 7467600"/>
              <a:gd name="connsiteY930" fmla="*/ 532892 h 6858000"/>
              <a:gd name="connsiteX931" fmla="*/ 1309550 w 7467600"/>
              <a:gd name="connsiteY931" fmla="*/ 374031 h 6858000"/>
              <a:gd name="connsiteX932" fmla="*/ 1193673 w 7467600"/>
              <a:gd name="connsiteY932" fmla="*/ 49533 h 6858000"/>
              <a:gd name="connsiteX933" fmla="*/ 1164391 w 7467600"/>
              <a:gd name="connsiteY933" fmla="*/ 0 h 6858000"/>
              <a:gd name="connsiteX934" fmla="*/ 1200666 w 7467600"/>
              <a:gd name="connsiteY934" fmla="*/ 0 h 6858000"/>
              <a:gd name="connsiteX935" fmla="*/ 1223408 w 7467600"/>
              <a:gd name="connsiteY935" fmla="*/ 38996 h 6858000"/>
              <a:gd name="connsiteX936" fmla="*/ 1339635 w 7467600"/>
              <a:gd name="connsiteY936" fmla="*/ 365517 h 6858000"/>
              <a:gd name="connsiteX937" fmla="*/ 1387469 w 7467600"/>
              <a:gd name="connsiteY937" fmla="*/ 523079 h 6858000"/>
              <a:gd name="connsiteX938" fmla="*/ 1452685 w 7467600"/>
              <a:gd name="connsiteY938" fmla="*/ 699806 h 6858000"/>
              <a:gd name="connsiteX939" fmla="*/ 1492092 w 7467600"/>
              <a:gd name="connsiteY939" fmla="*/ 800424 h 6858000"/>
              <a:gd name="connsiteX940" fmla="*/ 1455302 w 7467600"/>
              <a:gd name="connsiteY940" fmla="*/ 632913 h 6858000"/>
              <a:gd name="connsiteX941" fmla="*/ 1222336 w 7467600"/>
              <a:gd name="connsiteY941" fmla="*/ 9480 h 6858000"/>
              <a:gd name="connsiteX942" fmla="*/ 1214634 w 7467600"/>
              <a:gd name="connsiteY942" fmla="*/ 0 h 6858000"/>
              <a:gd name="connsiteX943" fmla="*/ 1289827 w 7467600"/>
              <a:gd name="connsiteY943" fmla="*/ 0 h 6858000"/>
              <a:gd name="connsiteX944" fmla="*/ 1321076 w 7467600"/>
              <a:gd name="connsiteY944" fmla="*/ 59722 h 6858000"/>
              <a:gd name="connsiteX945" fmla="*/ 1512579 w 7467600"/>
              <a:gd name="connsiteY945" fmla="*/ 626441 h 6858000"/>
              <a:gd name="connsiteX946" fmla="*/ 1506076 w 7467600"/>
              <a:gd name="connsiteY946" fmla="*/ 1089289 h 6858000"/>
              <a:gd name="connsiteX947" fmla="*/ 1486346 w 7467600"/>
              <a:gd name="connsiteY947" fmla="*/ 1079919 h 6858000"/>
              <a:gd name="connsiteX948" fmla="*/ 1070511 w 7467600"/>
              <a:gd name="connsiteY948" fmla="*/ 48609 h 6858000"/>
              <a:gd name="connsiteX949" fmla="*/ 1057230 w 7467600"/>
              <a:gd name="connsiteY949" fmla="*/ 0 h 6858000"/>
              <a:gd name="connsiteX950" fmla="*/ 43151 w 7467600"/>
              <a:gd name="connsiteY950" fmla="*/ 0 h 6858000"/>
              <a:gd name="connsiteX951" fmla="*/ 95283 w 7467600"/>
              <a:gd name="connsiteY951" fmla="*/ 0 h 6858000"/>
              <a:gd name="connsiteX952" fmla="*/ 300708 w 7467600"/>
              <a:gd name="connsiteY952" fmla="*/ 154571 h 6858000"/>
              <a:gd name="connsiteX953" fmla="*/ 530414 w 7467600"/>
              <a:gd name="connsiteY953" fmla="*/ 354673 h 6858000"/>
              <a:gd name="connsiteX954" fmla="*/ 333785 w 7467600"/>
              <a:gd name="connsiteY954" fmla="*/ 161564 h 6858000"/>
              <a:gd name="connsiteX955" fmla="*/ 147005 w 7467600"/>
              <a:gd name="connsiteY955" fmla="*/ 0 h 6858000"/>
              <a:gd name="connsiteX956" fmla="*/ 272509 w 7467600"/>
              <a:gd name="connsiteY956" fmla="*/ 0 h 6858000"/>
              <a:gd name="connsiteX957" fmla="*/ 326276 w 7467600"/>
              <a:gd name="connsiteY957" fmla="*/ 45847 h 6858000"/>
              <a:gd name="connsiteX958" fmla="*/ 823759 w 7467600"/>
              <a:gd name="connsiteY958" fmla="*/ 574145 h 6858000"/>
              <a:gd name="connsiteX959" fmla="*/ 811254 w 7467600"/>
              <a:gd name="connsiteY959" fmla="*/ 665546 h 6858000"/>
              <a:gd name="connsiteX960" fmla="*/ 154042 w 7467600"/>
              <a:gd name="connsiteY960" fmla="*/ 261522 h 6858000"/>
              <a:gd name="connsiteX961" fmla="*/ 13550 w 7467600"/>
              <a:gd name="connsiteY961" fmla="*/ 158423 h 6858000"/>
              <a:gd name="connsiteX962" fmla="*/ 0 w 7467600"/>
              <a:gd name="connsiteY962" fmla="*/ 146618 h 6858000"/>
              <a:gd name="connsiteX963" fmla="*/ 0 w 7467600"/>
              <a:gd name="connsiteY963" fmla="*/ 59161 h 6858000"/>
              <a:gd name="connsiteX964" fmla="*/ 45427 w 7467600"/>
              <a:gd name="connsiteY964" fmla="*/ 101078 h 6858000"/>
              <a:gd name="connsiteX965" fmla="*/ 630103 w 7467600"/>
              <a:gd name="connsiteY965" fmla="*/ 485885 h 6858000"/>
              <a:gd name="connsiteX966" fmla="*/ 532040 w 7467600"/>
              <a:gd name="connsiteY966" fmla="*/ 399359 h 6858000"/>
              <a:gd name="connsiteX967" fmla="*/ 517618 w 7467600"/>
              <a:gd name="connsiteY967" fmla="*/ 385726 h 6858000"/>
              <a:gd name="connsiteX968" fmla="*/ 285074 w 7467600"/>
              <a:gd name="connsiteY968" fmla="*/ 182755 h 6858000"/>
              <a:gd name="connsiteX969" fmla="*/ 43151 w 7467600"/>
              <a:gd name="connsiteY96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356878 w 7467600"/>
              <a:gd name="connsiteY80" fmla="*/ 5981332 h 6858000"/>
              <a:gd name="connsiteX81" fmla="*/ 7467600 w 7467600"/>
              <a:gd name="connsiteY81" fmla="*/ 6117703 h 6858000"/>
              <a:gd name="connsiteX82" fmla="*/ 7467600 w 7467600"/>
              <a:gd name="connsiteY82" fmla="*/ 6163634 h 6858000"/>
              <a:gd name="connsiteX83" fmla="*/ 7403637 w 7467600"/>
              <a:gd name="connsiteY83" fmla="*/ 6083957 h 6858000"/>
              <a:gd name="connsiteX84" fmla="*/ 7254615 w 7467600"/>
              <a:gd name="connsiteY84" fmla="*/ 5911918 h 6858000"/>
              <a:gd name="connsiteX85" fmla="*/ 7312589 w 7467600"/>
              <a:gd name="connsiteY85" fmla="*/ 5982309 h 6858000"/>
              <a:gd name="connsiteX86" fmla="*/ 7448321 w 7467600"/>
              <a:gd name="connsiteY86" fmla="*/ 6190991 h 6858000"/>
              <a:gd name="connsiteX87" fmla="*/ 7467600 w 7467600"/>
              <a:gd name="connsiteY87" fmla="*/ 6221686 h 6858000"/>
              <a:gd name="connsiteX88" fmla="*/ 7467600 w 7467600"/>
              <a:gd name="connsiteY88" fmla="*/ 6334256 h 6858000"/>
              <a:gd name="connsiteX89" fmla="*/ 7454976 w 7467600"/>
              <a:gd name="connsiteY89" fmla="*/ 6318297 h 6858000"/>
              <a:gd name="connsiteX90" fmla="*/ 1456157 w 7467600"/>
              <a:gd name="connsiteY90" fmla="*/ 5371404 h 6858000"/>
              <a:gd name="connsiteX91" fmla="*/ 1244432 w 7467600"/>
              <a:gd name="connsiteY91" fmla="*/ 5385601 h 6858000"/>
              <a:gd name="connsiteX92" fmla="*/ 973990 w 7467600"/>
              <a:gd name="connsiteY92" fmla="*/ 5424940 h 6858000"/>
              <a:gd name="connsiteX93" fmla="*/ 1103809 w 7467600"/>
              <a:gd name="connsiteY93" fmla="*/ 5433720 h 6858000"/>
              <a:gd name="connsiteX94" fmla="*/ 1123454 w 7467600"/>
              <a:gd name="connsiteY94" fmla="*/ 5435727 h 6858000"/>
              <a:gd name="connsiteX95" fmla="*/ 1737017 w 7467600"/>
              <a:gd name="connsiteY95" fmla="*/ 5452183 h 6858000"/>
              <a:gd name="connsiteX96" fmla="*/ 1824397 w 7467600"/>
              <a:gd name="connsiteY96" fmla="*/ 5447757 h 6858000"/>
              <a:gd name="connsiteX97" fmla="*/ 2070059 w 7467600"/>
              <a:gd name="connsiteY97" fmla="*/ 5441660 h 6858000"/>
              <a:gd name="connsiteX98" fmla="*/ 1456157 w 7467600"/>
              <a:gd name="connsiteY98" fmla="*/ 5371404 h 6858000"/>
              <a:gd name="connsiteX99" fmla="*/ 4988186 w 7467600"/>
              <a:gd name="connsiteY99" fmla="*/ 5216467 h 6858000"/>
              <a:gd name="connsiteX100" fmla="*/ 4777334 w 7467600"/>
              <a:gd name="connsiteY100" fmla="*/ 5406072 h 6858000"/>
              <a:gd name="connsiteX101" fmla="*/ 4718341 w 7467600"/>
              <a:gd name="connsiteY101" fmla="*/ 5468043 h 6858000"/>
              <a:gd name="connsiteX102" fmla="*/ 4604655 w 7467600"/>
              <a:gd name="connsiteY102" fmla="*/ 5583434 h 6858000"/>
              <a:gd name="connsiteX103" fmla="*/ 4565074 w 7467600"/>
              <a:gd name="connsiteY103" fmla="*/ 5618550 h 6858000"/>
              <a:gd name="connsiteX104" fmla="*/ 4988186 w 7467600"/>
              <a:gd name="connsiteY104" fmla="*/ 5216467 h 6858000"/>
              <a:gd name="connsiteX105" fmla="*/ 4978032 w 7467600"/>
              <a:gd name="connsiteY105" fmla="*/ 5183809 h 6858000"/>
              <a:gd name="connsiteX106" fmla="*/ 4463413 w 7467600"/>
              <a:gd name="connsiteY106" fmla="*/ 5615162 h 6858000"/>
              <a:gd name="connsiteX107" fmla="*/ 4358134 w 7467600"/>
              <a:gd name="connsiteY107" fmla="*/ 5742791 h 6858000"/>
              <a:gd name="connsiteX108" fmla="*/ 4376219 w 7467600"/>
              <a:gd name="connsiteY108" fmla="*/ 5729027 h 6858000"/>
              <a:gd name="connsiteX109" fmla="*/ 4582340 w 7467600"/>
              <a:gd name="connsiteY109" fmla="*/ 5561037 h 6858000"/>
              <a:gd name="connsiteX110" fmla="*/ 4694684 w 7467600"/>
              <a:gd name="connsiteY110" fmla="*/ 5447098 h 6858000"/>
              <a:gd name="connsiteX111" fmla="*/ 4754123 w 7467600"/>
              <a:gd name="connsiteY111" fmla="*/ 5384643 h 6858000"/>
              <a:gd name="connsiteX112" fmla="*/ 4978032 w 7467600"/>
              <a:gd name="connsiteY112" fmla="*/ 5183809 h 6858000"/>
              <a:gd name="connsiteX113" fmla="*/ 1903353 w 7467600"/>
              <a:gd name="connsiteY113" fmla="*/ 5044827 h 6858000"/>
              <a:gd name="connsiteX114" fmla="*/ 1936931 w 7467600"/>
              <a:gd name="connsiteY114" fmla="*/ 5093954 h 6858000"/>
              <a:gd name="connsiteX115" fmla="*/ 2195868 w 7467600"/>
              <a:gd name="connsiteY115" fmla="*/ 5396574 h 6858000"/>
              <a:gd name="connsiteX116" fmla="*/ 2088852 w 7467600"/>
              <a:gd name="connsiteY116" fmla="*/ 5166123 h 6858000"/>
              <a:gd name="connsiteX117" fmla="*/ 1958241 w 7467600"/>
              <a:gd name="connsiteY117" fmla="*/ 5067955 h 6858000"/>
              <a:gd name="connsiteX118" fmla="*/ 1903353 w 7467600"/>
              <a:gd name="connsiteY118" fmla="*/ 5044827 h 6858000"/>
              <a:gd name="connsiteX119" fmla="*/ 1979378 w 7467600"/>
              <a:gd name="connsiteY119" fmla="*/ 4769504 h 6858000"/>
              <a:gd name="connsiteX120" fmla="*/ 2882120 w 7467600"/>
              <a:gd name="connsiteY120" fmla="*/ 5064547 h 6858000"/>
              <a:gd name="connsiteX121" fmla="*/ 2793103 w 7467600"/>
              <a:gd name="connsiteY121" fmla="*/ 5039699 h 6858000"/>
              <a:gd name="connsiteX122" fmla="*/ 2770041 w 7467600"/>
              <a:gd name="connsiteY122" fmla="*/ 5033634 h 6858000"/>
              <a:gd name="connsiteX123" fmla="*/ 1979378 w 7467600"/>
              <a:gd name="connsiteY123" fmla="*/ 4769504 h 6858000"/>
              <a:gd name="connsiteX124" fmla="*/ 1927410 w 7467600"/>
              <a:gd name="connsiteY124" fmla="*/ 4716164 h 6858000"/>
              <a:gd name="connsiteX125" fmla="*/ 1959587 w 7467600"/>
              <a:gd name="connsiteY125" fmla="*/ 4728849 h 6858000"/>
              <a:gd name="connsiteX126" fmla="*/ 2777707 w 7467600"/>
              <a:gd name="connsiteY126" fmla="*/ 5003991 h 6858000"/>
              <a:gd name="connsiteX127" fmla="*/ 2800768 w 7467600"/>
              <a:gd name="connsiteY127" fmla="*/ 5010056 h 6858000"/>
              <a:gd name="connsiteX128" fmla="*/ 2879408 w 7467600"/>
              <a:gd name="connsiteY128" fmla="*/ 5031590 h 6858000"/>
              <a:gd name="connsiteX129" fmla="*/ 2862295 w 7467600"/>
              <a:gd name="connsiteY129" fmla="*/ 5022958 h 6858000"/>
              <a:gd name="connsiteX130" fmla="*/ 2813343 w 7467600"/>
              <a:gd name="connsiteY130" fmla="*/ 4998369 h 6858000"/>
              <a:gd name="connsiteX131" fmla="*/ 2646245 w 7467600"/>
              <a:gd name="connsiteY131" fmla="*/ 4930999 h 6858000"/>
              <a:gd name="connsiteX132" fmla="*/ 1999243 w 7467600"/>
              <a:gd name="connsiteY132" fmla="*/ 4730524 h 6858000"/>
              <a:gd name="connsiteX133" fmla="*/ 1979527 w 7467600"/>
              <a:gd name="connsiteY133" fmla="*/ 4726651 h 6858000"/>
              <a:gd name="connsiteX134" fmla="*/ 1927410 w 7467600"/>
              <a:gd name="connsiteY134" fmla="*/ 4716164 h 6858000"/>
              <a:gd name="connsiteX135" fmla="*/ 1997014 w 7467600"/>
              <a:gd name="connsiteY135" fmla="*/ 4698007 h 6858000"/>
              <a:gd name="connsiteX136" fmla="*/ 2005458 w 7467600"/>
              <a:gd name="connsiteY136" fmla="*/ 4699540 h 6858000"/>
              <a:gd name="connsiteX137" fmla="*/ 2657186 w 7467600"/>
              <a:gd name="connsiteY137" fmla="*/ 4901687 h 6858000"/>
              <a:gd name="connsiteX138" fmla="*/ 2826662 w 7467600"/>
              <a:gd name="connsiteY138" fmla="*/ 4970362 h 6858000"/>
              <a:gd name="connsiteX139" fmla="*/ 2876100 w 7467600"/>
              <a:gd name="connsiteY139" fmla="*/ 4995397 h 6858000"/>
              <a:gd name="connsiteX140" fmla="*/ 3042600 w 7467600"/>
              <a:gd name="connsiteY140" fmla="*/ 5059532 h 6858000"/>
              <a:gd name="connsiteX141" fmla="*/ 1997014 w 7467600"/>
              <a:gd name="connsiteY141" fmla="*/ 4698007 h 6858000"/>
              <a:gd name="connsiteX142" fmla="*/ 2305292 w 7467600"/>
              <a:gd name="connsiteY142" fmla="*/ 4219492 h 6858000"/>
              <a:gd name="connsiteX143" fmla="*/ 3360922 w 7467600"/>
              <a:gd name="connsiteY143" fmla="*/ 4529373 h 6858000"/>
              <a:gd name="connsiteX144" fmla="*/ 3492420 w 7467600"/>
              <a:gd name="connsiteY144" fmla="*/ 4510145 h 6858000"/>
              <a:gd name="connsiteX145" fmla="*/ 3364086 w 7467600"/>
              <a:gd name="connsiteY145" fmla="*/ 4480340 h 6858000"/>
              <a:gd name="connsiteX146" fmla="*/ 3225818 w 7467600"/>
              <a:gd name="connsiteY146" fmla="*/ 4411822 h 6858000"/>
              <a:gd name="connsiteX147" fmla="*/ 3129696 w 7467600"/>
              <a:gd name="connsiteY147" fmla="*/ 4360704 h 6858000"/>
              <a:gd name="connsiteX148" fmla="*/ 2814545 w 7467600"/>
              <a:gd name="connsiteY148" fmla="*/ 4282955 h 6858000"/>
              <a:gd name="connsiteX149" fmla="*/ 2305292 w 7467600"/>
              <a:gd name="connsiteY149" fmla="*/ 4219492 h 6858000"/>
              <a:gd name="connsiteX150" fmla="*/ 2626982 w 7467600"/>
              <a:gd name="connsiteY150" fmla="*/ 4206450 h 6858000"/>
              <a:gd name="connsiteX151" fmla="*/ 2490617 w 7467600"/>
              <a:gd name="connsiteY151" fmla="*/ 4206951 h 6858000"/>
              <a:gd name="connsiteX152" fmla="*/ 2819869 w 7467600"/>
              <a:gd name="connsiteY152" fmla="*/ 4252936 h 6858000"/>
              <a:gd name="connsiteX153" fmla="*/ 3143018 w 7467600"/>
              <a:gd name="connsiteY153" fmla="*/ 4332698 h 6858000"/>
              <a:gd name="connsiteX154" fmla="*/ 3241520 w 7467600"/>
              <a:gd name="connsiteY154" fmla="*/ 4385112 h 6858000"/>
              <a:gd name="connsiteX155" fmla="*/ 3374575 w 7467600"/>
              <a:gd name="connsiteY155" fmla="*/ 4451517 h 6858000"/>
              <a:gd name="connsiteX156" fmla="*/ 3505221 w 7467600"/>
              <a:gd name="connsiteY156" fmla="*/ 4480757 h 6858000"/>
              <a:gd name="connsiteX157" fmla="*/ 2626982 w 7467600"/>
              <a:gd name="connsiteY157" fmla="*/ 4206450 h 6858000"/>
              <a:gd name="connsiteX158" fmla="*/ 1310106 w 7467600"/>
              <a:gd name="connsiteY158" fmla="*/ 3943217 h 6858000"/>
              <a:gd name="connsiteX159" fmla="*/ 854994 w 7467600"/>
              <a:gd name="connsiteY159" fmla="*/ 4399136 h 6858000"/>
              <a:gd name="connsiteX160" fmla="*/ 742462 w 7467600"/>
              <a:gd name="connsiteY160" fmla="*/ 4594648 h 6858000"/>
              <a:gd name="connsiteX161" fmla="*/ 820602 w 7467600"/>
              <a:gd name="connsiteY161" fmla="*/ 4485915 h 6858000"/>
              <a:gd name="connsiteX162" fmla="*/ 878295 w 7467600"/>
              <a:gd name="connsiteY162" fmla="*/ 4403594 h 6858000"/>
              <a:gd name="connsiteX163" fmla="*/ 1240607 w 7467600"/>
              <a:gd name="connsiteY163" fmla="*/ 4010401 h 6858000"/>
              <a:gd name="connsiteX164" fmla="*/ 1310106 w 7467600"/>
              <a:gd name="connsiteY164" fmla="*/ 3943217 h 6858000"/>
              <a:gd name="connsiteX165" fmla="*/ 1423113 w 7467600"/>
              <a:gd name="connsiteY165" fmla="*/ 3874565 h 6858000"/>
              <a:gd name="connsiteX166" fmla="*/ 1260565 w 7467600"/>
              <a:gd name="connsiteY166" fmla="*/ 4031982 h 6858000"/>
              <a:gd name="connsiteX167" fmla="*/ 901900 w 7467600"/>
              <a:gd name="connsiteY167" fmla="*/ 4421236 h 6858000"/>
              <a:gd name="connsiteX168" fmla="*/ 845044 w 7467600"/>
              <a:gd name="connsiteY168" fmla="*/ 4502436 h 6858000"/>
              <a:gd name="connsiteX169" fmla="*/ 685926 w 7467600"/>
              <a:gd name="connsiteY169" fmla="*/ 4703069 h 6858000"/>
              <a:gd name="connsiteX170" fmla="*/ 684248 w 7467600"/>
              <a:gd name="connsiteY170" fmla="*/ 4706721 h 6858000"/>
              <a:gd name="connsiteX171" fmla="*/ 1423113 w 7467600"/>
              <a:gd name="connsiteY171" fmla="*/ 3874565 h 6858000"/>
              <a:gd name="connsiteX172" fmla="*/ 3316479 w 7467600"/>
              <a:gd name="connsiteY172" fmla="*/ 3872136 h 6858000"/>
              <a:gd name="connsiteX173" fmla="*/ 3546806 w 7467600"/>
              <a:gd name="connsiteY173" fmla="*/ 4356139 h 6858000"/>
              <a:gd name="connsiteX174" fmla="*/ 3364433 w 7467600"/>
              <a:gd name="connsiteY174" fmla="*/ 3953121 h 6858000"/>
              <a:gd name="connsiteX175" fmla="*/ 3316479 w 7467600"/>
              <a:gd name="connsiteY175" fmla="*/ 3872136 h 6858000"/>
              <a:gd name="connsiteX176" fmla="*/ 3291335 w 7467600"/>
              <a:gd name="connsiteY176" fmla="*/ 3767420 h 6858000"/>
              <a:gd name="connsiteX177" fmla="*/ 3390805 w 7467600"/>
              <a:gd name="connsiteY177" fmla="*/ 3937163 h 6858000"/>
              <a:gd name="connsiteX178" fmla="*/ 3579062 w 7467600"/>
              <a:gd name="connsiteY178" fmla="*/ 4359040 h 6858000"/>
              <a:gd name="connsiteX179" fmla="*/ 3467355 w 7467600"/>
              <a:gd name="connsiteY179" fmla="*/ 3988130 h 6858000"/>
              <a:gd name="connsiteX180" fmla="*/ 3310753 w 7467600"/>
              <a:gd name="connsiteY180" fmla="*/ 3787140 h 6858000"/>
              <a:gd name="connsiteX181" fmla="*/ 3291335 w 7467600"/>
              <a:gd name="connsiteY181" fmla="*/ 3767420 h 6858000"/>
              <a:gd name="connsiteX182" fmla="*/ 1635889 w 7467600"/>
              <a:gd name="connsiteY182" fmla="*/ 3709494 h 6858000"/>
              <a:gd name="connsiteX183" fmla="*/ 1634800 w 7467600"/>
              <a:gd name="connsiteY183" fmla="*/ 3731111 h 6858000"/>
              <a:gd name="connsiteX184" fmla="*/ 1635889 w 7467600"/>
              <a:gd name="connsiteY184" fmla="*/ 3709494 h 6858000"/>
              <a:gd name="connsiteX185" fmla="*/ 1510397 w 7467600"/>
              <a:gd name="connsiteY185" fmla="*/ 3684705 h 6858000"/>
              <a:gd name="connsiteX186" fmla="*/ 1146550 w 7467600"/>
              <a:gd name="connsiteY186" fmla="*/ 3802012 h 6858000"/>
              <a:gd name="connsiteX187" fmla="*/ 698834 w 7467600"/>
              <a:gd name="connsiteY187" fmla="*/ 3952272 h 6858000"/>
              <a:gd name="connsiteX188" fmla="*/ 34256 w 7467600"/>
              <a:gd name="connsiteY188" fmla="*/ 4347603 h 6858000"/>
              <a:gd name="connsiteX189" fmla="*/ 527241 w 7467600"/>
              <a:gd name="connsiteY189" fmla="*/ 4065078 h 6858000"/>
              <a:gd name="connsiteX190" fmla="*/ 1510397 w 7467600"/>
              <a:gd name="connsiteY190" fmla="*/ 3684705 h 6858000"/>
              <a:gd name="connsiteX191" fmla="*/ 1313114 w 7467600"/>
              <a:gd name="connsiteY191" fmla="*/ 3655216 h 6858000"/>
              <a:gd name="connsiteX192" fmla="*/ 1109304 w 7467600"/>
              <a:gd name="connsiteY192" fmla="*/ 3669030 h 6858000"/>
              <a:gd name="connsiteX193" fmla="*/ 8129 w 7467600"/>
              <a:gd name="connsiteY193" fmla="*/ 4330519 h 6858000"/>
              <a:gd name="connsiteX194" fmla="*/ 687572 w 7467600"/>
              <a:gd name="connsiteY194" fmla="*/ 3925629 h 6858000"/>
              <a:gd name="connsiteX195" fmla="*/ 1138365 w 7467600"/>
              <a:gd name="connsiteY195" fmla="*/ 3774515 h 6858000"/>
              <a:gd name="connsiteX196" fmla="*/ 1505579 w 7467600"/>
              <a:gd name="connsiteY196" fmla="*/ 3655526 h 6858000"/>
              <a:gd name="connsiteX197" fmla="*/ 1313114 w 7467600"/>
              <a:gd name="connsiteY197" fmla="*/ 3655216 h 6858000"/>
              <a:gd name="connsiteX198" fmla="*/ 3655073 w 7467600"/>
              <a:gd name="connsiteY198" fmla="*/ 3650884 h 6858000"/>
              <a:gd name="connsiteX199" fmla="*/ 3989938 w 7467600"/>
              <a:gd name="connsiteY199" fmla="*/ 3991685 h 6858000"/>
              <a:gd name="connsiteX200" fmla="*/ 4393907 w 7467600"/>
              <a:gd name="connsiteY200" fmla="*/ 4261258 h 6858000"/>
              <a:gd name="connsiteX201" fmla="*/ 4648051 w 7467600"/>
              <a:gd name="connsiteY201" fmla="*/ 4374051 h 6858000"/>
              <a:gd name="connsiteX202" fmla="*/ 4383389 w 7467600"/>
              <a:gd name="connsiteY202" fmla="*/ 4184369 h 6858000"/>
              <a:gd name="connsiteX203" fmla="*/ 4165508 w 7467600"/>
              <a:gd name="connsiteY203" fmla="*/ 4035196 h 6858000"/>
              <a:gd name="connsiteX204" fmla="*/ 4068162 w 7467600"/>
              <a:gd name="connsiteY204" fmla="*/ 3953394 h 6858000"/>
              <a:gd name="connsiteX205" fmla="*/ 3981416 w 7467600"/>
              <a:gd name="connsiteY205" fmla="*/ 3880482 h 6858000"/>
              <a:gd name="connsiteX206" fmla="*/ 3800147 w 7467600"/>
              <a:gd name="connsiteY206" fmla="*/ 3749872 h 6858000"/>
              <a:gd name="connsiteX207" fmla="*/ 3655073 w 7467600"/>
              <a:gd name="connsiteY207" fmla="*/ 3650884 h 6858000"/>
              <a:gd name="connsiteX208" fmla="*/ 3670252 w 7467600"/>
              <a:gd name="connsiteY208" fmla="*/ 3622798 h 6858000"/>
              <a:gd name="connsiteX209" fmla="*/ 3817258 w 7467600"/>
              <a:gd name="connsiteY209" fmla="*/ 3723577 h 6858000"/>
              <a:gd name="connsiteX210" fmla="*/ 4000461 w 7467600"/>
              <a:gd name="connsiteY210" fmla="*/ 3855966 h 6858000"/>
              <a:gd name="connsiteX211" fmla="*/ 4088180 w 7467600"/>
              <a:gd name="connsiteY211" fmla="*/ 3929774 h 6858000"/>
              <a:gd name="connsiteX212" fmla="*/ 4184555 w 7467600"/>
              <a:gd name="connsiteY212" fmla="*/ 4010683 h 6858000"/>
              <a:gd name="connsiteX213" fmla="*/ 4399563 w 7467600"/>
              <a:gd name="connsiteY213" fmla="*/ 4158106 h 6858000"/>
              <a:gd name="connsiteX214" fmla="*/ 4684469 w 7467600"/>
              <a:gd name="connsiteY214" fmla="*/ 4364680 h 6858000"/>
              <a:gd name="connsiteX215" fmla="*/ 4690271 w 7467600"/>
              <a:gd name="connsiteY215" fmla="*/ 4370034 h 6858000"/>
              <a:gd name="connsiteX216" fmla="*/ 4136093 w 7467600"/>
              <a:gd name="connsiteY216" fmla="*/ 3858466 h 6858000"/>
              <a:gd name="connsiteX217" fmla="*/ 3670252 w 7467600"/>
              <a:gd name="connsiteY217" fmla="*/ 3622798 h 6858000"/>
              <a:gd name="connsiteX218" fmla="*/ 4440129 w 7467600"/>
              <a:gd name="connsiteY218" fmla="*/ 3448571 h 6858000"/>
              <a:gd name="connsiteX219" fmla="*/ 4856525 w 7467600"/>
              <a:gd name="connsiteY219" fmla="*/ 3915351 h 6858000"/>
              <a:gd name="connsiteX220" fmla="*/ 5059055 w 7467600"/>
              <a:gd name="connsiteY220" fmla="*/ 4108918 h 6858000"/>
              <a:gd name="connsiteX221" fmla="*/ 5290070 w 7467600"/>
              <a:gd name="connsiteY221" fmla="*/ 4263619 h 6858000"/>
              <a:gd name="connsiteX222" fmla="*/ 4834991 w 7467600"/>
              <a:gd name="connsiteY222" fmla="*/ 3830985 h 6858000"/>
              <a:gd name="connsiteX223" fmla="*/ 4440129 w 7467600"/>
              <a:gd name="connsiteY223" fmla="*/ 3448571 h 6858000"/>
              <a:gd name="connsiteX224" fmla="*/ 4441737 w 7467600"/>
              <a:gd name="connsiteY224" fmla="*/ 3399734 h 6858000"/>
              <a:gd name="connsiteX225" fmla="*/ 4431236 w 7467600"/>
              <a:gd name="connsiteY225" fmla="*/ 3400954 h 6858000"/>
              <a:gd name="connsiteX226" fmla="*/ 4557150 w 7467600"/>
              <a:gd name="connsiteY226" fmla="*/ 3510023 h 6858000"/>
              <a:gd name="connsiteX227" fmla="*/ 4856936 w 7467600"/>
              <a:gd name="connsiteY227" fmla="*/ 3809146 h 6858000"/>
              <a:gd name="connsiteX228" fmla="*/ 5111996 w 7467600"/>
              <a:gd name="connsiteY228" fmla="*/ 4065759 h 6858000"/>
              <a:gd name="connsiteX229" fmla="*/ 5388878 w 7467600"/>
              <a:gd name="connsiteY229" fmla="*/ 4300185 h 6858000"/>
              <a:gd name="connsiteX230" fmla="*/ 5425556 w 7467600"/>
              <a:gd name="connsiteY230" fmla="*/ 4308967 h 6858000"/>
              <a:gd name="connsiteX231" fmla="*/ 4943646 w 7467600"/>
              <a:gd name="connsiteY231" fmla="*/ 3822916 h 6858000"/>
              <a:gd name="connsiteX232" fmla="*/ 4594837 w 7467600"/>
              <a:gd name="connsiteY232" fmla="*/ 3532274 h 6858000"/>
              <a:gd name="connsiteX233" fmla="*/ 4441737 w 7467600"/>
              <a:gd name="connsiteY233" fmla="*/ 3399734 h 6858000"/>
              <a:gd name="connsiteX234" fmla="*/ 5425834 w 7467600"/>
              <a:gd name="connsiteY234" fmla="*/ 3162785 h 6858000"/>
              <a:gd name="connsiteX235" fmla="*/ 5401644 w 7467600"/>
              <a:gd name="connsiteY235" fmla="*/ 3617847 h 6858000"/>
              <a:gd name="connsiteX236" fmla="*/ 5467256 w 7467600"/>
              <a:gd name="connsiteY236" fmla="*/ 4175494 h 6858000"/>
              <a:gd name="connsiteX237" fmla="*/ 5448069 w 7467600"/>
              <a:gd name="connsiteY237" fmla="*/ 3567554 h 6858000"/>
              <a:gd name="connsiteX238" fmla="*/ 5425834 w 7467600"/>
              <a:gd name="connsiteY238" fmla="*/ 3162785 h 6858000"/>
              <a:gd name="connsiteX239" fmla="*/ 1318687 w 7467600"/>
              <a:gd name="connsiteY239" fmla="*/ 3113840 h 6858000"/>
              <a:gd name="connsiteX240" fmla="*/ 1066793 w 7467600"/>
              <a:gd name="connsiteY240" fmla="*/ 3212171 h 6858000"/>
              <a:gd name="connsiteX241" fmla="*/ 993319 w 7467600"/>
              <a:gd name="connsiteY241" fmla="*/ 3247648 h 6858000"/>
              <a:gd name="connsiteX242" fmla="*/ 853081 w 7467600"/>
              <a:gd name="connsiteY242" fmla="*/ 3312410 h 6858000"/>
              <a:gd name="connsiteX243" fmla="*/ 805957 w 7467600"/>
              <a:gd name="connsiteY243" fmla="*/ 3330443 h 6858000"/>
              <a:gd name="connsiteX244" fmla="*/ 1318687 w 7467600"/>
              <a:gd name="connsiteY244" fmla="*/ 3113840 h 6858000"/>
              <a:gd name="connsiteX245" fmla="*/ 5453702 w 7467600"/>
              <a:gd name="connsiteY245" fmla="*/ 3090882 h 6858000"/>
              <a:gd name="connsiteX246" fmla="*/ 5480135 w 7467600"/>
              <a:gd name="connsiteY246" fmla="*/ 3565802 h 6858000"/>
              <a:gd name="connsiteX247" fmla="*/ 5499023 w 7467600"/>
              <a:gd name="connsiteY247" fmla="*/ 4166310 h 6858000"/>
              <a:gd name="connsiteX248" fmla="*/ 5547022 w 7467600"/>
              <a:gd name="connsiteY248" fmla="*/ 3607838 h 6858000"/>
              <a:gd name="connsiteX249" fmla="*/ 5515964 w 7467600"/>
              <a:gd name="connsiteY249" fmla="*/ 3378541 h 6858000"/>
              <a:gd name="connsiteX250" fmla="*/ 5453702 w 7467600"/>
              <a:gd name="connsiteY250" fmla="*/ 3090882 h 6858000"/>
              <a:gd name="connsiteX251" fmla="*/ 1238695 w 7467600"/>
              <a:gd name="connsiteY251" fmla="*/ 3076820 h 6858000"/>
              <a:gd name="connsiteX252" fmla="*/ 716371 w 7467600"/>
              <a:gd name="connsiteY252" fmla="*/ 3293249 h 6858000"/>
              <a:gd name="connsiteX253" fmla="*/ 579522 w 7467600"/>
              <a:gd name="connsiteY253" fmla="*/ 3371759 h 6858000"/>
              <a:gd name="connsiteX254" fmla="*/ 600288 w 7467600"/>
              <a:gd name="connsiteY254" fmla="*/ 3365555 h 6858000"/>
              <a:gd name="connsiteX255" fmla="*/ 840692 w 7467600"/>
              <a:gd name="connsiteY255" fmla="*/ 3284921 h 6858000"/>
              <a:gd name="connsiteX256" fmla="*/ 979248 w 7467600"/>
              <a:gd name="connsiteY256" fmla="*/ 3221003 h 6858000"/>
              <a:gd name="connsiteX257" fmla="*/ 1053282 w 7467600"/>
              <a:gd name="connsiteY257" fmla="*/ 3185247 h 6858000"/>
              <a:gd name="connsiteX258" fmla="*/ 1320603 w 7467600"/>
              <a:gd name="connsiteY258" fmla="*/ 3081281 h 6858000"/>
              <a:gd name="connsiteX259" fmla="*/ 1238695 w 7467600"/>
              <a:gd name="connsiteY259" fmla="*/ 3076820 h 6858000"/>
              <a:gd name="connsiteX260" fmla="*/ 5425627 w 7467600"/>
              <a:gd name="connsiteY260" fmla="*/ 2954192 h 6858000"/>
              <a:gd name="connsiteX261" fmla="*/ 5470770 w 7467600"/>
              <a:gd name="connsiteY261" fmla="*/ 3005435 h 6858000"/>
              <a:gd name="connsiteX262" fmla="*/ 5519779 w 7467600"/>
              <a:gd name="connsiteY262" fmla="*/ 4359223 h 6858000"/>
              <a:gd name="connsiteX263" fmla="*/ 5520293 w 7467600"/>
              <a:gd name="connsiteY263" fmla="*/ 4360602 h 6858000"/>
              <a:gd name="connsiteX264" fmla="*/ 5767221 w 7467600"/>
              <a:gd name="connsiteY264" fmla="*/ 4665564 h 6858000"/>
              <a:gd name="connsiteX265" fmla="*/ 6937169 w 7467600"/>
              <a:gd name="connsiteY265" fmla="*/ 4815941 h 6858000"/>
              <a:gd name="connsiteX266" fmla="*/ 6953922 w 7467600"/>
              <a:gd name="connsiteY266" fmla="*/ 4890068 h 6858000"/>
              <a:gd name="connsiteX267" fmla="*/ 6071359 w 7467600"/>
              <a:gd name="connsiteY267" fmla="*/ 4770770 h 6858000"/>
              <a:gd name="connsiteX268" fmla="*/ 6038839 w 7467600"/>
              <a:gd name="connsiteY268" fmla="*/ 4764474 h 6858000"/>
              <a:gd name="connsiteX269" fmla="*/ 6038706 w 7467600"/>
              <a:gd name="connsiteY269" fmla="*/ 4763847 h 6858000"/>
              <a:gd name="connsiteX270" fmla="*/ 6037784 w 7467600"/>
              <a:gd name="connsiteY270" fmla="*/ 4764270 h 6858000"/>
              <a:gd name="connsiteX271" fmla="*/ 6038839 w 7467600"/>
              <a:gd name="connsiteY271" fmla="*/ 4764474 h 6858000"/>
              <a:gd name="connsiteX272" fmla="*/ 6040338 w 7467600"/>
              <a:gd name="connsiteY272" fmla="*/ 4771418 h 6858000"/>
              <a:gd name="connsiteX273" fmla="*/ 6024488 w 7467600"/>
              <a:gd name="connsiteY273" fmla="*/ 4809903 h 6858000"/>
              <a:gd name="connsiteX274" fmla="*/ 5599771 w 7467600"/>
              <a:gd name="connsiteY274" fmla="*/ 5509652 h 6858000"/>
              <a:gd name="connsiteX275" fmla="*/ 5548843 w 7467600"/>
              <a:gd name="connsiteY275" fmla="*/ 5563845 h 6858000"/>
              <a:gd name="connsiteX276" fmla="*/ 5940952 w 7467600"/>
              <a:gd name="connsiteY276" fmla="*/ 6250028 h 6858000"/>
              <a:gd name="connsiteX277" fmla="*/ 6043441 w 7467600"/>
              <a:gd name="connsiteY277" fmla="*/ 6665847 h 6858000"/>
              <a:gd name="connsiteX278" fmla="*/ 6093432 w 7467600"/>
              <a:gd name="connsiteY278" fmla="*/ 6858000 h 6858000"/>
              <a:gd name="connsiteX279" fmla="*/ 6034344 w 7467600"/>
              <a:gd name="connsiteY279" fmla="*/ 6858000 h 6858000"/>
              <a:gd name="connsiteX280" fmla="*/ 6026679 w 7467600"/>
              <a:gd name="connsiteY280" fmla="*/ 6836959 h 6858000"/>
              <a:gd name="connsiteX281" fmla="*/ 5800441 w 7467600"/>
              <a:gd name="connsiteY281" fmla="*/ 6335286 h 6858000"/>
              <a:gd name="connsiteX282" fmla="*/ 5526562 w 7467600"/>
              <a:gd name="connsiteY282" fmla="*/ 5705388 h 6858000"/>
              <a:gd name="connsiteX283" fmla="*/ 5519640 w 7467600"/>
              <a:gd name="connsiteY283" fmla="*/ 5683774 h 6858000"/>
              <a:gd name="connsiteX284" fmla="*/ 5844559 w 7467600"/>
              <a:gd name="connsiteY284" fmla="*/ 6553349 h 6858000"/>
              <a:gd name="connsiteX285" fmla="*/ 5975994 w 7467600"/>
              <a:gd name="connsiteY285" fmla="*/ 6858000 h 6858000"/>
              <a:gd name="connsiteX286" fmla="*/ 5898547 w 7467600"/>
              <a:gd name="connsiteY286" fmla="*/ 6858000 h 6858000"/>
              <a:gd name="connsiteX287" fmla="*/ 5682041 w 7467600"/>
              <a:gd name="connsiteY287" fmla="*/ 6355860 h 6858000"/>
              <a:gd name="connsiteX288" fmla="*/ 5461758 w 7467600"/>
              <a:gd name="connsiteY288" fmla="*/ 5820220 h 6858000"/>
              <a:gd name="connsiteX289" fmla="*/ 5237282 w 7467600"/>
              <a:gd name="connsiteY289" fmla="*/ 6579086 h 6858000"/>
              <a:gd name="connsiteX290" fmla="*/ 5115009 w 7467600"/>
              <a:gd name="connsiteY290" fmla="*/ 6858000 h 6858000"/>
              <a:gd name="connsiteX291" fmla="*/ 5028074 w 7467600"/>
              <a:gd name="connsiteY291" fmla="*/ 6858000 h 6858000"/>
              <a:gd name="connsiteX292" fmla="*/ 5079508 w 7467600"/>
              <a:gd name="connsiteY292" fmla="*/ 6749074 h 6858000"/>
              <a:gd name="connsiteX293" fmla="*/ 5371846 w 7467600"/>
              <a:gd name="connsiteY293" fmla="*/ 5924413 h 6858000"/>
              <a:gd name="connsiteX294" fmla="*/ 5270512 w 7467600"/>
              <a:gd name="connsiteY294" fmla="*/ 6138975 h 6858000"/>
              <a:gd name="connsiteX295" fmla="*/ 5062409 w 7467600"/>
              <a:gd name="connsiteY295" fmla="*/ 6653544 h 6858000"/>
              <a:gd name="connsiteX296" fmla="*/ 5036628 w 7467600"/>
              <a:gd name="connsiteY296" fmla="*/ 6754247 h 6858000"/>
              <a:gd name="connsiteX297" fmla="*/ 5009112 w 7467600"/>
              <a:gd name="connsiteY297" fmla="*/ 6858000 h 6858000"/>
              <a:gd name="connsiteX298" fmla="*/ 4976679 w 7467600"/>
              <a:gd name="connsiteY298" fmla="*/ 6858000 h 6858000"/>
              <a:gd name="connsiteX299" fmla="*/ 5006537 w 7467600"/>
              <a:gd name="connsiteY299" fmla="*/ 6747068 h 6858000"/>
              <a:gd name="connsiteX300" fmla="*/ 5032723 w 7467600"/>
              <a:gd name="connsiteY300" fmla="*/ 6644957 h 6858000"/>
              <a:gd name="connsiteX301" fmla="*/ 5242949 w 7467600"/>
              <a:gd name="connsiteY301" fmla="*/ 6125175 h 6858000"/>
              <a:gd name="connsiteX302" fmla="*/ 5286321 w 7467600"/>
              <a:gd name="connsiteY302" fmla="*/ 6033555 h 6858000"/>
              <a:gd name="connsiteX303" fmla="*/ 5008210 w 7467600"/>
              <a:gd name="connsiteY303" fmla="*/ 6649194 h 6858000"/>
              <a:gd name="connsiteX304" fmla="*/ 4986321 w 7467600"/>
              <a:gd name="connsiteY304" fmla="*/ 6765687 h 6858000"/>
              <a:gd name="connsiteX305" fmla="*/ 4973474 w 7467600"/>
              <a:gd name="connsiteY305" fmla="*/ 6858000 h 6858000"/>
              <a:gd name="connsiteX306" fmla="*/ 4907178 w 7467600"/>
              <a:gd name="connsiteY306" fmla="*/ 6858000 h 6858000"/>
              <a:gd name="connsiteX307" fmla="*/ 4910810 w 7467600"/>
              <a:gd name="connsiteY307" fmla="*/ 6829660 h 6858000"/>
              <a:gd name="connsiteX308" fmla="*/ 4987461 w 7467600"/>
              <a:gd name="connsiteY308" fmla="*/ 6432994 h 6858000"/>
              <a:gd name="connsiteX309" fmla="*/ 5179262 w 7467600"/>
              <a:gd name="connsiteY309" fmla="*/ 6035044 h 6858000"/>
              <a:gd name="connsiteX310" fmla="*/ 4689678 w 7467600"/>
              <a:gd name="connsiteY310" fmla="*/ 6440241 h 6858000"/>
              <a:gd name="connsiteX311" fmla="*/ 4477543 w 7467600"/>
              <a:gd name="connsiteY311" fmla="*/ 6674836 h 6858000"/>
              <a:gd name="connsiteX312" fmla="*/ 4329957 w 7467600"/>
              <a:gd name="connsiteY312" fmla="*/ 6858000 h 6858000"/>
              <a:gd name="connsiteX313" fmla="*/ 4218595 w 7467600"/>
              <a:gd name="connsiteY313" fmla="*/ 6858000 h 6858000"/>
              <a:gd name="connsiteX314" fmla="*/ 4368888 w 7467600"/>
              <a:gd name="connsiteY314" fmla="*/ 6668412 h 6858000"/>
              <a:gd name="connsiteX315" fmla="*/ 4563091 w 7467600"/>
              <a:gd name="connsiteY315" fmla="*/ 6442508 h 6858000"/>
              <a:gd name="connsiteX316" fmla="*/ 5387324 w 7467600"/>
              <a:gd name="connsiteY316" fmla="*/ 5705830 h 6858000"/>
              <a:gd name="connsiteX317" fmla="*/ 5073620 w 7467600"/>
              <a:gd name="connsiteY317" fmla="*/ 5955437 h 6858000"/>
              <a:gd name="connsiteX318" fmla="*/ 4689789 w 7467600"/>
              <a:gd name="connsiteY318" fmla="*/ 6268382 h 6858000"/>
              <a:gd name="connsiteX319" fmla="*/ 4418722 w 7467600"/>
              <a:gd name="connsiteY319" fmla="*/ 6570886 h 6858000"/>
              <a:gd name="connsiteX320" fmla="*/ 4214944 w 7467600"/>
              <a:gd name="connsiteY320" fmla="*/ 6858000 h 6858000"/>
              <a:gd name="connsiteX321" fmla="*/ 4177898 w 7467600"/>
              <a:gd name="connsiteY321" fmla="*/ 6858000 h 6858000"/>
              <a:gd name="connsiteX322" fmla="*/ 4391597 w 7467600"/>
              <a:gd name="connsiteY322" fmla="*/ 6556370 h 6858000"/>
              <a:gd name="connsiteX323" fmla="*/ 4668889 w 7467600"/>
              <a:gd name="connsiteY323" fmla="*/ 6246399 h 6858000"/>
              <a:gd name="connsiteX324" fmla="*/ 5055427 w 7467600"/>
              <a:gd name="connsiteY324" fmla="*/ 5931476 h 6858000"/>
              <a:gd name="connsiteX325" fmla="*/ 5371814 w 7467600"/>
              <a:gd name="connsiteY325" fmla="*/ 5678975 h 6858000"/>
              <a:gd name="connsiteX326" fmla="*/ 4987918 w 7467600"/>
              <a:gd name="connsiteY326" fmla="*/ 5838701 h 6858000"/>
              <a:gd name="connsiteX327" fmla="*/ 4317146 w 7467600"/>
              <a:gd name="connsiteY327" fmla="*/ 6587716 h 6858000"/>
              <a:gd name="connsiteX328" fmla="*/ 4171627 w 7467600"/>
              <a:gd name="connsiteY328" fmla="*/ 6858000 h 6858000"/>
              <a:gd name="connsiteX329" fmla="*/ 4081585 w 7467600"/>
              <a:gd name="connsiteY329" fmla="*/ 6858000 h 6858000"/>
              <a:gd name="connsiteX330" fmla="*/ 4238603 w 7467600"/>
              <a:gd name="connsiteY330" fmla="*/ 6559341 h 6858000"/>
              <a:gd name="connsiteX331" fmla="*/ 4778333 w 7467600"/>
              <a:gd name="connsiteY331" fmla="*/ 5873626 h 6858000"/>
              <a:gd name="connsiteX332" fmla="*/ 5414185 w 7467600"/>
              <a:gd name="connsiteY332" fmla="*/ 5573882 h 6858000"/>
              <a:gd name="connsiteX333" fmla="*/ 5959648 w 7467600"/>
              <a:gd name="connsiteY333" fmla="*/ 4760797 h 6858000"/>
              <a:gd name="connsiteX334" fmla="*/ 5355019 w 7467600"/>
              <a:gd name="connsiteY334" fmla="*/ 4734672 h 6858000"/>
              <a:gd name="connsiteX335" fmla="*/ 5083565 w 7467600"/>
              <a:gd name="connsiteY335" fmla="*/ 5179121 h 6858000"/>
              <a:gd name="connsiteX336" fmla="*/ 4713577 w 7467600"/>
              <a:gd name="connsiteY336" fmla="*/ 5616803 h 6858000"/>
              <a:gd name="connsiteX337" fmla="*/ 3989559 w 7467600"/>
              <a:gd name="connsiteY337" fmla="*/ 6145945 h 6858000"/>
              <a:gd name="connsiteX338" fmla="*/ 3939824 w 7467600"/>
              <a:gd name="connsiteY338" fmla="*/ 6066900 h 6858000"/>
              <a:gd name="connsiteX339" fmla="*/ 4584537 w 7467600"/>
              <a:gd name="connsiteY339" fmla="*/ 5324826 h 6858000"/>
              <a:gd name="connsiteX340" fmla="*/ 5037105 w 7467600"/>
              <a:gd name="connsiteY340" fmla="*/ 5088765 h 6858000"/>
              <a:gd name="connsiteX341" fmla="*/ 5039930 w 7467600"/>
              <a:gd name="connsiteY341" fmla="*/ 5089585 h 6858000"/>
              <a:gd name="connsiteX342" fmla="*/ 5263764 w 7467600"/>
              <a:gd name="connsiteY342" fmla="*/ 4735525 h 6858000"/>
              <a:gd name="connsiteX343" fmla="*/ 4086300 w 7467600"/>
              <a:gd name="connsiteY343" fmla="*/ 4884599 h 6858000"/>
              <a:gd name="connsiteX344" fmla="*/ 4085485 w 7467600"/>
              <a:gd name="connsiteY344" fmla="*/ 4899070 h 6858000"/>
              <a:gd name="connsiteX345" fmla="*/ 3871915 w 7467600"/>
              <a:gd name="connsiteY345" fmla="*/ 5253645 h 6858000"/>
              <a:gd name="connsiteX346" fmla="*/ 3799374 w 7467600"/>
              <a:gd name="connsiteY346" fmla="*/ 5466127 h 6858000"/>
              <a:gd name="connsiteX347" fmla="*/ 3498850 w 7467600"/>
              <a:gd name="connsiteY347" fmla="*/ 6661888 h 6858000"/>
              <a:gd name="connsiteX348" fmla="*/ 3399216 w 7467600"/>
              <a:gd name="connsiteY348" fmla="*/ 6858000 h 6858000"/>
              <a:gd name="connsiteX349" fmla="*/ 3303688 w 7467600"/>
              <a:gd name="connsiteY349" fmla="*/ 6858000 h 6858000"/>
              <a:gd name="connsiteX350" fmla="*/ 3391774 w 7467600"/>
              <a:gd name="connsiteY350" fmla="*/ 6697181 h 6858000"/>
              <a:gd name="connsiteX351" fmla="*/ 3735540 w 7467600"/>
              <a:gd name="connsiteY351" fmla="*/ 5546923 h 6858000"/>
              <a:gd name="connsiteX352" fmla="*/ 3729438 w 7467600"/>
              <a:gd name="connsiteY352" fmla="*/ 5569058 h 6858000"/>
              <a:gd name="connsiteX353" fmla="*/ 3707782 w 7467600"/>
              <a:gd name="connsiteY353" fmla="*/ 5644908 h 6858000"/>
              <a:gd name="connsiteX354" fmla="*/ 3583827 w 7467600"/>
              <a:gd name="connsiteY354" fmla="*/ 6039215 h 6858000"/>
              <a:gd name="connsiteX355" fmla="*/ 3547861 w 7467600"/>
              <a:gd name="connsiteY355" fmla="*/ 6129609 h 6858000"/>
              <a:gd name="connsiteX356" fmla="*/ 3490905 w 7467600"/>
              <a:gd name="connsiteY356" fmla="*/ 6277660 h 6858000"/>
              <a:gd name="connsiteX357" fmla="*/ 3455859 w 7467600"/>
              <a:gd name="connsiteY357" fmla="*/ 6391301 h 6858000"/>
              <a:gd name="connsiteX358" fmla="*/ 3429112 w 7467600"/>
              <a:gd name="connsiteY358" fmla="*/ 6479469 h 6858000"/>
              <a:gd name="connsiteX359" fmla="*/ 3304862 w 7467600"/>
              <a:gd name="connsiteY359" fmla="*/ 6796476 h 6858000"/>
              <a:gd name="connsiteX360" fmla="*/ 3276071 w 7467600"/>
              <a:gd name="connsiteY360" fmla="*/ 6858000 h 6858000"/>
              <a:gd name="connsiteX361" fmla="*/ 3240805 w 7467600"/>
              <a:gd name="connsiteY361" fmla="*/ 6858000 h 6858000"/>
              <a:gd name="connsiteX362" fmla="*/ 3275917 w 7467600"/>
              <a:gd name="connsiteY362" fmla="*/ 6783192 h 6858000"/>
              <a:gd name="connsiteX363" fmla="*/ 3399358 w 7467600"/>
              <a:gd name="connsiteY363" fmla="*/ 6469011 h 6858000"/>
              <a:gd name="connsiteX364" fmla="*/ 3425650 w 7467600"/>
              <a:gd name="connsiteY364" fmla="*/ 6381333 h 6858000"/>
              <a:gd name="connsiteX365" fmla="*/ 3460661 w 7467600"/>
              <a:gd name="connsiteY365" fmla="*/ 6266763 h 6858000"/>
              <a:gd name="connsiteX366" fmla="*/ 3518021 w 7467600"/>
              <a:gd name="connsiteY366" fmla="*/ 6117298 h 6858000"/>
              <a:gd name="connsiteX367" fmla="*/ 3554035 w 7467600"/>
              <a:gd name="connsiteY367" fmla="*/ 6027832 h 6858000"/>
              <a:gd name="connsiteX368" fmla="*/ 3677174 w 7467600"/>
              <a:gd name="connsiteY368" fmla="*/ 5636351 h 6858000"/>
              <a:gd name="connsiteX369" fmla="*/ 3698819 w 7467600"/>
              <a:gd name="connsiteY369" fmla="*/ 5560503 h 6858000"/>
              <a:gd name="connsiteX370" fmla="*/ 3702094 w 7467600"/>
              <a:gd name="connsiteY370" fmla="*/ 5549194 h 6858000"/>
              <a:gd name="connsiteX371" fmla="*/ 3398355 w 7467600"/>
              <a:gd name="connsiteY371" fmla="*/ 6094603 h 6858000"/>
              <a:gd name="connsiteX372" fmla="*/ 3193941 w 7467600"/>
              <a:gd name="connsiteY372" fmla="*/ 6798775 h 6858000"/>
              <a:gd name="connsiteX373" fmla="*/ 3184140 w 7467600"/>
              <a:gd name="connsiteY373" fmla="*/ 6858000 h 6858000"/>
              <a:gd name="connsiteX374" fmla="*/ 3099978 w 7467600"/>
              <a:gd name="connsiteY374" fmla="*/ 6858000 h 6858000"/>
              <a:gd name="connsiteX375" fmla="*/ 3101556 w 7467600"/>
              <a:gd name="connsiteY375" fmla="*/ 6843337 h 6858000"/>
              <a:gd name="connsiteX376" fmla="*/ 3370162 w 7467600"/>
              <a:gd name="connsiteY376" fmla="*/ 5785550 h 6858000"/>
              <a:gd name="connsiteX377" fmla="*/ 3746477 w 7467600"/>
              <a:gd name="connsiteY377" fmla="*/ 5377889 h 6858000"/>
              <a:gd name="connsiteX378" fmla="*/ 3863399 w 7467600"/>
              <a:gd name="connsiteY378" fmla="*/ 5087257 h 6858000"/>
              <a:gd name="connsiteX379" fmla="*/ 3968712 w 7467600"/>
              <a:gd name="connsiteY379" fmla="*/ 4913989 h 6858000"/>
              <a:gd name="connsiteX380" fmla="*/ 2792390 w 7467600"/>
              <a:gd name="connsiteY380" fmla="*/ 5382974 h 6858000"/>
              <a:gd name="connsiteX381" fmla="*/ 2714982 w 7467600"/>
              <a:gd name="connsiteY381" fmla="*/ 5427051 h 6858000"/>
              <a:gd name="connsiteX382" fmla="*/ 2813361 w 7467600"/>
              <a:gd name="connsiteY382" fmla="*/ 6023912 h 6858000"/>
              <a:gd name="connsiteX383" fmla="*/ 2688430 w 7467600"/>
              <a:gd name="connsiteY383" fmla="*/ 6801564 h 6858000"/>
              <a:gd name="connsiteX384" fmla="*/ 2629626 w 7467600"/>
              <a:gd name="connsiteY384" fmla="*/ 6763394 h 6858000"/>
              <a:gd name="connsiteX385" fmla="*/ 2565328 w 7467600"/>
              <a:gd name="connsiteY385" fmla="*/ 5516399 h 6858000"/>
              <a:gd name="connsiteX386" fmla="*/ 1922999 w 7467600"/>
              <a:gd name="connsiteY386" fmla="*/ 5980343 h 6858000"/>
              <a:gd name="connsiteX387" fmla="*/ 1950261 w 7467600"/>
              <a:gd name="connsiteY387" fmla="*/ 6405858 h 6858000"/>
              <a:gd name="connsiteX388" fmla="*/ 2365554 w 7467600"/>
              <a:gd name="connsiteY388" fmla="*/ 6759107 h 6858000"/>
              <a:gd name="connsiteX389" fmla="*/ 2424142 w 7467600"/>
              <a:gd name="connsiteY389" fmla="*/ 6858000 h 6858000"/>
              <a:gd name="connsiteX390" fmla="*/ 2395994 w 7467600"/>
              <a:gd name="connsiteY390" fmla="*/ 6858000 h 6858000"/>
              <a:gd name="connsiteX391" fmla="*/ 2392863 w 7467600"/>
              <a:gd name="connsiteY391" fmla="*/ 6852964 h 6858000"/>
              <a:gd name="connsiteX392" fmla="*/ 2017589 w 7467600"/>
              <a:gd name="connsiteY392" fmla="*/ 6493982 h 6858000"/>
              <a:gd name="connsiteX393" fmla="*/ 2147336 w 7467600"/>
              <a:gd name="connsiteY393" fmla="*/ 6594052 h 6858000"/>
              <a:gd name="connsiteX394" fmla="*/ 2207047 w 7467600"/>
              <a:gd name="connsiteY394" fmla="*/ 6654540 h 6858000"/>
              <a:gd name="connsiteX395" fmla="*/ 2299106 w 7467600"/>
              <a:gd name="connsiteY395" fmla="*/ 6778931 h 6858000"/>
              <a:gd name="connsiteX396" fmla="*/ 2314430 w 7467600"/>
              <a:gd name="connsiteY396" fmla="*/ 6801144 h 6858000"/>
              <a:gd name="connsiteX397" fmla="*/ 2352406 w 7467600"/>
              <a:gd name="connsiteY397" fmla="*/ 6858000 h 6858000"/>
              <a:gd name="connsiteX398" fmla="*/ 2314492 w 7467600"/>
              <a:gd name="connsiteY398" fmla="*/ 6858000 h 6858000"/>
              <a:gd name="connsiteX399" fmla="*/ 2288095 w 7467600"/>
              <a:gd name="connsiteY399" fmla="*/ 6818030 h 6858000"/>
              <a:gd name="connsiteX400" fmla="*/ 2272768 w 7467600"/>
              <a:gd name="connsiteY400" fmla="*/ 6795822 h 6858000"/>
              <a:gd name="connsiteX401" fmla="*/ 2182715 w 7467600"/>
              <a:gd name="connsiteY401" fmla="*/ 6675071 h 6858000"/>
              <a:gd name="connsiteX402" fmla="*/ 2032061 w 7467600"/>
              <a:gd name="connsiteY402" fmla="*/ 6541380 h 6858000"/>
              <a:gd name="connsiteX403" fmla="*/ 2257220 w 7467600"/>
              <a:gd name="connsiteY403" fmla="*/ 6826257 h 6858000"/>
              <a:gd name="connsiteX404" fmla="*/ 2281324 w 7467600"/>
              <a:gd name="connsiteY404" fmla="*/ 6858000 h 6858000"/>
              <a:gd name="connsiteX405" fmla="*/ 2242860 w 7467600"/>
              <a:gd name="connsiteY405" fmla="*/ 6858000 h 6858000"/>
              <a:gd name="connsiteX406" fmla="*/ 2232818 w 7467600"/>
              <a:gd name="connsiteY406" fmla="*/ 6844926 h 6858000"/>
              <a:gd name="connsiteX407" fmla="*/ 1990172 w 7467600"/>
              <a:gd name="connsiteY407" fmla="*/ 6542121 h 6858000"/>
              <a:gd name="connsiteX408" fmla="*/ 2124090 w 7467600"/>
              <a:gd name="connsiteY408" fmla="*/ 6761017 h 6858000"/>
              <a:gd name="connsiteX409" fmla="*/ 2200380 w 7467600"/>
              <a:gd name="connsiteY409" fmla="*/ 6858000 h 6858000"/>
              <a:gd name="connsiteX410" fmla="*/ 2147507 w 7467600"/>
              <a:gd name="connsiteY410" fmla="*/ 6858000 h 6858000"/>
              <a:gd name="connsiteX411" fmla="*/ 2070668 w 7467600"/>
              <a:gd name="connsiteY411" fmla="*/ 6761520 h 6858000"/>
              <a:gd name="connsiteX412" fmla="*/ 1975142 w 7467600"/>
              <a:gd name="connsiteY412" fmla="*/ 6585570 h 6858000"/>
              <a:gd name="connsiteX413" fmla="*/ 2050035 w 7467600"/>
              <a:gd name="connsiteY413" fmla="*/ 6813345 h 6858000"/>
              <a:gd name="connsiteX414" fmla="*/ 2063025 w 7467600"/>
              <a:gd name="connsiteY414" fmla="*/ 6858000 h 6858000"/>
              <a:gd name="connsiteX415" fmla="*/ 2021675 w 7467600"/>
              <a:gd name="connsiteY415" fmla="*/ 6858000 h 6858000"/>
              <a:gd name="connsiteX416" fmla="*/ 2019308 w 7467600"/>
              <a:gd name="connsiteY416" fmla="*/ 6847118 h 6858000"/>
              <a:gd name="connsiteX417" fmla="*/ 1938835 w 7467600"/>
              <a:gd name="connsiteY417" fmla="*/ 6551160 h 6858000"/>
              <a:gd name="connsiteX418" fmla="*/ 1953230 w 7467600"/>
              <a:gd name="connsiteY418" fmla="*/ 6759699 h 6858000"/>
              <a:gd name="connsiteX419" fmla="*/ 1956763 w 7467600"/>
              <a:gd name="connsiteY419" fmla="*/ 6778191 h 6858000"/>
              <a:gd name="connsiteX420" fmla="*/ 1967925 w 7467600"/>
              <a:gd name="connsiteY420" fmla="*/ 6858000 h 6858000"/>
              <a:gd name="connsiteX421" fmla="*/ 1936622 w 7467600"/>
              <a:gd name="connsiteY421" fmla="*/ 6858000 h 6858000"/>
              <a:gd name="connsiteX422" fmla="*/ 1926261 w 7467600"/>
              <a:gd name="connsiteY422" fmla="*/ 6784064 h 6858000"/>
              <a:gd name="connsiteX423" fmla="*/ 1922724 w 7467600"/>
              <a:gd name="connsiteY423" fmla="*/ 6765577 h 6858000"/>
              <a:gd name="connsiteX424" fmla="*/ 1904650 w 7467600"/>
              <a:gd name="connsiteY424" fmla="*/ 6639616 h 6858000"/>
              <a:gd name="connsiteX425" fmla="*/ 1885273 w 7467600"/>
              <a:gd name="connsiteY425" fmla="*/ 6858000 h 6858000"/>
              <a:gd name="connsiteX426" fmla="*/ 1854363 w 7467600"/>
              <a:gd name="connsiteY426" fmla="*/ 6858000 h 6858000"/>
              <a:gd name="connsiteX427" fmla="*/ 1880391 w 7467600"/>
              <a:gd name="connsiteY427" fmla="*/ 6603796 h 6858000"/>
              <a:gd name="connsiteX428" fmla="*/ 1818273 w 7467600"/>
              <a:gd name="connsiteY428" fmla="*/ 6715729 h 6858000"/>
              <a:gd name="connsiteX429" fmla="*/ 1794691 w 7467600"/>
              <a:gd name="connsiteY429" fmla="*/ 6843239 h 6858000"/>
              <a:gd name="connsiteX430" fmla="*/ 1794914 w 7467600"/>
              <a:gd name="connsiteY430" fmla="*/ 6858000 h 6858000"/>
              <a:gd name="connsiteX431" fmla="*/ 1746128 w 7467600"/>
              <a:gd name="connsiteY431" fmla="*/ 6858000 h 6858000"/>
              <a:gd name="connsiteX432" fmla="*/ 1753934 w 7467600"/>
              <a:gd name="connsiteY432" fmla="*/ 6724796 h 6858000"/>
              <a:gd name="connsiteX433" fmla="*/ 1792053 w 7467600"/>
              <a:gd name="connsiteY433" fmla="*/ 6572396 h 6858000"/>
              <a:gd name="connsiteX434" fmla="*/ 1862248 w 7467600"/>
              <a:gd name="connsiteY434" fmla="*/ 6266397 h 6858000"/>
              <a:gd name="connsiteX435" fmla="*/ 1862250 w 7467600"/>
              <a:gd name="connsiteY435" fmla="*/ 6033531 h 6858000"/>
              <a:gd name="connsiteX436" fmla="*/ 1211999 w 7467600"/>
              <a:gd name="connsiteY436" fmla="*/ 6683610 h 6858000"/>
              <a:gd name="connsiteX437" fmla="*/ 1213266 w 7467600"/>
              <a:gd name="connsiteY437" fmla="*/ 6691947 h 6858000"/>
              <a:gd name="connsiteX438" fmla="*/ 1203370 w 7467600"/>
              <a:gd name="connsiteY438" fmla="*/ 6850676 h 6858000"/>
              <a:gd name="connsiteX439" fmla="*/ 1203671 w 7467600"/>
              <a:gd name="connsiteY439" fmla="*/ 6858000 h 6858000"/>
              <a:gd name="connsiteX440" fmla="*/ 1143180 w 7467600"/>
              <a:gd name="connsiteY440" fmla="*/ 6858000 h 6858000"/>
              <a:gd name="connsiteX441" fmla="*/ 1142176 w 7467600"/>
              <a:gd name="connsiteY441" fmla="*/ 6766045 h 6858000"/>
              <a:gd name="connsiteX442" fmla="*/ 1067484 w 7467600"/>
              <a:gd name="connsiteY442" fmla="*/ 6858000 h 6858000"/>
              <a:gd name="connsiteX443" fmla="*/ 953928 w 7467600"/>
              <a:gd name="connsiteY443" fmla="*/ 6858000 h 6858000"/>
              <a:gd name="connsiteX444" fmla="*/ 959715 w 7467600"/>
              <a:gd name="connsiteY444" fmla="*/ 6850185 h 6858000"/>
              <a:gd name="connsiteX445" fmla="*/ 1483788 w 7467600"/>
              <a:gd name="connsiteY445" fmla="*/ 6259174 h 6858000"/>
              <a:gd name="connsiteX446" fmla="*/ 1100671 w 7467600"/>
              <a:gd name="connsiteY446" fmla="*/ 6252137 h 6858000"/>
              <a:gd name="connsiteX447" fmla="*/ 1090144 w 7467600"/>
              <a:gd name="connsiteY447" fmla="*/ 6256748 h 6858000"/>
              <a:gd name="connsiteX448" fmla="*/ 1095872 w 7467600"/>
              <a:gd name="connsiteY448" fmla="*/ 6271892 h 6858000"/>
              <a:gd name="connsiteX449" fmla="*/ 262785 w 7467600"/>
              <a:gd name="connsiteY449" fmla="*/ 6845450 h 6858000"/>
              <a:gd name="connsiteX450" fmla="*/ 209968 w 7467600"/>
              <a:gd name="connsiteY450" fmla="*/ 6770713 h 6858000"/>
              <a:gd name="connsiteX451" fmla="*/ 873460 w 7467600"/>
              <a:gd name="connsiteY451" fmla="*/ 6253768 h 6858000"/>
              <a:gd name="connsiteX452" fmla="*/ 192686 w 7467600"/>
              <a:gd name="connsiteY452" fmla="*/ 5849257 h 6858000"/>
              <a:gd name="connsiteX453" fmla="*/ 4696 w 7467600"/>
              <a:gd name="connsiteY453" fmla="*/ 5697668 h 6858000"/>
              <a:gd name="connsiteX454" fmla="*/ 0 w 7467600"/>
              <a:gd name="connsiteY454" fmla="*/ 5689984 h 6858000"/>
              <a:gd name="connsiteX455" fmla="*/ 0 w 7467600"/>
              <a:gd name="connsiteY455" fmla="*/ 5513472 h 6858000"/>
              <a:gd name="connsiteX456" fmla="*/ 174101 w 7467600"/>
              <a:gd name="connsiteY456" fmla="*/ 5620277 h 6858000"/>
              <a:gd name="connsiteX457" fmla="*/ 891800 w 7467600"/>
              <a:gd name="connsiteY457" fmla="*/ 6036935 h 6858000"/>
              <a:gd name="connsiteX458" fmla="*/ 1072219 w 7467600"/>
              <a:gd name="connsiteY458" fmla="*/ 6169443 h 6858000"/>
              <a:gd name="connsiteX459" fmla="*/ 1074117 w 7467600"/>
              <a:gd name="connsiteY459" fmla="*/ 6170301 h 6858000"/>
              <a:gd name="connsiteX460" fmla="*/ 1083114 w 7467600"/>
              <a:gd name="connsiteY460" fmla="*/ 6174131 h 6858000"/>
              <a:gd name="connsiteX461" fmla="*/ 1543010 w 7467600"/>
              <a:gd name="connsiteY461" fmla="*/ 6191140 h 6858000"/>
              <a:gd name="connsiteX462" fmla="*/ 1551080 w 7467600"/>
              <a:gd name="connsiteY462" fmla="*/ 6195006 h 6858000"/>
              <a:gd name="connsiteX463" fmla="*/ 2345443 w 7467600"/>
              <a:gd name="connsiteY463" fmla="*/ 5549882 h 6858000"/>
              <a:gd name="connsiteX464" fmla="*/ 1721499 w 7467600"/>
              <a:gd name="connsiteY464" fmla="*/ 5599969 h 6858000"/>
              <a:gd name="connsiteX465" fmla="*/ 767716 w 7467600"/>
              <a:gd name="connsiteY465" fmla="*/ 5472768 h 6858000"/>
              <a:gd name="connsiteX466" fmla="*/ 722147 w 7467600"/>
              <a:gd name="connsiteY466" fmla="*/ 5393091 h 6858000"/>
              <a:gd name="connsiteX467" fmla="*/ 1485552 w 7467600"/>
              <a:gd name="connsiteY467" fmla="*/ 5313202 h 6858000"/>
              <a:gd name="connsiteX468" fmla="*/ 2143004 w 7467600"/>
              <a:gd name="connsiteY468" fmla="*/ 5402420 h 6858000"/>
              <a:gd name="connsiteX469" fmla="*/ 1933391 w 7467600"/>
              <a:gd name="connsiteY469" fmla="*/ 5156971 h 6858000"/>
              <a:gd name="connsiteX470" fmla="*/ 1827118 w 7467600"/>
              <a:gd name="connsiteY470" fmla="*/ 4968410 h 6858000"/>
              <a:gd name="connsiteX471" fmla="*/ 1837349 w 7467600"/>
              <a:gd name="connsiteY471" fmla="*/ 4956357 h 6858000"/>
              <a:gd name="connsiteX472" fmla="*/ 2162835 w 7467600"/>
              <a:gd name="connsiteY472" fmla="*/ 5187853 h 6858000"/>
              <a:gd name="connsiteX473" fmla="*/ 2257167 w 7467600"/>
              <a:gd name="connsiteY473" fmla="*/ 5462123 h 6858000"/>
              <a:gd name="connsiteX474" fmla="*/ 2261598 w 7467600"/>
              <a:gd name="connsiteY474" fmla="*/ 5467998 h 6858000"/>
              <a:gd name="connsiteX475" fmla="*/ 2437177 w 7467600"/>
              <a:gd name="connsiteY475" fmla="*/ 5479608 h 6858000"/>
              <a:gd name="connsiteX476" fmla="*/ 2445247 w 7467600"/>
              <a:gd name="connsiteY476" fmla="*/ 5483476 h 6858000"/>
              <a:gd name="connsiteX477" fmla="*/ 2743626 w 7467600"/>
              <a:gd name="connsiteY477" fmla="*/ 5304819 h 6858000"/>
              <a:gd name="connsiteX478" fmla="*/ 3048102 w 7467600"/>
              <a:gd name="connsiteY478" fmla="*/ 5150595 h 6858000"/>
              <a:gd name="connsiteX479" fmla="*/ 1799414 w 7467600"/>
              <a:gd name="connsiteY479" fmla="*/ 4694732 h 6858000"/>
              <a:gd name="connsiteX480" fmla="*/ 1771735 w 7467600"/>
              <a:gd name="connsiteY480" fmla="*/ 4619929 h 6858000"/>
              <a:gd name="connsiteX481" fmla="*/ 3104273 w 7467600"/>
              <a:gd name="connsiteY481" fmla="*/ 5076159 h 6858000"/>
              <a:gd name="connsiteX482" fmla="*/ 3113245 w 7467600"/>
              <a:gd name="connsiteY482" fmla="*/ 5090705 h 6858000"/>
              <a:gd name="connsiteX483" fmla="*/ 3126294 w 7467600"/>
              <a:gd name="connsiteY483" fmla="*/ 5114400 h 6858000"/>
              <a:gd name="connsiteX484" fmla="*/ 3937433 w 7467600"/>
              <a:gd name="connsiteY484" fmla="*/ 4830473 h 6858000"/>
              <a:gd name="connsiteX485" fmla="*/ 3590475 w 7467600"/>
              <a:gd name="connsiteY485" fmla="*/ 4597974 h 6858000"/>
              <a:gd name="connsiteX486" fmla="*/ 3100264 w 7467600"/>
              <a:gd name="connsiteY486" fmla="*/ 4579845 h 6858000"/>
              <a:gd name="connsiteX487" fmla="*/ 2183576 w 7467600"/>
              <a:gd name="connsiteY487" fmla="*/ 4227150 h 6858000"/>
              <a:gd name="connsiteX488" fmla="*/ 2151029 w 7467600"/>
              <a:gd name="connsiteY488" fmla="*/ 4146947 h 6858000"/>
              <a:gd name="connsiteX489" fmla="*/ 3563434 w 7467600"/>
              <a:gd name="connsiteY489" fmla="*/ 4469115 h 6858000"/>
              <a:gd name="connsiteX490" fmla="*/ 3177952 w 7467600"/>
              <a:gd name="connsiteY490" fmla="*/ 3657386 h 6858000"/>
              <a:gd name="connsiteX491" fmla="*/ 3189263 w 7467600"/>
              <a:gd name="connsiteY491" fmla="*/ 3625726 h 6858000"/>
              <a:gd name="connsiteX492" fmla="*/ 3560912 w 7467600"/>
              <a:gd name="connsiteY492" fmla="*/ 4079863 h 6858000"/>
              <a:gd name="connsiteX493" fmla="*/ 3626636 w 7467600"/>
              <a:gd name="connsiteY493" fmla="*/ 4512230 h 6858000"/>
              <a:gd name="connsiteX494" fmla="*/ 3653088 w 7467600"/>
              <a:gd name="connsiteY494" fmla="*/ 4521417 h 6858000"/>
              <a:gd name="connsiteX495" fmla="*/ 3988128 w 7467600"/>
              <a:gd name="connsiteY495" fmla="*/ 4817267 h 6858000"/>
              <a:gd name="connsiteX496" fmla="*/ 4830582 w 7467600"/>
              <a:gd name="connsiteY496" fmla="*/ 4676000 h 6858000"/>
              <a:gd name="connsiteX497" fmla="*/ 4830100 w 7467600"/>
              <a:gd name="connsiteY497" fmla="*/ 4675554 h 6858000"/>
              <a:gd name="connsiteX498" fmla="*/ 4036318 w 7467600"/>
              <a:gd name="connsiteY498" fmla="*/ 4147013 h 6858000"/>
              <a:gd name="connsiteX499" fmla="*/ 3432098 w 7467600"/>
              <a:gd name="connsiteY499" fmla="*/ 3537312 h 6858000"/>
              <a:gd name="connsiteX500" fmla="*/ 3446761 w 7467600"/>
              <a:gd name="connsiteY500" fmla="*/ 3461278 h 6858000"/>
              <a:gd name="connsiteX501" fmla="*/ 4419733 w 7467600"/>
              <a:gd name="connsiteY501" fmla="*/ 3963555 h 6858000"/>
              <a:gd name="connsiteX502" fmla="*/ 4781371 w 7467600"/>
              <a:gd name="connsiteY502" fmla="*/ 4458604 h 6858000"/>
              <a:gd name="connsiteX503" fmla="*/ 4780440 w 7467600"/>
              <a:gd name="connsiteY503" fmla="*/ 4470290 h 6858000"/>
              <a:gd name="connsiteX504" fmla="*/ 4898954 w 7467600"/>
              <a:gd name="connsiteY504" fmla="*/ 4662092 h 6858000"/>
              <a:gd name="connsiteX505" fmla="*/ 4900699 w 7467600"/>
              <a:gd name="connsiteY505" fmla="*/ 4670867 h 6858000"/>
              <a:gd name="connsiteX506" fmla="*/ 5714511 w 7467600"/>
              <a:gd name="connsiteY506" fmla="*/ 4663483 h 6858000"/>
              <a:gd name="connsiteX507" fmla="*/ 5464793 w 7467600"/>
              <a:gd name="connsiteY507" fmla="*/ 4393556 h 6858000"/>
              <a:gd name="connsiteX508" fmla="*/ 5461897 w 7467600"/>
              <a:gd name="connsiteY508" fmla="*/ 4390879 h 6858000"/>
              <a:gd name="connsiteX509" fmla="*/ 4294126 w 7467600"/>
              <a:gd name="connsiteY509" fmla="*/ 3303048 h 6858000"/>
              <a:gd name="connsiteX510" fmla="*/ 4305321 w 7467600"/>
              <a:gd name="connsiteY510" fmla="*/ 3256953 h 6858000"/>
              <a:gd name="connsiteX511" fmla="*/ 4949299 w 7467600"/>
              <a:gd name="connsiteY511" fmla="*/ 3766336 h 6858000"/>
              <a:gd name="connsiteX512" fmla="*/ 5291452 w 7467600"/>
              <a:gd name="connsiteY512" fmla="*/ 4076801 h 6858000"/>
              <a:gd name="connsiteX513" fmla="*/ 5434998 w 7467600"/>
              <a:gd name="connsiteY513" fmla="*/ 4254100 h 6858000"/>
              <a:gd name="connsiteX514" fmla="*/ 5351015 w 7467600"/>
              <a:gd name="connsiteY514" fmla="*/ 3760989 h 6858000"/>
              <a:gd name="connsiteX515" fmla="*/ 5413780 w 7467600"/>
              <a:gd name="connsiteY515" fmla="*/ 2966265 h 6858000"/>
              <a:gd name="connsiteX516" fmla="*/ 5425627 w 7467600"/>
              <a:gd name="connsiteY516" fmla="*/ 2954192 h 6858000"/>
              <a:gd name="connsiteX517" fmla="*/ 6604735 w 7467600"/>
              <a:gd name="connsiteY517" fmla="*/ 2041381 h 6858000"/>
              <a:gd name="connsiteX518" fmla="*/ 7204487 w 7467600"/>
              <a:gd name="connsiteY518" fmla="*/ 2742112 h 6858000"/>
              <a:gd name="connsiteX519" fmla="*/ 7131592 w 7467600"/>
              <a:gd name="connsiteY519" fmla="*/ 2672096 h 6858000"/>
              <a:gd name="connsiteX520" fmla="*/ 6996344 w 7467600"/>
              <a:gd name="connsiteY520" fmla="*/ 2518310 h 6858000"/>
              <a:gd name="connsiteX521" fmla="*/ 6735495 w 7467600"/>
              <a:gd name="connsiteY521" fmla="*/ 2196890 h 6858000"/>
              <a:gd name="connsiteX522" fmla="*/ 6721901 w 7467600"/>
              <a:gd name="connsiteY522" fmla="*/ 2179274 h 6858000"/>
              <a:gd name="connsiteX523" fmla="*/ 6604735 w 7467600"/>
              <a:gd name="connsiteY523" fmla="*/ 2041381 h 6858000"/>
              <a:gd name="connsiteX524" fmla="*/ 6591670 w 7467600"/>
              <a:gd name="connsiteY524" fmla="*/ 1988277 h 6858000"/>
              <a:gd name="connsiteX525" fmla="*/ 6747349 w 7467600"/>
              <a:gd name="connsiteY525" fmla="*/ 2160069 h 6858000"/>
              <a:gd name="connsiteX526" fmla="*/ 6760943 w 7467600"/>
              <a:gd name="connsiteY526" fmla="*/ 2177686 h 6858000"/>
              <a:gd name="connsiteX527" fmla="*/ 7021065 w 7467600"/>
              <a:gd name="connsiteY527" fmla="*/ 2498102 h 6858000"/>
              <a:gd name="connsiteX528" fmla="*/ 7155223 w 7467600"/>
              <a:gd name="connsiteY528" fmla="*/ 2650386 h 6858000"/>
              <a:gd name="connsiteX529" fmla="*/ 7203167 w 7467600"/>
              <a:gd name="connsiteY529" fmla="*/ 2697288 h 6858000"/>
              <a:gd name="connsiteX530" fmla="*/ 6937703 w 7467600"/>
              <a:gd name="connsiteY530" fmla="*/ 2321981 h 6858000"/>
              <a:gd name="connsiteX531" fmla="*/ 6591670 w 7467600"/>
              <a:gd name="connsiteY531" fmla="*/ 1988277 h 6858000"/>
              <a:gd name="connsiteX532" fmla="*/ 5798671 w 7467600"/>
              <a:gd name="connsiteY532" fmla="*/ 1981601 h 6858000"/>
              <a:gd name="connsiteX533" fmla="*/ 5754709 w 7467600"/>
              <a:gd name="connsiteY533" fmla="*/ 2071454 h 6858000"/>
              <a:gd name="connsiteX534" fmla="*/ 5763044 w 7467600"/>
              <a:gd name="connsiteY534" fmla="*/ 2842206 h 6858000"/>
              <a:gd name="connsiteX535" fmla="*/ 5764974 w 7467600"/>
              <a:gd name="connsiteY535" fmla="*/ 2799609 h 6858000"/>
              <a:gd name="connsiteX536" fmla="*/ 5767665 w 7467600"/>
              <a:gd name="connsiteY536" fmla="*/ 2666409 h 6858000"/>
              <a:gd name="connsiteX537" fmla="*/ 5763055 w 7467600"/>
              <a:gd name="connsiteY537" fmla="*/ 2579705 h 6858000"/>
              <a:gd name="connsiteX538" fmla="*/ 5758079 w 7467600"/>
              <a:gd name="connsiteY538" fmla="*/ 2492508 h 6858000"/>
              <a:gd name="connsiteX539" fmla="*/ 5779325 w 7467600"/>
              <a:gd name="connsiteY539" fmla="*/ 2197069 h 6858000"/>
              <a:gd name="connsiteX540" fmla="*/ 5798671 w 7467600"/>
              <a:gd name="connsiteY540" fmla="*/ 1981601 h 6858000"/>
              <a:gd name="connsiteX541" fmla="*/ 5829202 w 7467600"/>
              <a:gd name="connsiteY541" fmla="*/ 1971679 h 6858000"/>
              <a:gd name="connsiteX542" fmla="*/ 5809558 w 7467600"/>
              <a:gd name="connsiteY542" fmla="*/ 2198043 h 6858000"/>
              <a:gd name="connsiteX543" fmla="*/ 5788653 w 7467600"/>
              <a:gd name="connsiteY543" fmla="*/ 2489430 h 6858000"/>
              <a:gd name="connsiteX544" fmla="*/ 5793439 w 7467600"/>
              <a:gd name="connsiteY544" fmla="*/ 2575235 h 6858000"/>
              <a:gd name="connsiteX545" fmla="*/ 5796837 w 7467600"/>
              <a:gd name="connsiteY545" fmla="*/ 2637633 h 6858000"/>
              <a:gd name="connsiteX546" fmla="*/ 5818614 w 7467600"/>
              <a:gd name="connsiteY546" fmla="*/ 2473055 h 6858000"/>
              <a:gd name="connsiteX547" fmla="*/ 5829202 w 7467600"/>
              <a:gd name="connsiteY547" fmla="*/ 1971679 h 6858000"/>
              <a:gd name="connsiteX548" fmla="*/ 5911389 w 7467600"/>
              <a:gd name="connsiteY548" fmla="*/ 1898371 h 6858000"/>
              <a:gd name="connsiteX549" fmla="*/ 6237627 w 7467600"/>
              <a:gd name="connsiteY549" fmla="*/ 2231921 h 6858000"/>
              <a:gd name="connsiteX550" fmla="*/ 5911389 w 7467600"/>
              <a:gd name="connsiteY550" fmla="*/ 1898371 h 6858000"/>
              <a:gd name="connsiteX551" fmla="*/ 6944437 w 7467600"/>
              <a:gd name="connsiteY551" fmla="*/ 1575402 h 6858000"/>
              <a:gd name="connsiteX552" fmla="*/ 6304730 w 7467600"/>
              <a:gd name="connsiteY552" fmla="*/ 1766654 h 6858000"/>
              <a:gd name="connsiteX553" fmla="*/ 6944437 w 7467600"/>
              <a:gd name="connsiteY553" fmla="*/ 1575402 h 6858000"/>
              <a:gd name="connsiteX554" fmla="*/ 7019523 w 7467600"/>
              <a:gd name="connsiteY554" fmla="*/ 1519450 h 6858000"/>
              <a:gd name="connsiteX555" fmla="*/ 6298091 w 7467600"/>
              <a:gd name="connsiteY555" fmla="*/ 1737122 h 6858000"/>
              <a:gd name="connsiteX556" fmla="*/ 7019523 w 7467600"/>
              <a:gd name="connsiteY556" fmla="*/ 1519450 h 6858000"/>
              <a:gd name="connsiteX557" fmla="*/ 2399523 w 7467600"/>
              <a:gd name="connsiteY557" fmla="*/ 1428234 h 6858000"/>
              <a:gd name="connsiteX558" fmla="*/ 2224982 w 7467600"/>
              <a:gd name="connsiteY558" fmla="*/ 1826201 h 6858000"/>
              <a:gd name="connsiteX559" fmla="*/ 2096099 w 7467600"/>
              <a:gd name="connsiteY559" fmla="*/ 2345900 h 6858000"/>
              <a:gd name="connsiteX560" fmla="*/ 2283317 w 7467600"/>
              <a:gd name="connsiteY560" fmla="*/ 1796925 h 6858000"/>
              <a:gd name="connsiteX561" fmla="*/ 2399523 w 7467600"/>
              <a:gd name="connsiteY561" fmla="*/ 1428234 h 6858000"/>
              <a:gd name="connsiteX562" fmla="*/ 2448558 w 7467600"/>
              <a:gd name="connsiteY562" fmla="*/ 1373435 h 6858000"/>
              <a:gd name="connsiteX563" fmla="*/ 2312521 w 7467600"/>
              <a:gd name="connsiteY563" fmla="*/ 1806140 h 6858000"/>
              <a:gd name="connsiteX564" fmla="*/ 2127533 w 7467600"/>
              <a:gd name="connsiteY564" fmla="*/ 2348380 h 6858000"/>
              <a:gd name="connsiteX565" fmla="*/ 2358080 w 7467600"/>
              <a:gd name="connsiteY565" fmla="*/ 1866134 h 6858000"/>
              <a:gd name="connsiteX566" fmla="*/ 2407436 w 7467600"/>
              <a:gd name="connsiteY566" fmla="*/ 1651070 h 6858000"/>
              <a:gd name="connsiteX567" fmla="*/ 2448558 w 7467600"/>
              <a:gd name="connsiteY567" fmla="*/ 1373435 h 6858000"/>
              <a:gd name="connsiteX568" fmla="*/ 278707 w 7467600"/>
              <a:gd name="connsiteY568" fmla="*/ 1352270 h 6858000"/>
              <a:gd name="connsiteX569" fmla="*/ 321570 w 7467600"/>
              <a:gd name="connsiteY569" fmla="*/ 1861610 h 6858000"/>
              <a:gd name="connsiteX570" fmla="*/ 294281 w 7467600"/>
              <a:gd name="connsiteY570" fmla="*/ 1440658 h 6858000"/>
              <a:gd name="connsiteX571" fmla="*/ 278707 w 7467600"/>
              <a:gd name="connsiteY571" fmla="*/ 1352270 h 6858000"/>
              <a:gd name="connsiteX572" fmla="*/ 1423821 w 7467600"/>
              <a:gd name="connsiteY572" fmla="*/ 1351958 h 6858000"/>
              <a:gd name="connsiteX573" fmla="*/ 1638521 w 7467600"/>
              <a:gd name="connsiteY573" fmla="*/ 1908470 h 6858000"/>
              <a:gd name="connsiteX574" fmla="*/ 1754199 w 7467600"/>
              <a:gd name="connsiteY574" fmla="*/ 2149284 h 6858000"/>
              <a:gd name="connsiteX575" fmla="*/ 1908359 w 7467600"/>
              <a:gd name="connsiteY575" fmla="*/ 2364988 h 6858000"/>
              <a:gd name="connsiteX576" fmla="*/ 1647661 w 7467600"/>
              <a:gd name="connsiteY576" fmla="*/ 1825945 h 6858000"/>
              <a:gd name="connsiteX577" fmla="*/ 1423821 w 7467600"/>
              <a:gd name="connsiteY577" fmla="*/ 1351958 h 6858000"/>
              <a:gd name="connsiteX578" fmla="*/ 1431890 w 7467600"/>
              <a:gd name="connsiteY578" fmla="*/ 1306475 h 6858000"/>
              <a:gd name="connsiteX579" fmla="*/ 1507597 w 7467600"/>
              <a:gd name="connsiteY579" fmla="*/ 1446132 h 6858000"/>
              <a:gd name="connsiteX580" fmla="*/ 1674586 w 7467600"/>
              <a:gd name="connsiteY580" fmla="*/ 1813832 h 6858000"/>
              <a:gd name="connsiteX581" fmla="*/ 1815950 w 7467600"/>
              <a:gd name="connsiteY581" fmla="*/ 2128564 h 6858000"/>
              <a:gd name="connsiteX582" fmla="*/ 1984242 w 7467600"/>
              <a:gd name="connsiteY582" fmla="*/ 2430829 h 6858000"/>
              <a:gd name="connsiteX583" fmla="*/ 2014023 w 7467600"/>
              <a:gd name="connsiteY583" fmla="*/ 2450995 h 6858000"/>
              <a:gd name="connsiteX584" fmla="*/ 1747337 w 7467600"/>
              <a:gd name="connsiteY584" fmla="*/ 1855264 h 6858000"/>
              <a:gd name="connsiteX585" fmla="*/ 1533749 w 7467600"/>
              <a:gd name="connsiteY585" fmla="*/ 1478656 h 6858000"/>
              <a:gd name="connsiteX586" fmla="*/ 1431890 w 7467600"/>
              <a:gd name="connsiteY586" fmla="*/ 1306475 h 6858000"/>
              <a:gd name="connsiteX587" fmla="*/ 5052692 w 7467600"/>
              <a:gd name="connsiteY587" fmla="*/ 1292994 h 6858000"/>
              <a:gd name="connsiteX588" fmla="*/ 5200661 w 7467600"/>
              <a:gd name="connsiteY588" fmla="*/ 1635186 h 6858000"/>
              <a:gd name="connsiteX589" fmla="*/ 5297138 w 7467600"/>
              <a:gd name="connsiteY589" fmla="*/ 1906351 h 6858000"/>
              <a:gd name="connsiteX590" fmla="*/ 5052692 w 7467600"/>
              <a:gd name="connsiteY590" fmla="*/ 1292994 h 6858000"/>
              <a:gd name="connsiteX591" fmla="*/ 5009948 w 7467600"/>
              <a:gd name="connsiteY591" fmla="*/ 1273619 h 6858000"/>
              <a:gd name="connsiteX592" fmla="*/ 5121777 w 7467600"/>
              <a:gd name="connsiteY592" fmla="*/ 1654213 h 6858000"/>
              <a:gd name="connsiteX593" fmla="*/ 5293545 w 7467600"/>
              <a:gd name="connsiteY593" fmla="*/ 2072247 h 6858000"/>
              <a:gd name="connsiteX594" fmla="*/ 5294042 w 7467600"/>
              <a:gd name="connsiteY594" fmla="*/ 2065019 h 6858000"/>
              <a:gd name="connsiteX595" fmla="*/ 5171936 w 7467600"/>
              <a:gd name="connsiteY595" fmla="*/ 1647613 h 6858000"/>
              <a:gd name="connsiteX596" fmla="*/ 5009948 w 7467600"/>
              <a:gd name="connsiteY596" fmla="*/ 1273619 h 6858000"/>
              <a:gd name="connsiteX597" fmla="*/ 655236 w 7467600"/>
              <a:gd name="connsiteY597" fmla="*/ 1268632 h 6858000"/>
              <a:gd name="connsiteX598" fmla="*/ 839521 w 7467600"/>
              <a:gd name="connsiteY598" fmla="*/ 1685315 h 6858000"/>
              <a:gd name="connsiteX599" fmla="*/ 1109416 w 7467600"/>
              <a:gd name="connsiteY599" fmla="*/ 2061663 h 6858000"/>
              <a:gd name="connsiteX600" fmla="*/ 1298300 w 7467600"/>
              <a:gd name="connsiteY600" fmla="*/ 2247742 h 6858000"/>
              <a:gd name="connsiteX601" fmla="*/ 1125871 w 7467600"/>
              <a:gd name="connsiteY601" fmla="*/ 1989513 h 6858000"/>
              <a:gd name="connsiteX602" fmla="*/ 981574 w 7467600"/>
              <a:gd name="connsiteY602" fmla="*/ 1783157 h 6858000"/>
              <a:gd name="connsiteX603" fmla="*/ 922198 w 7467600"/>
              <a:gd name="connsiteY603" fmla="*/ 1677437 h 6858000"/>
              <a:gd name="connsiteX604" fmla="*/ 869293 w 7467600"/>
              <a:gd name="connsiteY604" fmla="*/ 1583214 h 6858000"/>
              <a:gd name="connsiteX605" fmla="*/ 751431 w 7467600"/>
              <a:gd name="connsiteY605" fmla="*/ 1405731 h 6858000"/>
              <a:gd name="connsiteX606" fmla="*/ 655236 w 7467600"/>
              <a:gd name="connsiteY606" fmla="*/ 1268632 h 6858000"/>
              <a:gd name="connsiteX607" fmla="*/ 6516292 w 7467600"/>
              <a:gd name="connsiteY607" fmla="*/ 1263064 h 6858000"/>
              <a:gd name="connsiteX608" fmla="*/ 5736320 w 7467600"/>
              <a:gd name="connsiteY608" fmla="*/ 1501803 h 6858000"/>
              <a:gd name="connsiteX609" fmla="*/ 6516292 w 7467600"/>
              <a:gd name="connsiteY609" fmla="*/ 1263064 h 6858000"/>
              <a:gd name="connsiteX610" fmla="*/ 291466 w 7467600"/>
              <a:gd name="connsiteY610" fmla="*/ 1250369 h 6858000"/>
              <a:gd name="connsiteX611" fmla="*/ 323180 w 7467600"/>
              <a:gd name="connsiteY611" fmla="*/ 1435283 h 6858000"/>
              <a:gd name="connsiteX612" fmla="*/ 349381 w 7467600"/>
              <a:gd name="connsiteY612" fmla="*/ 1875041 h 6858000"/>
              <a:gd name="connsiteX613" fmla="*/ 374363 w 7467600"/>
              <a:gd name="connsiteY613" fmla="*/ 1506494 h 6858000"/>
              <a:gd name="connsiteX614" fmla="*/ 302168 w 7467600"/>
              <a:gd name="connsiteY614" fmla="*/ 1274495 h 6858000"/>
              <a:gd name="connsiteX615" fmla="*/ 291466 w 7467600"/>
              <a:gd name="connsiteY615" fmla="*/ 1250369 h 6858000"/>
              <a:gd name="connsiteX616" fmla="*/ 678222 w 7467600"/>
              <a:gd name="connsiteY616" fmla="*/ 1248670 h 6858000"/>
              <a:gd name="connsiteX617" fmla="*/ 775536 w 7467600"/>
              <a:gd name="connsiteY617" fmla="*/ 1388015 h 6858000"/>
              <a:gd name="connsiteX618" fmla="*/ 894529 w 7467600"/>
              <a:gd name="connsiteY618" fmla="*/ 1567739 h 6858000"/>
              <a:gd name="connsiteX619" fmla="*/ 948000 w 7467600"/>
              <a:gd name="connsiteY619" fmla="*/ 1663088 h 6858000"/>
              <a:gd name="connsiteX620" fmla="*/ 1006812 w 7467600"/>
              <a:gd name="connsiteY620" fmla="*/ 1767683 h 6858000"/>
              <a:gd name="connsiteX621" fmla="*/ 1149133 w 7467600"/>
              <a:gd name="connsiteY621" fmla="*/ 1971513 h 6858000"/>
              <a:gd name="connsiteX622" fmla="*/ 1333952 w 7467600"/>
              <a:gd name="connsiteY622" fmla="*/ 2251620 h 6858000"/>
              <a:gd name="connsiteX623" fmla="*/ 1337329 w 7467600"/>
              <a:gd name="connsiteY623" fmla="*/ 2258350 h 6858000"/>
              <a:gd name="connsiteX624" fmla="*/ 1014726 w 7467600"/>
              <a:gd name="connsiteY624" fmla="*/ 1615556 h 6858000"/>
              <a:gd name="connsiteX625" fmla="*/ 678222 w 7467600"/>
              <a:gd name="connsiteY625" fmla="*/ 1248670 h 6858000"/>
              <a:gd name="connsiteX626" fmla="*/ 6691602 w 7467600"/>
              <a:gd name="connsiteY626" fmla="*/ 1140573 h 6858000"/>
              <a:gd name="connsiteX627" fmla="*/ 6571100 w 7467600"/>
              <a:gd name="connsiteY627" fmla="*/ 1183662 h 6858000"/>
              <a:gd name="connsiteX628" fmla="*/ 6241687 w 7467600"/>
              <a:gd name="connsiteY628" fmla="*/ 1257600 h 6858000"/>
              <a:gd name="connsiteX629" fmla="*/ 5693009 w 7467600"/>
              <a:gd name="connsiteY629" fmla="*/ 1478256 h 6858000"/>
              <a:gd name="connsiteX630" fmla="*/ 6548420 w 7467600"/>
              <a:gd name="connsiteY630" fmla="*/ 1214599 h 6858000"/>
              <a:gd name="connsiteX631" fmla="*/ 6605473 w 7467600"/>
              <a:gd name="connsiteY631" fmla="*/ 1184686 h 6858000"/>
              <a:gd name="connsiteX632" fmla="*/ 6691602 w 7467600"/>
              <a:gd name="connsiteY632" fmla="*/ 1140573 h 6858000"/>
              <a:gd name="connsiteX633" fmla="*/ 4002475 w 7467600"/>
              <a:gd name="connsiteY633" fmla="*/ 1037802 h 6858000"/>
              <a:gd name="connsiteX634" fmla="*/ 4000324 w 7467600"/>
              <a:gd name="connsiteY634" fmla="*/ 1039362 h 6858000"/>
              <a:gd name="connsiteX635" fmla="*/ 4002862 w 7467600"/>
              <a:gd name="connsiteY635" fmla="*/ 1042866 h 6858000"/>
              <a:gd name="connsiteX636" fmla="*/ 4002475 w 7467600"/>
              <a:gd name="connsiteY636" fmla="*/ 1037802 h 6858000"/>
              <a:gd name="connsiteX637" fmla="*/ 506322 w 7467600"/>
              <a:gd name="connsiteY637" fmla="*/ 1020997 h 6858000"/>
              <a:gd name="connsiteX638" fmla="*/ 533068 w 7467600"/>
              <a:gd name="connsiteY638" fmla="*/ 1029409 h 6858000"/>
              <a:gd name="connsiteX639" fmla="*/ 1232525 w 7467600"/>
              <a:gd name="connsiteY639" fmla="*/ 1804675 h 6858000"/>
              <a:gd name="connsiteX640" fmla="*/ 1388858 w 7467600"/>
              <a:gd name="connsiteY640" fmla="*/ 2368011 h 6858000"/>
              <a:gd name="connsiteX641" fmla="*/ 1384098 w 7467600"/>
              <a:gd name="connsiteY641" fmla="*/ 2378125 h 6858000"/>
              <a:gd name="connsiteX642" fmla="*/ 1425393 w 7467600"/>
              <a:gd name="connsiteY642" fmla="*/ 2589124 h 6858000"/>
              <a:gd name="connsiteX643" fmla="*/ 1424001 w 7467600"/>
              <a:gd name="connsiteY643" fmla="*/ 2597541 h 6858000"/>
              <a:gd name="connsiteX644" fmla="*/ 2152729 w 7467600"/>
              <a:gd name="connsiteY644" fmla="*/ 2864487 h 6858000"/>
              <a:gd name="connsiteX645" fmla="*/ 2020609 w 7467600"/>
              <a:gd name="connsiteY645" fmla="*/ 2539671 h 6858000"/>
              <a:gd name="connsiteX646" fmla="*/ 2018920 w 7467600"/>
              <a:gd name="connsiteY646" fmla="*/ 2536309 h 6858000"/>
              <a:gd name="connsiteX647" fmla="*/ 1342441 w 7467600"/>
              <a:gd name="connsiteY647" fmla="*/ 1173017 h 6858000"/>
              <a:gd name="connsiteX648" fmla="*/ 1367925 w 7467600"/>
              <a:gd name="connsiteY648" fmla="*/ 1135648 h 6858000"/>
              <a:gd name="connsiteX649" fmla="*/ 1771401 w 7467600"/>
              <a:gd name="connsiteY649" fmla="*/ 1806673 h 6858000"/>
              <a:gd name="connsiteX650" fmla="*/ 1972385 w 7467600"/>
              <a:gd name="connsiteY650" fmla="*/ 2198735 h 6858000"/>
              <a:gd name="connsiteX651" fmla="*/ 2040892 w 7467600"/>
              <a:gd name="connsiteY651" fmla="*/ 2405205 h 6858000"/>
              <a:gd name="connsiteX652" fmla="*/ 2131689 w 7467600"/>
              <a:gd name="connsiteY652" fmla="*/ 1936926 h 6858000"/>
              <a:gd name="connsiteX653" fmla="*/ 2454820 w 7467600"/>
              <a:gd name="connsiteY653" fmla="*/ 1248808 h 6858000"/>
              <a:gd name="connsiteX654" fmla="*/ 2492512 w 7467600"/>
              <a:gd name="connsiteY654" fmla="*/ 1302920 h 6858000"/>
              <a:gd name="connsiteX655" fmla="*/ 2081216 w 7467600"/>
              <a:gd name="connsiteY655" fmla="*/ 2527513 h 6858000"/>
              <a:gd name="connsiteX656" fmla="*/ 2081211 w 7467600"/>
              <a:gd name="connsiteY656" fmla="*/ 2528916 h 6858000"/>
              <a:gd name="connsiteX657" fmla="*/ 2199067 w 7467600"/>
              <a:gd name="connsiteY657" fmla="*/ 2884061 h 6858000"/>
              <a:gd name="connsiteX658" fmla="*/ 3192586 w 7467600"/>
              <a:gd name="connsiteY658" fmla="*/ 3411496 h 6858000"/>
              <a:gd name="connsiteX659" fmla="*/ 3182620 w 7467600"/>
              <a:gd name="connsiteY659" fmla="*/ 3483279 h 6858000"/>
              <a:gd name="connsiteX660" fmla="*/ 2435119 w 7467600"/>
              <a:gd name="connsiteY660" fmla="*/ 3080173 h 6858000"/>
              <a:gd name="connsiteX661" fmla="*/ 2410152 w 7467600"/>
              <a:gd name="connsiteY661" fmla="*/ 3063751 h 6858000"/>
              <a:gd name="connsiteX662" fmla="*/ 2408099 w 7467600"/>
              <a:gd name="connsiteY662" fmla="*/ 3064403 h 6858000"/>
              <a:gd name="connsiteX663" fmla="*/ 2407218 w 7467600"/>
              <a:gd name="connsiteY663" fmla="*/ 3070324 h 6858000"/>
              <a:gd name="connsiteX664" fmla="*/ 2380138 w 7467600"/>
              <a:gd name="connsiteY664" fmla="*/ 3099341 h 6858000"/>
              <a:gd name="connsiteX665" fmla="*/ 1765923 w 7467600"/>
              <a:gd name="connsiteY665" fmla="*/ 3581043 h 6858000"/>
              <a:gd name="connsiteX666" fmla="*/ 1702258 w 7467600"/>
              <a:gd name="connsiteY666" fmla="*/ 3612286 h 6858000"/>
              <a:gd name="connsiteX667" fmla="*/ 1538370 w 7467600"/>
              <a:gd name="connsiteY667" fmla="*/ 3811804 h 6858000"/>
              <a:gd name="connsiteX668" fmla="*/ 542867 w 7467600"/>
              <a:gd name="connsiteY668" fmla="*/ 4944092 h 6858000"/>
              <a:gd name="connsiteX669" fmla="*/ 515800 w 7467600"/>
              <a:gd name="connsiteY669" fmla="*/ 4862180 h 6858000"/>
              <a:gd name="connsiteX670" fmla="*/ 909145 w 7467600"/>
              <a:gd name="connsiteY670" fmla="*/ 4199225 h 6858000"/>
              <a:gd name="connsiteX671" fmla="*/ 1214067 w 7467600"/>
              <a:gd name="connsiteY671" fmla="*/ 3908561 h 6858000"/>
              <a:gd name="connsiteX672" fmla="*/ 640967 w 7467600"/>
              <a:gd name="connsiteY672" fmla="*/ 4105601 h 6858000"/>
              <a:gd name="connsiteX673" fmla="*/ 112563 w 7467600"/>
              <a:gd name="connsiteY673" fmla="*/ 4396952 h 6858000"/>
              <a:gd name="connsiteX674" fmla="*/ 0 w 7467600"/>
              <a:gd name="connsiteY674" fmla="*/ 4466006 h 6858000"/>
              <a:gd name="connsiteX675" fmla="*/ 0 w 7467600"/>
              <a:gd name="connsiteY675" fmla="*/ 4233763 h 6858000"/>
              <a:gd name="connsiteX676" fmla="*/ 36881 w 7467600"/>
              <a:gd name="connsiteY676" fmla="*/ 4200118 h 6858000"/>
              <a:gd name="connsiteX677" fmla="*/ 910534 w 7467600"/>
              <a:gd name="connsiteY677" fmla="*/ 3629753 h 6858000"/>
              <a:gd name="connsiteX678" fmla="*/ 1578717 w 7467600"/>
              <a:gd name="connsiteY678" fmla="*/ 3575982 h 6858000"/>
              <a:gd name="connsiteX679" fmla="*/ 2338780 w 7467600"/>
              <a:gd name="connsiteY679" fmla="*/ 3033725 h 6858000"/>
              <a:gd name="connsiteX680" fmla="*/ 1807991 w 7467600"/>
              <a:gd name="connsiteY680" fmla="*/ 2807184 h 6858000"/>
              <a:gd name="connsiteX681" fmla="*/ 1416358 w 7467600"/>
              <a:gd name="connsiteY681" fmla="*/ 3112571 h 6858000"/>
              <a:gd name="connsiteX682" fmla="*/ 939066 w 7467600"/>
              <a:gd name="connsiteY682" fmla="*/ 3378798 h 6858000"/>
              <a:gd name="connsiteX683" fmla="*/ 115099 w 7467600"/>
              <a:gd name="connsiteY683" fmla="*/ 3607650 h 6858000"/>
              <a:gd name="connsiteX684" fmla="*/ 97284 w 7467600"/>
              <a:gd name="connsiteY684" fmla="*/ 3520393 h 6858000"/>
              <a:gd name="connsiteX685" fmla="*/ 922050 w 7467600"/>
              <a:gd name="connsiteY685" fmla="*/ 3074867 h 6858000"/>
              <a:gd name="connsiteX686" fmla="*/ 1405265 w 7467600"/>
              <a:gd name="connsiteY686" fmla="*/ 3016319 h 6858000"/>
              <a:gd name="connsiteX687" fmla="*/ 1407512 w 7467600"/>
              <a:gd name="connsiteY687" fmla="*/ 3018001 h 6858000"/>
              <a:gd name="connsiteX688" fmla="*/ 1726266 w 7467600"/>
              <a:gd name="connsiteY688" fmla="*/ 2777274 h 6858000"/>
              <a:gd name="connsiteX689" fmla="*/ 625390 w 7467600"/>
              <a:gd name="connsiteY689" fmla="*/ 2514541 h 6858000"/>
              <a:gd name="connsiteX690" fmla="*/ 619799 w 7467600"/>
              <a:gd name="connsiteY690" fmla="*/ 2527180 h 6858000"/>
              <a:gd name="connsiteX691" fmla="*/ 310030 w 7467600"/>
              <a:gd name="connsiteY691" fmla="*/ 2771818 h 6858000"/>
              <a:gd name="connsiteX692" fmla="*/ 173877 w 7467600"/>
              <a:gd name="connsiteY692" fmla="*/ 2937056 h 6858000"/>
              <a:gd name="connsiteX693" fmla="*/ 77889 w 7467600"/>
              <a:gd name="connsiteY693" fmla="*/ 3138440 h 6858000"/>
              <a:gd name="connsiteX694" fmla="*/ 0 w 7467600"/>
              <a:gd name="connsiteY694" fmla="*/ 3271395 h 6858000"/>
              <a:gd name="connsiteX695" fmla="*/ 0 w 7467600"/>
              <a:gd name="connsiteY695" fmla="*/ 3153002 h 6858000"/>
              <a:gd name="connsiteX696" fmla="*/ 2386 w 7467600"/>
              <a:gd name="connsiteY696" fmla="*/ 3149203 h 6858000"/>
              <a:gd name="connsiteX697" fmla="*/ 89753 w 7467600"/>
              <a:gd name="connsiteY697" fmla="*/ 2987702 h 6858000"/>
              <a:gd name="connsiteX698" fmla="*/ 76869 w 7467600"/>
              <a:gd name="connsiteY698" fmla="*/ 3005404 h 6858000"/>
              <a:gd name="connsiteX699" fmla="*/ 32049 w 7467600"/>
              <a:gd name="connsiteY699" fmla="*/ 3065814 h 6858000"/>
              <a:gd name="connsiteX700" fmla="*/ 0 w 7467600"/>
              <a:gd name="connsiteY700" fmla="*/ 3108744 h 6858000"/>
              <a:gd name="connsiteX701" fmla="*/ 0 w 7467600"/>
              <a:gd name="connsiteY701" fmla="*/ 3058059 h 6858000"/>
              <a:gd name="connsiteX702" fmla="*/ 7610 w 7467600"/>
              <a:gd name="connsiteY702" fmla="*/ 3047889 h 6858000"/>
              <a:gd name="connsiteX703" fmla="*/ 52419 w 7467600"/>
              <a:gd name="connsiteY703" fmla="*/ 2987479 h 6858000"/>
              <a:gd name="connsiteX704" fmla="*/ 59142 w 7467600"/>
              <a:gd name="connsiteY704" fmla="*/ 2978488 h 6858000"/>
              <a:gd name="connsiteX705" fmla="*/ 0 w 7467600"/>
              <a:gd name="connsiteY705" fmla="*/ 3015334 h 6858000"/>
              <a:gd name="connsiteX706" fmla="*/ 0 w 7467600"/>
              <a:gd name="connsiteY706" fmla="*/ 2914286 h 6858000"/>
              <a:gd name="connsiteX707" fmla="*/ 36383 w 7467600"/>
              <a:gd name="connsiteY707" fmla="*/ 2901128 h 6858000"/>
              <a:gd name="connsiteX708" fmla="*/ 156329 w 7467600"/>
              <a:gd name="connsiteY708" fmla="*/ 2840533 h 6858000"/>
              <a:gd name="connsiteX709" fmla="*/ 358355 w 7467600"/>
              <a:gd name="connsiteY709" fmla="*/ 2620471 h 6858000"/>
              <a:gd name="connsiteX710" fmla="*/ 510577 w 7467600"/>
              <a:gd name="connsiteY710" fmla="*/ 2501244 h 6858000"/>
              <a:gd name="connsiteX711" fmla="*/ 211967 w 7467600"/>
              <a:gd name="connsiteY711" fmla="*/ 2479171 h 6858000"/>
              <a:gd name="connsiteX712" fmla="*/ 0 w 7467600"/>
              <a:gd name="connsiteY712" fmla="*/ 2476398 h 6858000"/>
              <a:gd name="connsiteX713" fmla="*/ 0 w 7467600"/>
              <a:gd name="connsiteY713" fmla="*/ 2389189 h 6858000"/>
              <a:gd name="connsiteX714" fmla="*/ 103062 w 7467600"/>
              <a:gd name="connsiteY714" fmla="*/ 2389518 h 6858000"/>
              <a:gd name="connsiteX715" fmla="*/ 510734 w 7467600"/>
              <a:gd name="connsiteY715" fmla="*/ 2416201 h 6858000"/>
              <a:gd name="connsiteX716" fmla="*/ 279257 w 7467600"/>
              <a:gd name="connsiteY716" fmla="*/ 2092102 h 6858000"/>
              <a:gd name="connsiteX717" fmla="*/ 65265 w 7467600"/>
              <a:gd name="connsiteY717" fmla="*/ 2006049 h 6858000"/>
              <a:gd name="connsiteX718" fmla="*/ 0 w 7467600"/>
              <a:gd name="connsiteY718" fmla="*/ 1982532 h 6858000"/>
              <a:gd name="connsiteX719" fmla="*/ 0 w 7467600"/>
              <a:gd name="connsiteY719" fmla="*/ 1912789 h 6858000"/>
              <a:gd name="connsiteX720" fmla="*/ 97460 w 7467600"/>
              <a:gd name="connsiteY720" fmla="*/ 1953725 h 6858000"/>
              <a:gd name="connsiteX721" fmla="*/ 221272 w 7467600"/>
              <a:gd name="connsiteY721" fmla="*/ 1980766 h 6858000"/>
              <a:gd name="connsiteX722" fmla="*/ 116765 w 7467600"/>
              <a:gd name="connsiteY722" fmla="*/ 1911033 h 6858000"/>
              <a:gd name="connsiteX723" fmla="*/ 16405 w 7467600"/>
              <a:gd name="connsiteY723" fmla="*/ 1803412 h 6858000"/>
              <a:gd name="connsiteX724" fmla="*/ 0 w 7467600"/>
              <a:gd name="connsiteY724" fmla="*/ 1784777 h 6858000"/>
              <a:gd name="connsiteX725" fmla="*/ 0 w 7467600"/>
              <a:gd name="connsiteY725" fmla="*/ 1740082 h 6858000"/>
              <a:gd name="connsiteX726" fmla="*/ 39394 w 7467600"/>
              <a:gd name="connsiteY726" fmla="*/ 1784856 h 6858000"/>
              <a:gd name="connsiteX727" fmla="*/ 135813 w 7467600"/>
              <a:gd name="connsiteY727" fmla="*/ 1888838 h 6858000"/>
              <a:gd name="connsiteX728" fmla="*/ 242575 w 7467600"/>
              <a:gd name="connsiteY728" fmla="*/ 1958841 h 6858000"/>
              <a:gd name="connsiteX729" fmla="*/ 82197 w 7467600"/>
              <a:gd name="connsiteY729" fmla="*/ 1754826 h 6858000"/>
              <a:gd name="connsiteX730" fmla="*/ 0 w 7467600"/>
              <a:gd name="connsiteY730" fmla="*/ 1679650 h 6858000"/>
              <a:gd name="connsiteX731" fmla="*/ 0 w 7467600"/>
              <a:gd name="connsiteY731" fmla="*/ 1602463 h 6858000"/>
              <a:gd name="connsiteX732" fmla="*/ 84689 w 7467600"/>
              <a:gd name="connsiteY732" fmla="*/ 1677442 h 6858000"/>
              <a:gd name="connsiteX733" fmla="*/ 298437 w 7467600"/>
              <a:gd name="connsiteY733" fmla="*/ 1968019 h 6858000"/>
              <a:gd name="connsiteX734" fmla="*/ 227269 w 7467600"/>
              <a:gd name="connsiteY734" fmla="*/ 1114064 h 6858000"/>
              <a:gd name="connsiteX735" fmla="*/ 248003 w 7467600"/>
              <a:gd name="connsiteY735" fmla="*/ 1089613 h 6858000"/>
              <a:gd name="connsiteX736" fmla="*/ 427020 w 7467600"/>
              <a:gd name="connsiteY736" fmla="*/ 1619803 h 6858000"/>
              <a:gd name="connsiteX737" fmla="*/ 340345 w 7467600"/>
              <a:gd name="connsiteY737" fmla="*/ 2027739 h 6858000"/>
              <a:gd name="connsiteX738" fmla="*/ 360865 w 7467600"/>
              <a:gd name="connsiteY738" fmla="*/ 2044827 h 6858000"/>
              <a:gd name="connsiteX739" fmla="*/ 560414 w 7467600"/>
              <a:gd name="connsiteY739" fmla="*/ 2421457 h 6858000"/>
              <a:gd name="connsiteX740" fmla="*/ 1359703 w 7467600"/>
              <a:gd name="connsiteY740" fmla="*/ 2578554 h 6858000"/>
              <a:gd name="connsiteX741" fmla="*/ 1359422 w 7467600"/>
              <a:gd name="connsiteY741" fmla="*/ 2577994 h 6858000"/>
              <a:gd name="connsiteX742" fmla="*/ 828701 w 7467600"/>
              <a:gd name="connsiteY742" fmla="*/ 1839520 h 6858000"/>
              <a:gd name="connsiteX743" fmla="*/ 494427 w 7467600"/>
              <a:gd name="connsiteY743" fmla="*/ 1092333 h 6858000"/>
              <a:gd name="connsiteX744" fmla="*/ 506322 w 7467600"/>
              <a:gd name="connsiteY744" fmla="*/ 1020997 h 6858000"/>
              <a:gd name="connsiteX745" fmla="*/ 4570198 w 7467600"/>
              <a:gd name="connsiteY745" fmla="*/ 978081 h 6858000"/>
              <a:gd name="connsiteX746" fmla="*/ 4523691 w 7467600"/>
              <a:gd name="connsiteY746" fmla="*/ 1127776 h 6858000"/>
              <a:gd name="connsiteX747" fmla="*/ 4509875 w 7467600"/>
              <a:gd name="connsiteY747" fmla="*/ 1167552 h 6858000"/>
              <a:gd name="connsiteX748" fmla="*/ 4478168 w 7467600"/>
              <a:gd name="connsiteY748" fmla="*/ 1260735 h 6858000"/>
              <a:gd name="connsiteX749" fmla="*/ 4409309 w 7467600"/>
              <a:gd name="connsiteY749" fmla="*/ 1666996 h 6858000"/>
              <a:gd name="connsiteX750" fmla="*/ 4370031 w 7467600"/>
              <a:gd name="connsiteY750" fmla="*/ 1955666 h 6858000"/>
              <a:gd name="connsiteX751" fmla="*/ 4570198 w 7467600"/>
              <a:gd name="connsiteY751" fmla="*/ 978081 h 6858000"/>
              <a:gd name="connsiteX752" fmla="*/ 4557898 w 7467600"/>
              <a:gd name="connsiteY752" fmla="*/ 900011 h 6858000"/>
              <a:gd name="connsiteX753" fmla="*/ 4344840 w 7467600"/>
              <a:gd name="connsiteY753" fmla="*/ 1922038 h 6858000"/>
              <a:gd name="connsiteX754" fmla="*/ 4378710 w 7467600"/>
              <a:gd name="connsiteY754" fmla="*/ 1665516 h 6858000"/>
              <a:gd name="connsiteX755" fmla="*/ 4448798 w 7467600"/>
              <a:gd name="connsiteY755" fmla="*/ 1253024 h 6858000"/>
              <a:gd name="connsiteX756" fmla="*/ 4480315 w 7467600"/>
              <a:gd name="connsiteY756" fmla="*/ 1158454 h 6858000"/>
              <a:gd name="connsiteX757" fmla="*/ 4494133 w 7467600"/>
              <a:gd name="connsiteY757" fmla="*/ 1118676 h 6858000"/>
              <a:gd name="connsiteX758" fmla="*/ 4557898 w 7467600"/>
              <a:gd name="connsiteY758" fmla="*/ 900011 h 6858000"/>
              <a:gd name="connsiteX759" fmla="*/ 5870151 w 7467600"/>
              <a:gd name="connsiteY759" fmla="*/ 898890 h 6858000"/>
              <a:gd name="connsiteX760" fmla="*/ 5861335 w 7467600"/>
              <a:gd name="connsiteY760" fmla="*/ 899177 h 6858000"/>
              <a:gd name="connsiteX761" fmla="*/ 5843702 w 7467600"/>
              <a:gd name="connsiteY761" fmla="*/ 899748 h 6858000"/>
              <a:gd name="connsiteX762" fmla="*/ 5651107 w 7467600"/>
              <a:gd name="connsiteY762" fmla="*/ 920306 h 6858000"/>
              <a:gd name="connsiteX763" fmla="*/ 5459407 w 7467600"/>
              <a:gd name="connsiteY763" fmla="*/ 940975 h 6858000"/>
              <a:gd name="connsiteX764" fmla="*/ 5374846 w 7467600"/>
              <a:gd name="connsiteY764" fmla="*/ 941988 h 6858000"/>
              <a:gd name="connsiteX765" fmla="*/ 5256105 w 7467600"/>
              <a:gd name="connsiteY765" fmla="*/ 945632 h 6858000"/>
              <a:gd name="connsiteX766" fmla="*/ 5107071 w 7467600"/>
              <a:gd name="connsiteY766" fmla="*/ 969720 h 6858000"/>
              <a:gd name="connsiteX767" fmla="*/ 4998681 w 7467600"/>
              <a:gd name="connsiteY767" fmla="*/ 988771 h 6858000"/>
              <a:gd name="connsiteX768" fmla="*/ 5870151 w 7467600"/>
              <a:gd name="connsiteY768" fmla="*/ 898890 h 6858000"/>
              <a:gd name="connsiteX769" fmla="*/ 5504425 w 7467600"/>
              <a:gd name="connsiteY769" fmla="*/ 848067 h 6858000"/>
              <a:gd name="connsiteX770" fmla="*/ 4968849 w 7467600"/>
              <a:gd name="connsiteY770" fmla="*/ 962318 h 6858000"/>
              <a:gd name="connsiteX771" fmla="*/ 5104039 w 7467600"/>
              <a:gd name="connsiteY771" fmla="*/ 940634 h 6858000"/>
              <a:gd name="connsiteX772" fmla="*/ 5256311 w 7467600"/>
              <a:gd name="connsiteY772" fmla="*/ 916490 h 6858000"/>
              <a:gd name="connsiteX773" fmla="*/ 5377381 w 7467600"/>
              <a:gd name="connsiteY773" fmla="*/ 912671 h 6858000"/>
              <a:gd name="connsiteX774" fmla="*/ 5460148 w 7467600"/>
              <a:gd name="connsiteY774" fmla="*/ 911442 h 6858000"/>
              <a:gd name="connsiteX775" fmla="*/ 5648971 w 7467600"/>
              <a:gd name="connsiteY775" fmla="*/ 891331 h 6858000"/>
              <a:gd name="connsiteX776" fmla="*/ 5844807 w 7467600"/>
              <a:gd name="connsiteY776" fmla="*/ 870718 h 6858000"/>
              <a:gd name="connsiteX777" fmla="*/ 5862975 w 7467600"/>
              <a:gd name="connsiteY777" fmla="*/ 869756 h 6858000"/>
              <a:gd name="connsiteX778" fmla="*/ 5920887 w 7467600"/>
              <a:gd name="connsiteY778" fmla="*/ 865929 h 6858000"/>
              <a:gd name="connsiteX779" fmla="*/ 5504425 w 7467600"/>
              <a:gd name="connsiteY779" fmla="*/ 848067 h 6858000"/>
              <a:gd name="connsiteX780" fmla="*/ 3607114 w 7467600"/>
              <a:gd name="connsiteY780" fmla="*/ 467441 h 6858000"/>
              <a:gd name="connsiteX781" fmla="*/ 3296242 w 7467600"/>
              <a:gd name="connsiteY781" fmla="*/ 807991 h 6858000"/>
              <a:gd name="connsiteX782" fmla="*/ 3174674 w 7467600"/>
              <a:gd name="connsiteY782" fmla="*/ 919759 h 6858000"/>
              <a:gd name="connsiteX783" fmla="*/ 3042978 w 7467600"/>
              <a:gd name="connsiteY783" fmla="*/ 1054894 h 6858000"/>
              <a:gd name="connsiteX784" fmla="*/ 2968914 w 7467600"/>
              <a:gd name="connsiteY784" fmla="*/ 1133756 h 6858000"/>
              <a:gd name="connsiteX785" fmla="*/ 3103823 w 7467600"/>
              <a:gd name="connsiteY785" fmla="*/ 1026814 h 6858000"/>
              <a:gd name="connsiteX786" fmla="*/ 3607114 w 7467600"/>
              <a:gd name="connsiteY786" fmla="*/ 467441 h 6858000"/>
              <a:gd name="connsiteX787" fmla="*/ 3744487 w 7467600"/>
              <a:gd name="connsiteY787" fmla="*/ 383136 h 6858000"/>
              <a:gd name="connsiteX788" fmla="*/ 3970213 w 7467600"/>
              <a:gd name="connsiteY788" fmla="*/ 995559 h 6858000"/>
              <a:gd name="connsiteX789" fmla="*/ 3744487 w 7467600"/>
              <a:gd name="connsiteY789" fmla="*/ 383136 h 6858000"/>
              <a:gd name="connsiteX790" fmla="*/ 3624562 w 7467600"/>
              <a:gd name="connsiteY790" fmla="*/ 367041 h 6858000"/>
              <a:gd name="connsiteX791" fmla="*/ 3489712 w 7467600"/>
              <a:gd name="connsiteY791" fmla="*/ 485386 h 6858000"/>
              <a:gd name="connsiteX792" fmla="*/ 3182994 w 7467600"/>
              <a:gd name="connsiteY792" fmla="*/ 828265 h 6858000"/>
              <a:gd name="connsiteX793" fmla="*/ 2892114 w 7467600"/>
              <a:gd name="connsiteY793" fmla="*/ 1172635 h 6858000"/>
              <a:gd name="connsiteX794" fmla="*/ 3021459 w 7467600"/>
              <a:gd name="connsiteY794" fmla="*/ 1035385 h 6858000"/>
              <a:gd name="connsiteX795" fmla="*/ 3153873 w 7467600"/>
              <a:gd name="connsiteY795" fmla="*/ 898971 h 6858000"/>
              <a:gd name="connsiteX796" fmla="*/ 3276511 w 7467600"/>
              <a:gd name="connsiteY796" fmla="*/ 786423 h 6858000"/>
              <a:gd name="connsiteX797" fmla="*/ 3584154 w 7467600"/>
              <a:gd name="connsiteY797" fmla="*/ 448218 h 6858000"/>
              <a:gd name="connsiteX798" fmla="*/ 3624562 w 7467600"/>
              <a:gd name="connsiteY798" fmla="*/ 367041 h 6858000"/>
              <a:gd name="connsiteX799" fmla="*/ 3766672 w 7467600"/>
              <a:gd name="connsiteY799" fmla="*/ 359429 h 6858000"/>
              <a:gd name="connsiteX800" fmla="*/ 3996338 w 7467600"/>
              <a:gd name="connsiteY800" fmla="*/ 968237 h 6858000"/>
              <a:gd name="connsiteX801" fmla="*/ 3766672 w 7467600"/>
              <a:gd name="connsiteY801" fmla="*/ 359429 h 6858000"/>
              <a:gd name="connsiteX802" fmla="*/ 5805386 w 7467600"/>
              <a:gd name="connsiteY802" fmla="*/ 239240 h 6858000"/>
              <a:gd name="connsiteX803" fmla="*/ 5736947 w 7467600"/>
              <a:gd name="connsiteY803" fmla="*/ 261367 h 6858000"/>
              <a:gd name="connsiteX804" fmla="*/ 5427012 w 7467600"/>
              <a:gd name="connsiteY804" fmla="*/ 311272 h 6858000"/>
              <a:gd name="connsiteX805" fmla="*/ 5147818 w 7467600"/>
              <a:gd name="connsiteY805" fmla="*/ 322112 h 6858000"/>
              <a:gd name="connsiteX806" fmla="*/ 5060854 w 7467600"/>
              <a:gd name="connsiteY806" fmla="*/ 311882 h 6858000"/>
              <a:gd name="connsiteX807" fmla="*/ 4945989 w 7467600"/>
              <a:gd name="connsiteY807" fmla="*/ 300516 h 6858000"/>
              <a:gd name="connsiteX808" fmla="*/ 5410479 w 7467600"/>
              <a:gd name="connsiteY808" fmla="*/ 348434 h 6858000"/>
              <a:gd name="connsiteX809" fmla="*/ 5805386 w 7467600"/>
              <a:gd name="connsiteY809" fmla="*/ 239240 h 6858000"/>
              <a:gd name="connsiteX810" fmla="*/ 5905192 w 7467600"/>
              <a:gd name="connsiteY810" fmla="*/ 163079 h 6858000"/>
              <a:gd name="connsiteX811" fmla="*/ 5865655 w 7467600"/>
              <a:gd name="connsiteY811" fmla="*/ 171901 h 6858000"/>
              <a:gd name="connsiteX812" fmla="*/ 5259740 w 7467600"/>
              <a:gd name="connsiteY812" fmla="*/ 257013 h 6858000"/>
              <a:gd name="connsiteX813" fmla="*/ 5208466 w 7467600"/>
              <a:gd name="connsiteY813" fmla="*/ 257550 h 6858000"/>
              <a:gd name="connsiteX814" fmla="*/ 4980204 w 7467600"/>
              <a:gd name="connsiteY814" fmla="*/ 271903 h 6858000"/>
              <a:gd name="connsiteX815" fmla="*/ 5068068 w 7467600"/>
              <a:gd name="connsiteY815" fmla="*/ 282244 h 6858000"/>
              <a:gd name="connsiteX816" fmla="*/ 5153231 w 7467600"/>
              <a:gd name="connsiteY816" fmla="*/ 292240 h 6858000"/>
              <a:gd name="connsiteX817" fmla="*/ 5426491 w 7467600"/>
              <a:gd name="connsiteY817" fmla="*/ 281128 h 6858000"/>
              <a:gd name="connsiteX818" fmla="*/ 5731212 w 7467600"/>
              <a:gd name="connsiteY818" fmla="*/ 231951 h 6858000"/>
              <a:gd name="connsiteX819" fmla="*/ 5905192 w 7467600"/>
              <a:gd name="connsiteY819" fmla="*/ 163079 h 6858000"/>
              <a:gd name="connsiteX820" fmla="*/ 5944437 w 7467600"/>
              <a:gd name="connsiteY820" fmla="*/ 113829 h 6858000"/>
              <a:gd name="connsiteX821" fmla="*/ 5825032 w 7467600"/>
              <a:gd name="connsiteY821" fmla="*/ 146405 h 6858000"/>
              <a:gd name="connsiteX822" fmla="*/ 4955599 w 7467600"/>
              <a:gd name="connsiteY822" fmla="*/ 247008 h 6858000"/>
              <a:gd name="connsiteX823" fmla="*/ 5210104 w 7467600"/>
              <a:gd name="connsiteY823" fmla="*/ 228123 h 6858000"/>
              <a:gd name="connsiteX824" fmla="*/ 5261015 w 7467600"/>
              <a:gd name="connsiteY824" fmla="*/ 227087 h 6858000"/>
              <a:gd name="connsiteX825" fmla="*/ 5861181 w 7467600"/>
              <a:gd name="connsiteY825" fmla="*/ 143093 h 6858000"/>
              <a:gd name="connsiteX826" fmla="*/ 5961252 w 7467600"/>
              <a:gd name="connsiteY826" fmla="*/ 114820 h 6858000"/>
              <a:gd name="connsiteX827" fmla="*/ 5944437 w 7467600"/>
              <a:gd name="connsiteY827" fmla="*/ 113829 h 6858000"/>
              <a:gd name="connsiteX828" fmla="*/ 3882765 w 7467600"/>
              <a:gd name="connsiteY828" fmla="*/ 0 h 6858000"/>
              <a:gd name="connsiteX829" fmla="*/ 3995099 w 7467600"/>
              <a:gd name="connsiteY829" fmla="*/ 0 h 6858000"/>
              <a:gd name="connsiteX830" fmla="*/ 4163818 w 7467600"/>
              <a:gd name="connsiteY830" fmla="*/ 234104 h 6858000"/>
              <a:gd name="connsiteX831" fmla="*/ 4172099 w 7467600"/>
              <a:gd name="connsiteY831" fmla="*/ 234207 h 6858000"/>
              <a:gd name="connsiteX832" fmla="*/ 4784282 w 7467600"/>
              <a:gd name="connsiteY832" fmla="*/ 276561 h 6858000"/>
              <a:gd name="connsiteX833" fmla="*/ 4801687 w 7467600"/>
              <a:gd name="connsiteY833" fmla="*/ 267764 h 6858000"/>
              <a:gd name="connsiteX834" fmla="*/ 6082788 w 7467600"/>
              <a:gd name="connsiteY834" fmla="*/ 64119 h 6858000"/>
              <a:gd name="connsiteX835" fmla="*/ 6099442 w 7467600"/>
              <a:gd name="connsiteY835" fmla="*/ 82568 h 6858000"/>
              <a:gd name="connsiteX836" fmla="*/ 4804137 w 7467600"/>
              <a:gd name="connsiteY836" fmla="*/ 320931 h 6858000"/>
              <a:gd name="connsiteX837" fmla="*/ 4227047 w 7467600"/>
              <a:gd name="connsiteY837" fmla="*/ 313415 h 6858000"/>
              <a:gd name="connsiteX838" fmla="*/ 4346041 w 7467600"/>
              <a:gd name="connsiteY838" fmla="*/ 456086 h 6858000"/>
              <a:gd name="connsiteX839" fmla="*/ 4870967 w 7467600"/>
              <a:gd name="connsiteY839" fmla="*/ 963061 h 6858000"/>
              <a:gd name="connsiteX840" fmla="*/ 4889647 w 7467600"/>
              <a:gd name="connsiteY840" fmla="*/ 957147 h 6858000"/>
              <a:gd name="connsiteX841" fmla="*/ 5422504 w 7467600"/>
              <a:gd name="connsiteY841" fmla="*/ 805191 h 6858000"/>
              <a:gd name="connsiteX842" fmla="*/ 6087656 w 7467600"/>
              <a:gd name="connsiteY842" fmla="*/ 826703 h 6858000"/>
              <a:gd name="connsiteX843" fmla="*/ 6058717 w 7467600"/>
              <a:gd name="connsiteY843" fmla="*/ 865992 h 6858000"/>
              <a:gd name="connsiteX844" fmla="*/ 4974153 w 7467600"/>
              <a:gd name="connsiteY844" fmla="*/ 1045456 h 6858000"/>
              <a:gd name="connsiteX845" fmla="*/ 5627835 w 7467600"/>
              <a:gd name="connsiteY845" fmla="*/ 1472077 h 6858000"/>
              <a:gd name="connsiteX846" fmla="*/ 5629817 w 7467600"/>
              <a:gd name="connsiteY846" fmla="*/ 1471412 h 6858000"/>
              <a:gd name="connsiteX847" fmla="*/ 5634124 w 7467600"/>
              <a:gd name="connsiteY847" fmla="*/ 1470572 h 6858000"/>
              <a:gd name="connsiteX848" fmla="*/ 5755832 w 7467600"/>
              <a:gd name="connsiteY848" fmla="*/ 1383886 h 6858000"/>
              <a:gd name="connsiteX849" fmla="*/ 6014186 w 7467600"/>
              <a:gd name="connsiteY849" fmla="*/ 1279799 h 6858000"/>
              <a:gd name="connsiteX850" fmla="*/ 6901619 w 7467600"/>
              <a:gd name="connsiteY850" fmla="*/ 1047874 h 6858000"/>
              <a:gd name="connsiteX851" fmla="*/ 6931566 w 7467600"/>
              <a:gd name="connsiteY851" fmla="*/ 1062034 h 6858000"/>
              <a:gd name="connsiteX852" fmla="*/ 5790982 w 7467600"/>
              <a:gd name="connsiteY852" fmla="*/ 1561380 h 6858000"/>
              <a:gd name="connsiteX853" fmla="*/ 6188971 w 7467600"/>
              <a:gd name="connsiteY853" fmla="*/ 1755168 h 6858000"/>
              <a:gd name="connsiteX854" fmla="*/ 6202446 w 7467600"/>
              <a:gd name="connsiteY854" fmla="*/ 1752268 h 6858000"/>
              <a:gd name="connsiteX855" fmla="*/ 7179560 w 7467600"/>
              <a:gd name="connsiteY855" fmla="*/ 1467551 h 6858000"/>
              <a:gd name="connsiteX856" fmla="*/ 7158730 w 7467600"/>
              <a:gd name="connsiteY856" fmla="*/ 1507835 h 6858000"/>
              <a:gd name="connsiteX857" fmla="*/ 6326959 w 7467600"/>
              <a:gd name="connsiteY857" fmla="*/ 1817686 h 6858000"/>
              <a:gd name="connsiteX858" fmla="*/ 6537433 w 7467600"/>
              <a:gd name="connsiteY858" fmla="*/ 1907790 h 6858000"/>
              <a:gd name="connsiteX859" fmla="*/ 6550221 w 7467600"/>
              <a:gd name="connsiteY859" fmla="*/ 1910729 h 6858000"/>
              <a:gd name="connsiteX860" fmla="*/ 6964438 w 7467600"/>
              <a:gd name="connsiteY860" fmla="*/ 2209505 h 6858000"/>
              <a:gd name="connsiteX861" fmla="*/ 7367862 w 7467600"/>
              <a:gd name="connsiteY861" fmla="*/ 2806833 h 6858000"/>
              <a:gd name="connsiteX862" fmla="*/ 7364329 w 7467600"/>
              <a:gd name="connsiteY862" fmla="*/ 2826907 h 6858000"/>
              <a:gd name="connsiteX863" fmla="*/ 7290545 w 7467600"/>
              <a:gd name="connsiteY863" fmla="*/ 2850663 h 6858000"/>
              <a:gd name="connsiteX864" fmla="*/ 6472036 w 7467600"/>
              <a:gd name="connsiteY864" fmla="*/ 1959003 h 6858000"/>
              <a:gd name="connsiteX865" fmla="*/ 5792897 w 7467600"/>
              <a:gd name="connsiteY865" fmla="*/ 1647747 h 6858000"/>
              <a:gd name="connsiteX866" fmla="*/ 5842751 w 7467600"/>
              <a:gd name="connsiteY866" fmla="*/ 1816112 h 6858000"/>
              <a:gd name="connsiteX867" fmla="*/ 5847424 w 7467600"/>
              <a:gd name="connsiteY867" fmla="*/ 1815776 h 6858000"/>
              <a:gd name="connsiteX868" fmla="*/ 6399821 w 7467600"/>
              <a:gd name="connsiteY868" fmla="*/ 2344799 h 6858000"/>
              <a:gd name="connsiteX869" fmla="*/ 6323232 w 7467600"/>
              <a:gd name="connsiteY869" fmla="*/ 2389634 h 6858000"/>
              <a:gd name="connsiteX870" fmla="*/ 5942958 w 7467600"/>
              <a:gd name="connsiteY870" fmla="*/ 2077708 h 6858000"/>
              <a:gd name="connsiteX871" fmla="*/ 5921559 w 7467600"/>
              <a:gd name="connsiteY871" fmla="*/ 2378596 h 6858000"/>
              <a:gd name="connsiteX872" fmla="*/ 5817651 w 7467600"/>
              <a:gd name="connsiteY872" fmla="*/ 3023919 h 6858000"/>
              <a:gd name="connsiteX873" fmla="*/ 5729634 w 7467600"/>
              <a:gd name="connsiteY873" fmla="*/ 3051849 h 6858000"/>
              <a:gd name="connsiteX874" fmla="*/ 5611018 w 7467600"/>
              <a:gd name="connsiteY874" fmla="*/ 2316769 h 6858000"/>
              <a:gd name="connsiteX875" fmla="*/ 5687608 w 7467600"/>
              <a:gd name="connsiteY875" fmla="*/ 2039972 h 6858000"/>
              <a:gd name="connsiteX876" fmla="*/ 5657554 w 7467600"/>
              <a:gd name="connsiteY876" fmla="*/ 1576445 h 6858000"/>
              <a:gd name="connsiteX877" fmla="*/ 5150475 w 7467600"/>
              <a:gd name="connsiteY877" fmla="*/ 1274012 h 6858000"/>
              <a:gd name="connsiteX878" fmla="*/ 5349142 w 7467600"/>
              <a:gd name="connsiteY878" fmla="*/ 2204405 h 6858000"/>
              <a:gd name="connsiteX879" fmla="*/ 5262214 w 7467600"/>
              <a:gd name="connsiteY879" fmla="*/ 2233836 h 6858000"/>
              <a:gd name="connsiteX880" fmla="*/ 4981539 w 7467600"/>
              <a:gd name="connsiteY880" fmla="*/ 1542201 h 6858000"/>
              <a:gd name="connsiteX881" fmla="*/ 4958461 w 7467600"/>
              <a:gd name="connsiteY881" fmla="*/ 1136957 h 6858000"/>
              <a:gd name="connsiteX882" fmla="*/ 4655015 w 7467600"/>
              <a:gd name="connsiteY882" fmla="*/ 891426 h 6858000"/>
              <a:gd name="connsiteX883" fmla="*/ 4348002 w 7467600"/>
              <a:gd name="connsiteY883" fmla="*/ 2205895 h 6858000"/>
              <a:gd name="connsiteX884" fmla="*/ 4262250 w 7467600"/>
              <a:gd name="connsiteY884" fmla="*/ 2219972 h 6858000"/>
              <a:gd name="connsiteX885" fmla="*/ 4550611 w 7467600"/>
              <a:gd name="connsiteY885" fmla="*/ 817540 h 6858000"/>
              <a:gd name="connsiteX886" fmla="*/ 4564418 w 7467600"/>
              <a:gd name="connsiteY886" fmla="*/ 808293 h 6858000"/>
              <a:gd name="connsiteX887" fmla="*/ 4266388 w 7467600"/>
              <a:gd name="connsiteY887" fmla="*/ 500083 h 6858000"/>
              <a:gd name="connsiteX888" fmla="*/ 4032842 w 7467600"/>
              <a:gd name="connsiteY888" fmla="*/ 211809 h 6858000"/>
              <a:gd name="connsiteX889" fmla="*/ 3882765 w 7467600"/>
              <a:gd name="connsiteY889" fmla="*/ 0 h 6858000"/>
              <a:gd name="connsiteX890" fmla="*/ 3721337 w 7467600"/>
              <a:gd name="connsiteY890" fmla="*/ 0 h 6858000"/>
              <a:gd name="connsiteX891" fmla="*/ 3797544 w 7467600"/>
              <a:gd name="connsiteY891" fmla="*/ 0 h 6858000"/>
              <a:gd name="connsiteX892" fmla="*/ 3775734 w 7467600"/>
              <a:gd name="connsiteY892" fmla="*/ 95131 h 6858000"/>
              <a:gd name="connsiteX893" fmla="*/ 3724807 w 7467600"/>
              <a:gd name="connsiteY893" fmla="*/ 272257 h 6858000"/>
              <a:gd name="connsiteX894" fmla="*/ 3726844 w 7467600"/>
              <a:gd name="connsiteY894" fmla="*/ 282988 h 6858000"/>
              <a:gd name="connsiteX895" fmla="*/ 3742664 w 7467600"/>
              <a:gd name="connsiteY895" fmla="*/ 279918 h 6858000"/>
              <a:gd name="connsiteX896" fmla="*/ 4103910 w 7467600"/>
              <a:gd name="connsiteY896" fmla="*/ 1161917 h 6858000"/>
              <a:gd name="connsiteX897" fmla="*/ 4020269 w 7467600"/>
              <a:gd name="connsiteY897" fmla="*/ 1200406 h 6858000"/>
              <a:gd name="connsiteX898" fmla="*/ 3674882 w 7467600"/>
              <a:gd name="connsiteY898" fmla="*/ 488524 h 6858000"/>
              <a:gd name="connsiteX899" fmla="*/ 3132682 w 7467600"/>
              <a:gd name="connsiteY899" fmla="*/ 1072284 h 6858000"/>
              <a:gd name="connsiteX900" fmla="*/ 2716346 w 7467600"/>
              <a:gd name="connsiteY900" fmla="*/ 1276376 h 6858000"/>
              <a:gd name="connsiteX901" fmla="*/ 2716772 w 7467600"/>
              <a:gd name="connsiteY901" fmla="*/ 1255462 h 6858000"/>
              <a:gd name="connsiteX902" fmla="*/ 3471096 w 7467600"/>
              <a:gd name="connsiteY902" fmla="*/ 437072 h 6858000"/>
              <a:gd name="connsiteX903" fmla="*/ 3639057 w 7467600"/>
              <a:gd name="connsiteY903" fmla="*/ 286334 h 6858000"/>
              <a:gd name="connsiteX904" fmla="*/ 3640309 w 7467600"/>
              <a:gd name="connsiteY904" fmla="*/ 284664 h 6858000"/>
              <a:gd name="connsiteX905" fmla="*/ 3646022 w 7467600"/>
              <a:gd name="connsiteY905" fmla="*/ 276711 h 6858000"/>
              <a:gd name="connsiteX906" fmla="*/ 3707943 w 7467600"/>
              <a:gd name="connsiteY906" fmla="*/ 65958 h 6858000"/>
              <a:gd name="connsiteX907" fmla="*/ 3721337 w 7467600"/>
              <a:gd name="connsiteY907" fmla="*/ 0 h 6858000"/>
              <a:gd name="connsiteX908" fmla="*/ 2867960 w 7467600"/>
              <a:gd name="connsiteY908" fmla="*/ 0 h 6858000"/>
              <a:gd name="connsiteX909" fmla="*/ 2926351 w 7467600"/>
              <a:gd name="connsiteY909" fmla="*/ 0 h 6858000"/>
              <a:gd name="connsiteX910" fmla="*/ 2902823 w 7467600"/>
              <a:gd name="connsiteY910" fmla="*/ 262929 h 6858000"/>
              <a:gd name="connsiteX911" fmla="*/ 2940663 w 7467600"/>
              <a:gd name="connsiteY911" fmla="*/ 140884 h 6858000"/>
              <a:gd name="connsiteX912" fmla="*/ 2947039 w 7467600"/>
              <a:gd name="connsiteY912" fmla="*/ 122524 h 6858000"/>
              <a:gd name="connsiteX913" fmla="*/ 2984316 w 7467600"/>
              <a:gd name="connsiteY913" fmla="*/ 0 h 6858000"/>
              <a:gd name="connsiteX914" fmla="*/ 3016114 w 7467600"/>
              <a:gd name="connsiteY914" fmla="*/ 0 h 6858000"/>
              <a:gd name="connsiteX915" fmla="*/ 2979949 w 7467600"/>
              <a:gd name="connsiteY915" fmla="*/ 119274 h 6858000"/>
              <a:gd name="connsiteX916" fmla="*/ 3023879 w 7467600"/>
              <a:gd name="connsiteY916" fmla="*/ 0 h 6858000"/>
              <a:gd name="connsiteX917" fmla="*/ 3105400 w 7467600"/>
              <a:gd name="connsiteY917" fmla="*/ 0 h 6858000"/>
              <a:gd name="connsiteX918" fmla="*/ 3094669 w 7467600"/>
              <a:gd name="connsiteY918" fmla="*/ 30308 h 6858000"/>
              <a:gd name="connsiteX919" fmla="*/ 2901945 w 7467600"/>
              <a:gd name="connsiteY919" fmla="*/ 466538 h 6858000"/>
              <a:gd name="connsiteX920" fmla="*/ 2815209 w 7467600"/>
              <a:gd name="connsiteY920" fmla="*/ 497361 h 6858000"/>
              <a:gd name="connsiteX921" fmla="*/ 2844845 w 7467600"/>
              <a:gd name="connsiteY921" fmla="*/ 127638 h 6858000"/>
              <a:gd name="connsiteX922" fmla="*/ 2867960 w 7467600"/>
              <a:gd name="connsiteY922" fmla="*/ 0 h 6858000"/>
              <a:gd name="connsiteX923" fmla="*/ 1057230 w 7467600"/>
              <a:gd name="connsiteY923" fmla="*/ 0 h 6858000"/>
              <a:gd name="connsiteX924" fmla="*/ 1111003 w 7467600"/>
              <a:gd name="connsiteY924" fmla="*/ 0 h 6858000"/>
              <a:gd name="connsiteX925" fmla="*/ 1125553 w 7467600"/>
              <a:gd name="connsiteY925" fmla="*/ 52588 h 6858000"/>
              <a:gd name="connsiteX926" fmla="*/ 1304276 w 7467600"/>
              <a:gd name="connsiteY926" fmla="*/ 476275 h 6858000"/>
              <a:gd name="connsiteX927" fmla="*/ 1492066 w 7467600"/>
              <a:gd name="connsiteY927" fmla="*/ 886333 h 6858000"/>
              <a:gd name="connsiteX928" fmla="*/ 1423698 w 7467600"/>
              <a:gd name="connsiteY928" fmla="*/ 710817 h 6858000"/>
              <a:gd name="connsiteX929" fmla="*/ 1357609 w 7467600"/>
              <a:gd name="connsiteY929" fmla="*/ 532892 h 6858000"/>
              <a:gd name="connsiteX930" fmla="*/ 1309550 w 7467600"/>
              <a:gd name="connsiteY930" fmla="*/ 374031 h 6858000"/>
              <a:gd name="connsiteX931" fmla="*/ 1193673 w 7467600"/>
              <a:gd name="connsiteY931" fmla="*/ 49533 h 6858000"/>
              <a:gd name="connsiteX932" fmla="*/ 1164391 w 7467600"/>
              <a:gd name="connsiteY932" fmla="*/ 0 h 6858000"/>
              <a:gd name="connsiteX933" fmla="*/ 1200666 w 7467600"/>
              <a:gd name="connsiteY933" fmla="*/ 0 h 6858000"/>
              <a:gd name="connsiteX934" fmla="*/ 1223408 w 7467600"/>
              <a:gd name="connsiteY934" fmla="*/ 38996 h 6858000"/>
              <a:gd name="connsiteX935" fmla="*/ 1339635 w 7467600"/>
              <a:gd name="connsiteY935" fmla="*/ 365517 h 6858000"/>
              <a:gd name="connsiteX936" fmla="*/ 1387469 w 7467600"/>
              <a:gd name="connsiteY936" fmla="*/ 523079 h 6858000"/>
              <a:gd name="connsiteX937" fmla="*/ 1452685 w 7467600"/>
              <a:gd name="connsiteY937" fmla="*/ 699806 h 6858000"/>
              <a:gd name="connsiteX938" fmla="*/ 1492092 w 7467600"/>
              <a:gd name="connsiteY938" fmla="*/ 800424 h 6858000"/>
              <a:gd name="connsiteX939" fmla="*/ 1455302 w 7467600"/>
              <a:gd name="connsiteY939" fmla="*/ 632913 h 6858000"/>
              <a:gd name="connsiteX940" fmla="*/ 1222336 w 7467600"/>
              <a:gd name="connsiteY940" fmla="*/ 9480 h 6858000"/>
              <a:gd name="connsiteX941" fmla="*/ 1214634 w 7467600"/>
              <a:gd name="connsiteY941" fmla="*/ 0 h 6858000"/>
              <a:gd name="connsiteX942" fmla="*/ 1289827 w 7467600"/>
              <a:gd name="connsiteY942" fmla="*/ 0 h 6858000"/>
              <a:gd name="connsiteX943" fmla="*/ 1321076 w 7467600"/>
              <a:gd name="connsiteY943" fmla="*/ 59722 h 6858000"/>
              <a:gd name="connsiteX944" fmla="*/ 1512579 w 7467600"/>
              <a:gd name="connsiteY944" fmla="*/ 626441 h 6858000"/>
              <a:gd name="connsiteX945" fmla="*/ 1506076 w 7467600"/>
              <a:gd name="connsiteY945" fmla="*/ 1089289 h 6858000"/>
              <a:gd name="connsiteX946" fmla="*/ 1486346 w 7467600"/>
              <a:gd name="connsiteY946" fmla="*/ 1079919 h 6858000"/>
              <a:gd name="connsiteX947" fmla="*/ 1070511 w 7467600"/>
              <a:gd name="connsiteY947" fmla="*/ 48609 h 6858000"/>
              <a:gd name="connsiteX948" fmla="*/ 1057230 w 7467600"/>
              <a:gd name="connsiteY948" fmla="*/ 0 h 6858000"/>
              <a:gd name="connsiteX949" fmla="*/ 43151 w 7467600"/>
              <a:gd name="connsiteY949" fmla="*/ 0 h 6858000"/>
              <a:gd name="connsiteX950" fmla="*/ 95283 w 7467600"/>
              <a:gd name="connsiteY950" fmla="*/ 0 h 6858000"/>
              <a:gd name="connsiteX951" fmla="*/ 300708 w 7467600"/>
              <a:gd name="connsiteY951" fmla="*/ 154571 h 6858000"/>
              <a:gd name="connsiteX952" fmla="*/ 530414 w 7467600"/>
              <a:gd name="connsiteY952" fmla="*/ 354673 h 6858000"/>
              <a:gd name="connsiteX953" fmla="*/ 333785 w 7467600"/>
              <a:gd name="connsiteY953" fmla="*/ 161564 h 6858000"/>
              <a:gd name="connsiteX954" fmla="*/ 147005 w 7467600"/>
              <a:gd name="connsiteY954" fmla="*/ 0 h 6858000"/>
              <a:gd name="connsiteX955" fmla="*/ 272509 w 7467600"/>
              <a:gd name="connsiteY955" fmla="*/ 0 h 6858000"/>
              <a:gd name="connsiteX956" fmla="*/ 326276 w 7467600"/>
              <a:gd name="connsiteY956" fmla="*/ 45847 h 6858000"/>
              <a:gd name="connsiteX957" fmla="*/ 823759 w 7467600"/>
              <a:gd name="connsiteY957" fmla="*/ 574145 h 6858000"/>
              <a:gd name="connsiteX958" fmla="*/ 811254 w 7467600"/>
              <a:gd name="connsiteY958" fmla="*/ 665546 h 6858000"/>
              <a:gd name="connsiteX959" fmla="*/ 154042 w 7467600"/>
              <a:gd name="connsiteY959" fmla="*/ 261522 h 6858000"/>
              <a:gd name="connsiteX960" fmla="*/ 13550 w 7467600"/>
              <a:gd name="connsiteY960" fmla="*/ 158423 h 6858000"/>
              <a:gd name="connsiteX961" fmla="*/ 0 w 7467600"/>
              <a:gd name="connsiteY961" fmla="*/ 146618 h 6858000"/>
              <a:gd name="connsiteX962" fmla="*/ 0 w 7467600"/>
              <a:gd name="connsiteY962" fmla="*/ 59161 h 6858000"/>
              <a:gd name="connsiteX963" fmla="*/ 45427 w 7467600"/>
              <a:gd name="connsiteY963" fmla="*/ 101078 h 6858000"/>
              <a:gd name="connsiteX964" fmla="*/ 630103 w 7467600"/>
              <a:gd name="connsiteY964" fmla="*/ 485885 h 6858000"/>
              <a:gd name="connsiteX965" fmla="*/ 532040 w 7467600"/>
              <a:gd name="connsiteY965" fmla="*/ 399359 h 6858000"/>
              <a:gd name="connsiteX966" fmla="*/ 517618 w 7467600"/>
              <a:gd name="connsiteY966" fmla="*/ 385726 h 6858000"/>
              <a:gd name="connsiteX967" fmla="*/ 285074 w 7467600"/>
              <a:gd name="connsiteY967" fmla="*/ 182755 h 6858000"/>
              <a:gd name="connsiteX968" fmla="*/ 43151 w 7467600"/>
              <a:gd name="connsiteY96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467600 w 7467600"/>
              <a:gd name="connsiteY78" fmla="*/ 6012219 h 6858000"/>
              <a:gd name="connsiteX79" fmla="*/ 7356878 w 7467600"/>
              <a:gd name="connsiteY79" fmla="*/ 5981332 h 6858000"/>
              <a:gd name="connsiteX80" fmla="*/ 7467600 w 7467600"/>
              <a:gd name="connsiteY80" fmla="*/ 6117703 h 6858000"/>
              <a:gd name="connsiteX81" fmla="*/ 7467600 w 7467600"/>
              <a:gd name="connsiteY81" fmla="*/ 6163634 h 6858000"/>
              <a:gd name="connsiteX82" fmla="*/ 7403637 w 7467600"/>
              <a:gd name="connsiteY82" fmla="*/ 6083957 h 6858000"/>
              <a:gd name="connsiteX83" fmla="*/ 7254615 w 7467600"/>
              <a:gd name="connsiteY83" fmla="*/ 5911918 h 6858000"/>
              <a:gd name="connsiteX84" fmla="*/ 7312589 w 7467600"/>
              <a:gd name="connsiteY84" fmla="*/ 5982309 h 6858000"/>
              <a:gd name="connsiteX85" fmla="*/ 7448321 w 7467600"/>
              <a:gd name="connsiteY85" fmla="*/ 6190991 h 6858000"/>
              <a:gd name="connsiteX86" fmla="*/ 7467600 w 7467600"/>
              <a:gd name="connsiteY86" fmla="*/ 6221686 h 6858000"/>
              <a:gd name="connsiteX87" fmla="*/ 7467600 w 7467600"/>
              <a:gd name="connsiteY87" fmla="*/ 6334256 h 6858000"/>
              <a:gd name="connsiteX88" fmla="*/ 7454976 w 7467600"/>
              <a:gd name="connsiteY88" fmla="*/ 6318297 h 6858000"/>
              <a:gd name="connsiteX89" fmla="*/ 1456157 w 7467600"/>
              <a:gd name="connsiteY89" fmla="*/ 5371404 h 6858000"/>
              <a:gd name="connsiteX90" fmla="*/ 1244432 w 7467600"/>
              <a:gd name="connsiteY90" fmla="*/ 5385601 h 6858000"/>
              <a:gd name="connsiteX91" fmla="*/ 973990 w 7467600"/>
              <a:gd name="connsiteY91" fmla="*/ 5424940 h 6858000"/>
              <a:gd name="connsiteX92" fmla="*/ 1103809 w 7467600"/>
              <a:gd name="connsiteY92" fmla="*/ 5433720 h 6858000"/>
              <a:gd name="connsiteX93" fmla="*/ 1123454 w 7467600"/>
              <a:gd name="connsiteY93" fmla="*/ 5435727 h 6858000"/>
              <a:gd name="connsiteX94" fmla="*/ 1737017 w 7467600"/>
              <a:gd name="connsiteY94" fmla="*/ 5452183 h 6858000"/>
              <a:gd name="connsiteX95" fmla="*/ 1824397 w 7467600"/>
              <a:gd name="connsiteY95" fmla="*/ 5447757 h 6858000"/>
              <a:gd name="connsiteX96" fmla="*/ 2070059 w 7467600"/>
              <a:gd name="connsiteY96" fmla="*/ 5441660 h 6858000"/>
              <a:gd name="connsiteX97" fmla="*/ 1456157 w 7467600"/>
              <a:gd name="connsiteY97" fmla="*/ 5371404 h 6858000"/>
              <a:gd name="connsiteX98" fmla="*/ 4988186 w 7467600"/>
              <a:gd name="connsiteY98" fmla="*/ 5216467 h 6858000"/>
              <a:gd name="connsiteX99" fmla="*/ 4777334 w 7467600"/>
              <a:gd name="connsiteY99" fmla="*/ 5406072 h 6858000"/>
              <a:gd name="connsiteX100" fmla="*/ 4718341 w 7467600"/>
              <a:gd name="connsiteY100" fmla="*/ 5468043 h 6858000"/>
              <a:gd name="connsiteX101" fmla="*/ 4604655 w 7467600"/>
              <a:gd name="connsiteY101" fmla="*/ 5583434 h 6858000"/>
              <a:gd name="connsiteX102" fmla="*/ 4565074 w 7467600"/>
              <a:gd name="connsiteY102" fmla="*/ 5618550 h 6858000"/>
              <a:gd name="connsiteX103" fmla="*/ 4988186 w 7467600"/>
              <a:gd name="connsiteY103" fmla="*/ 5216467 h 6858000"/>
              <a:gd name="connsiteX104" fmla="*/ 4978032 w 7467600"/>
              <a:gd name="connsiteY104" fmla="*/ 5183809 h 6858000"/>
              <a:gd name="connsiteX105" fmla="*/ 4463413 w 7467600"/>
              <a:gd name="connsiteY105" fmla="*/ 5615162 h 6858000"/>
              <a:gd name="connsiteX106" fmla="*/ 4358134 w 7467600"/>
              <a:gd name="connsiteY106" fmla="*/ 5742791 h 6858000"/>
              <a:gd name="connsiteX107" fmla="*/ 4376219 w 7467600"/>
              <a:gd name="connsiteY107" fmla="*/ 5729027 h 6858000"/>
              <a:gd name="connsiteX108" fmla="*/ 4582340 w 7467600"/>
              <a:gd name="connsiteY108" fmla="*/ 5561037 h 6858000"/>
              <a:gd name="connsiteX109" fmla="*/ 4694684 w 7467600"/>
              <a:gd name="connsiteY109" fmla="*/ 5447098 h 6858000"/>
              <a:gd name="connsiteX110" fmla="*/ 4754123 w 7467600"/>
              <a:gd name="connsiteY110" fmla="*/ 5384643 h 6858000"/>
              <a:gd name="connsiteX111" fmla="*/ 4978032 w 7467600"/>
              <a:gd name="connsiteY111" fmla="*/ 5183809 h 6858000"/>
              <a:gd name="connsiteX112" fmla="*/ 1903353 w 7467600"/>
              <a:gd name="connsiteY112" fmla="*/ 5044827 h 6858000"/>
              <a:gd name="connsiteX113" fmla="*/ 1936931 w 7467600"/>
              <a:gd name="connsiteY113" fmla="*/ 5093954 h 6858000"/>
              <a:gd name="connsiteX114" fmla="*/ 2195868 w 7467600"/>
              <a:gd name="connsiteY114" fmla="*/ 5396574 h 6858000"/>
              <a:gd name="connsiteX115" fmla="*/ 2088852 w 7467600"/>
              <a:gd name="connsiteY115" fmla="*/ 5166123 h 6858000"/>
              <a:gd name="connsiteX116" fmla="*/ 1958241 w 7467600"/>
              <a:gd name="connsiteY116" fmla="*/ 5067955 h 6858000"/>
              <a:gd name="connsiteX117" fmla="*/ 1903353 w 7467600"/>
              <a:gd name="connsiteY117" fmla="*/ 5044827 h 6858000"/>
              <a:gd name="connsiteX118" fmla="*/ 1979378 w 7467600"/>
              <a:gd name="connsiteY118" fmla="*/ 4769504 h 6858000"/>
              <a:gd name="connsiteX119" fmla="*/ 2882120 w 7467600"/>
              <a:gd name="connsiteY119" fmla="*/ 5064547 h 6858000"/>
              <a:gd name="connsiteX120" fmla="*/ 2793103 w 7467600"/>
              <a:gd name="connsiteY120" fmla="*/ 5039699 h 6858000"/>
              <a:gd name="connsiteX121" fmla="*/ 2770041 w 7467600"/>
              <a:gd name="connsiteY121" fmla="*/ 5033634 h 6858000"/>
              <a:gd name="connsiteX122" fmla="*/ 1979378 w 7467600"/>
              <a:gd name="connsiteY122" fmla="*/ 4769504 h 6858000"/>
              <a:gd name="connsiteX123" fmla="*/ 1927410 w 7467600"/>
              <a:gd name="connsiteY123" fmla="*/ 4716164 h 6858000"/>
              <a:gd name="connsiteX124" fmla="*/ 1959587 w 7467600"/>
              <a:gd name="connsiteY124" fmla="*/ 4728849 h 6858000"/>
              <a:gd name="connsiteX125" fmla="*/ 2777707 w 7467600"/>
              <a:gd name="connsiteY125" fmla="*/ 5003991 h 6858000"/>
              <a:gd name="connsiteX126" fmla="*/ 2800768 w 7467600"/>
              <a:gd name="connsiteY126" fmla="*/ 5010056 h 6858000"/>
              <a:gd name="connsiteX127" fmla="*/ 2879408 w 7467600"/>
              <a:gd name="connsiteY127" fmla="*/ 5031590 h 6858000"/>
              <a:gd name="connsiteX128" fmla="*/ 2862295 w 7467600"/>
              <a:gd name="connsiteY128" fmla="*/ 5022958 h 6858000"/>
              <a:gd name="connsiteX129" fmla="*/ 2813343 w 7467600"/>
              <a:gd name="connsiteY129" fmla="*/ 4998369 h 6858000"/>
              <a:gd name="connsiteX130" fmla="*/ 2646245 w 7467600"/>
              <a:gd name="connsiteY130" fmla="*/ 4930999 h 6858000"/>
              <a:gd name="connsiteX131" fmla="*/ 1999243 w 7467600"/>
              <a:gd name="connsiteY131" fmla="*/ 4730524 h 6858000"/>
              <a:gd name="connsiteX132" fmla="*/ 1979527 w 7467600"/>
              <a:gd name="connsiteY132" fmla="*/ 4726651 h 6858000"/>
              <a:gd name="connsiteX133" fmla="*/ 1927410 w 7467600"/>
              <a:gd name="connsiteY133" fmla="*/ 4716164 h 6858000"/>
              <a:gd name="connsiteX134" fmla="*/ 1997014 w 7467600"/>
              <a:gd name="connsiteY134" fmla="*/ 4698007 h 6858000"/>
              <a:gd name="connsiteX135" fmla="*/ 2005458 w 7467600"/>
              <a:gd name="connsiteY135" fmla="*/ 4699540 h 6858000"/>
              <a:gd name="connsiteX136" fmla="*/ 2657186 w 7467600"/>
              <a:gd name="connsiteY136" fmla="*/ 4901687 h 6858000"/>
              <a:gd name="connsiteX137" fmla="*/ 2826662 w 7467600"/>
              <a:gd name="connsiteY137" fmla="*/ 4970362 h 6858000"/>
              <a:gd name="connsiteX138" fmla="*/ 2876100 w 7467600"/>
              <a:gd name="connsiteY138" fmla="*/ 4995397 h 6858000"/>
              <a:gd name="connsiteX139" fmla="*/ 3042600 w 7467600"/>
              <a:gd name="connsiteY139" fmla="*/ 5059532 h 6858000"/>
              <a:gd name="connsiteX140" fmla="*/ 1997014 w 7467600"/>
              <a:gd name="connsiteY140" fmla="*/ 4698007 h 6858000"/>
              <a:gd name="connsiteX141" fmla="*/ 2305292 w 7467600"/>
              <a:gd name="connsiteY141" fmla="*/ 4219492 h 6858000"/>
              <a:gd name="connsiteX142" fmla="*/ 3360922 w 7467600"/>
              <a:gd name="connsiteY142" fmla="*/ 4529373 h 6858000"/>
              <a:gd name="connsiteX143" fmla="*/ 3492420 w 7467600"/>
              <a:gd name="connsiteY143" fmla="*/ 4510145 h 6858000"/>
              <a:gd name="connsiteX144" fmla="*/ 3364086 w 7467600"/>
              <a:gd name="connsiteY144" fmla="*/ 4480340 h 6858000"/>
              <a:gd name="connsiteX145" fmla="*/ 3225818 w 7467600"/>
              <a:gd name="connsiteY145" fmla="*/ 4411822 h 6858000"/>
              <a:gd name="connsiteX146" fmla="*/ 3129696 w 7467600"/>
              <a:gd name="connsiteY146" fmla="*/ 4360704 h 6858000"/>
              <a:gd name="connsiteX147" fmla="*/ 2814545 w 7467600"/>
              <a:gd name="connsiteY147" fmla="*/ 4282955 h 6858000"/>
              <a:gd name="connsiteX148" fmla="*/ 2305292 w 7467600"/>
              <a:gd name="connsiteY148" fmla="*/ 4219492 h 6858000"/>
              <a:gd name="connsiteX149" fmla="*/ 2626982 w 7467600"/>
              <a:gd name="connsiteY149" fmla="*/ 4206450 h 6858000"/>
              <a:gd name="connsiteX150" fmla="*/ 2490617 w 7467600"/>
              <a:gd name="connsiteY150" fmla="*/ 4206951 h 6858000"/>
              <a:gd name="connsiteX151" fmla="*/ 2819869 w 7467600"/>
              <a:gd name="connsiteY151" fmla="*/ 4252936 h 6858000"/>
              <a:gd name="connsiteX152" fmla="*/ 3143018 w 7467600"/>
              <a:gd name="connsiteY152" fmla="*/ 4332698 h 6858000"/>
              <a:gd name="connsiteX153" fmla="*/ 3241520 w 7467600"/>
              <a:gd name="connsiteY153" fmla="*/ 4385112 h 6858000"/>
              <a:gd name="connsiteX154" fmla="*/ 3374575 w 7467600"/>
              <a:gd name="connsiteY154" fmla="*/ 4451517 h 6858000"/>
              <a:gd name="connsiteX155" fmla="*/ 3505221 w 7467600"/>
              <a:gd name="connsiteY155" fmla="*/ 4480757 h 6858000"/>
              <a:gd name="connsiteX156" fmla="*/ 2626982 w 7467600"/>
              <a:gd name="connsiteY156" fmla="*/ 4206450 h 6858000"/>
              <a:gd name="connsiteX157" fmla="*/ 1310106 w 7467600"/>
              <a:gd name="connsiteY157" fmla="*/ 3943217 h 6858000"/>
              <a:gd name="connsiteX158" fmla="*/ 854994 w 7467600"/>
              <a:gd name="connsiteY158" fmla="*/ 4399136 h 6858000"/>
              <a:gd name="connsiteX159" fmla="*/ 742462 w 7467600"/>
              <a:gd name="connsiteY159" fmla="*/ 4594648 h 6858000"/>
              <a:gd name="connsiteX160" fmla="*/ 820602 w 7467600"/>
              <a:gd name="connsiteY160" fmla="*/ 4485915 h 6858000"/>
              <a:gd name="connsiteX161" fmla="*/ 878295 w 7467600"/>
              <a:gd name="connsiteY161" fmla="*/ 4403594 h 6858000"/>
              <a:gd name="connsiteX162" fmla="*/ 1240607 w 7467600"/>
              <a:gd name="connsiteY162" fmla="*/ 4010401 h 6858000"/>
              <a:gd name="connsiteX163" fmla="*/ 1310106 w 7467600"/>
              <a:gd name="connsiteY163" fmla="*/ 3943217 h 6858000"/>
              <a:gd name="connsiteX164" fmla="*/ 1423113 w 7467600"/>
              <a:gd name="connsiteY164" fmla="*/ 3874565 h 6858000"/>
              <a:gd name="connsiteX165" fmla="*/ 1260565 w 7467600"/>
              <a:gd name="connsiteY165" fmla="*/ 4031982 h 6858000"/>
              <a:gd name="connsiteX166" fmla="*/ 901900 w 7467600"/>
              <a:gd name="connsiteY166" fmla="*/ 4421236 h 6858000"/>
              <a:gd name="connsiteX167" fmla="*/ 845044 w 7467600"/>
              <a:gd name="connsiteY167" fmla="*/ 4502436 h 6858000"/>
              <a:gd name="connsiteX168" fmla="*/ 685926 w 7467600"/>
              <a:gd name="connsiteY168" fmla="*/ 4703069 h 6858000"/>
              <a:gd name="connsiteX169" fmla="*/ 684248 w 7467600"/>
              <a:gd name="connsiteY169" fmla="*/ 4706721 h 6858000"/>
              <a:gd name="connsiteX170" fmla="*/ 1423113 w 7467600"/>
              <a:gd name="connsiteY170" fmla="*/ 3874565 h 6858000"/>
              <a:gd name="connsiteX171" fmla="*/ 3316479 w 7467600"/>
              <a:gd name="connsiteY171" fmla="*/ 3872136 h 6858000"/>
              <a:gd name="connsiteX172" fmla="*/ 3546806 w 7467600"/>
              <a:gd name="connsiteY172" fmla="*/ 4356139 h 6858000"/>
              <a:gd name="connsiteX173" fmla="*/ 3364433 w 7467600"/>
              <a:gd name="connsiteY173" fmla="*/ 3953121 h 6858000"/>
              <a:gd name="connsiteX174" fmla="*/ 3316479 w 7467600"/>
              <a:gd name="connsiteY174" fmla="*/ 3872136 h 6858000"/>
              <a:gd name="connsiteX175" fmla="*/ 3291335 w 7467600"/>
              <a:gd name="connsiteY175" fmla="*/ 3767420 h 6858000"/>
              <a:gd name="connsiteX176" fmla="*/ 3390805 w 7467600"/>
              <a:gd name="connsiteY176" fmla="*/ 3937163 h 6858000"/>
              <a:gd name="connsiteX177" fmla="*/ 3579062 w 7467600"/>
              <a:gd name="connsiteY177" fmla="*/ 4359040 h 6858000"/>
              <a:gd name="connsiteX178" fmla="*/ 3467355 w 7467600"/>
              <a:gd name="connsiteY178" fmla="*/ 3988130 h 6858000"/>
              <a:gd name="connsiteX179" fmla="*/ 3310753 w 7467600"/>
              <a:gd name="connsiteY179" fmla="*/ 3787140 h 6858000"/>
              <a:gd name="connsiteX180" fmla="*/ 3291335 w 7467600"/>
              <a:gd name="connsiteY180" fmla="*/ 3767420 h 6858000"/>
              <a:gd name="connsiteX181" fmla="*/ 1635889 w 7467600"/>
              <a:gd name="connsiteY181" fmla="*/ 3709494 h 6858000"/>
              <a:gd name="connsiteX182" fmla="*/ 1634800 w 7467600"/>
              <a:gd name="connsiteY182" fmla="*/ 3731111 h 6858000"/>
              <a:gd name="connsiteX183" fmla="*/ 1635889 w 7467600"/>
              <a:gd name="connsiteY183" fmla="*/ 3709494 h 6858000"/>
              <a:gd name="connsiteX184" fmla="*/ 1510397 w 7467600"/>
              <a:gd name="connsiteY184" fmla="*/ 3684705 h 6858000"/>
              <a:gd name="connsiteX185" fmla="*/ 1146550 w 7467600"/>
              <a:gd name="connsiteY185" fmla="*/ 3802012 h 6858000"/>
              <a:gd name="connsiteX186" fmla="*/ 698834 w 7467600"/>
              <a:gd name="connsiteY186" fmla="*/ 3952272 h 6858000"/>
              <a:gd name="connsiteX187" fmla="*/ 34256 w 7467600"/>
              <a:gd name="connsiteY187" fmla="*/ 4347603 h 6858000"/>
              <a:gd name="connsiteX188" fmla="*/ 527241 w 7467600"/>
              <a:gd name="connsiteY188" fmla="*/ 4065078 h 6858000"/>
              <a:gd name="connsiteX189" fmla="*/ 1510397 w 7467600"/>
              <a:gd name="connsiteY189" fmla="*/ 3684705 h 6858000"/>
              <a:gd name="connsiteX190" fmla="*/ 1313114 w 7467600"/>
              <a:gd name="connsiteY190" fmla="*/ 3655216 h 6858000"/>
              <a:gd name="connsiteX191" fmla="*/ 1109304 w 7467600"/>
              <a:gd name="connsiteY191" fmla="*/ 3669030 h 6858000"/>
              <a:gd name="connsiteX192" fmla="*/ 8129 w 7467600"/>
              <a:gd name="connsiteY192" fmla="*/ 4330519 h 6858000"/>
              <a:gd name="connsiteX193" fmla="*/ 687572 w 7467600"/>
              <a:gd name="connsiteY193" fmla="*/ 3925629 h 6858000"/>
              <a:gd name="connsiteX194" fmla="*/ 1138365 w 7467600"/>
              <a:gd name="connsiteY194" fmla="*/ 3774515 h 6858000"/>
              <a:gd name="connsiteX195" fmla="*/ 1505579 w 7467600"/>
              <a:gd name="connsiteY195" fmla="*/ 3655526 h 6858000"/>
              <a:gd name="connsiteX196" fmla="*/ 1313114 w 7467600"/>
              <a:gd name="connsiteY196" fmla="*/ 3655216 h 6858000"/>
              <a:gd name="connsiteX197" fmla="*/ 3655073 w 7467600"/>
              <a:gd name="connsiteY197" fmla="*/ 3650884 h 6858000"/>
              <a:gd name="connsiteX198" fmla="*/ 3989938 w 7467600"/>
              <a:gd name="connsiteY198" fmla="*/ 3991685 h 6858000"/>
              <a:gd name="connsiteX199" fmla="*/ 4393907 w 7467600"/>
              <a:gd name="connsiteY199" fmla="*/ 4261258 h 6858000"/>
              <a:gd name="connsiteX200" fmla="*/ 4648051 w 7467600"/>
              <a:gd name="connsiteY200" fmla="*/ 4374051 h 6858000"/>
              <a:gd name="connsiteX201" fmla="*/ 4383389 w 7467600"/>
              <a:gd name="connsiteY201" fmla="*/ 4184369 h 6858000"/>
              <a:gd name="connsiteX202" fmla="*/ 4165508 w 7467600"/>
              <a:gd name="connsiteY202" fmla="*/ 4035196 h 6858000"/>
              <a:gd name="connsiteX203" fmla="*/ 4068162 w 7467600"/>
              <a:gd name="connsiteY203" fmla="*/ 3953394 h 6858000"/>
              <a:gd name="connsiteX204" fmla="*/ 3981416 w 7467600"/>
              <a:gd name="connsiteY204" fmla="*/ 3880482 h 6858000"/>
              <a:gd name="connsiteX205" fmla="*/ 3800147 w 7467600"/>
              <a:gd name="connsiteY205" fmla="*/ 3749872 h 6858000"/>
              <a:gd name="connsiteX206" fmla="*/ 3655073 w 7467600"/>
              <a:gd name="connsiteY206" fmla="*/ 3650884 h 6858000"/>
              <a:gd name="connsiteX207" fmla="*/ 3670252 w 7467600"/>
              <a:gd name="connsiteY207" fmla="*/ 3622798 h 6858000"/>
              <a:gd name="connsiteX208" fmla="*/ 3817258 w 7467600"/>
              <a:gd name="connsiteY208" fmla="*/ 3723577 h 6858000"/>
              <a:gd name="connsiteX209" fmla="*/ 4000461 w 7467600"/>
              <a:gd name="connsiteY209" fmla="*/ 3855966 h 6858000"/>
              <a:gd name="connsiteX210" fmla="*/ 4088180 w 7467600"/>
              <a:gd name="connsiteY210" fmla="*/ 3929774 h 6858000"/>
              <a:gd name="connsiteX211" fmla="*/ 4184555 w 7467600"/>
              <a:gd name="connsiteY211" fmla="*/ 4010683 h 6858000"/>
              <a:gd name="connsiteX212" fmla="*/ 4399563 w 7467600"/>
              <a:gd name="connsiteY212" fmla="*/ 4158106 h 6858000"/>
              <a:gd name="connsiteX213" fmla="*/ 4684469 w 7467600"/>
              <a:gd name="connsiteY213" fmla="*/ 4364680 h 6858000"/>
              <a:gd name="connsiteX214" fmla="*/ 4690271 w 7467600"/>
              <a:gd name="connsiteY214" fmla="*/ 4370034 h 6858000"/>
              <a:gd name="connsiteX215" fmla="*/ 4136093 w 7467600"/>
              <a:gd name="connsiteY215" fmla="*/ 3858466 h 6858000"/>
              <a:gd name="connsiteX216" fmla="*/ 3670252 w 7467600"/>
              <a:gd name="connsiteY216" fmla="*/ 3622798 h 6858000"/>
              <a:gd name="connsiteX217" fmla="*/ 4440129 w 7467600"/>
              <a:gd name="connsiteY217" fmla="*/ 3448571 h 6858000"/>
              <a:gd name="connsiteX218" fmla="*/ 4856525 w 7467600"/>
              <a:gd name="connsiteY218" fmla="*/ 3915351 h 6858000"/>
              <a:gd name="connsiteX219" fmla="*/ 5059055 w 7467600"/>
              <a:gd name="connsiteY219" fmla="*/ 4108918 h 6858000"/>
              <a:gd name="connsiteX220" fmla="*/ 5290070 w 7467600"/>
              <a:gd name="connsiteY220" fmla="*/ 4263619 h 6858000"/>
              <a:gd name="connsiteX221" fmla="*/ 4834991 w 7467600"/>
              <a:gd name="connsiteY221" fmla="*/ 3830985 h 6858000"/>
              <a:gd name="connsiteX222" fmla="*/ 4440129 w 7467600"/>
              <a:gd name="connsiteY222" fmla="*/ 3448571 h 6858000"/>
              <a:gd name="connsiteX223" fmla="*/ 4441737 w 7467600"/>
              <a:gd name="connsiteY223" fmla="*/ 3399734 h 6858000"/>
              <a:gd name="connsiteX224" fmla="*/ 4431236 w 7467600"/>
              <a:gd name="connsiteY224" fmla="*/ 3400954 h 6858000"/>
              <a:gd name="connsiteX225" fmla="*/ 4557150 w 7467600"/>
              <a:gd name="connsiteY225" fmla="*/ 3510023 h 6858000"/>
              <a:gd name="connsiteX226" fmla="*/ 4856936 w 7467600"/>
              <a:gd name="connsiteY226" fmla="*/ 3809146 h 6858000"/>
              <a:gd name="connsiteX227" fmla="*/ 5111996 w 7467600"/>
              <a:gd name="connsiteY227" fmla="*/ 4065759 h 6858000"/>
              <a:gd name="connsiteX228" fmla="*/ 5388878 w 7467600"/>
              <a:gd name="connsiteY228" fmla="*/ 4300185 h 6858000"/>
              <a:gd name="connsiteX229" fmla="*/ 5425556 w 7467600"/>
              <a:gd name="connsiteY229" fmla="*/ 4308967 h 6858000"/>
              <a:gd name="connsiteX230" fmla="*/ 4943646 w 7467600"/>
              <a:gd name="connsiteY230" fmla="*/ 3822916 h 6858000"/>
              <a:gd name="connsiteX231" fmla="*/ 4594837 w 7467600"/>
              <a:gd name="connsiteY231" fmla="*/ 3532274 h 6858000"/>
              <a:gd name="connsiteX232" fmla="*/ 4441737 w 7467600"/>
              <a:gd name="connsiteY232" fmla="*/ 3399734 h 6858000"/>
              <a:gd name="connsiteX233" fmla="*/ 5425834 w 7467600"/>
              <a:gd name="connsiteY233" fmla="*/ 3162785 h 6858000"/>
              <a:gd name="connsiteX234" fmla="*/ 5401644 w 7467600"/>
              <a:gd name="connsiteY234" fmla="*/ 3617847 h 6858000"/>
              <a:gd name="connsiteX235" fmla="*/ 5467256 w 7467600"/>
              <a:gd name="connsiteY235" fmla="*/ 4175494 h 6858000"/>
              <a:gd name="connsiteX236" fmla="*/ 5448069 w 7467600"/>
              <a:gd name="connsiteY236" fmla="*/ 3567554 h 6858000"/>
              <a:gd name="connsiteX237" fmla="*/ 5425834 w 7467600"/>
              <a:gd name="connsiteY237" fmla="*/ 3162785 h 6858000"/>
              <a:gd name="connsiteX238" fmla="*/ 1318687 w 7467600"/>
              <a:gd name="connsiteY238" fmla="*/ 3113840 h 6858000"/>
              <a:gd name="connsiteX239" fmla="*/ 1066793 w 7467600"/>
              <a:gd name="connsiteY239" fmla="*/ 3212171 h 6858000"/>
              <a:gd name="connsiteX240" fmla="*/ 993319 w 7467600"/>
              <a:gd name="connsiteY240" fmla="*/ 3247648 h 6858000"/>
              <a:gd name="connsiteX241" fmla="*/ 853081 w 7467600"/>
              <a:gd name="connsiteY241" fmla="*/ 3312410 h 6858000"/>
              <a:gd name="connsiteX242" fmla="*/ 805957 w 7467600"/>
              <a:gd name="connsiteY242" fmla="*/ 3330443 h 6858000"/>
              <a:gd name="connsiteX243" fmla="*/ 1318687 w 7467600"/>
              <a:gd name="connsiteY243" fmla="*/ 3113840 h 6858000"/>
              <a:gd name="connsiteX244" fmla="*/ 5453702 w 7467600"/>
              <a:gd name="connsiteY244" fmla="*/ 3090882 h 6858000"/>
              <a:gd name="connsiteX245" fmla="*/ 5480135 w 7467600"/>
              <a:gd name="connsiteY245" fmla="*/ 3565802 h 6858000"/>
              <a:gd name="connsiteX246" fmla="*/ 5499023 w 7467600"/>
              <a:gd name="connsiteY246" fmla="*/ 4166310 h 6858000"/>
              <a:gd name="connsiteX247" fmla="*/ 5547022 w 7467600"/>
              <a:gd name="connsiteY247" fmla="*/ 3607838 h 6858000"/>
              <a:gd name="connsiteX248" fmla="*/ 5515964 w 7467600"/>
              <a:gd name="connsiteY248" fmla="*/ 3378541 h 6858000"/>
              <a:gd name="connsiteX249" fmla="*/ 5453702 w 7467600"/>
              <a:gd name="connsiteY249" fmla="*/ 3090882 h 6858000"/>
              <a:gd name="connsiteX250" fmla="*/ 1238695 w 7467600"/>
              <a:gd name="connsiteY250" fmla="*/ 3076820 h 6858000"/>
              <a:gd name="connsiteX251" fmla="*/ 716371 w 7467600"/>
              <a:gd name="connsiteY251" fmla="*/ 3293249 h 6858000"/>
              <a:gd name="connsiteX252" fmla="*/ 579522 w 7467600"/>
              <a:gd name="connsiteY252" fmla="*/ 3371759 h 6858000"/>
              <a:gd name="connsiteX253" fmla="*/ 600288 w 7467600"/>
              <a:gd name="connsiteY253" fmla="*/ 3365555 h 6858000"/>
              <a:gd name="connsiteX254" fmla="*/ 840692 w 7467600"/>
              <a:gd name="connsiteY254" fmla="*/ 3284921 h 6858000"/>
              <a:gd name="connsiteX255" fmla="*/ 979248 w 7467600"/>
              <a:gd name="connsiteY255" fmla="*/ 3221003 h 6858000"/>
              <a:gd name="connsiteX256" fmla="*/ 1053282 w 7467600"/>
              <a:gd name="connsiteY256" fmla="*/ 3185247 h 6858000"/>
              <a:gd name="connsiteX257" fmla="*/ 1320603 w 7467600"/>
              <a:gd name="connsiteY257" fmla="*/ 3081281 h 6858000"/>
              <a:gd name="connsiteX258" fmla="*/ 1238695 w 7467600"/>
              <a:gd name="connsiteY258" fmla="*/ 3076820 h 6858000"/>
              <a:gd name="connsiteX259" fmla="*/ 5425627 w 7467600"/>
              <a:gd name="connsiteY259" fmla="*/ 2954192 h 6858000"/>
              <a:gd name="connsiteX260" fmla="*/ 5470770 w 7467600"/>
              <a:gd name="connsiteY260" fmla="*/ 3005435 h 6858000"/>
              <a:gd name="connsiteX261" fmla="*/ 5519779 w 7467600"/>
              <a:gd name="connsiteY261" fmla="*/ 4359223 h 6858000"/>
              <a:gd name="connsiteX262" fmla="*/ 5520293 w 7467600"/>
              <a:gd name="connsiteY262" fmla="*/ 4360602 h 6858000"/>
              <a:gd name="connsiteX263" fmla="*/ 5767221 w 7467600"/>
              <a:gd name="connsiteY263" fmla="*/ 4665564 h 6858000"/>
              <a:gd name="connsiteX264" fmla="*/ 6937169 w 7467600"/>
              <a:gd name="connsiteY264" fmla="*/ 4815941 h 6858000"/>
              <a:gd name="connsiteX265" fmla="*/ 6953922 w 7467600"/>
              <a:gd name="connsiteY265" fmla="*/ 4890068 h 6858000"/>
              <a:gd name="connsiteX266" fmla="*/ 6071359 w 7467600"/>
              <a:gd name="connsiteY266" fmla="*/ 4770770 h 6858000"/>
              <a:gd name="connsiteX267" fmla="*/ 6038839 w 7467600"/>
              <a:gd name="connsiteY267" fmla="*/ 4764474 h 6858000"/>
              <a:gd name="connsiteX268" fmla="*/ 6038706 w 7467600"/>
              <a:gd name="connsiteY268" fmla="*/ 4763847 h 6858000"/>
              <a:gd name="connsiteX269" fmla="*/ 6037784 w 7467600"/>
              <a:gd name="connsiteY269" fmla="*/ 4764270 h 6858000"/>
              <a:gd name="connsiteX270" fmla="*/ 6038839 w 7467600"/>
              <a:gd name="connsiteY270" fmla="*/ 4764474 h 6858000"/>
              <a:gd name="connsiteX271" fmla="*/ 6040338 w 7467600"/>
              <a:gd name="connsiteY271" fmla="*/ 4771418 h 6858000"/>
              <a:gd name="connsiteX272" fmla="*/ 6024488 w 7467600"/>
              <a:gd name="connsiteY272" fmla="*/ 4809903 h 6858000"/>
              <a:gd name="connsiteX273" fmla="*/ 5599771 w 7467600"/>
              <a:gd name="connsiteY273" fmla="*/ 5509652 h 6858000"/>
              <a:gd name="connsiteX274" fmla="*/ 5548843 w 7467600"/>
              <a:gd name="connsiteY274" fmla="*/ 5563845 h 6858000"/>
              <a:gd name="connsiteX275" fmla="*/ 5940952 w 7467600"/>
              <a:gd name="connsiteY275" fmla="*/ 6250028 h 6858000"/>
              <a:gd name="connsiteX276" fmla="*/ 6043441 w 7467600"/>
              <a:gd name="connsiteY276" fmla="*/ 6665847 h 6858000"/>
              <a:gd name="connsiteX277" fmla="*/ 6093432 w 7467600"/>
              <a:gd name="connsiteY277" fmla="*/ 6858000 h 6858000"/>
              <a:gd name="connsiteX278" fmla="*/ 6034344 w 7467600"/>
              <a:gd name="connsiteY278" fmla="*/ 6858000 h 6858000"/>
              <a:gd name="connsiteX279" fmla="*/ 6026679 w 7467600"/>
              <a:gd name="connsiteY279" fmla="*/ 6836959 h 6858000"/>
              <a:gd name="connsiteX280" fmla="*/ 5800441 w 7467600"/>
              <a:gd name="connsiteY280" fmla="*/ 6335286 h 6858000"/>
              <a:gd name="connsiteX281" fmla="*/ 5526562 w 7467600"/>
              <a:gd name="connsiteY281" fmla="*/ 5705388 h 6858000"/>
              <a:gd name="connsiteX282" fmla="*/ 5519640 w 7467600"/>
              <a:gd name="connsiteY282" fmla="*/ 5683774 h 6858000"/>
              <a:gd name="connsiteX283" fmla="*/ 5844559 w 7467600"/>
              <a:gd name="connsiteY283" fmla="*/ 6553349 h 6858000"/>
              <a:gd name="connsiteX284" fmla="*/ 5975994 w 7467600"/>
              <a:gd name="connsiteY284" fmla="*/ 6858000 h 6858000"/>
              <a:gd name="connsiteX285" fmla="*/ 5898547 w 7467600"/>
              <a:gd name="connsiteY285" fmla="*/ 6858000 h 6858000"/>
              <a:gd name="connsiteX286" fmla="*/ 5682041 w 7467600"/>
              <a:gd name="connsiteY286" fmla="*/ 6355860 h 6858000"/>
              <a:gd name="connsiteX287" fmla="*/ 5461758 w 7467600"/>
              <a:gd name="connsiteY287" fmla="*/ 5820220 h 6858000"/>
              <a:gd name="connsiteX288" fmla="*/ 5237282 w 7467600"/>
              <a:gd name="connsiteY288" fmla="*/ 6579086 h 6858000"/>
              <a:gd name="connsiteX289" fmla="*/ 5115009 w 7467600"/>
              <a:gd name="connsiteY289" fmla="*/ 6858000 h 6858000"/>
              <a:gd name="connsiteX290" fmla="*/ 5028074 w 7467600"/>
              <a:gd name="connsiteY290" fmla="*/ 6858000 h 6858000"/>
              <a:gd name="connsiteX291" fmla="*/ 5079508 w 7467600"/>
              <a:gd name="connsiteY291" fmla="*/ 6749074 h 6858000"/>
              <a:gd name="connsiteX292" fmla="*/ 5371846 w 7467600"/>
              <a:gd name="connsiteY292" fmla="*/ 5924413 h 6858000"/>
              <a:gd name="connsiteX293" fmla="*/ 5270512 w 7467600"/>
              <a:gd name="connsiteY293" fmla="*/ 6138975 h 6858000"/>
              <a:gd name="connsiteX294" fmla="*/ 5062409 w 7467600"/>
              <a:gd name="connsiteY294" fmla="*/ 6653544 h 6858000"/>
              <a:gd name="connsiteX295" fmla="*/ 5036628 w 7467600"/>
              <a:gd name="connsiteY295" fmla="*/ 6754247 h 6858000"/>
              <a:gd name="connsiteX296" fmla="*/ 5009112 w 7467600"/>
              <a:gd name="connsiteY296" fmla="*/ 6858000 h 6858000"/>
              <a:gd name="connsiteX297" fmla="*/ 4976679 w 7467600"/>
              <a:gd name="connsiteY297" fmla="*/ 6858000 h 6858000"/>
              <a:gd name="connsiteX298" fmla="*/ 5006537 w 7467600"/>
              <a:gd name="connsiteY298" fmla="*/ 6747068 h 6858000"/>
              <a:gd name="connsiteX299" fmla="*/ 5032723 w 7467600"/>
              <a:gd name="connsiteY299" fmla="*/ 6644957 h 6858000"/>
              <a:gd name="connsiteX300" fmla="*/ 5242949 w 7467600"/>
              <a:gd name="connsiteY300" fmla="*/ 6125175 h 6858000"/>
              <a:gd name="connsiteX301" fmla="*/ 5286321 w 7467600"/>
              <a:gd name="connsiteY301" fmla="*/ 6033555 h 6858000"/>
              <a:gd name="connsiteX302" fmla="*/ 5008210 w 7467600"/>
              <a:gd name="connsiteY302" fmla="*/ 6649194 h 6858000"/>
              <a:gd name="connsiteX303" fmla="*/ 4986321 w 7467600"/>
              <a:gd name="connsiteY303" fmla="*/ 6765687 h 6858000"/>
              <a:gd name="connsiteX304" fmla="*/ 4973474 w 7467600"/>
              <a:gd name="connsiteY304" fmla="*/ 6858000 h 6858000"/>
              <a:gd name="connsiteX305" fmla="*/ 4907178 w 7467600"/>
              <a:gd name="connsiteY305" fmla="*/ 6858000 h 6858000"/>
              <a:gd name="connsiteX306" fmla="*/ 4910810 w 7467600"/>
              <a:gd name="connsiteY306" fmla="*/ 6829660 h 6858000"/>
              <a:gd name="connsiteX307" fmla="*/ 4987461 w 7467600"/>
              <a:gd name="connsiteY307" fmla="*/ 6432994 h 6858000"/>
              <a:gd name="connsiteX308" fmla="*/ 5179262 w 7467600"/>
              <a:gd name="connsiteY308" fmla="*/ 6035044 h 6858000"/>
              <a:gd name="connsiteX309" fmla="*/ 4689678 w 7467600"/>
              <a:gd name="connsiteY309" fmla="*/ 6440241 h 6858000"/>
              <a:gd name="connsiteX310" fmla="*/ 4477543 w 7467600"/>
              <a:gd name="connsiteY310" fmla="*/ 6674836 h 6858000"/>
              <a:gd name="connsiteX311" fmla="*/ 4329957 w 7467600"/>
              <a:gd name="connsiteY311" fmla="*/ 6858000 h 6858000"/>
              <a:gd name="connsiteX312" fmla="*/ 4218595 w 7467600"/>
              <a:gd name="connsiteY312" fmla="*/ 6858000 h 6858000"/>
              <a:gd name="connsiteX313" fmla="*/ 4368888 w 7467600"/>
              <a:gd name="connsiteY313" fmla="*/ 6668412 h 6858000"/>
              <a:gd name="connsiteX314" fmla="*/ 4563091 w 7467600"/>
              <a:gd name="connsiteY314" fmla="*/ 6442508 h 6858000"/>
              <a:gd name="connsiteX315" fmla="*/ 5387324 w 7467600"/>
              <a:gd name="connsiteY315" fmla="*/ 5705830 h 6858000"/>
              <a:gd name="connsiteX316" fmla="*/ 5073620 w 7467600"/>
              <a:gd name="connsiteY316" fmla="*/ 5955437 h 6858000"/>
              <a:gd name="connsiteX317" fmla="*/ 4689789 w 7467600"/>
              <a:gd name="connsiteY317" fmla="*/ 6268382 h 6858000"/>
              <a:gd name="connsiteX318" fmla="*/ 4418722 w 7467600"/>
              <a:gd name="connsiteY318" fmla="*/ 6570886 h 6858000"/>
              <a:gd name="connsiteX319" fmla="*/ 4214944 w 7467600"/>
              <a:gd name="connsiteY319" fmla="*/ 6858000 h 6858000"/>
              <a:gd name="connsiteX320" fmla="*/ 4177898 w 7467600"/>
              <a:gd name="connsiteY320" fmla="*/ 6858000 h 6858000"/>
              <a:gd name="connsiteX321" fmla="*/ 4391597 w 7467600"/>
              <a:gd name="connsiteY321" fmla="*/ 6556370 h 6858000"/>
              <a:gd name="connsiteX322" fmla="*/ 4668889 w 7467600"/>
              <a:gd name="connsiteY322" fmla="*/ 6246399 h 6858000"/>
              <a:gd name="connsiteX323" fmla="*/ 5055427 w 7467600"/>
              <a:gd name="connsiteY323" fmla="*/ 5931476 h 6858000"/>
              <a:gd name="connsiteX324" fmla="*/ 5371814 w 7467600"/>
              <a:gd name="connsiteY324" fmla="*/ 5678975 h 6858000"/>
              <a:gd name="connsiteX325" fmla="*/ 4987918 w 7467600"/>
              <a:gd name="connsiteY325" fmla="*/ 5838701 h 6858000"/>
              <a:gd name="connsiteX326" fmla="*/ 4317146 w 7467600"/>
              <a:gd name="connsiteY326" fmla="*/ 6587716 h 6858000"/>
              <a:gd name="connsiteX327" fmla="*/ 4171627 w 7467600"/>
              <a:gd name="connsiteY327" fmla="*/ 6858000 h 6858000"/>
              <a:gd name="connsiteX328" fmla="*/ 4081585 w 7467600"/>
              <a:gd name="connsiteY328" fmla="*/ 6858000 h 6858000"/>
              <a:gd name="connsiteX329" fmla="*/ 4238603 w 7467600"/>
              <a:gd name="connsiteY329" fmla="*/ 6559341 h 6858000"/>
              <a:gd name="connsiteX330" fmla="*/ 4778333 w 7467600"/>
              <a:gd name="connsiteY330" fmla="*/ 5873626 h 6858000"/>
              <a:gd name="connsiteX331" fmla="*/ 5414185 w 7467600"/>
              <a:gd name="connsiteY331" fmla="*/ 5573882 h 6858000"/>
              <a:gd name="connsiteX332" fmla="*/ 5959648 w 7467600"/>
              <a:gd name="connsiteY332" fmla="*/ 4760797 h 6858000"/>
              <a:gd name="connsiteX333" fmla="*/ 5355019 w 7467600"/>
              <a:gd name="connsiteY333" fmla="*/ 4734672 h 6858000"/>
              <a:gd name="connsiteX334" fmla="*/ 5083565 w 7467600"/>
              <a:gd name="connsiteY334" fmla="*/ 5179121 h 6858000"/>
              <a:gd name="connsiteX335" fmla="*/ 4713577 w 7467600"/>
              <a:gd name="connsiteY335" fmla="*/ 5616803 h 6858000"/>
              <a:gd name="connsiteX336" fmla="*/ 3989559 w 7467600"/>
              <a:gd name="connsiteY336" fmla="*/ 6145945 h 6858000"/>
              <a:gd name="connsiteX337" fmla="*/ 3939824 w 7467600"/>
              <a:gd name="connsiteY337" fmla="*/ 6066900 h 6858000"/>
              <a:gd name="connsiteX338" fmla="*/ 4584537 w 7467600"/>
              <a:gd name="connsiteY338" fmla="*/ 5324826 h 6858000"/>
              <a:gd name="connsiteX339" fmla="*/ 5037105 w 7467600"/>
              <a:gd name="connsiteY339" fmla="*/ 5088765 h 6858000"/>
              <a:gd name="connsiteX340" fmla="*/ 5039930 w 7467600"/>
              <a:gd name="connsiteY340" fmla="*/ 5089585 h 6858000"/>
              <a:gd name="connsiteX341" fmla="*/ 5263764 w 7467600"/>
              <a:gd name="connsiteY341" fmla="*/ 4735525 h 6858000"/>
              <a:gd name="connsiteX342" fmla="*/ 4086300 w 7467600"/>
              <a:gd name="connsiteY342" fmla="*/ 4884599 h 6858000"/>
              <a:gd name="connsiteX343" fmla="*/ 4085485 w 7467600"/>
              <a:gd name="connsiteY343" fmla="*/ 4899070 h 6858000"/>
              <a:gd name="connsiteX344" fmla="*/ 3871915 w 7467600"/>
              <a:gd name="connsiteY344" fmla="*/ 5253645 h 6858000"/>
              <a:gd name="connsiteX345" fmla="*/ 3799374 w 7467600"/>
              <a:gd name="connsiteY345" fmla="*/ 5466127 h 6858000"/>
              <a:gd name="connsiteX346" fmla="*/ 3498850 w 7467600"/>
              <a:gd name="connsiteY346" fmla="*/ 6661888 h 6858000"/>
              <a:gd name="connsiteX347" fmla="*/ 3399216 w 7467600"/>
              <a:gd name="connsiteY347" fmla="*/ 6858000 h 6858000"/>
              <a:gd name="connsiteX348" fmla="*/ 3303688 w 7467600"/>
              <a:gd name="connsiteY348" fmla="*/ 6858000 h 6858000"/>
              <a:gd name="connsiteX349" fmla="*/ 3391774 w 7467600"/>
              <a:gd name="connsiteY349" fmla="*/ 6697181 h 6858000"/>
              <a:gd name="connsiteX350" fmla="*/ 3735540 w 7467600"/>
              <a:gd name="connsiteY350" fmla="*/ 5546923 h 6858000"/>
              <a:gd name="connsiteX351" fmla="*/ 3729438 w 7467600"/>
              <a:gd name="connsiteY351" fmla="*/ 5569058 h 6858000"/>
              <a:gd name="connsiteX352" fmla="*/ 3707782 w 7467600"/>
              <a:gd name="connsiteY352" fmla="*/ 5644908 h 6858000"/>
              <a:gd name="connsiteX353" fmla="*/ 3583827 w 7467600"/>
              <a:gd name="connsiteY353" fmla="*/ 6039215 h 6858000"/>
              <a:gd name="connsiteX354" fmla="*/ 3547861 w 7467600"/>
              <a:gd name="connsiteY354" fmla="*/ 6129609 h 6858000"/>
              <a:gd name="connsiteX355" fmla="*/ 3490905 w 7467600"/>
              <a:gd name="connsiteY355" fmla="*/ 6277660 h 6858000"/>
              <a:gd name="connsiteX356" fmla="*/ 3455859 w 7467600"/>
              <a:gd name="connsiteY356" fmla="*/ 6391301 h 6858000"/>
              <a:gd name="connsiteX357" fmla="*/ 3429112 w 7467600"/>
              <a:gd name="connsiteY357" fmla="*/ 6479469 h 6858000"/>
              <a:gd name="connsiteX358" fmla="*/ 3304862 w 7467600"/>
              <a:gd name="connsiteY358" fmla="*/ 6796476 h 6858000"/>
              <a:gd name="connsiteX359" fmla="*/ 3276071 w 7467600"/>
              <a:gd name="connsiteY359" fmla="*/ 6858000 h 6858000"/>
              <a:gd name="connsiteX360" fmla="*/ 3240805 w 7467600"/>
              <a:gd name="connsiteY360" fmla="*/ 6858000 h 6858000"/>
              <a:gd name="connsiteX361" fmla="*/ 3275917 w 7467600"/>
              <a:gd name="connsiteY361" fmla="*/ 6783192 h 6858000"/>
              <a:gd name="connsiteX362" fmla="*/ 3399358 w 7467600"/>
              <a:gd name="connsiteY362" fmla="*/ 6469011 h 6858000"/>
              <a:gd name="connsiteX363" fmla="*/ 3425650 w 7467600"/>
              <a:gd name="connsiteY363" fmla="*/ 6381333 h 6858000"/>
              <a:gd name="connsiteX364" fmla="*/ 3460661 w 7467600"/>
              <a:gd name="connsiteY364" fmla="*/ 6266763 h 6858000"/>
              <a:gd name="connsiteX365" fmla="*/ 3518021 w 7467600"/>
              <a:gd name="connsiteY365" fmla="*/ 6117298 h 6858000"/>
              <a:gd name="connsiteX366" fmla="*/ 3554035 w 7467600"/>
              <a:gd name="connsiteY366" fmla="*/ 6027832 h 6858000"/>
              <a:gd name="connsiteX367" fmla="*/ 3677174 w 7467600"/>
              <a:gd name="connsiteY367" fmla="*/ 5636351 h 6858000"/>
              <a:gd name="connsiteX368" fmla="*/ 3698819 w 7467600"/>
              <a:gd name="connsiteY368" fmla="*/ 5560503 h 6858000"/>
              <a:gd name="connsiteX369" fmla="*/ 3702094 w 7467600"/>
              <a:gd name="connsiteY369" fmla="*/ 5549194 h 6858000"/>
              <a:gd name="connsiteX370" fmla="*/ 3398355 w 7467600"/>
              <a:gd name="connsiteY370" fmla="*/ 6094603 h 6858000"/>
              <a:gd name="connsiteX371" fmla="*/ 3193941 w 7467600"/>
              <a:gd name="connsiteY371" fmla="*/ 6798775 h 6858000"/>
              <a:gd name="connsiteX372" fmla="*/ 3184140 w 7467600"/>
              <a:gd name="connsiteY372" fmla="*/ 6858000 h 6858000"/>
              <a:gd name="connsiteX373" fmla="*/ 3099978 w 7467600"/>
              <a:gd name="connsiteY373" fmla="*/ 6858000 h 6858000"/>
              <a:gd name="connsiteX374" fmla="*/ 3101556 w 7467600"/>
              <a:gd name="connsiteY374" fmla="*/ 6843337 h 6858000"/>
              <a:gd name="connsiteX375" fmla="*/ 3370162 w 7467600"/>
              <a:gd name="connsiteY375" fmla="*/ 5785550 h 6858000"/>
              <a:gd name="connsiteX376" fmla="*/ 3746477 w 7467600"/>
              <a:gd name="connsiteY376" fmla="*/ 5377889 h 6858000"/>
              <a:gd name="connsiteX377" fmla="*/ 3863399 w 7467600"/>
              <a:gd name="connsiteY377" fmla="*/ 5087257 h 6858000"/>
              <a:gd name="connsiteX378" fmla="*/ 3968712 w 7467600"/>
              <a:gd name="connsiteY378" fmla="*/ 4913989 h 6858000"/>
              <a:gd name="connsiteX379" fmla="*/ 2792390 w 7467600"/>
              <a:gd name="connsiteY379" fmla="*/ 5382974 h 6858000"/>
              <a:gd name="connsiteX380" fmla="*/ 2714982 w 7467600"/>
              <a:gd name="connsiteY380" fmla="*/ 5427051 h 6858000"/>
              <a:gd name="connsiteX381" fmla="*/ 2813361 w 7467600"/>
              <a:gd name="connsiteY381" fmla="*/ 6023912 h 6858000"/>
              <a:gd name="connsiteX382" fmla="*/ 2688430 w 7467600"/>
              <a:gd name="connsiteY382" fmla="*/ 6801564 h 6858000"/>
              <a:gd name="connsiteX383" fmla="*/ 2629626 w 7467600"/>
              <a:gd name="connsiteY383" fmla="*/ 6763394 h 6858000"/>
              <a:gd name="connsiteX384" fmla="*/ 2565328 w 7467600"/>
              <a:gd name="connsiteY384" fmla="*/ 5516399 h 6858000"/>
              <a:gd name="connsiteX385" fmla="*/ 1922999 w 7467600"/>
              <a:gd name="connsiteY385" fmla="*/ 5980343 h 6858000"/>
              <a:gd name="connsiteX386" fmla="*/ 1950261 w 7467600"/>
              <a:gd name="connsiteY386" fmla="*/ 6405858 h 6858000"/>
              <a:gd name="connsiteX387" fmla="*/ 2365554 w 7467600"/>
              <a:gd name="connsiteY387" fmla="*/ 6759107 h 6858000"/>
              <a:gd name="connsiteX388" fmla="*/ 2424142 w 7467600"/>
              <a:gd name="connsiteY388" fmla="*/ 6858000 h 6858000"/>
              <a:gd name="connsiteX389" fmla="*/ 2395994 w 7467600"/>
              <a:gd name="connsiteY389" fmla="*/ 6858000 h 6858000"/>
              <a:gd name="connsiteX390" fmla="*/ 2392863 w 7467600"/>
              <a:gd name="connsiteY390" fmla="*/ 6852964 h 6858000"/>
              <a:gd name="connsiteX391" fmla="*/ 2017589 w 7467600"/>
              <a:gd name="connsiteY391" fmla="*/ 6493982 h 6858000"/>
              <a:gd name="connsiteX392" fmla="*/ 2147336 w 7467600"/>
              <a:gd name="connsiteY392" fmla="*/ 6594052 h 6858000"/>
              <a:gd name="connsiteX393" fmla="*/ 2207047 w 7467600"/>
              <a:gd name="connsiteY393" fmla="*/ 6654540 h 6858000"/>
              <a:gd name="connsiteX394" fmla="*/ 2299106 w 7467600"/>
              <a:gd name="connsiteY394" fmla="*/ 6778931 h 6858000"/>
              <a:gd name="connsiteX395" fmla="*/ 2314430 w 7467600"/>
              <a:gd name="connsiteY395" fmla="*/ 6801144 h 6858000"/>
              <a:gd name="connsiteX396" fmla="*/ 2352406 w 7467600"/>
              <a:gd name="connsiteY396" fmla="*/ 6858000 h 6858000"/>
              <a:gd name="connsiteX397" fmla="*/ 2314492 w 7467600"/>
              <a:gd name="connsiteY397" fmla="*/ 6858000 h 6858000"/>
              <a:gd name="connsiteX398" fmla="*/ 2288095 w 7467600"/>
              <a:gd name="connsiteY398" fmla="*/ 6818030 h 6858000"/>
              <a:gd name="connsiteX399" fmla="*/ 2272768 w 7467600"/>
              <a:gd name="connsiteY399" fmla="*/ 6795822 h 6858000"/>
              <a:gd name="connsiteX400" fmla="*/ 2182715 w 7467600"/>
              <a:gd name="connsiteY400" fmla="*/ 6675071 h 6858000"/>
              <a:gd name="connsiteX401" fmla="*/ 2032061 w 7467600"/>
              <a:gd name="connsiteY401" fmla="*/ 6541380 h 6858000"/>
              <a:gd name="connsiteX402" fmla="*/ 2257220 w 7467600"/>
              <a:gd name="connsiteY402" fmla="*/ 6826257 h 6858000"/>
              <a:gd name="connsiteX403" fmla="*/ 2281324 w 7467600"/>
              <a:gd name="connsiteY403" fmla="*/ 6858000 h 6858000"/>
              <a:gd name="connsiteX404" fmla="*/ 2242860 w 7467600"/>
              <a:gd name="connsiteY404" fmla="*/ 6858000 h 6858000"/>
              <a:gd name="connsiteX405" fmla="*/ 2232818 w 7467600"/>
              <a:gd name="connsiteY405" fmla="*/ 6844926 h 6858000"/>
              <a:gd name="connsiteX406" fmla="*/ 1990172 w 7467600"/>
              <a:gd name="connsiteY406" fmla="*/ 6542121 h 6858000"/>
              <a:gd name="connsiteX407" fmla="*/ 2124090 w 7467600"/>
              <a:gd name="connsiteY407" fmla="*/ 6761017 h 6858000"/>
              <a:gd name="connsiteX408" fmla="*/ 2200380 w 7467600"/>
              <a:gd name="connsiteY408" fmla="*/ 6858000 h 6858000"/>
              <a:gd name="connsiteX409" fmla="*/ 2147507 w 7467600"/>
              <a:gd name="connsiteY409" fmla="*/ 6858000 h 6858000"/>
              <a:gd name="connsiteX410" fmla="*/ 2070668 w 7467600"/>
              <a:gd name="connsiteY410" fmla="*/ 6761520 h 6858000"/>
              <a:gd name="connsiteX411" fmla="*/ 1975142 w 7467600"/>
              <a:gd name="connsiteY411" fmla="*/ 6585570 h 6858000"/>
              <a:gd name="connsiteX412" fmla="*/ 2050035 w 7467600"/>
              <a:gd name="connsiteY412" fmla="*/ 6813345 h 6858000"/>
              <a:gd name="connsiteX413" fmla="*/ 2063025 w 7467600"/>
              <a:gd name="connsiteY413" fmla="*/ 6858000 h 6858000"/>
              <a:gd name="connsiteX414" fmla="*/ 2021675 w 7467600"/>
              <a:gd name="connsiteY414" fmla="*/ 6858000 h 6858000"/>
              <a:gd name="connsiteX415" fmla="*/ 2019308 w 7467600"/>
              <a:gd name="connsiteY415" fmla="*/ 6847118 h 6858000"/>
              <a:gd name="connsiteX416" fmla="*/ 1938835 w 7467600"/>
              <a:gd name="connsiteY416" fmla="*/ 6551160 h 6858000"/>
              <a:gd name="connsiteX417" fmla="*/ 1953230 w 7467600"/>
              <a:gd name="connsiteY417" fmla="*/ 6759699 h 6858000"/>
              <a:gd name="connsiteX418" fmla="*/ 1956763 w 7467600"/>
              <a:gd name="connsiteY418" fmla="*/ 6778191 h 6858000"/>
              <a:gd name="connsiteX419" fmla="*/ 1967925 w 7467600"/>
              <a:gd name="connsiteY419" fmla="*/ 6858000 h 6858000"/>
              <a:gd name="connsiteX420" fmla="*/ 1936622 w 7467600"/>
              <a:gd name="connsiteY420" fmla="*/ 6858000 h 6858000"/>
              <a:gd name="connsiteX421" fmla="*/ 1926261 w 7467600"/>
              <a:gd name="connsiteY421" fmla="*/ 6784064 h 6858000"/>
              <a:gd name="connsiteX422" fmla="*/ 1922724 w 7467600"/>
              <a:gd name="connsiteY422" fmla="*/ 6765577 h 6858000"/>
              <a:gd name="connsiteX423" fmla="*/ 1904650 w 7467600"/>
              <a:gd name="connsiteY423" fmla="*/ 6639616 h 6858000"/>
              <a:gd name="connsiteX424" fmla="*/ 1885273 w 7467600"/>
              <a:gd name="connsiteY424" fmla="*/ 6858000 h 6858000"/>
              <a:gd name="connsiteX425" fmla="*/ 1854363 w 7467600"/>
              <a:gd name="connsiteY425" fmla="*/ 6858000 h 6858000"/>
              <a:gd name="connsiteX426" fmla="*/ 1880391 w 7467600"/>
              <a:gd name="connsiteY426" fmla="*/ 6603796 h 6858000"/>
              <a:gd name="connsiteX427" fmla="*/ 1818273 w 7467600"/>
              <a:gd name="connsiteY427" fmla="*/ 6715729 h 6858000"/>
              <a:gd name="connsiteX428" fmla="*/ 1794691 w 7467600"/>
              <a:gd name="connsiteY428" fmla="*/ 6843239 h 6858000"/>
              <a:gd name="connsiteX429" fmla="*/ 1794914 w 7467600"/>
              <a:gd name="connsiteY429" fmla="*/ 6858000 h 6858000"/>
              <a:gd name="connsiteX430" fmla="*/ 1746128 w 7467600"/>
              <a:gd name="connsiteY430" fmla="*/ 6858000 h 6858000"/>
              <a:gd name="connsiteX431" fmla="*/ 1753934 w 7467600"/>
              <a:gd name="connsiteY431" fmla="*/ 6724796 h 6858000"/>
              <a:gd name="connsiteX432" fmla="*/ 1792053 w 7467600"/>
              <a:gd name="connsiteY432" fmla="*/ 6572396 h 6858000"/>
              <a:gd name="connsiteX433" fmla="*/ 1862248 w 7467600"/>
              <a:gd name="connsiteY433" fmla="*/ 6266397 h 6858000"/>
              <a:gd name="connsiteX434" fmla="*/ 1862250 w 7467600"/>
              <a:gd name="connsiteY434" fmla="*/ 6033531 h 6858000"/>
              <a:gd name="connsiteX435" fmla="*/ 1211999 w 7467600"/>
              <a:gd name="connsiteY435" fmla="*/ 6683610 h 6858000"/>
              <a:gd name="connsiteX436" fmla="*/ 1213266 w 7467600"/>
              <a:gd name="connsiteY436" fmla="*/ 6691947 h 6858000"/>
              <a:gd name="connsiteX437" fmla="*/ 1203370 w 7467600"/>
              <a:gd name="connsiteY437" fmla="*/ 6850676 h 6858000"/>
              <a:gd name="connsiteX438" fmla="*/ 1203671 w 7467600"/>
              <a:gd name="connsiteY438" fmla="*/ 6858000 h 6858000"/>
              <a:gd name="connsiteX439" fmla="*/ 1143180 w 7467600"/>
              <a:gd name="connsiteY439" fmla="*/ 6858000 h 6858000"/>
              <a:gd name="connsiteX440" fmla="*/ 1142176 w 7467600"/>
              <a:gd name="connsiteY440" fmla="*/ 6766045 h 6858000"/>
              <a:gd name="connsiteX441" fmla="*/ 1067484 w 7467600"/>
              <a:gd name="connsiteY441" fmla="*/ 6858000 h 6858000"/>
              <a:gd name="connsiteX442" fmla="*/ 953928 w 7467600"/>
              <a:gd name="connsiteY442" fmla="*/ 6858000 h 6858000"/>
              <a:gd name="connsiteX443" fmla="*/ 959715 w 7467600"/>
              <a:gd name="connsiteY443" fmla="*/ 6850185 h 6858000"/>
              <a:gd name="connsiteX444" fmla="*/ 1483788 w 7467600"/>
              <a:gd name="connsiteY444" fmla="*/ 6259174 h 6858000"/>
              <a:gd name="connsiteX445" fmla="*/ 1100671 w 7467600"/>
              <a:gd name="connsiteY445" fmla="*/ 6252137 h 6858000"/>
              <a:gd name="connsiteX446" fmla="*/ 1090144 w 7467600"/>
              <a:gd name="connsiteY446" fmla="*/ 6256748 h 6858000"/>
              <a:gd name="connsiteX447" fmla="*/ 1095872 w 7467600"/>
              <a:gd name="connsiteY447" fmla="*/ 6271892 h 6858000"/>
              <a:gd name="connsiteX448" fmla="*/ 262785 w 7467600"/>
              <a:gd name="connsiteY448" fmla="*/ 6845450 h 6858000"/>
              <a:gd name="connsiteX449" fmla="*/ 209968 w 7467600"/>
              <a:gd name="connsiteY449" fmla="*/ 6770713 h 6858000"/>
              <a:gd name="connsiteX450" fmla="*/ 873460 w 7467600"/>
              <a:gd name="connsiteY450" fmla="*/ 6253768 h 6858000"/>
              <a:gd name="connsiteX451" fmla="*/ 192686 w 7467600"/>
              <a:gd name="connsiteY451" fmla="*/ 5849257 h 6858000"/>
              <a:gd name="connsiteX452" fmla="*/ 4696 w 7467600"/>
              <a:gd name="connsiteY452" fmla="*/ 5697668 h 6858000"/>
              <a:gd name="connsiteX453" fmla="*/ 0 w 7467600"/>
              <a:gd name="connsiteY453" fmla="*/ 5689984 h 6858000"/>
              <a:gd name="connsiteX454" fmla="*/ 0 w 7467600"/>
              <a:gd name="connsiteY454" fmla="*/ 5513472 h 6858000"/>
              <a:gd name="connsiteX455" fmla="*/ 174101 w 7467600"/>
              <a:gd name="connsiteY455" fmla="*/ 5620277 h 6858000"/>
              <a:gd name="connsiteX456" fmla="*/ 891800 w 7467600"/>
              <a:gd name="connsiteY456" fmla="*/ 6036935 h 6858000"/>
              <a:gd name="connsiteX457" fmla="*/ 1072219 w 7467600"/>
              <a:gd name="connsiteY457" fmla="*/ 6169443 h 6858000"/>
              <a:gd name="connsiteX458" fmla="*/ 1074117 w 7467600"/>
              <a:gd name="connsiteY458" fmla="*/ 6170301 h 6858000"/>
              <a:gd name="connsiteX459" fmla="*/ 1083114 w 7467600"/>
              <a:gd name="connsiteY459" fmla="*/ 6174131 h 6858000"/>
              <a:gd name="connsiteX460" fmla="*/ 1543010 w 7467600"/>
              <a:gd name="connsiteY460" fmla="*/ 6191140 h 6858000"/>
              <a:gd name="connsiteX461" fmla="*/ 1551080 w 7467600"/>
              <a:gd name="connsiteY461" fmla="*/ 6195006 h 6858000"/>
              <a:gd name="connsiteX462" fmla="*/ 2345443 w 7467600"/>
              <a:gd name="connsiteY462" fmla="*/ 5549882 h 6858000"/>
              <a:gd name="connsiteX463" fmla="*/ 1721499 w 7467600"/>
              <a:gd name="connsiteY463" fmla="*/ 5599969 h 6858000"/>
              <a:gd name="connsiteX464" fmla="*/ 767716 w 7467600"/>
              <a:gd name="connsiteY464" fmla="*/ 5472768 h 6858000"/>
              <a:gd name="connsiteX465" fmla="*/ 722147 w 7467600"/>
              <a:gd name="connsiteY465" fmla="*/ 5393091 h 6858000"/>
              <a:gd name="connsiteX466" fmla="*/ 1485552 w 7467600"/>
              <a:gd name="connsiteY466" fmla="*/ 5313202 h 6858000"/>
              <a:gd name="connsiteX467" fmla="*/ 2143004 w 7467600"/>
              <a:gd name="connsiteY467" fmla="*/ 5402420 h 6858000"/>
              <a:gd name="connsiteX468" fmla="*/ 1933391 w 7467600"/>
              <a:gd name="connsiteY468" fmla="*/ 5156971 h 6858000"/>
              <a:gd name="connsiteX469" fmla="*/ 1827118 w 7467600"/>
              <a:gd name="connsiteY469" fmla="*/ 4968410 h 6858000"/>
              <a:gd name="connsiteX470" fmla="*/ 1837349 w 7467600"/>
              <a:gd name="connsiteY470" fmla="*/ 4956357 h 6858000"/>
              <a:gd name="connsiteX471" fmla="*/ 2162835 w 7467600"/>
              <a:gd name="connsiteY471" fmla="*/ 5187853 h 6858000"/>
              <a:gd name="connsiteX472" fmla="*/ 2257167 w 7467600"/>
              <a:gd name="connsiteY472" fmla="*/ 5462123 h 6858000"/>
              <a:gd name="connsiteX473" fmla="*/ 2261598 w 7467600"/>
              <a:gd name="connsiteY473" fmla="*/ 5467998 h 6858000"/>
              <a:gd name="connsiteX474" fmla="*/ 2437177 w 7467600"/>
              <a:gd name="connsiteY474" fmla="*/ 5479608 h 6858000"/>
              <a:gd name="connsiteX475" fmla="*/ 2445247 w 7467600"/>
              <a:gd name="connsiteY475" fmla="*/ 5483476 h 6858000"/>
              <a:gd name="connsiteX476" fmla="*/ 2743626 w 7467600"/>
              <a:gd name="connsiteY476" fmla="*/ 5304819 h 6858000"/>
              <a:gd name="connsiteX477" fmla="*/ 3048102 w 7467600"/>
              <a:gd name="connsiteY477" fmla="*/ 5150595 h 6858000"/>
              <a:gd name="connsiteX478" fmla="*/ 1799414 w 7467600"/>
              <a:gd name="connsiteY478" fmla="*/ 4694732 h 6858000"/>
              <a:gd name="connsiteX479" fmla="*/ 1771735 w 7467600"/>
              <a:gd name="connsiteY479" fmla="*/ 4619929 h 6858000"/>
              <a:gd name="connsiteX480" fmla="*/ 3104273 w 7467600"/>
              <a:gd name="connsiteY480" fmla="*/ 5076159 h 6858000"/>
              <a:gd name="connsiteX481" fmla="*/ 3113245 w 7467600"/>
              <a:gd name="connsiteY481" fmla="*/ 5090705 h 6858000"/>
              <a:gd name="connsiteX482" fmla="*/ 3126294 w 7467600"/>
              <a:gd name="connsiteY482" fmla="*/ 5114400 h 6858000"/>
              <a:gd name="connsiteX483" fmla="*/ 3937433 w 7467600"/>
              <a:gd name="connsiteY483" fmla="*/ 4830473 h 6858000"/>
              <a:gd name="connsiteX484" fmla="*/ 3590475 w 7467600"/>
              <a:gd name="connsiteY484" fmla="*/ 4597974 h 6858000"/>
              <a:gd name="connsiteX485" fmla="*/ 3100264 w 7467600"/>
              <a:gd name="connsiteY485" fmla="*/ 4579845 h 6858000"/>
              <a:gd name="connsiteX486" fmla="*/ 2183576 w 7467600"/>
              <a:gd name="connsiteY486" fmla="*/ 4227150 h 6858000"/>
              <a:gd name="connsiteX487" fmla="*/ 2151029 w 7467600"/>
              <a:gd name="connsiteY487" fmla="*/ 4146947 h 6858000"/>
              <a:gd name="connsiteX488" fmla="*/ 3563434 w 7467600"/>
              <a:gd name="connsiteY488" fmla="*/ 4469115 h 6858000"/>
              <a:gd name="connsiteX489" fmla="*/ 3177952 w 7467600"/>
              <a:gd name="connsiteY489" fmla="*/ 3657386 h 6858000"/>
              <a:gd name="connsiteX490" fmla="*/ 3189263 w 7467600"/>
              <a:gd name="connsiteY490" fmla="*/ 3625726 h 6858000"/>
              <a:gd name="connsiteX491" fmla="*/ 3560912 w 7467600"/>
              <a:gd name="connsiteY491" fmla="*/ 4079863 h 6858000"/>
              <a:gd name="connsiteX492" fmla="*/ 3626636 w 7467600"/>
              <a:gd name="connsiteY492" fmla="*/ 4512230 h 6858000"/>
              <a:gd name="connsiteX493" fmla="*/ 3653088 w 7467600"/>
              <a:gd name="connsiteY493" fmla="*/ 4521417 h 6858000"/>
              <a:gd name="connsiteX494" fmla="*/ 3988128 w 7467600"/>
              <a:gd name="connsiteY494" fmla="*/ 4817267 h 6858000"/>
              <a:gd name="connsiteX495" fmla="*/ 4830582 w 7467600"/>
              <a:gd name="connsiteY495" fmla="*/ 4676000 h 6858000"/>
              <a:gd name="connsiteX496" fmla="*/ 4830100 w 7467600"/>
              <a:gd name="connsiteY496" fmla="*/ 4675554 h 6858000"/>
              <a:gd name="connsiteX497" fmla="*/ 4036318 w 7467600"/>
              <a:gd name="connsiteY497" fmla="*/ 4147013 h 6858000"/>
              <a:gd name="connsiteX498" fmla="*/ 3432098 w 7467600"/>
              <a:gd name="connsiteY498" fmla="*/ 3537312 h 6858000"/>
              <a:gd name="connsiteX499" fmla="*/ 3446761 w 7467600"/>
              <a:gd name="connsiteY499" fmla="*/ 3461278 h 6858000"/>
              <a:gd name="connsiteX500" fmla="*/ 4419733 w 7467600"/>
              <a:gd name="connsiteY500" fmla="*/ 3963555 h 6858000"/>
              <a:gd name="connsiteX501" fmla="*/ 4781371 w 7467600"/>
              <a:gd name="connsiteY501" fmla="*/ 4458604 h 6858000"/>
              <a:gd name="connsiteX502" fmla="*/ 4780440 w 7467600"/>
              <a:gd name="connsiteY502" fmla="*/ 4470290 h 6858000"/>
              <a:gd name="connsiteX503" fmla="*/ 4898954 w 7467600"/>
              <a:gd name="connsiteY503" fmla="*/ 4662092 h 6858000"/>
              <a:gd name="connsiteX504" fmla="*/ 4900699 w 7467600"/>
              <a:gd name="connsiteY504" fmla="*/ 4670867 h 6858000"/>
              <a:gd name="connsiteX505" fmla="*/ 5714511 w 7467600"/>
              <a:gd name="connsiteY505" fmla="*/ 4663483 h 6858000"/>
              <a:gd name="connsiteX506" fmla="*/ 5464793 w 7467600"/>
              <a:gd name="connsiteY506" fmla="*/ 4393556 h 6858000"/>
              <a:gd name="connsiteX507" fmla="*/ 5461897 w 7467600"/>
              <a:gd name="connsiteY507" fmla="*/ 4390879 h 6858000"/>
              <a:gd name="connsiteX508" fmla="*/ 4294126 w 7467600"/>
              <a:gd name="connsiteY508" fmla="*/ 3303048 h 6858000"/>
              <a:gd name="connsiteX509" fmla="*/ 4305321 w 7467600"/>
              <a:gd name="connsiteY509" fmla="*/ 3256953 h 6858000"/>
              <a:gd name="connsiteX510" fmla="*/ 4949299 w 7467600"/>
              <a:gd name="connsiteY510" fmla="*/ 3766336 h 6858000"/>
              <a:gd name="connsiteX511" fmla="*/ 5291452 w 7467600"/>
              <a:gd name="connsiteY511" fmla="*/ 4076801 h 6858000"/>
              <a:gd name="connsiteX512" fmla="*/ 5434998 w 7467600"/>
              <a:gd name="connsiteY512" fmla="*/ 4254100 h 6858000"/>
              <a:gd name="connsiteX513" fmla="*/ 5351015 w 7467600"/>
              <a:gd name="connsiteY513" fmla="*/ 3760989 h 6858000"/>
              <a:gd name="connsiteX514" fmla="*/ 5413780 w 7467600"/>
              <a:gd name="connsiteY514" fmla="*/ 2966265 h 6858000"/>
              <a:gd name="connsiteX515" fmla="*/ 5425627 w 7467600"/>
              <a:gd name="connsiteY515" fmla="*/ 2954192 h 6858000"/>
              <a:gd name="connsiteX516" fmla="*/ 6604735 w 7467600"/>
              <a:gd name="connsiteY516" fmla="*/ 2041381 h 6858000"/>
              <a:gd name="connsiteX517" fmla="*/ 7204487 w 7467600"/>
              <a:gd name="connsiteY517" fmla="*/ 2742112 h 6858000"/>
              <a:gd name="connsiteX518" fmla="*/ 7131592 w 7467600"/>
              <a:gd name="connsiteY518" fmla="*/ 2672096 h 6858000"/>
              <a:gd name="connsiteX519" fmla="*/ 6996344 w 7467600"/>
              <a:gd name="connsiteY519" fmla="*/ 2518310 h 6858000"/>
              <a:gd name="connsiteX520" fmla="*/ 6735495 w 7467600"/>
              <a:gd name="connsiteY520" fmla="*/ 2196890 h 6858000"/>
              <a:gd name="connsiteX521" fmla="*/ 6721901 w 7467600"/>
              <a:gd name="connsiteY521" fmla="*/ 2179274 h 6858000"/>
              <a:gd name="connsiteX522" fmla="*/ 6604735 w 7467600"/>
              <a:gd name="connsiteY522" fmla="*/ 2041381 h 6858000"/>
              <a:gd name="connsiteX523" fmla="*/ 6591670 w 7467600"/>
              <a:gd name="connsiteY523" fmla="*/ 1988277 h 6858000"/>
              <a:gd name="connsiteX524" fmla="*/ 6747349 w 7467600"/>
              <a:gd name="connsiteY524" fmla="*/ 2160069 h 6858000"/>
              <a:gd name="connsiteX525" fmla="*/ 6760943 w 7467600"/>
              <a:gd name="connsiteY525" fmla="*/ 2177686 h 6858000"/>
              <a:gd name="connsiteX526" fmla="*/ 7021065 w 7467600"/>
              <a:gd name="connsiteY526" fmla="*/ 2498102 h 6858000"/>
              <a:gd name="connsiteX527" fmla="*/ 7155223 w 7467600"/>
              <a:gd name="connsiteY527" fmla="*/ 2650386 h 6858000"/>
              <a:gd name="connsiteX528" fmla="*/ 7203167 w 7467600"/>
              <a:gd name="connsiteY528" fmla="*/ 2697288 h 6858000"/>
              <a:gd name="connsiteX529" fmla="*/ 6937703 w 7467600"/>
              <a:gd name="connsiteY529" fmla="*/ 2321981 h 6858000"/>
              <a:gd name="connsiteX530" fmla="*/ 6591670 w 7467600"/>
              <a:gd name="connsiteY530" fmla="*/ 1988277 h 6858000"/>
              <a:gd name="connsiteX531" fmla="*/ 5798671 w 7467600"/>
              <a:gd name="connsiteY531" fmla="*/ 1981601 h 6858000"/>
              <a:gd name="connsiteX532" fmla="*/ 5754709 w 7467600"/>
              <a:gd name="connsiteY532" fmla="*/ 2071454 h 6858000"/>
              <a:gd name="connsiteX533" fmla="*/ 5763044 w 7467600"/>
              <a:gd name="connsiteY533" fmla="*/ 2842206 h 6858000"/>
              <a:gd name="connsiteX534" fmla="*/ 5764974 w 7467600"/>
              <a:gd name="connsiteY534" fmla="*/ 2799609 h 6858000"/>
              <a:gd name="connsiteX535" fmla="*/ 5767665 w 7467600"/>
              <a:gd name="connsiteY535" fmla="*/ 2666409 h 6858000"/>
              <a:gd name="connsiteX536" fmla="*/ 5763055 w 7467600"/>
              <a:gd name="connsiteY536" fmla="*/ 2579705 h 6858000"/>
              <a:gd name="connsiteX537" fmla="*/ 5758079 w 7467600"/>
              <a:gd name="connsiteY537" fmla="*/ 2492508 h 6858000"/>
              <a:gd name="connsiteX538" fmla="*/ 5779325 w 7467600"/>
              <a:gd name="connsiteY538" fmla="*/ 2197069 h 6858000"/>
              <a:gd name="connsiteX539" fmla="*/ 5798671 w 7467600"/>
              <a:gd name="connsiteY539" fmla="*/ 1981601 h 6858000"/>
              <a:gd name="connsiteX540" fmla="*/ 5829202 w 7467600"/>
              <a:gd name="connsiteY540" fmla="*/ 1971679 h 6858000"/>
              <a:gd name="connsiteX541" fmla="*/ 5809558 w 7467600"/>
              <a:gd name="connsiteY541" fmla="*/ 2198043 h 6858000"/>
              <a:gd name="connsiteX542" fmla="*/ 5788653 w 7467600"/>
              <a:gd name="connsiteY542" fmla="*/ 2489430 h 6858000"/>
              <a:gd name="connsiteX543" fmla="*/ 5793439 w 7467600"/>
              <a:gd name="connsiteY543" fmla="*/ 2575235 h 6858000"/>
              <a:gd name="connsiteX544" fmla="*/ 5796837 w 7467600"/>
              <a:gd name="connsiteY544" fmla="*/ 2637633 h 6858000"/>
              <a:gd name="connsiteX545" fmla="*/ 5818614 w 7467600"/>
              <a:gd name="connsiteY545" fmla="*/ 2473055 h 6858000"/>
              <a:gd name="connsiteX546" fmla="*/ 5829202 w 7467600"/>
              <a:gd name="connsiteY546" fmla="*/ 1971679 h 6858000"/>
              <a:gd name="connsiteX547" fmla="*/ 5911389 w 7467600"/>
              <a:gd name="connsiteY547" fmla="*/ 1898371 h 6858000"/>
              <a:gd name="connsiteX548" fmla="*/ 6237627 w 7467600"/>
              <a:gd name="connsiteY548" fmla="*/ 2231921 h 6858000"/>
              <a:gd name="connsiteX549" fmla="*/ 5911389 w 7467600"/>
              <a:gd name="connsiteY549" fmla="*/ 1898371 h 6858000"/>
              <a:gd name="connsiteX550" fmla="*/ 6944437 w 7467600"/>
              <a:gd name="connsiteY550" fmla="*/ 1575402 h 6858000"/>
              <a:gd name="connsiteX551" fmla="*/ 6304730 w 7467600"/>
              <a:gd name="connsiteY551" fmla="*/ 1766654 h 6858000"/>
              <a:gd name="connsiteX552" fmla="*/ 6944437 w 7467600"/>
              <a:gd name="connsiteY552" fmla="*/ 1575402 h 6858000"/>
              <a:gd name="connsiteX553" fmla="*/ 7019523 w 7467600"/>
              <a:gd name="connsiteY553" fmla="*/ 1519450 h 6858000"/>
              <a:gd name="connsiteX554" fmla="*/ 6298091 w 7467600"/>
              <a:gd name="connsiteY554" fmla="*/ 1737122 h 6858000"/>
              <a:gd name="connsiteX555" fmla="*/ 7019523 w 7467600"/>
              <a:gd name="connsiteY555" fmla="*/ 1519450 h 6858000"/>
              <a:gd name="connsiteX556" fmla="*/ 2399523 w 7467600"/>
              <a:gd name="connsiteY556" fmla="*/ 1428234 h 6858000"/>
              <a:gd name="connsiteX557" fmla="*/ 2224982 w 7467600"/>
              <a:gd name="connsiteY557" fmla="*/ 1826201 h 6858000"/>
              <a:gd name="connsiteX558" fmla="*/ 2096099 w 7467600"/>
              <a:gd name="connsiteY558" fmla="*/ 2345900 h 6858000"/>
              <a:gd name="connsiteX559" fmla="*/ 2283317 w 7467600"/>
              <a:gd name="connsiteY559" fmla="*/ 1796925 h 6858000"/>
              <a:gd name="connsiteX560" fmla="*/ 2399523 w 7467600"/>
              <a:gd name="connsiteY560" fmla="*/ 1428234 h 6858000"/>
              <a:gd name="connsiteX561" fmla="*/ 2448558 w 7467600"/>
              <a:gd name="connsiteY561" fmla="*/ 1373435 h 6858000"/>
              <a:gd name="connsiteX562" fmla="*/ 2312521 w 7467600"/>
              <a:gd name="connsiteY562" fmla="*/ 1806140 h 6858000"/>
              <a:gd name="connsiteX563" fmla="*/ 2127533 w 7467600"/>
              <a:gd name="connsiteY563" fmla="*/ 2348380 h 6858000"/>
              <a:gd name="connsiteX564" fmla="*/ 2358080 w 7467600"/>
              <a:gd name="connsiteY564" fmla="*/ 1866134 h 6858000"/>
              <a:gd name="connsiteX565" fmla="*/ 2407436 w 7467600"/>
              <a:gd name="connsiteY565" fmla="*/ 1651070 h 6858000"/>
              <a:gd name="connsiteX566" fmla="*/ 2448558 w 7467600"/>
              <a:gd name="connsiteY566" fmla="*/ 1373435 h 6858000"/>
              <a:gd name="connsiteX567" fmla="*/ 278707 w 7467600"/>
              <a:gd name="connsiteY567" fmla="*/ 1352270 h 6858000"/>
              <a:gd name="connsiteX568" fmla="*/ 321570 w 7467600"/>
              <a:gd name="connsiteY568" fmla="*/ 1861610 h 6858000"/>
              <a:gd name="connsiteX569" fmla="*/ 294281 w 7467600"/>
              <a:gd name="connsiteY569" fmla="*/ 1440658 h 6858000"/>
              <a:gd name="connsiteX570" fmla="*/ 278707 w 7467600"/>
              <a:gd name="connsiteY570" fmla="*/ 1352270 h 6858000"/>
              <a:gd name="connsiteX571" fmla="*/ 1423821 w 7467600"/>
              <a:gd name="connsiteY571" fmla="*/ 1351958 h 6858000"/>
              <a:gd name="connsiteX572" fmla="*/ 1638521 w 7467600"/>
              <a:gd name="connsiteY572" fmla="*/ 1908470 h 6858000"/>
              <a:gd name="connsiteX573" fmla="*/ 1754199 w 7467600"/>
              <a:gd name="connsiteY573" fmla="*/ 2149284 h 6858000"/>
              <a:gd name="connsiteX574" fmla="*/ 1908359 w 7467600"/>
              <a:gd name="connsiteY574" fmla="*/ 2364988 h 6858000"/>
              <a:gd name="connsiteX575" fmla="*/ 1647661 w 7467600"/>
              <a:gd name="connsiteY575" fmla="*/ 1825945 h 6858000"/>
              <a:gd name="connsiteX576" fmla="*/ 1423821 w 7467600"/>
              <a:gd name="connsiteY576" fmla="*/ 1351958 h 6858000"/>
              <a:gd name="connsiteX577" fmla="*/ 1431890 w 7467600"/>
              <a:gd name="connsiteY577" fmla="*/ 1306475 h 6858000"/>
              <a:gd name="connsiteX578" fmla="*/ 1507597 w 7467600"/>
              <a:gd name="connsiteY578" fmla="*/ 1446132 h 6858000"/>
              <a:gd name="connsiteX579" fmla="*/ 1674586 w 7467600"/>
              <a:gd name="connsiteY579" fmla="*/ 1813832 h 6858000"/>
              <a:gd name="connsiteX580" fmla="*/ 1815950 w 7467600"/>
              <a:gd name="connsiteY580" fmla="*/ 2128564 h 6858000"/>
              <a:gd name="connsiteX581" fmla="*/ 1984242 w 7467600"/>
              <a:gd name="connsiteY581" fmla="*/ 2430829 h 6858000"/>
              <a:gd name="connsiteX582" fmla="*/ 2014023 w 7467600"/>
              <a:gd name="connsiteY582" fmla="*/ 2450995 h 6858000"/>
              <a:gd name="connsiteX583" fmla="*/ 1747337 w 7467600"/>
              <a:gd name="connsiteY583" fmla="*/ 1855264 h 6858000"/>
              <a:gd name="connsiteX584" fmla="*/ 1533749 w 7467600"/>
              <a:gd name="connsiteY584" fmla="*/ 1478656 h 6858000"/>
              <a:gd name="connsiteX585" fmla="*/ 1431890 w 7467600"/>
              <a:gd name="connsiteY585" fmla="*/ 1306475 h 6858000"/>
              <a:gd name="connsiteX586" fmla="*/ 5052692 w 7467600"/>
              <a:gd name="connsiteY586" fmla="*/ 1292994 h 6858000"/>
              <a:gd name="connsiteX587" fmla="*/ 5200661 w 7467600"/>
              <a:gd name="connsiteY587" fmla="*/ 1635186 h 6858000"/>
              <a:gd name="connsiteX588" fmla="*/ 5297138 w 7467600"/>
              <a:gd name="connsiteY588" fmla="*/ 1906351 h 6858000"/>
              <a:gd name="connsiteX589" fmla="*/ 5052692 w 7467600"/>
              <a:gd name="connsiteY589" fmla="*/ 1292994 h 6858000"/>
              <a:gd name="connsiteX590" fmla="*/ 5009948 w 7467600"/>
              <a:gd name="connsiteY590" fmla="*/ 1273619 h 6858000"/>
              <a:gd name="connsiteX591" fmla="*/ 5121777 w 7467600"/>
              <a:gd name="connsiteY591" fmla="*/ 1654213 h 6858000"/>
              <a:gd name="connsiteX592" fmla="*/ 5293545 w 7467600"/>
              <a:gd name="connsiteY592" fmla="*/ 2072247 h 6858000"/>
              <a:gd name="connsiteX593" fmla="*/ 5294042 w 7467600"/>
              <a:gd name="connsiteY593" fmla="*/ 2065019 h 6858000"/>
              <a:gd name="connsiteX594" fmla="*/ 5171936 w 7467600"/>
              <a:gd name="connsiteY594" fmla="*/ 1647613 h 6858000"/>
              <a:gd name="connsiteX595" fmla="*/ 5009948 w 7467600"/>
              <a:gd name="connsiteY595" fmla="*/ 1273619 h 6858000"/>
              <a:gd name="connsiteX596" fmla="*/ 655236 w 7467600"/>
              <a:gd name="connsiteY596" fmla="*/ 1268632 h 6858000"/>
              <a:gd name="connsiteX597" fmla="*/ 839521 w 7467600"/>
              <a:gd name="connsiteY597" fmla="*/ 1685315 h 6858000"/>
              <a:gd name="connsiteX598" fmla="*/ 1109416 w 7467600"/>
              <a:gd name="connsiteY598" fmla="*/ 2061663 h 6858000"/>
              <a:gd name="connsiteX599" fmla="*/ 1298300 w 7467600"/>
              <a:gd name="connsiteY599" fmla="*/ 2247742 h 6858000"/>
              <a:gd name="connsiteX600" fmla="*/ 1125871 w 7467600"/>
              <a:gd name="connsiteY600" fmla="*/ 1989513 h 6858000"/>
              <a:gd name="connsiteX601" fmla="*/ 981574 w 7467600"/>
              <a:gd name="connsiteY601" fmla="*/ 1783157 h 6858000"/>
              <a:gd name="connsiteX602" fmla="*/ 922198 w 7467600"/>
              <a:gd name="connsiteY602" fmla="*/ 1677437 h 6858000"/>
              <a:gd name="connsiteX603" fmla="*/ 869293 w 7467600"/>
              <a:gd name="connsiteY603" fmla="*/ 1583214 h 6858000"/>
              <a:gd name="connsiteX604" fmla="*/ 751431 w 7467600"/>
              <a:gd name="connsiteY604" fmla="*/ 1405731 h 6858000"/>
              <a:gd name="connsiteX605" fmla="*/ 655236 w 7467600"/>
              <a:gd name="connsiteY605" fmla="*/ 1268632 h 6858000"/>
              <a:gd name="connsiteX606" fmla="*/ 6516292 w 7467600"/>
              <a:gd name="connsiteY606" fmla="*/ 1263064 h 6858000"/>
              <a:gd name="connsiteX607" fmla="*/ 5736320 w 7467600"/>
              <a:gd name="connsiteY607" fmla="*/ 1501803 h 6858000"/>
              <a:gd name="connsiteX608" fmla="*/ 6516292 w 7467600"/>
              <a:gd name="connsiteY608" fmla="*/ 1263064 h 6858000"/>
              <a:gd name="connsiteX609" fmla="*/ 291466 w 7467600"/>
              <a:gd name="connsiteY609" fmla="*/ 1250369 h 6858000"/>
              <a:gd name="connsiteX610" fmla="*/ 323180 w 7467600"/>
              <a:gd name="connsiteY610" fmla="*/ 1435283 h 6858000"/>
              <a:gd name="connsiteX611" fmla="*/ 349381 w 7467600"/>
              <a:gd name="connsiteY611" fmla="*/ 1875041 h 6858000"/>
              <a:gd name="connsiteX612" fmla="*/ 374363 w 7467600"/>
              <a:gd name="connsiteY612" fmla="*/ 1506494 h 6858000"/>
              <a:gd name="connsiteX613" fmla="*/ 302168 w 7467600"/>
              <a:gd name="connsiteY613" fmla="*/ 1274495 h 6858000"/>
              <a:gd name="connsiteX614" fmla="*/ 291466 w 7467600"/>
              <a:gd name="connsiteY614" fmla="*/ 1250369 h 6858000"/>
              <a:gd name="connsiteX615" fmla="*/ 678222 w 7467600"/>
              <a:gd name="connsiteY615" fmla="*/ 1248670 h 6858000"/>
              <a:gd name="connsiteX616" fmla="*/ 775536 w 7467600"/>
              <a:gd name="connsiteY616" fmla="*/ 1388015 h 6858000"/>
              <a:gd name="connsiteX617" fmla="*/ 894529 w 7467600"/>
              <a:gd name="connsiteY617" fmla="*/ 1567739 h 6858000"/>
              <a:gd name="connsiteX618" fmla="*/ 948000 w 7467600"/>
              <a:gd name="connsiteY618" fmla="*/ 1663088 h 6858000"/>
              <a:gd name="connsiteX619" fmla="*/ 1006812 w 7467600"/>
              <a:gd name="connsiteY619" fmla="*/ 1767683 h 6858000"/>
              <a:gd name="connsiteX620" fmla="*/ 1149133 w 7467600"/>
              <a:gd name="connsiteY620" fmla="*/ 1971513 h 6858000"/>
              <a:gd name="connsiteX621" fmla="*/ 1333952 w 7467600"/>
              <a:gd name="connsiteY621" fmla="*/ 2251620 h 6858000"/>
              <a:gd name="connsiteX622" fmla="*/ 1337329 w 7467600"/>
              <a:gd name="connsiteY622" fmla="*/ 2258350 h 6858000"/>
              <a:gd name="connsiteX623" fmla="*/ 1014726 w 7467600"/>
              <a:gd name="connsiteY623" fmla="*/ 1615556 h 6858000"/>
              <a:gd name="connsiteX624" fmla="*/ 678222 w 7467600"/>
              <a:gd name="connsiteY624" fmla="*/ 1248670 h 6858000"/>
              <a:gd name="connsiteX625" fmla="*/ 6691602 w 7467600"/>
              <a:gd name="connsiteY625" fmla="*/ 1140573 h 6858000"/>
              <a:gd name="connsiteX626" fmla="*/ 6571100 w 7467600"/>
              <a:gd name="connsiteY626" fmla="*/ 1183662 h 6858000"/>
              <a:gd name="connsiteX627" fmla="*/ 6241687 w 7467600"/>
              <a:gd name="connsiteY627" fmla="*/ 1257600 h 6858000"/>
              <a:gd name="connsiteX628" fmla="*/ 5693009 w 7467600"/>
              <a:gd name="connsiteY628" fmla="*/ 1478256 h 6858000"/>
              <a:gd name="connsiteX629" fmla="*/ 6548420 w 7467600"/>
              <a:gd name="connsiteY629" fmla="*/ 1214599 h 6858000"/>
              <a:gd name="connsiteX630" fmla="*/ 6605473 w 7467600"/>
              <a:gd name="connsiteY630" fmla="*/ 1184686 h 6858000"/>
              <a:gd name="connsiteX631" fmla="*/ 6691602 w 7467600"/>
              <a:gd name="connsiteY631" fmla="*/ 1140573 h 6858000"/>
              <a:gd name="connsiteX632" fmla="*/ 4002475 w 7467600"/>
              <a:gd name="connsiteY632" fmla="*/ 1037802 h 6858000"/>
              <a:gd name="connsiteX633" fmla="*/ 4000324 w 7467600"/>
              <a:gd name="connsiteY633" fmla="*/ 1039362 h 6858000"/>
              <a:gd name="connsiteX634" fmla="*/ 4002862 w 7467600"/>
              <a:gd name="connsiteY634" fmla="*/ 1042866 h 6858000"/>
              <a:gd name="connsiteX635" fmla="*/ 4002475 w 7467600"/>
              <a:gd name="connsiteY635" fmla="*/ 1037802 h 6858000"/>
              <a:gd name="connsiteX636" fmla="*/ 506322 w 7467600"/>
              <a:gd name="connsiteY636" fmla="*/ 1020997 h 6858000"/>
              <a:gd name="connsiteX637" fmla="*/ 533068 w 7467600"/>
              <a:gd name="connsiteY637" fmla="*/ 1029409 h 6858000"/>
              <a:gd name="connsiteX638" fmla="*/ 1232525 w 7467600"/>
              <a:gd name="connsiteY638" fmla="*/ 1804675 h 6858000"/>
              <a:gd name="connsiteX639" fmla="*/ 1388858 w 7467600"/>
              <a:gd name="connsiteY639" fmla="*/ 2368011 h 6858000"/>
              <a:gd name="connsiteX640" fmla="*/ 1384098 w 7467600"/>
              <a:gd name="connsiteY640" fmla="*/ 2378125 h 6858000"/>
              <a:gd name="connsiteX641" fmla="*/ 1425393 w 7467600"/>
              <a:gd name="connsiteY641" fmla="*/ 2589124 h 6858000"/>
              <a:gd name="connsiteX642" fmla="*/ 1424001 w 7467600"/>
              <a:gd name="connsiteY642" fmla="*/ 2597541 h 6858000"/>
              <a:gd name="connsiteX643" fmla="*/ 2152729 w 7467600"/>
              <a:gd name="connsiteY643" fmla="*/ 2864487 h 6858000"/>
              <a:gd name="connsiteX644" fmla="*/ 2020609 w 7467600"/>
              <a:gd name="connsiteY644" fmla="*/ 2539671 h 6858000"/>
              <a:gd name="connsiteX645" fmla="*/ 2018920 w 7467600"/>
              <a:gd name="connsiteY645" fmla="*/ 2536309 h 6858000"/>
              <a:gd name="connsiteX646" fmla="*/ 1342441 w 7467600"/>
              <a:gd name="connsiteY646" fmla="*/ 1173017 h 6858000"/>
              <a:gd name="connsiteX647" fmla="*/ 1367925 w 7467600"/>
              <a:gd name="connsiteY647" fmla="*/ 1135648 h 6858000"/>
              <a:gd name="connsiteX648" fmla="*/ 1771401 w 7467600"/>
              <a:gd name="connsiteY648" fmla="*/ 1806673 h 6858000"/>
              <a:gd name="connsiteX649" fmla="*/ 1972385 w 7467600"/>
              <a:gd name="connsiteY649" fmla="*/ 2198735 h 6858000"/>
              <a:gd name="connsiteX650" fmla="*/ 2040892 w 7467600"/>
              <a:gd name="connsiteY650" fmla="*/ 2405205 h 6858000"/>
              <a:gd name="connsiteX651" fmla="*/ 2131689 w 7467600"/>
              <a:gd name="connsiteY651" fmla="*/ 1936926 h 6858000"/>
              <a:gd name="connsiteX652" fmla="*/ 2454820 w 7467600"/>
              <a:gd name="connsiteY652" fmla="*/ 1248808 h 6858000"/>
              <a:gd name="connsiteX653" fmla="*/ 2492512 w 7467600"/>
              <a:gd name="connsiteY653" fmla="*/ 1302920 h 6858000"/>
              <a:gd name="connsiteX654" fmla="*/ 2081216 w 7467600"/>
              <a:gd name="connsiteY654" fmla="*/ 2527513 h 6858000"/>
              <a:gd name="connsiteX655" fmla="*/ 2081211 w 7467600"/>
              <a:gd name="connsiteY655" fmla="*/ 2528916 h 6858000"/>
              <a:gd name="connsiteX656" fmla="*/ 2199067 w 7467600"/>
              <a:gd name="connsiteY656" fmla="*/ 2884061 h 6858000"/>
              <a:gd name="connsiteX657" fmla="*/ 3192586 w 7467600"/>
              <a:gd name="connsiteY657" fmla="*/ 3411496 h 6858000"/>
              <a:gd name="connsiteX658" fmla="*/ 3182620 w 7467600"/>
              <a:gd name="connsiteY658" fmla="*/ 3483279 h 6858000"/>
              <a:gd name="connsiteX659" fmla="*/ 2435119 w 7467600"/>
              <a:gd name="connsiteY659" fmla="*/ 3080173 h 6858000"/>
              <a:gd name="connsiteX660" fmla="*/ 2410152 w 7467600"/>
              <a:gd name="connsiteY660" fmla="*/ 3063751 h 6858000"/>
              <a:gd name="connsiteX661" fmla="*/ 2408099 w 7467600"/>
              <a:gd name="connsiteY661" fmla="*/ 3064403 h 6858000"/>
              <a:gd name="connsiteX662" fmla="*/ 2407218 w 7467600"/>
              <a:gd name="connsiteY662" fmla="*/ 3070324 h 6858000"/>
              <a:gd name="connsiteX663" fmla="*/ 2380138 w 7467600"/>
              <a:gd name="connsiteY663" fmla="*/ 3099341 h 6858000"/>
              <a:gd name="connsiteX664" fmla="*/ 1765923 w 7467600"/>
              <a:gd name="connsiteY664" fmla="*/ 3581043 h 6858000"/>
              <a:gd name="connsiteX665" fmla="*/ 1702258 w 7467600"/>
              <a:gd name="connsiteY665" fmla="*/ 3612286 h 6858000"/>
              <a:gd name="connsiteX666" fmla="*/ 1538370 w 7467600"/>
              <a:gd name="connsiteY666" fmla="*/ 3811804 h 6858000"/>
              <a:gd name="connsiteX667" fmla="*/ 542867 w 7467600"/>
              <a:gd name="connsiteY667" fmla="*/ 4944092 h 6858000"/>
              <a:gd name="connsiteX668" fmla="*/ 515800 w 7467600"/>
              <a:gd name="connsiteY668" fmla="*/ 4862180 h 6858000"/>
              <a:gd name="connsiteX669" fmla="*/ 909145 w 7467600"/>
              <a:gd name="connsiteY669" fmla="*/ 4199225 h 6858000"/>
              <a:gd name="connsiteX670" fmla="*/ 1214067 w 7467600"/>
              <a:gd name="connsiteY670" fmla="*/ 3908561 h 6858000"/>
              <a:gd name="connsiteX671" fmla="*/ 640967 w 7467600"/>
              <a:gd name="connsiteY671" fmla="*/ 4105601 h 6858000"/>
              <a:gd name="connsiteX672" fmla="*/ 112563 w 7467600"/>
              <a:gd name="connsiteY672" fmla="*/ 4396952 h 6858000"/>
              <a:gd name="connsiteX673" fmla="*/ 0 w 7467600"/>
              <a:gd name="connsiteY673" fmla="*/ 4466006 h 6858000"/>
              <a:gd name="connsiteX674" fmla="*/ 0 w 7467600"/>
              <a:gd name="connsiteY674" fmla="*/ 4233763 h 6858000"/>
              <a:gd name="connsiteX675" fmla="*/ 36881 w 7467600"/>
              <a:gd name="connsiteY675" fmla="*/ 4200118 h 6858000"/>
              <a:gd name="connsiteX676" fmla="*/ 910534 w 7467600"/>
              <a:gd name="connsiteY676" fmla="*/ 3629753 h 6858000"/>
              <a:gd name="connsiteX677" fmla="*/ 1578717 w 7467600"/>
              <a:gd name="connsiteY677" fmla="*/ 3575982 h 6858000"/>
              <a:gd name="connsiteX678" fmla="*/ 2338780 w 7467600"/>
              <a:gd name="connsiteY678" fmla="*/ 3033725 h 6858000"/>
              <a:gd name="connsiteX679" fmla="*/ 1807991 w 7467600"/>
              <a:gd name="connsiteY679" fmla="*/ 2807184 h 6858000"/>
              <a:gd name="connsiteX680" fmla="*/ 1416358 w 7467600"/>
              <a:gd name="connsiteY680" fmla="*/ 3112571 h 6858000"/>
              <a:gd name="connsiteX681" fmla="*/ 939066 w 7467600"/>
              <a:gd name="connsiteY681" fmla="*/ 3378798 h 6858000"/>
              <a:gd name="connsiteX682" fmla="*/ 115099 w 7467600"/>
              <a:gd name="connsiteY682" fmla="*/ 3607650 h 6858000"/>
              <a:gd name="connsiteX683" fmla="*/ 97284 w 7467600"/>
              <a:gd name="connsiteY683" fmla="*/ 3520393 h 6858000"/>
              <a:gd name="connsiteX684" fmla="*/ 922050 w 7467600"/>
              <a:gd name="connsiteY684" fmla="*/ 3074867 h 6858000"/>
              <a:gd name="connsiteX685" fmla="*/ 1405265 w 7467600"/>
              <a:gd name="connsiteY685" fmla="*/ 3016319 h 6858000"/>
              <a:gd name="connsiteX686" fmla="*/ 1407512 w 7467600"/>
              <a:gd name="connsiteY686" fmla="*/ 3018001 h 6858000"/>
              <a:gd name="connsiteX687" fmla="*/ 1726266 w 7467600"/>
              <a:gd name="connsiteY687" fmla="*/ 2777274 h 6858000"/>
              <a:gd name="connsiteX688" fmla="*/ 625390 w 7467600"/>
              <a:gd name="connsiteY688" fmla="*/ 2514541 h 6858000"/>
              <a:gd name="connsiteX689" fmla="*/ 619799 w 7467600"/>
              <a:gd name="connsiteY689" fmla="*/ 2527180 h 6858000"/>
              <a:gd name="connsiteX690" fmla="*/ 310030 w 7467600"/>
              <a:gd name="connsiteY690" fmla="*/ 2771818 h 6858000"/>
              <a:gd name="connsiteX691" fmla="*/ 173877 w 7467600"/>
              <a:gd name="connsiteY691" fmla="*/ 2937056 h 6858000"/>
              <a:gd name="connsiteX692" fmla="*/ 77889 w 7467600"/>
              <a:gd name="connsiteY692" fmla="*/ 3138440 h 6858000"/>
              <a:gd name="connsiteX693" fmla="*/ 0 w 7467600"/>
              <a:gd name="connsiteY693" fmla="*/ 3271395 h 6858000"/>
              <a:gd name="connsiteX694" fmla="*/ 0 w 7467600"/>
              <a:gd name="connsiteY694" fmla="*/ 3153002 h 6858000"/>
              <a:gd name="connsiteX695" fmla="*/ 2386 w 7467600"/>
              <a:gd name="connsiteY695" fmla="*/ 3149203 h 6858000"/>
              <a:gd name="connsiteX696" fmla="*/ 89753 w 7467600"/>
              <a:gd name="connsiteY696" fmla="*/ 2987702 h 6858000"/>
              <a:gd name="connsiteX697" fmla="*/ 76869 w 7467600"/>
              <a:gd name="connsiteY697" fmla="*/ 3005404 h 6858000"/>
              <a:gd name="connsiteX698" fmla="*/ 32049 w 7467600"/>
              <a:gd name="connsiteY698" fmla="*/ 3065814 h 6858000"/>
              <a:gd name="connsiteX699" fmla="*/ 0 w 7467600"/>
              <a:gd name="connsiteY699" fmla="*/ 3108744 h 6858000"/>
              <a:gd name="connsiteX700" fmla="*/ 0 w 7467600"/>
              <a:gd name="connsiteY700" fmla="*/ 3058059 h 6858000"/>
              <a:gd name="connsiteX701" fmla="*/ 7610 w 7467600"/>
              <a:gd name="connsiteY701" fmla="*/ 3047889 h 6858000"/>
              <a:gd name="connsiteX702" fmla="*/ 52419 w 7467600"/>
              <a:gd name="connsiteY702" fmla="*/ 2987479 h 6858000"/>
              <a:gd name="connsiteX703" fmla="*/ 59142 w 7467600"/>
              <a:gd name="connsiteY703" fmla="*/ 2978488 h 6858000"/>
              <a:gd name="connsiteX704" fmla="*/ 0 w 7467600"/>
              <a:gd name="connsiteY704" fmla="*/ 3015334 h 6858000"/>
              <a:gd name="connsiteX705" fmla="*/ 0 w 7467600"/>
              <a:gd name="connsiteY705" fmla="*/ 2914286 h 6858000"/>
              <a:gd name="connsiteX706" fmla="*/ 36383 w 7467600"/>
              <a:gd name="connsiteY706" fmla="*/ 2901128 h 6858000"/>
              <a:gd name="connsiteX707" fmla="*/ 156329 w 7467600"/>
              <a:gd name="connsiteY707" fmla="*/ 2840533 h 6858000"/>
              <a:gd name="connsiteX708" fmla="*/ 358355 w 7467600"/>
              <a:gd name="connsiteY708" fmla="*/ 2620471 h 6858000"/>
              <a:gd name="connsiteX709" fmla="*/ 510577 w 7467600"/>
              <a:gd name="connsiteY709" fmla="*/ 2501244 h 6858000"/>
              <a:gd name="connsiteX710" fmla="*/ 211967 w 7467600"/>
              <a:gd name="connsiteY710" fmla="*/ 2479171 h 6858000"/>
              <a:gd name="connsiteX711" fmla="*/ 0 w 7467600"/>
              <a:gd name="connsiteY711" fmla="*/ 2476398 h 6858000"/>
              <a:gd name="connsiteX712" fmla="*/ 0 w 7467600"/>
              <a:gd name="connsiteY712" fmla="*/ 2389189 h 6858000"/>
              <a:gd name="connsiteX713" fmla="*/ 103062 w 7467600"/>
              <a:gd name="connsiteY713" fmla="*/ 2389518 h 6858000"/>
              <a:gd name="connsiteX714" fmla="*/ 510734 w 7467600"/>
              <a:gd name="connsiteY714" fmla="*/ 2416201 h 6858000"/>
              <a:gd name="connsiteX715" fmla="*/ 279257 w 7467600"/>
              <a:gd name="connsiteY715" fmla="*/ 2092102 h 6858000"/>
              <a:gd name="connsiteX716" fmla="*/ 65265 w 7467600"/>
              <a:gd name="connsiteY716" fmla="*/ 2006049 h 6858000"/>
              <a:gd name="connsiteX717" fmla="*/ 0 w 7467600"/>
              <a:gd name="connsiteY717" fmla="*/ 1982532 h 6858000"/>
              <a:gd name="connsiteX718" fmla="*/ 0 w 7467600"/>
              <a:gd name="connsiteY718" fmla="*/ 1912789 h 6858000"/>
              <a:gd name="connsiteX719" fmla="*/ 97460 w 7467600"/>
              <a:gd name="connsiteY719" fmla="*/ 1953725 h 6858000"/>
              <a:gd name="connsiteX720" fmla="*/ 221272 w 7467600"/>
              <a:gd name="connsiteY720" fmla="*/ 1980766 h 6858000"/>
              <a:gd name="connsiteX721" fmla="*/ 116765 w 7467600"/>
              <a:gd name="connsiteY721" fmla="*/ 1911033 h 6858000"/>
              <a:gd name="connsiteX722" fmla="*/ 16405 w 7467600"/>
              <a:gd name="connsiteY722" fmla="*/ 1803412 h 6858000"/>
              <a:gd name="connsiteX723" fmla="*/ 0 w 7467600"/>
              <a:gd name="connsiteY723" fmla="*/ 1784777 h 6858000"/>
              <a:gd name="connsiteX724" fmla="*/ 0 w 7467600"/>
              <a:gd name="connsiteY724" fmla="*/ 1740082 h 6858000"/>
              <a:gd name="connsiteX725" fmla="*/ 39394 w 7467600"/>
              <a:gd name="connsiteY725" fmla="*/ 1784856 h 6858000"/>
              <a:gd name="connsiteX726" fmla="*/ 135813 w 7467600"/>
              <a:gd name="connsiteY726" fmla="*/ 1888838 h 6858000"/>
              <a:gd name="connsiteX727" fmla="*/ 242575 w 7467600"/>
              <a:gd name="connsiteY727" fmla="*/ 1958841 h 6858000"/>
              <a:gd name="connsiteX728" fmla="*/ 82197 w 7467600"/>
              <a:gd name="connsiteY728" fmla="*/ 1754826 h 6858000"/>
              <a:gd name="connsiteX729" fmla="*/ 0 w 7467600"/>
              <a:gd name="connsiteY729" fmla="*/ 1679650 h 6858000"/>
              <a:gd name="connsiteX730" fmla="*/ 0 w 7467600"/>
              <a:gd name="connsiteY730" fmla="*/ 1602463 h 6858000"/>
              <a:gd name="connsiteX731" fmla="*/ 84689 w 7467600"/>
              <a:gd name="connsiteY731" fmla="*/ 1677442 h 6858000"/>
              <a:gd name="connsiteX732" fmla="*/ 298437 w 7467600"/>
              <a:gd name="connsiteY732" fmla="*/ 1968019 h 6858000"/>
              <a:gd name="connsiteX733" fmla="*/ 227269 w 7467600"/>
              <a:gd name="connsiteY733" fmla="*/ 1114064 h 6858000"/>
              <a:gd name="connsiteX734" fmla="*/ 248003 w 7467600"/>
              <a:gd name="connsiteY734" fmla="*/ 1089613 h 6858000"/>
              <a:gd name="connsiteX735" fmla="*/ 427020 w 7467600"/>
              <a:gd name="connsiteY735" fmla="*/ 1619803 h 6858000"/>
              <a:gd name="connsiteX736" fmla="*/ 340345 w 7467600"/>
              <a:gd name="connsiteY736" fmla="*/ 2027739 h 6858000"/>
              <a:gd name="connsiteX737" fmla="*/ 360865 w 7467600"/>
              <a:gd name="connsiteY737" fmla="*/ 2044827 h 6858000"/>
              <a:gd name="connsiteX738" fmla="*/ 560414 w 7467600"/>
              <a:gd name="connsiteY738" fmla="*/ 2421457 h 6858000"/>
              <a:gd name="connsiteX739" fmla="*/ 1359703 w 7467600"/>
              <a:gd name="connsiteY739" fmla="*/ 2578554 h 6858000"/>
              <a:gd name="connsiteX740" fmla="*/ 1359422 w 7467600"/>
              <a:gd name="connsiteY740" fmla="*/ 2577994 h 6858000"/>
              <a:gd name="connsiteX741" fmla="*/ 828701 w 7467600"/>
              <a:gd name="connsiteY741" fmla="*/ 1839520 h 6858000"/>
              <a:gd name="connsiteX742" fmla="*/ 494427 w 7467600"/>
              <a:gd name="connsiteY742" fmla="*/ 1092333 h 6858000"/>
              <a:gd name="connsiteX743" fmla="*/ 506322 w 7467600"/>
              <a:gd name="connsiteY743" fmla="*/ 1020997 h 6858000"/>
              <a:gd name="connsiteX744" fmla="*/ 4570198 w 7467600"/>
              <a:gd name="connsiteY744" fmla="*/ 978081 h 6858000"/>
              <a:gd name="connsiteX745" fmla="*/ 4523691 w 7467600"/>
              <a:gd name="connsiteY745" fmla="*/ 1127776 h 6858000"/>
              <a:gd name="connsiteX746" fmla="*/ 4509875 w 7467600"/>
              <a:gd name="connsiteY746" fmla="*/ 1167552 h 6858000"/>
              <a:gd name="connsiteX747" fmla="*/ 4478168 w 7467600"/>
              <a:gd name="connsiteY747" fmla="*/ 1260735 h 6858000"/>
              <a:gd name="connsiteX748" fmla="*/ 4409309 w 7467600"/>
              <a:gd name="connsiteY748" fmla="*/ 1666996 h 6858000"/>
              <a:gd name="connsiteX749" fmla="*/ 4370031 w 7467600"/>
              <a:gd name="connsiteY749" fmla="*/ 1955666 h 6858000"/>
              <a:gd name="connsiteX750" fmla="*/ 4570198 w 7467600"/>
              <a:gd name="connsiteY750" fmla="*/ 978081 h 6858000"/>
              <a:gd name="connsiteX751" fmla="*/ 4557898 w 7467600"/>
              <a:gd name="connsiteY751" fmla="*/ 900011 h 6858000"/>
              <a:gd name="connsiteX752" fmla="*/ 4344840 w 7467600"/>
              <a:gd name="connsiteY752" fmla="*/ 1922038 h 6858000"/>
              <a:gd name="connsiteX753" fmla="*/ 4378710 w 7467600"/>
              <a:gd name="connsiteY753" fmla="*/ 1665516 h 6858000"/>
              <a:gd name="connsiteX754" fmla="*/ 4448798 w 7467600"/>
              <a:gd name="connsiteY754" fmla="*/ 1253024 h 6858000"/>
              <a:gd name="connsiteX755" fmla="*/ 4480315 w 7467600"/>
              <a:gd name="connsiteY755" fmla="*/ 1158454 h 6858000"/>
              <a:gd name="connsiteX756" fmla="*/ 4494133 w 7467600"/>
              <a:gd name="connsiteY756" fmla="*/ 1118676 h 6858000"/>
              <a:gd name="connsiteX757" fmla="*/ 4557898 w 7467600"/>
              <a:gd name="connsiteY757" fmla="*/ 900011 h 6858000"/>
              <a:gd name="connsiteX758" fmla="*/ 5870151 w 7467600"/>
              <a:gd name="connsiteY758" fmla="*/ 898890 h 6858000"/>
              <a:gd name="connsiteX759" fmla="*/ 5861335 w 7467600"/>
              <a:gd name="connsiteY759" fmla="*/ 899177 h 6858000"/>
              <a:gd name="connsiteX760" fmla="*/ 5843702 w 7467600"/>
              <a:gd name="connsiteY760" fmla="*/ 899748 h 6858000"/>
              <a:gd name="connsiteX761" fmla="*/ 5651107 w 7467600"/>
              <a:gd name="connsiteY761" fmla="*/ 920306 h 6858000"/>
              <a:gd name="connsiteX762" fmla="*/ 5459407 w 7467600"/>
              <a:gd name="connsiteY762" fmla="*/ 940975 h 6858000"/>
              <a:gd name="connsiteX763" fmla="*/ 5374846 w 7467600"/>
              <a:gd name="connsiteY763" fmla="*/ 941988 h 6858000"/>
              <a:gd name="connsiteX764" fmla="*/ 5256105 w 7467600"/>
              <a:gd name="connsiteY764" fmla="*/ 945632 h 6858000"/>
              <a:gd name="connsiteX765" fmla="*/ 5107071 w 7467600"/>
              <a:gd name="connsiteY765" fmla="*/ 969720 h 6858000"/>
              <a:gd name="connsiteX766" fmla="*/ 4998681 w 7467600"/>
              <a:gd name="connsiteY766" fmla="*/ 988771 h 6858000"/>
              <a:gd name="connsiteX767" fmla="*/ 5870151 w 7467600"/>
              <a:gd name="connsiteY767" fmla="*/ 898890 h 6858000"/>
              <a:gd name="connsiteX768" fmla="*/ 5504425 w 7467600"/>
              <a:gd name="connsiteY768" fmla="*/ 848067 h 6858000"/>
              <a:gd name="connsiteX769" fmla="*/ 4968849 w 7467600"/>
              <a:gd name="connsiteY769" fmla="*/ 962318 h 6858000"/>
              <a:gd name="connsiteX770" fmla="*/ 5104039 w 7467600"/>
              <a:gd name="connsiteY770" fmla="*/ 940634 h 6858000"/>
              <a:gd name="connsiteX771" fmla="*/ 5256311 w 7467600"/>
              <a:gd name="connsiteY771" fmla="*/ 916490 h 6858000"/>
              <a:gd name="connsiteX772" fmla="*/ 5377381 w 7467600"/>
              <a:gd name="connsiteY772" fmla="*/ 912671 h 6858000"/>
              <a:gd name="connsiteX773" fmla="*/ 5460148 w 7467600"/>
              <a:gd name="connsiteY773" fmla="*/ 911442 h 6858000"/>
              <a:gd name="connsiteX774" fmla="*/ 5648971 w 7467600"/>
              <a:gd name="connsiteY774" fmla="*/ 891331 h 6858000"/>
              <a:gd name="connsiteX775" fmla="*/ 5844807 w 7467600"/>
              <a:gd name="connsiteY775" fmla="*/ 870718 h 6858000"/>
              <a:gd name="connsiteX776" fmla="*/ 5862975 w 7467600"/>
              <a:gd name="connsiteY776" fmla="*/ 869756 h 6858000"/>
              <a:gd name="connsiteX777" fmla="*/ 5920887 w 7467600"/>
              <a:gd name="connsiteY777" fmla="*/ 865929 h 6858000"/>
              <a:gd name="connsiteX778" fmla="*/ 5504425 w 7467600"/>
              <a:gd name="connsiteY778" fmla="*/ 848067 h 6858000"/>
              <a:gd name="connsiteX779" fmla="*/ 3607114 w 7467600"/>
              <a:gd name="connsiteY779" fmla="*/ 467441 h 6858000"/>
              <a:gd name="connsiteX780" fmla="*/ 3296242 w 7467600"/>
              <a:gd name="connsiteY780" fmla="*/ 807991 h 6858000"/>
              <a:gd name="connsiteX781" fmla="*/ 3174674 w 7467600"/>
              <a:gd name="connsiteY781" fmla="*/ 919759 h 6858000"/>
              <a:gd name="connsiteX782" fmla="*/ 3042978 w 7467600"/>
              <a:gd name="connsiteY782" fmla="*/ 1054894 h 6858000"/>
              <a:gd name="connsiteX783" fmla="*/ 2968914 w 7467600"/>
              <a:gd name="connsiteY783" fmla="*/ 1133756 h 6858000"/>
              <a:gd name="connsiteX784" fmla="*/ 3103823 w 7467600"/>
              <a:gd name="connsiteY784" fmla="*/ 1026814 h 6858000"/>
              <a:gd name="connsiteX785" fmla="*/ 3607114 w 7467600"/>
              <a:gd name="connsiteY785" fmla="*/ 467441 h 6858000"/>
              <a:gd name="connsiteX786" fmla="*/ 3744487 w 7467600"/>
              <a:gd name="connsiteY786" fmla="*/ 383136 h 6858000"/>
              <a:gd name="connsiteX787" fmla="*/ 3970213 w 7467600"/>
              <a:gd name="connsiteY787" fmla="*/ 995559 h 6858000"/>
              <a:gd name="connsiteX788" fmla="*/ 3744487 w 7467600"/>
              <a:gd name="connsiteY788" fmla="*/ 383136 h 6858000"/>
              <a:gd name="connsiteX789" fmla="*/ 3624562 w 7467600"/>
              <a:gd name="connsiteY789" fmla="*/ 367041 h 6858000"/>
              <a:gd name="connsiteX790" fmla="*/ 3489712 w 7467600"/>
              <a:gd name="connsiteY790" fmla="*/ 485386 h 6858000"/>
              <a:gd name="connsiteX791" fmla="*/ 3182994 w 7467600"/>
              <a:gd name="connsiteY791" fmla="*/ 828265 h 6858000"/>
              <a:gd name="connsiteX792" fmla="*/ 2892114 w 7467600"/>
              <a:gd name="connsiteY792" fmla="*/ 1172635 h 6858000"/>
              <a:gd name="connsiteX793" fmla="*/ 3021459 w 7467600"/>
              <a:gd name="connsiteY793" fmla="*/ 1035385 h 6858000"/>
              <a:gd name="connsiteX794" fmla="*/ 3153873 w 7467600"/>
              <a:gd name="connsiteY794" fmla="*/ 898971 h 6858000"/>
              <a:gd name="connsiteX795" fmla="*/ 3276511 w 7467600"/>
              <a:gd name="connsiteY795" fmla="*/ 786423 h 6858000"/>
              <a:gd name="connsiteX796" fmla="*/ 3584154 w 7467600"/>
              <a:gd name="connsiteY796" fmla="*/ 448218 h 6858000"/>
              <a:gd name="connsiteX797" fmla="*/ 3624562 w 7467600"/>
              <a:gd name="connsiteY797" fmla="*/ 367041 h 6858000"/>
              <a:gd name="connsiteX798" fmla="*/ 3766672 w 7467600"/>
              <a:gd name="connsiteY798" fmla="*/ 359429 h 6858000"/>
              <a:gd name="connsiteX799" fmla="*/ 3996338 w 7467600"/>
              <a:gd name="connsiteY799" fmla="*/ 968237 h 6858000"/>
              <a:gd name="connsiteX800" fmla="*/ 3766672 w 7467600"/>
              <a:gd name="connsiteY800" fmla="*/ 359429 h 6858000"/>
              <a:gd name="connsiteX801" fmla="*/ 5805386 w 7467600"/>
              <a:gd name="connsiteY801" fmla="*/ 239240 h 6858000"/>
              <a:gd name="connsiteX802" fmla="*/ 5736947 w 7467600"/>
              <a:gd name="connsiteY802" fmla="*/ 261367 h 6858000"/>
              <a:gd name="connsiteX803" fmla="*/ 5427012 w 7467600"/>
              <a:gd name="connsiteY803" fmla="*/ 311272 h 6858000"/>
              <a:gd name="connsiteX804" fmla="*/ 5147818 w 7467600"/>
              <a:gd name="connsiteY804" fmla="*/ 322112 h 6858000"/>
              <a:gd name="connsiteX805" fmla="*/ 5060854 w 7467600"/>
              <a:gd name="connsiteY805" fmla="*/ 311882 h 6858000"/>
              <a:gd name="connsiteX806" fmla="*/ 4945989 w 7467600"/>
              <a:gd name="connsiteY806" fmla="*/ 300516 h 6858000"/>
              <a:gd name="connsiteX807" fmla="*/ 5410479 w 7467600"/>
              <a:gd name="connsiteY807" fmla="*/ 348434 h 6858000"/>
              <a:gd name="connsiteX808" fmla="*/ 5805386 w 7467600"/>
              <a:gd name="connsiteY808" fmla="*/ 239240 h 6858000"/>
              <a:gd name="connsiteX809" fmla="*/ 5905192 w 7467600"/>
              <a:gd name="connsiteY809" fmla="*/ 163079 h 6858000"/>
              <a:gd name="connsiteX810" fmla="*/ 5865655 w 7467600"/>
              <a:gd name="connsiteY810" fmla="*/ 171901 h 6858000"/>
              <a:gd name="connsiteX811" fmla="*/ 5259740 w 7467600"/>
              <a:gd name="connsiteY811" fmla="*/ 257013 h 6858000"/>
              <a:gd name="connsiteX812" fmla="*/ 5208466 w 7467600"/>
              <a:gd name="connsiteY812" fmla="*/ 257550 h 6858000"/>
              <a:gd name="connsiteX813" fmla="*/ 4980204 w 7467600"/>
              <a:gd name="connsiteY813" fmla="*/ 271903 h 6858000"/>
              <a:gd name="connsiteX814" fmla="*/ 5068068 w 7467600"/>
              <a:gd name="connsiteY814" fmla="*/ 282244 h 6858000"/>
              <a:gd name="connsiteX815" fmla="*/ 5153231 w 7467600"/>
              <a:gd name="connsiteY815" fmla="*/ 292240 h 6858000"/>
              <a:gd name="connsiteX816" fmla="*/ 5426491 w 7467600"/>
              <a:gd name="connsiteY816" fmla="*/ 281128 h 6858000"/>
              <a:gd name="connsiteX817" fmla="*/ 5731212 w 7467600"/>
              <a:gd name="connsiteY817" fmla="*/ 231951 h 6858000"/>
              <a:gd name="connsiteX818" fmla="*/ 5905192 w 7467600"/>
              <a:gd name="connsiteY818" fmla="*/ 163079 h 6858000"/>
              <a:gd name="connsiteX819" fmla="*/ 5944437 w 7467600"/>
              <a:gd name="connsiteY819" fmla="*/ 113829 h 6858000"/>
              <a:gd name="connsiteX820" fmla="*/ 5825032 w 7467600"/>
              <a:gd name="connsiteY820" fmla="*/ 146405 h 6858000"/>
              <a:gd name="connsiteX821" fmla="*/ 4955599 w 7467600"/>
              <a:gd name="connsiteY821" fmla="*/ 247008 h 6858000"/>
              <a:gd name="connsiteX822" fmla="*/ 5210104 w 7467600"/>
              <a:gd name="connsiteY822" fmla="*/ 228123 h 6858000"/>
              <a:gd name="connsiteX823" fmla="*/ 5261015 w 7467600"/>
              <a:gd name="connsiteY823" fmla="*/ 227087 h 6858000"/>
              <a:gd name="connsiteX824" fmla="*/ 5861181 w 7467600"/>
              <a:gd name="connsiteY824" fmla="*/ 143093 h 6858000"/>
              <a:gd name="connsiteX825" fmla="*/ 5961252 w 7467600"/>
              <a:gd name="connsiteY825" fmla="*/ 114820 h 6858000"/>
              <a:gd name="connsiteX826" fmla="*/ 5944437 w 7467600"/>
              <a:gd name="connsiteY826" fmla="*/ 113829 h 6858000"/>
              <a:gd name="connsiteX827" fmla="*/ 3882765 w 7467600"/>
              <a:gd name="connsiteY827" fmla="*/ 0 h 6858000"/>
              <a:gd name="connsiteX828" fmla="*/ 3995099 w 7467600"/>
              <a:gd name="connsiteY828" fmla="*/ 0 h 6858000"/>
              <a:gd name="connsiteX829" fmla="*/ 4163818 w 7467600"/>
              <a:gd name="connsiteY829" fmla="*/ 234104 h 6858000"/>
              <a:gd name="connsiteX830" fmla="*/ 4172099 w 7467600"/>
              <a:gd name="connsiteY830" fmla="*/ 234207 h 6858000"/>
              <a:gd name="connsiteX831" fmla="*/ 4784282 w 7467600"/>
              <a:gd name="connsiteY831" fmla="*/ 276561 h 6858000"/>
              <a:gd name="connsiteX832" fmla="*/ 4801687 w 7467600"/>
              <a:gd name="connsiteY832" fmla="*/ 267764 h 6858000"/>
              <a:gd name="connsiteX833" fmla="*/ 6082788 w 7467600"/>
              <a:gd name="connsiteY833" fmla="*/ 64119 h 6858000"/>
              <a:gd name="connsiteX834" fmla="*/ 6099442 w 7467600"/>
              <a:gd name="connsiteY834" fmla="*/ 82568 h 6858000"/>
              <a:gd name="connsiteX835" fmla="*/ 4804137 w 7467600"/>
              <a:gd name="connsiteY835" fmla="*/ 320931 h 6858000"/>
              <a:gd name="connsiteX836" fmla="*/ 4227047 w 7467600"/>
              <a:gd name="connsiteY836" fmla="*/ 313415 h 6858000"/>
              <a:gd name="connsiteX837" fmla="*/ 4346041 w 7467600"/>
              <a:gd name="connsiteY837" fmla="*/ 456086 h 6858000"/>
              <a:gd name="connsiteX838" fmla="*/ 4870967 w 7467600"/>
              <a:gd name="connsiteY838" fmla="*/ 963061 h 6858000"/>
              <a:gd name="connsiteX839" fmla="*/ 4889647 w 7467600"/>
              <a:gd name="connsiteY839" fmla="*/ 957147 h 6858000"/>
              <a:gd name="connsiteX840" fmla="*/ 5422504 w 7467600"/>
              <a:gd name="connsiteY840" fmla="*/ 805191 h 6858000"/>
              <a:gd name="connsiteX841" fmla="*/ 6087656 w 7467600"/>
              <a:gd name="connsiteY841" fmla="*/ 826703 h 6858000"/>
              <a:gd name="connsiteX842" fmla="*/ 6058717 w 7467600"/>
              <a:gd name="connsiteY842" fmla="*/ 865992 h 6858000"/>
              <a:gd name="connsiteX843" fmla="*/ 4974153 w 7467600"/>
              <a:gd name="connsiteY843" fmla="*/ 1045456 h 6858000"/>
              <a:gd name="connsiteX844" fmla="*/ 5627835 w 7467600"/>
              <a:gd name="connsiteY844" fmla="*/ 1472077 h 6858000"/>
              <a:gd name="connsiteX845" fmla="*/ 5629817 w 7467600"/>
              <a:gd name="connsiteY845" fmla="*/ 1471412 h 6858000"/>
              <a:gd name="connsiteX846" fmla="*/ 5634124 w 7467600"/>
              <a:gd name="connsiteY846" fmla="*/ 1470572 h 6858000"/>
              <a:gd name="connsiteX847" fmla="*/ 5755832 w 7467600"/>
              <a:gd name="connsiteY847" fmla="*/ 1383886 h 6858000"/>
              <a:gd name="connsiteX848" fmla="*/ 6014186 w 7467600"/>
              <a:gd name="connsiteY848" fmla="*/ 1279799 h 6858000"/>
              <a:gd name="connsiteX849" fmla="*/ 6901619 w 7467600"/>
              <a:gd name="connsiteY849" fmla="*/ 1047874 h 6858000"/>
              <a:gd name="connsiteX850" fmla="*/ 6931566 w 7467600"/>
              <a:gd name="connsiteY850" fmla="*/ 1062034 h 6858000"/>
              <a:gd name="connsiteX851" fmla="*/ 5790982 w 7467600"/>
              <a:gd name="connsiteY851" fmla="*/ 1561380 h 6858000"/>
              <a:gd name="connsiteX852" fmla="*/ 6188971 w 7467600"/>
              <a:gd name="connsiteY852" fmla="*/ 1755168 h 6858000"/>
              <a:gd name="connsiteX853" fmla="*/ 6202446 w 7467600"/>
              <a:gd name="connsiteY853" fmla="*/ 1752268 h 6858000"/>
              <a:gd name="connsiteX854" fmla="*/ 7179560 w 7467600"/>
              <a:gd name="connsiteY854" fmla="*/ 1467551 h 6858000"/>
              <a:gd name="connsiteX855" fmla="*/ 7158730 w 7467600"/>
              <a:gd name="connsiteY855" fmla="*/ 1507835 h 6858000"/>
              <a:gd name="connsiteX856" fmla="*/ 6326959 w 7467600"/>
              <a:gd name="connsiteY856" fmla="*/ 1817686 h 6858000"/>
              <a:gd name="connsiteX857" fmla="*/ 6537433 w 7467600"/>
              <a:gd name="connsiteY857" fmla="*/ 1907790 h 6858000"/>
              <a:gd name="connsiteX858" fmla="*/ 6550221 w 7467600"/>
              <a:gd name="connsiteY858" fmla="*/ 1910729 h 6858000"/>
              <a:gd name="connsiteX859" fmla="*/ 6964438 w 7467600"/>
              <a:gd name="connsiteY859" fmla="*/ 2209505 h 6858000"/>
              <a:gd name="connsiteX860" fmla="*/ 7367862 w 7467600"/>
              <a:gd name="connsiteY860" fmla="*/ 2806833 h 6858000"/>
              <a:gd name="connsiteX861" fmla="*/ 7364329 w 7467600"/>
              <a:gd name="connsiteY861" fmla="*/ 2826907 h 6858000"/>
              <a:gd name="connsiteX862" fmla="*/ 7290545 w 7467600"/>
              <a:gd name="connsiteY862" fmla="*/ 2850663 h 6858000"/>
              <a:gd name="connsiteX863" fmla="*/ 6472036 w 7467600"/>
              <a:gd name="connsiteY863" fmla="*/ 1959003 h 6858000"/>
              <a:gd name="connsiteX864" fmla="*/ 5792897 w 7467600"/>
              <a:gd name="connsiteY864" fmla="*/ 1647747 h 6858000"/>
              <a:gd name="connsiteX865" fmla="*/ 5842751 w 7467600"/>
              <a:gd name="connsiteY865" fmla="*/ 1816112 h 6858000"/>
              <a:gd name="connsiteX866" fmla="*/ 5847424 w 7467600"/>
              <a:gd name="connsiteY866" fmla="*/ 1815776 h 6858000"/>
              <a:gd name="connsiteX867" fmla="*/ 6399821 w 7467600"/>
              <a:gd name="connsiteY867" fmla="*/ 2344799 h 6858000"/>
              <a:gd name="connsiteX868" fmla="*/ 6323232 w 7467600"/>
              <a:gd name="connsiteY868" fmla="*/ 2389634 h 6858000"/>
              <a:gd name="connsiteX869" fmla="*/ 5942958 w 7467600"/>
              <a:gd name="connsiteY869" fmla="*/ 2077708 h 6858000"/>
              <a:gd name="connsiteX870" fmla="*/ 5921559 w 7467600"/>
              <a:gd name="connsiteY870" fmla="*/ 2378596 h 6858000"/>
              <a:gd name="connsiteX871" fmla="*/ 5817651 w 7467600"/>
              <a:gd name="connsiteY871" fmla="*/ 3023919 h 6858000"/>
              <a:gd name="connsiteX872" fmla="*/ 5729634 w 7467600"/>
              <a:gd name="connsiteY872" fmla="*/ 3051849 h 6858000"/>
              <a:gd name="connsiteX873" fmla="*/ 5611018 w 7467600"/>
              <a:gd name="connsiteY873" fmla="*/ 2316769 h 6858000"/>
              <a:gd name="connsiteX874" fmla="*/ 5687608 w 7467600"/>
              <a:gd name="connsiteY874" fmla="*/ 2039972 h 6858000"/>
              <a:gd name="connsiteX875" fmla="*/ 5657554 w 7467600"/>
              <a:gd name="connsiteY875" fmla="*/ 1576445 h 6858000"/>
              <a:gd name="connsiteX876" fmla="*/ 5150475 w 7467600"/>
              <a:gd name="connsiteY876" fmla="*/ 1274012 h 6858000"/>
              <a:gd name="connsiteX877" fmla="*/ 5349142 w 7467600"/>
              <a:gd name="connsiteY877" fmla="*/ 2204405 h 6858000"/>
              <a:gd name="connsiteX878" fmla="*/ 5262214 w 7467600"/>
              <a:gd name="connsiteY878" fmla="*/ 2233836 h 6858000"/>
              <a:gd name="connsiteX879" fmla="*/ 4981539 w 7467600"/>
              <a:gd name="connsiteY879" fmla="*/ 1542201 h 6858000"/>
              <a:gd name="connsiteX880" fmla="*/ 4958461 w 7467600"/>
              <a:gd name="connsiteY880" fmla="*/ 1136957 h 6858000"/>
              <a:gd name="connsiteX881" fmla="*/ 4655015 w 7467600"/>
              <a:gd name="connsiteY881" fmla="*/ 891426 h 6858000"/>
              <a:gd name="connsiteX882" fmla="*/ 4348002 w 7467600"/>
              <a:gd name="connsiteY882" fmla="*/ 2205895 h 6858000"/>
              <a:gd name="connsiteX883" fmla="*/ 4262250 w 7467600"/>
              <a:gd name="connsiteY883" fmla="*/ 2219972 h 6858000"/>
              <a:gd name="connsiteX884" fmla="*/ 4550611 w 7467600"/>
              <a:gd name="connsiteY884" fmla="*/ 817540 h 6858000"/>
              <a:gd name="connsiteX885" fmla="*/ 4564418 w 7467600"/>
              <a:gd name="connsiteY885" fmla="*/ 808293 h 6858000"/>
              <a:gd name="connsiteX886" fmla="*/ 4266388 w 7467600"/>
              <a:gd name="connsiteY886" fmla="*/ 500083 h 6858000"/>
              <a:gd name="connsiteX887" fmla="*/ 4032842 w 7467600"/>
              <a:gd name="connsiteY887" fmla="*/ 211809 h 6858000"/>
              <a:gd name="connsiteX888" fmla="*/ 3882765 w 7467600"/>
              <a:gd name="connsiteY888" fmla="*/ 0 h 6858000"/>
              <a:gd name="connsiteX889" fmla="*/ 3721337 w 7467600"/>
              <a:gd name="connsiteY889" fmla="*/ 0 h 6858000"/>
              <a:gd name="connsiteX890" fmla="*/ 3797544 w 7467600"/>
              <a:gd name="connsiteY890" fmla="*/ 0 h 6858000"/>
              <a:gd name="connsiteX891" fmla="*/ 3775734 w 7467600"/>
              <a:gd name="connsiteY891" fmla="*/ 95131 h 6858000"/>
              <a:gd name="connsiteX892" fmla="*/ 3724807 w 7467600"/>
              <a:gd name="connsiteY892" fmla="*/ 272257 h 6858000"/>
              <a:gd name="connsiteX893" fmla="*/ 3726844 w 7467600"/>
              <a:gd name="connsiteY893" fmla="*/ 282988 h 6858000"/>
              <a:gd name="connsiteX894" fmla="*/ 3742664 w 7467600"/>
              <a:gd name="connsiteY894" fmla="*/ 279918 h 6858000"/>
              <a:gd name="connsiteX895" fmla="*/ 4103910 w 7467600"/>
              <a:gd name="connsiteY895" fmla="*/ 1161917 h 6858000"/>
              <a:gd name="connsiteX896" fmla="*/ 4020269 w 7467600"/>
              <a:gd name="connsiteY896" fmla="*/ 1200406 h 6858000"/>
              <a:gd name="connsiteX897" fmla="*/ 3674882 w 7467600"/>
              <a:gd name="connsiteY897" fmla="*/ 488524 h 6858000"/>
              <a:gd name="connsiteX898" fmla="*/ 3132682 w 7467600"/>
              <a:gd name="connsiteY898" fmla="*/ 1072284 h 6858000"/>
              <a:gd name="connsiteX899" fmla="*/ 2716346 w 7467600"/>
              <a:gd name="connsiteY899" fmla="*/ 1276376 h 6858000"/>
              <a:gd name="connsiteX900" fmla="*/ 2716772 w 7467600"/>
              <a:gd name="connsiteY900" fmla="*/ 1255462 h 6858000"/>
              <a:gd name="connsiteX901" fmla="*/ 3471096 w 7467600"/>
              <a:gd name="connsiteY901" fmla="*/ 437072 h 6858000"/>
              <a:gd name="connsiteX902" fmla="*/ 3639057 w 7467600"/>
              <a:gd name="connsiteY902" fmla="*/ 286334 h 6858000"/>
              <a:gd name="connsiteX903" fmla="*/ 3640309 w 7467600"/>
              <a:gd name="connsiteY903" fmla="*/ 284664 h 6858000"/>
              <a:gd name="connsiteX904" fmla="*/ 3646022 w 7467600"/>
              <a:gd name="connsiteY904" fmla="*/ 276711 h 6858000"/>
              <a:gd name="connsiteX905" fmla="*/ 3707943 w 7467600"/>
              <a:gd name="connsiteY905" fmla="*/ 65958 h 6858000"/>
              <a:gd name="connsiteX906" fmla="*/ 3721337 w 7467600"/>
              <a:gd name="connsiteY906" fmla="*/ 0 h 6858000"/>
              <a:gd name="connsiteX907" fmla="*/ 2867960 w 7467600"/>
              <a:gd name="connsiteY907" fmla="*/ 0 h 6858000"/>
              <a:gd name="connsiteX908" fmla="*/ 2926351 w 7467600"/>
              <a:gd name="connsiteY908" fmla="*/ 0 h 6858000"/>
              <a:gd name="connsiteX909" fmla="*/ 2902823 w 7467600"/>
              <a:gd name="connsiteY909" fmla="*/ 262929 h 6858000"/>
              <a:gd name="connsiteX910" fmla="*/ 2940663 w 7467600"/>
              <a:gd name="connsiteY910" fmla="*/ 140884 h 6858000"/>
              <a:gd name="connsiteX911" fmla="*/ 2947039 w 7467600"/>
              <a:gd name="connsiteY911" fmla="*/ 122524 h 6858000"/>
              <a:gd name="connsiteX912" fmla="*/ 2984316 w 7467600"/>
              <a:gd name="connsiteY912" fmla="*/ 0 h 6858000"/>
              <a:gd name="connsiteX913" fmla="*/ 3016114 w 7467600"/>
              <a:gd name="connsiteY913" fmla="*/ 0 h 6858000"/>
              <a:gd name="connsiteX914" fmla="*/ 2979949 w 7467600"/>
              <a:gd name="connsiteY914" fmla="*/ 119274 h 6858000"/>
              <a:gd name="connsiteX915" fmla="*/ 3023879 w 7467600"/>
              <a:gd name="connsiteY915" fmla="*/ 0 h 6858000"/>
              <a:gd name="connsiteX916" fmla="*/ 3105400 w 7467600"/>
              <a:gd name="connsiteY916" fmla="*/ 0 h 6858000"/>
              <a:gd name="connsiteX917" fmla="*/ 3094669 w 7467600"/>
              <a:gd name="connsiteY917" fmla="*/ 30308 h 6858000"/>
              <a:gd name="connsiteX918" fmla="*/ 2901945 w 7467600"/>
              <a:gd name="connsiteY918" fmla="*/ 466538 h 6858000"/>
              <a:gd name="connsiteX919" fmla="*/ 2815209 w 7467600"/>
              <a:gd name="connsiteY919" fmla="*/ 497361 h 6858000"/>
              <a:gd name="connsiteX920" fmla="*/ 2844845 w 7467600"/>
              <a:gd name="connsiteY920" fmla="*/ 127638 h 6858000"/>
              <a:gd name="connsiteX921" fmla="*/ 2867960 w 7467600"/>
              <a:gd name="connsiteY921" fmla="*/ 0 h 6858000"/>
              <a:gd name="connsiteX922" fmla="*/ 1057230 w 7467600"/>
              <a:gd name="connsiteY922" fmla="*/ 0 h 6858000"/>
              <a:gd name="connsiteX923" fmla="*/ 1111003 w 7467600"/>
              <a:gd name="connsiteY923" fmla="*/ 0 h 6858000"/>
              <a:gd name="connsiteX924" fmla="*/ 1125553 w 7467600"/>
              <a:gd name="connsiteY924" fmla="*/ 52588 h 6858000"/>
              <a:gd name="connsiteX925" fmla="*/ 1304276 w 7467600"/>
              <a:gd name="connsiteY925" fmla="*/ 476275 h 6858000"/>
              <a:gd name="connsiteX926" fmla="*/ 1492066 w 7467600"/>
              <a:gd name="connsiteY926" fmla="*/ 886333 h 6858000"/>
              <a:gd name="connsiteX927" fmla="*/ 1423698 w 7467600"/>
              <a:gd name="connsiteY927" fmla="*/ 710817 h 6858000"/>
              <a:gd name="connsiteX928" fmla="*/ 1357609 w 7467600"/>
              <a:gd name="connsiteY928" fmla="*/ 532892 h 6858000"/>
              <a:gd name="connsiteX929" fmla="*/ 1309550 w 7467600"/>
              <a:gd name="connsiteY929" fmla="*/ 374031 h 6858000"/>
              <a:gd name="connsiteX930" fmla="*/ 1193673 w 7467600"/>
              <a:gd name="connsiteY930" fmla="*/ 49533 h 6858000"/>
              <a:gd name="connsiteX931" fmla="*/ 1164391 w 7467600"/>
              <a:gd name="connsiteY931" fmla="*/ 0 h 6858000"/>
              <a:gd name="connsiteX932" fmla="*/ 1200666 w 7467600"/>
              <a:gd name="connsiteY932" fmla="*/ 0 h 6858000"/>
              <a:gd name="connsiteX933" fmla="*/ 1223408 w 7467600"/>
              <a:gd name="connsiteY933" fmla="*/ 38996 h 6858000"/>
              <a:gd name="connsiteX934" fmla="*/ 1339635 w 7467600"/>
              <a:gd name="connsiteY934" fmla="*/ 365517 h 6858000"/>
              <a:gd name="connsiteX935" fmla="*/ 1387469 w 7467600"/>
              <a:gd name="connsiteY935" fmla="*/ 523079 h 6858000"/>
              <a:gd name="connsiteX936" fmla="*/ 1452685 w 7467600"/>
              <a:gd name="connsiteY936" fmla="*/ 699806 h 6858000"/>
              <a:gd name="connsiteX937" fmla="*/ 1492092 w 7467600"/>
              <a:gd name="connsiteY937" fmla="*/ 800424 h 6858000"/>
              <a:gd name="connsiteX938" fmla="*/ 1455302 w 7467600"/>
              <a:gd name="connsiteY938" fmla="*/ 632913 h 6858000"/>
              <a:gd name="connsiteX939" fmla="*/ 1222336 w 7467600"/>
              <a:gd name="connsiteY939" fmla="*/ 9480 h 6858000"/>
              <a:gd name="connsiteX940" fmla="*/ 1214634 w 7467600"/>
              <a:gd name="connsiteY940" fmla="*/ 0 h 6858000"/>
              <a:gd name="connsiteX941" fmla="*/ 1289827 w 7467600"/>
              <a:gd name="connsiteY941" fmla="*/ 0 h 6858000"/>
              <a:gd name="connsiteX942" fmla="*/ 1321076 w 7467600"/>
              <a:gd name="connsiteY942" fmla="*/ 59722 h 6858000"/>
              <a:gd name="connsiteX943" fmla="*/ 1512579 w 7467600"/>
              <a:gd name="connsiteY943" fmla="*/ 626441 h 6858000"/>
              <a:gd name="connsiteX944" fmla="*/ 1506076 w 7467600"/>
              <a:gd name="connsiteY944" fmla="*/ 1089289 h 6858000"/>
              <a:gd name="connsiteX945" fmla="*/ 1486346 w 7467600"/>
              <a:gd name="connsiteY945" fmla="*/ 1079919 h 6858000"/>
              <a:gd name="connsiteX946" fmla="*/ 1070511 w 7467600"/>
              <a:gd name="connsiteY946" fmla="*/ 48609 h 6858000"/>
              <a:gd name="connsiteX947" fmla="*/ 1057230 w 7467600"/>
              <a:gd name="connsiteY947" fmla="*/ 0 h 6858000"/>
              <a:gd name="connsiteX948" fmla="*/ 43151 w 7467600"/>
              <a:gd name="connsiteY948" fmla="*/ 0 h 6858000"/>
              <a:gd name="connsiteX949" fmla="*/ 95283 w 7467600"/>
              <a:gd name="connsiteY949" fmla="*/ 0 h 6858000"/>
              <a:gd name="connsiteX950" fmla="*/ 300708 w 7467600"/>
              <a:gd name="connsiteY950" fmla="*/ 154571 h 6858000"/>
              <a:gd name="connsiteX951" fmla="*/ 530414 w 7467600"/>
              <a:gd name="connsiteY951" fmla="*/ 354673 h 6858000"/>
              <a:gd name="connsiteX952" fmla="*/ 333785 w 7467600"/>
              <a:gd name="connsiteY952" fmla="*/ 161564 h 6858000"/>
              <a:gd name="connsiteX953" fmla="*/ 147005 w 7467600"/>
              <a:gd name="connsiteY953" fmla="*/ 0 h 6858000"/>
              <a:gd name="connsiteX954" fmla="*/ 272509 w 7467600"/>
              <a:gd name="connsiteY954" fmla="*/ 0 h 6858000"/>
              <a:gd name="connsiteX955" fmla="*/ 326276 w 7467600"/>
              <a:gd name="connsiteY955" fmla="*/ 45847 h 6858000"/>
              <a:gd name="connsiteX956" fmla="*/ 823759 w 7467600"/>
              <a:gd name="connsiteY956" fmla="*/ 574145 h 6858000"/>
              <a:gd name="connsiteX957" fmla="*/ 811254 w 7467600"/>
              <a:gd name="connsiteY957" fmla="*/ 665546 h 6858000"/>
              <a:gd name="connsiteX958" fmla="*/ 154042 w 7467600"/>
              <a:gd name="connsiteY958" fmla="*/ 261522 h 6858000"/>
              <a:gd name="connsiteX959" fmla="*/ 13550 w 7467600"/>
              <a:gd name="connsiteY959" fmla="*/ 158423 h 6858000"/>
              <a:gd name="connsiteX960" fmla="*/ 0 w 7467600"/>
              <a:gd name="connsiteY960" fmla="*/ 146618 h 6858000"/>
              <a:gd name="connsiteX961" fmla="*/ 0 w 7467600"/>
              <a:gd name="connsiteY961" fmla="*/ 59161 h 6858000"/>
              <a:gd name="connsiteX962" fmla="*/ 45427 w 7467600"/>
              <a:gd name="connsiteY962" fmla="*/ 101078 h 6858000"/>
              <a:gd name="connsiteX963" fmla="*/ 630103 w 7467600"/>
              <a:gd name="connsiteY963" fmla="*/ 485885 h 6858000"/>
              <a:gd name="connsiteX964" fmla="*/ 532040 w 7467600"/>
              <a:gd name="connsiteY964" fmla="*/ 399359 h 6858000"/>
              <a:gd name="connsiteX965" fmla="*/ 517618 w 7467600"/>
              <a:gd name="connsiteY965" fmla="*/ 385726 h 6858000"/>
              <a:gd name="connsiteX966" fmla="*/ 285074 w 7467600"/>
              <a:gd name="connsiteY966" fmla="*/ 182755 h 6858000"/>
              <a:gd name="connsiteX967" fmla="*/ 43151 w 7467600"/>
              <a:gd name="connsiteY96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467600 w 7467600"/>
              <a:gd name="connsiteY77" fmla="*/ 6012219 h 6858000"/>
              <a:gd name="connsiteX78" fmla="*/ 7356878 w 7467600"/>
              <a:gd name="connsiteY78" fmla="*/ 5981332 h 6858000"/>
              <a:gd name="connsiteX79" fmla="*/ 7467600 w 7467600"/>
              <a:gd name="connsiteY79" fmla="*/ 6117703 h 6858000"/>
              <a:gd name="connsiteX80" fmla="*/ 7467600 w 7467600"/>
              <a:gd name="connsiteY80" fmla="*/ 6163634 h 6858000"/>
              <a:gd name="connsiteX81" fmla="*/ 7403637 w 7467600"/>
              <a:gd name="connsiteY81" fmla="*/ 6083957 h 6858000"/>
              <a:gd name="connsiteX82" fmla="*/ 7254615 w 7467600"/>
              <a:gd name="connsiteY82" fmla="*/ 5911918 h 6858000"/>
              <a:gd name="connsiteX83" fmla="*/ 7312589 w 7467600"/>
              <a:gd name="connsiteY83" fmla="*/ 5982309 h 6858000"/>
              <a:gd name="connsiteX84" fmla="*/ 7448321 w 7467600"/>
              <a:gd name="connsiteY84" fmla="*/ 6190991 h 6858000"/>
              <a:gd name="connsiteX85" fmla="*/ 7467600 w 7467600"/>
              <a:gd name="connsiteY85" fmla="*/ 6221686 h 6858000"/>
              <a:gd name="connsiteX86" fmla="*/ 7467600 w 7467600"/>
              <a:gd name="connsiteY86" fmla="*/ 6334256 h 6858000"/>
              <a:gd name="connsiteX87" fmla="*/ 7454976 w 7467600"/>
              <a:gd name="connsiteY87" fmla="*/ 6318297 h 6858000"/>
              <a:gd name="connsiteX88" fmla="*/ 1456157 w 7467600"/>
              <a:gd name="connsiteY88" fmla="*/ 5371404 h 6858000"/>
              <a:gd name="connsiteX89" fmla="*/ 1244432 w 7467600"/>
              <a:gd name="connsiteY89" fmla="*/ 5385601 h 6858000"/>
              <a:gd name="connsiteX90" fmla="*/ 973990 w 7467600"/>
              <a:gd name="connsiteY90" fmla="*/ 5424940 h 6858000"/>
              <a:gd name="connsiteX91" fmla="*/ 1103809 w 7467600"/>
              <a:gd name="connsiteY91" fmla="*/ 5433720 h 6858000"/>
              <a:gd name="connsiteX92" fmla="*/ 1123454 w 7467600"/>
              <a:gd name="connsiteY92" fmla="*/ 5435727 h 6858000"/>
              <a:gd name="connsiteX93" fmla="*/ 1737017 w 7467600"/>
              <a:gd name="connsiteY93" fmla="*/ 5452183 h 6858000"/>
              <a:gd name="connsiteX94" fmla="*/ 1824397 w 7467600"/>
              <a:gd name="connsiteY94" fmla="*/ 5447757 h 6858000"/>
              <a:gd name="connsiteX95" fmla="*/ 2070059 w 7467600"/>
              <a:gd name="connsiteY95" fmla="*/ 5441660 h 6858000"/>
              <a:gd name="connsiteX96" fmla="*/ 1456157 w 7467600"/>
              <a:gd name="connsiteY96" fmla="*/ 5371404 h 6858000"/>
              <a:gd name="connsiteX97" fmla="*/ 4988186 w 7467600"/>
              <a:gd name="connsiteY97" fmla="*/ 5216467 h 6858000"/>
              <a:gd name="connsiteX98" fmla="*/ 4777334 w 7467600"/>
              <a:gd name="connsiteY98" fmla="*/ 5406072 h 6858000"/>
              <a:gd name="connsiteX99" fmla="*/ 4718341 w 7467600"/>
              <a:gd name="connsiteY99" fmla="*/ 5468043 h 6858000"/>
              <a:gd name="connsiteX100" fmla="*/ 4604655 w 7467600"/>
              <a:gd name="connsiteY100" fmla="*/ 5583434 h 6858000"/>
              <a:gd name="connsiteX101" fmla="*/ 4565074 w 7467600"/>
              <a:gd name="connsiteY101" fmla="*/ 5618550 h 6858000"/>
              <a:gd name="connsiteX102" fmla="*/ 4988186 w 7467600"/>
              <a:gd name="connsiteY102" fmla="*/ 5216467 h 6858000"/>
              <a:gd name="connsiteX103" fmla="*/ 4978032 w 7467600"/>
              <a:gd name="connsiteY103" fmla="*/ 5183809 h 6858000"/>
              <a:gd name="connsiteX104" fmla="*/ 4463413 w 7467600"/>
              <a:gd name="connsiteY104" fmla="*/ 5615162 h 6858000"/>
              <a:gd name="connsiteX105" fmla="*/ 4358134 w 7467600"/>
              <a:gd name="connsiteY105" fmla="*/ 5742791 h 6858000"/>
              <a:gd name="connsiteX106" fmla="*/ 4376219 w 7467600"/>
              <a:gd name="connsiteY106" fmla="*/ 5729027 h 6858000"/>
              <a:gd name="connsiteX107" fmla="*/ 4582340 w 7467600"/>
              <a:gd name="connsiteY107" fmla="*/ 5561037 h 6858000"/>
              <a:gd name="connsiteX108" fmla="*/ 4694684 w 7467600"/>
              <a:gd name="connsiteY108" fmla="*/ 5447098 h 6858000"/>
              <a:gd name="connsiteX109" fmla="*/ 4754123 w 7467600"/>
              <a:gd name="connsiteY109" fmla="*/ 5384643 h 6858000"/>
              <a:gd name="connsiteX110" fmla="*/ 4978032 w 7467600"/>
              <a:gd name="connsiteY110" fmla="*/ 5183809 h 6858000"/>
              <a:gd name="connsiteX111" fmla="*/ 1903353 w 7467600"/>
              <a:gd name="connsiteY111" fmla="*/ 5044827 h 6858000"/>
              <a:gd name="connsiteX112" fmla="*/ 1936931 w 7467600"/>
              <a:gd name="connsiteY112" fmla="*/ 5093954 h 6858000"/>
              <a:gd name="connsiteX113" fmla="*/ 2195868 w 7467600"/>
              <a:gd name="connsiteY113" fmla="*/ 5396574 h 6858000"/>
              <a:gd name="connsiteX114" fmla="*/ 2088852 w 7467600"/>
              <a:gd name="connsiteY114" fmla="*/ 5166123 h 6858000"/>
              <a:gd name="connsiteX115" fmla="*/ 1958241 w 7467600"/>
              <a:gd name="connsiteY115" fmla="*/ 5067955 h 6858000"/>
              <a:gd name="connsiteX116" fmla="*/ 1903353 w 7467600"/>
              <a:gd name="connsiteY116" fmla="*/ 5044827 h 6858000"/>
              <a:gd name="connsiteX117" fmla="*/ 1979378 w 7467600"/>
              <a:gd name="connsiteY117" fmla="*/ 4769504 h 6858000"/>
              <a:gd name="connsiteX118" fmla="*/ 2882120 w 7467600"/>
              <a:gd name="connsiteY118" fmla="*/ 5064547 h 6858000"/>
              <a:gd name="connsiteX119" fmla="*/ 2793103 w 7467600"/>
              <a:gd name="connsiteY119" fmla="*/ 5039699 h 6858000"/>
              <a:gd name="connsiteX120" fmla="*/ 2770041 w 7467600"/>
              <a:gd name="connsiteY120" fmla="*/ 5033634 h 6858000"/>
              <a:gd name="connsiteX121" fmla="*/ 1979378 w 7467600"/>
              <a:gd name="connsiteY121" fmla="*/ 4769504 h 6858000"/>
              <a:gd name="connsiteX122" fmla="*/ 1927410 w 7467600"/>
              <a:gd name="connsiteY122" fmla="*/ 4716164 h 6858000"/>
              <a:gd name="connsiteX123" fmla="*/ 1959587 w 7467600"/>
              <a:gd name="connsiteY123" fmla="*/ 4728849 h 6858000"/>
              <a:gd name="connsiteX124" fmla="*/ 2777707 w 7467600"/>
              <a:gd name="connsiteY124" fmla="*/ 5003991 h 6858000"/>
              <a:gd name="connsiteX125" fmla="*/ 2800768 w 7467600"/>
              <a:gd name="connsiteY125" fmla="*/ 5010056 h 6858000"/>
              <a:gd name="connsiteX126" fmla="*/ 2879408 w 7467600"/>
              <a:gd name="connsiteY126" fmla="*/ 5031590 h 6858000"/>
              <a:gd name="connsiteX127" fmla="*/ 2862295 w 7467600"/>
              <a:gd name="connsiteY127" fmla="*/ 5022958 h 6858000"/>
              <a:gd name="connsiteX128" fmla="*/ 2813343 w 7467600"/>
              <a:gd name="connsiteY128" fmla="*/ 4998369 h 6858000"/>
              <a:gd name="connsiteX129" fmla="*/ 2646245 w 7467600"/>
              <a:gd name="connsiteY129" fmla="*/ 4930999 h 6858000"/>
              <a:gd name="connsiteX130" fmla="*/ 1999243 w 7467600"/>
              <a:gd name="connsiteY130" fmla="*/ 4730524 h 6858000"/>
              <a:gd name="connsiteX131" fmla="*/ 1979527 w 7467600"/>
              <a:gd name="connsiteY131" fmla="*/ 4726651 h 6858000"/>
              <a:gd name="connsiteX132" fmla="*/ 1927410 w 7467600"/>
              <a:gd name="connsiteY132" fmla="*/ 4716164 h 6858000"/>
              <a:gd name="connsiteX133" fmla="*/ 1997014 w 7467600"/>
              <a:gd name="connsiteY133" fmla="*/ 4698007 h 6858000"/>
              <a:gd name="connsiteX134" fmla="*/ 2005458 w 7467600"/>
              <a:gd name="connsiteY134" fmla="*/ 4699540 h 6858000"/>
              <a:gd name="connsiteX135" fmla="*/ 2657186 w 7467600"/>
              <a:gd name="connsiteY135" fmla="*/ 4901687 h 6858000"/>
              <a:gd name="connsiteX136" fmla="*/ 2826662 w 7467600"/>
              <a:gd name="connsiteY136" fmla="*/ 4970362 h 6858000"/>
              <a:gd name="connsiteX137" fmla="*/ 2876100 w 7467600"/>
              <a:gd name="connsiteY137" fmla="*/ 4995397 h 6858000"/>
              <a:gd name="connsiteX138" fmla="*/ 3042600 w 7467600"/>
              <a:gd name="connsiteY138" fmla="*/ 5059532 h 6858000"/>
              <a:gd name="connsiteX139" fmla="*/ 1997014 w 7467600"/>
              <a:gd name="connsiteY139" fmla="*/ 4698007 h 6858000"/>
              <a:gd name="connsiteX140" fmla="*/ 2305292 w 7467600"/>
              <a:gd name="connsiteY140" fmla="*/ 4219492 h 6858000"/>
              <a:gd name="connsiteX141" fmla="*/ 3360922 w 7467600"/>
              <a:gd name="connsiteY141" fmla="*/ 4529373 h 6858000"/>
              <a:gd name="connsiteX142" fmla="*/ 3492420 w 7467600"/>
              <a:gd name="connsiteY142" fmla="*/ 4510145 h 6858000"/>
              <a:gd name="connsiteX143" fmla="*/ 3364086 w 7467600"/>
              <a:gd name="connsiteY143" fmla="*/ 4480340 h 6858000"/>
              <a:gd name="connsiteX144" fmla="*/ 3225818 w 7467600"/>
              <a:gd name="connsiteY144" fmla="*/ 4411822 h 6858000"/>
              <a:gd name="connsiteX145" fmla="*/ 3129696 w 7467600"/>
              <a:gd name="connsiteY145" fmla="*/ 4360704 h 6858000"/>
              <a:gd name="connsiteX146" fmla="*/ 2814545 w 7467600"/>
              <a:gd name="connsiteY146" fmla="*/ 4282955 h 6858000"/>
              <a:gd name="connsiteX147" fmla="*/ 2305292 w 7467600"/>
              <a:gd name="connsiteY147" fmla="*/ 4219492 h 6858000"/>
              <a:gd name="connsiteX148" fmla="*/ 2626982 w 7467600"/>
              <a:gd name="connsiteY148" fmla="*/ 4206450 h 6858000"/>
              <a:gd name="connsiteX149" fmla="*/ 2490617 w 7467600"/>
              <a:gd name="connsiteY149" fmla="*/ 4206951 h 6858000"/>
              <a:gd name="connsiteX150" fmla="*/ 2819869 w 7467600"/>
              <a:gd name="connsiteY150" fmla="*/ 4252936 h 6858000"/>
              <a:gd name="connsiteX151" fmla="*/ 3143018 w 7467600"/>
              <a:gd name="connsiteY151" fmla="*/ 4332698 h 6858000"/>
              <a:gd name="connsiteX152" fmla="*/ 3241520 w 7467600"/>
              <a:gd name="connsiteY152" fmla="*/ 4385112 h 6858000"/>
              <a:gd name="connsiteX153" fmla="*/ 3374575 w 7467600"/>
              <a:gd name="connsiteY153" fmla="*/ 4451517 h 6858000"/>
              <a:gd name="connsiteX154" fmla="*/ 3505221 w 7467600"/>
              <a:gd name="connsiteY154" fmla="*/ 4480757 h 6858000"/>
              <a:gd name="connsiteX155" fmla="*/ 2626982 w 7467600"/>
              <a:gd name="connsiteY155" fmla="*/ 4206450 h 6858000"/>
              <a:gd name="connsiteX156" fmla="*/ 1310106 w 7467600"/>
              <a:gd name="connsiteY156" fmla="*/ 3943217 h 6858000"/>
              <a:gd name="connsiteX157" fmla="*/ 854994 w 7467600"/>
              <a:gd name="connsiteY157" fmla="*/ 4399136 h 6858000"/>
              <a:gd name="connsiteX158" fmla="*/ 742462 w 7467600"/>
              <a:gd name="connsiteY158" fmla="*/ 4594648 h 6858000"/>
              <a:gd name="connsiteX159" fmla="*/ 820602 w 7467600"/>
              <a:gd name="connsiteY159" fmla="*/ 4485915 h 6858000"/>
              <a:gd name="connsiteX160" fmla="*/ 878295 w 7467600"/>
              <a:gd name="connsiteY160" fmla="*/ 4403594 h 6858000"/>
              <a:gd name="connsiteX161" fmla="*/ 1240607 w 7467600"/>
              <a:gd name="connsiteY161" fmla="*/ 4010401 h 6858000"/>
              <a:gd name="connsiteX162" fmla="*/ 1310106 w 7467600"/>
              <a:gd name="connsiteY162" fmla="*/ 3943217 h 6858000"/>
              <a:gd name="connsiteX163" fmla="*/ 1423113 w 7467600"/>
              <a:gd name="connsiteY163" fmla="*/ 3874565 h 6858000"/>
              <a:gd name="connsiteX164" fmla="*/ 1260565 w 7467600"/>
              <a:gd name="connsiteY164" fmla="*/ 4031982 h 6858000"/>
              <a:gd name="connsiteX165" fmla="*/ 901900 w 7467600"/>
              <a:gd name="connsiteY165" fmla="*/ 4421236 h 6858000"/>
              <a:gd name="connsiteX166" fmla="*/ 845044 w 7467600"/>
              <a:gd name="connsiteY166" fmla="*/ 4502436 h 6858000"/>
              <a:gd name="connsiteX167" fmla="*/ 685926 w 7467600"/>
              <a:gd name="connsiteY167" fmla="*/ 4703069 h 6858000"/>
              <a:gd name="connsiteX168" fmla="*/ 684248 w 7467600"/>
              <a:gd name="connsiteY168" fmla="*/ 4706721 h 6858000"/>
              <a:gd name="connsiteX169" fmla="*/ 1423113 w 7467600"/>
              <a:gd name="connsiteY169" fmla="*/ 3874565 h 6858000"/>
              <a:gd name="connsiteX170" fmla="*/ 3316479 w 7467600"/>
              <a:gd name="connsiteY170" fmla="*/ 3872136 h 6858000"/>
              <a:gd name="connsiteX171" fmla="*/ 3546806 w 7467600"/>
              <a:gd name="connsiteY171" fmla="*/ 4356139 h 6858000"/>
              <a:gd name="connsiteX172" fmla="*/ 3364433 w 7467600"/>
              <a:gd name="connsiteY172" fmla="*/ 3953121 h 6858000"/>
              <a:gd name="connsiteX173" fmla="*/ 3316479 w 7467600"/>
              <a:gd name="connsiteY173" fmla="*/ 3872136 h 6858000"/>
              <a:gd name="connsiteX174" fmla="*/ 3291335 w 7467600"/>
              <a:gd name="connsiteY174" fmla="*/ 3767420 h 6858000"/>
              <a:gd name="connsiteX175" fmla="*/ 3390805 w 7467600"/>
              <a:gd name="connsiteY175" fmla="*/ 3937163 h 6858000"/>
              <a:gd name="connsiteX176" fmla="*/ 3579062 w 7467600"/>
              <a:gd name="connsiteY176" fmla="*/ 4359040 h 6858000"/>
              <a:gd name="connsiteX177" fmla="*/ 3467355 w 7467600"/>
              <a:gd name="connsiteY177" fmla="*/ 3988130 h 6858000"/>
              <a:gd name="connsiteX178" fmla="*/ 3310753 w 7467600"/>
              <a:gd name="connsiteY178" fmla="*/ 3787140 h 6858000"/>
              <a:gd name="connsiteX179" fmla="*/ 3291335 w 7467600"/>
              <a:gd name="connsiteY179" fmla="*/ 3767420 h 6858000"/>
              <a:gd name="connsiteX180" fmla="*/ 1635889 w 7467600"/>
              <a:gd name="connsiteY180" fmla="*/ 3709494 h 6858000"/>
              <a:gd name="connsiteX181" fmla="*/ 1634800 w 7467600"/>
              <a:gd name="connsiteY181" fmla="*/ 3731111 h 6858000"/>
              <a:gd name="connsiteX182" fmla="*/ 1635889 w 7467600"/>
              <a:gd name="connsiteY182" fmla="*/ 3709494 h 6858000"/>
              <a:gd name="connsiteX183" fmla="*/ 1510397 w 7467600"/>
              <a:gd name="connsiteY183" fmla="*/ 3684705 h 6858000"/>
              <a:gd name="connsiteX184" fmla="*/ 1146550 w 7467600"/>
              <a:gd name="connsiteY184" fmla="*/ 3802012 h 6858000"/>
              <a:gd name="connsiteX185" fmla="*/ 698834 w 7467600"/>
              <a:gd name="connsiteY185" fmla="*/ 3952272 h 6858000"/>
              <a:gd name="connsiteX186" fmla="*/ 34256 w 7467600"/>
              <a:gd name="connsiteY186" fmla="*/ 4347603 h 6858000"/>
              <a:gd name="connsiteX187" fmla="*/ 527241 w 7467600"/>
              <a:gd name="connsiteY187" fmla="*/ 4065078 h 6858000"/>
              <a:gd name="connsiteX188" fmla="*/ 1510397 w 7467600"/>
              <a:gd name="connsiteY188" fmla="*/ 3684705 h 6858000"/>
              <a:gd name="connsiteX189" fmla="*/ 1313114 w 7467600"/>
              <a:gd name="connsiteY189" fmla="*/ 3655216 h 6858000"/>
              <a:gd name="connsiteX190" fmla="*/ 1109304 w 7467600"/>
              <a:gd name="connsiteY190" fmla="*/ 3669030 h 6858000"/>
              <a:gd name="connsiteX191" fmla="*/ 8129 w 7467600"/>
              <a:gd name="connsiteY191" fmla="*/ 4330519 h 6858000"/>
              <a:gd name="connsiteX192" fmla="*/ 687572 w 7467600"/>
              <a:gd name="connsiteY192" fmla="*/ 3925629 h 6858000"/>
              <a:gd name="connsiteX193" fmla="*/ 1138365 w 7467600"/>
              <a:gd name="connsiteY193" fmla="*/ 3774515 h 6858000"/>
              <a:gd name="connsiteX194" fmla="*/ 1505579 w 7467600"/>
              <a:gd name="connsiteY194" fmla="*/ 3655526 h 6858000"/>
              <a:gd name="connsiteX195" fmla="*/ 1313114 w 7467600"/>
              <a:gd name="connsiteY195" fmla="*/ 3655216 h 6858000"/>
              <a:gd name="connsiteX196" fmla="*/ 3655073 w 7467600"/>
              <a:gd name="connsiteY196" fmla="*/ 3650884 h 6858000"/>
              <a:gd name="connsiteX197" fmla="*/ 3989938 w 7467600"/>
              <a:gd name="connsiteY197" fmla="*/ 3991685 h 6858000"/>
              <a:gd name="connsiteX198" fmla="*/ 4393907 w 7467600"/>
              <a:gd name="connsiteY198" fmla="*/ 4261258 h 6858000"/>
              <a:gd name="connsiteX199" fmla="*/ 4648051 w 7467600"/>
              <a:gd name="connsiteY199" fmla="*/ 4374051 h 6858000"/>
              <a:gd name="connsiteX200" fmla="*/ 4383389 w 7467600"/>
              <a:gd name="connsiteY200" fmla="*/ 4184369 h 6858000"/>
              <a:gd name="connsiteX201" fmla="*/ 4165508 w 7467600"/>
              <a:gd name="connsiteY201" fmla="*/ 4035196 h 6858000"/>
              <a:gd name="connsiteX202" fmla="*/ 4068162 w 7467600"/>
              <a:gd name="connsiteY202" fmla="*/ 3953394 h 6858000"/>
              <a:gd name="connsiteX203" fmla="*/ 3981416 w 7467600"/>
              <a:gd name="connsiteY203" fmla="*/ 3880482 h 6858000"/>
              <a:gd name="connsiteX204" fmla="*/ 3800147 w 7467600"/>
              <a:gd name="connsiteY204" fmla="*/ 3749872 h 6858000"/>
              <a:gd name="connsiteX205" fmla="*/ 3655073 w 7467600"/>
              <a:gd name="connsiteY205" fmla="*/ 3650884 h 6858000"/>
              <a:gd name="connsiteX206" fmla="*/ 3670252 w 7467600"/>
              <a:gd name="connsiteY206" fmla="*/ 3622798 h 6858000"/>
              <a:gd name="connsiteX207" fmla="*/ 3817258 w 7467600"/>
              <a:gd name="connsiteY207" fmla="*/ 3723577 h 6858000"/>
              <a:gd name="connsiteX208" fmla="*/ 4000461 w 7467600"/>
              <a:gd name="connsiteY208" fmla="*/ 3855966 h 6858000"/>
              <a:gd name="connsiteX209" fmla="*/ 4088180 w 7467600"/>
              <a:gd name="connsiteY209" fmla="*/ 3929774 h 6858000"/>
              <a:gd name="connsiteX210" fmla="*/ 4184555 w 7467600"/>
              <a:gd name="connsiteY210" fmla="*/ 4010683 h 6858000"/>
              <a:gd name="connsiteX211" fmla="*/ 4399563 w 7467600"/>
              <a:gd name="connsiteY211" fmla="*/ 4158106 h 6858000"/>
              <a:gd name="connsiteX212" fmla="*/ 4684469 w 7467600"/>
              <a:gd name="connsiteY212" fmla="*/ 4364680 h 6858000"/>
              <a:gd name="connsiteX213" fmla="*/ 4690271 w 7467600"/>
              <a:gd name="connsiteY213" fmla="*/ 4370034 h 6858000"/>
              <a:gd name="connsiteX214" fmla="*/ 4136093 w 7467600"/>
              <a:gd name="connsiteY214" fmla="*/ 3858466 h 6858000"/>
              <a:gd name="connsiteX215" fmla="*/ 3670252 w 7467600"/>
              <a:gd name="connsiteY215" fmla="*/ 3622798 h 6858000"/>
              <a:gd name="connsiteX216" fmla="*/ 4440129 w 7467600"/>
              <a:gd name="connsiteY216" fmla="*/ 3448571 h 6858000"/>
              <a:gd name="connsiteX217" fmla="*/ 4856525 w 7467600"/>
              <a:gd name="connsiteY217" fmla="*/ 3915351 h 6858000"/>
              <a:gd name="connsiteX218" fmla="*/ 5059055 w 7467600"/>
              <a:gd name="connsiteY218" fmla="*/ 4108918 h 6858000"/>
              <a:gd name="connsiteX219" fmla="*/ 5290070 w 7467600"/>
              <a:gd name="connsiteY219" fmla="*/ 4263619 h 6858000"/>
              <a:gd name="connsiteX220" fmla="*/ 4834991 w 7467600"/>
              <a:gd name="connsiteY220" fmla="*/ 3830985 h 6858000"/>
              <a:gd name="connsiteX221" fmla="*/ 4440129 w 7467600"/>
              <a:gd name="connsiteY221" fmla="*/ 3448571 h 6858000"/>
              <a:gd name="connsiteX222" fmla="*/ 4441737 w 7467600"/>
              <a:gd name="connsiteY222" fmla="*/ 3399734 h 6858000"/>
              <a:gd name="connsiteX223" fmla="*/ 4431236 w 7467600"/>
              <a:gd name="connsiteY223" fmla="*/ 3400954 h 6858000"/>
              <a:gd name="connsiteX224" fmla="*/ 4557150 w 7467600"/>
              <a:gd name="connsiteY224" fmla="*/ 3510023 h 6858000"/>
              <a:gd name="connsiteX225" fmla="*/ 4856936 w 7467600"/>
              <a:gd name="connsiteY225" fmla="*/ 3809146 h 6858000"/>
              <a:gd name="connsiteX226" fmla="*/ 5111996 w 7467600"/>
              <a:gd name="connsiteY226" fmla="*/ 4065759 h 6858000"/>
              <a:gd name="connsiteX227" fmla="*/ 5388878 w 7467600"/>
              <a:gd name="connsiteY227" fmla="*/ 4300185 h 6858000"/>
              <a:gd name="connsiteX228" fmla="*/ 5425556 w 7467600"/>
              <a:gd name="connsiteY228" fmla="*/ 4308967 h 6858000"/>
              <a:gd name="connsiteX229" fmla="*/ 4943646 w 7467600"/>
              <a:gd name="connsiteY229" fmla="*/ 3822916 h 6858000"/>
              <a:gd name="connsiteX230" fmla="*/ 4594837 w 7467600"/>
              <a:gd name="connsiteY230" fmla="*/ 3532274 h 6858000"/>
              <a:gd name="connsiteX231" fmla="*/ 4441737 w 7467600"/>
              <a:gd name="connsiteY231" fmla="*/ 3399734 h 6858000"/>
              <a:gd name="connsiteX232" fmla="*/ 5425834 w 7467600"/>
              <a:gd name="connsiteY232" fmla="*/ 3162785 h 6858000"/>
              <a:gd name="connsiteX233" fmla="*/ 5401644 w 7467600"/>
              <a:gd name="connsiteY233" fmla="*/ 3617847 h 6858000"/>
              <a:gd name="connsiteX234" fmla="*/ 5467256 w 7467600"/>
              <a:gd name="connsiteY234" fmla="*/ 4175494 h 6858000"/>
              <a:gd name="connsiteX235" fmla="*/ 5448069 w 7467600"/>
              <a:gd name="connsiteY235" fmla="*/ 3567554 h 6858000"/>
              <a:gd name="connsiteX236" fmla="*/ 5425834 w 7467600"/>
              <a:gd name="connsiteY236" fmla="*/ 3162785 h 6858000"/>
              <a:gd name="connsiteX237" fmla="*/ 1318687 w 7467600"/>
              <a:gd name="connsiteY237" fmla="*/ 3113840 h 6858000"/>
              <a:gd name="connsiteX238" fmla="*/ 1066793 w 7467600"/>
              <a:gd name="connsiteY238" fmla="*/ 3212171 h 6858000"/>
              <a:gd name="connsiteX239" fmla="*/ 993319 w 7467600"/>
              <a:gd name="connsiteY239" fmla="*/ 3247648 h 6858000"/>
              <a:gd name="connsiteX240" fmla="*/ 853081 w 7467600"/>
              <a:gd name="connsiteY240" fmla="*/ 3312410 h 6858000"/>
              <a:gd name="connsiteX241" fmla="*/ 805957 w 7467600"/>
              <a:gd name="connsiteY241" fmla="*/ 3330443 h 6858000"/>
              <a:gd name="connsiteX242" fmla="*/ 1318687 w 7467600"/>
              <a:gd name="connsiteY242" fmla="*/ 3113840 h 6858000"/>
              <a:gd name="connsiteX243" fmla="*/ 5453702 w 7467600"/>
              <a:gd name="connsiteY243" fmla="*/ 3090882 h 6858000"/>
              <a:gd name="connsiteX244" fmla="*/ 5480135 w 7467600"/>
              <a:gd name="connsiteY244" fmla="*/ 3565802 h 6858000"/>
              <a:gd name="connsiteX245" fmla="*/ 5499023 w 7467600"/>
              <a:gd name="connsiteY245" fmla="*/ 4166310 h 6858000"/>
              <a:gd name="connsiteX246" fmla="*/ 5547022 w 7467600"/>
              <a:gd name="connsiteY246" fmla="*/ 3607838 h 6858000"/>
              <a:gd name="connsiteX247" fmla="*/ 5515964 w 7467600"/>
              <a:gd name="connsiteY247" fmla="*/ 3378541 h 6858000"/>
              <a:gd name="connsiteX248" fmla="*/ 5453702 w 7467600"/>
              <a:gd name="connsiteY248" fmla="*/ 3090882 h 6858000"/>
              <a:gd name="connsiteX249" fmla="*/ 1238695 w 7467600"/>
              <a:gd name="connsiteY249" fmla="*/ 3076820 h 6858000"/>
              <a:gd name="connsiteX250" fmla="*/ 716371 w 7467600"/>
              <a:gd name="connsiteY250" fmla="*/ 3293249 h 6858000"/>
              <a:gd name="connsiteX251" fmla="*/ 579522 w 7467600"/>
              <a:gd name="connsiteY251" fmla="*/ 3371759 h 6858000"/>
              <a:gd name="connsiteX252" fmla="*/ 600288 w 7467600"/>
              <a:gd name="connsiteY252" fmla="*/ 3365555 h 6858000"/>
              <a:gd name="connsiteX253" fmla="*/ 840692 w 7467600"/>
              <a:gd name="connsiteY253" fmla="*/ 3284921 h 6858000"/>
              <a:gd name="connsiteX254" fmla="*/ 979248 w 7467600"/>
              <a:gd name="connsiteY254" fmla="*/ 3221003 h 6858000"/>
              <a:gd name="connsiteX255" fmla="*/ 1053282 w 7467600"/>
              <a:gd name="connsiteY255" fmla="*/ 3185247 h 6858000"/>
              <a:gd name="connsiteX256" fmla="*/ 1320603 w 7467600"/>
              <a:gd name="connsiteY256" fmla="*/ 3081281 h 6858000"/>
              <a:gd name="connsiteX257" fmla="*/ 1238695 w 7467600"/>
              <a:gd name="connsiteY257" fmla="*/ 3076820 h 6858000"/>
              <a:gd name="connsiteX258" fmla="*/ 5425627 w 7467600"/>
              <a:gd name="connsiteY258" fmla="*/ 2954192 h 6858000"/>
              <a:gd name="connsiteX259" fmla="*/ 5470770 w 7467600"/>
              <a:gd name="connsiteY259" fmla="*/ 3005435 h 6858000"/>
              <a:gd name="connsiteX260" fmla="*/ 5519779 w 7467600"/>
              <a:gd name="connsiteY260" fmla="*/ 4359223 h 6858000"/>
              <a:gd name="connsiteX261" fmla="*/ 5520293 w 7467600"/>
              <a:gd name="connsiteY261" fmla="*/ 4360602 h 6858000"/>
              <a:gd name="connsiteX262" fmla="*/ 5767221 w 7467600"/>
              <a:gd name="connsiteY262" fmla="*/ 4665564 h 6858000"/>
              <a:gd name="connsiteX263" fmla="*/ 6937169 w 7467600"/>
              <a:gd name="connsiteY263" fmla="*/ 4815941 h 6858000"/>
              <a:gd name="connsiteX264" fmla="*/ 6953922 w 7467600"/>
              <a:gd name="connsiteY264" fmla="*/ 4890068 h 6858000"/>
              <a:gd name="connsiteX265" fmla="*/ 6071359 w 7467600"/>
              <a:gd name="connsiteY265" fmla="*/ 4770770 h 6858000"/>
              <a:gd name="connsiteX266" fmla="*/ 6038839 w 7467600"/>
              <a:gd name="connsiteY266" fmla="*/ 4764474 h 6858000"/>
              <a:gd name="connsiteX267" fmla="*/ 6038706 w 7467600"/>
              <a:gd name="connsiteY267" fmla="*/ 4763847 h 6858000"/>
              <a:gd name="connsiteX268" fmla="*/ 6037784 w 7467600"/>
              <a:gd name="connsiteY268" fmla="*/ 4764270 h 6858000"/>
              <a:gd name="connsiteX269" fmla="*/ 6038839 w 7467600"/>
              <a:gd name="connsiteY269" fmla="*/ 4764474 h 6858000"/>
              <a:gd name="connsiteX270" fmla="*/ 6040338 w 7467600"/>
              <a:gd name="connsiteY270" fmla="*/ 4771418 h 6858000"/>
              <a:gd name="connsiteX271" fmla="*/ 6024488 w 7467600"/>
              <a:gd name="connsiteY271" fmla="*/ 4809903 h 6858000"/>
              <a:gd name="connsiteX272" fmla="*/ 5599771 w 7467600"/>
              <a:gd name="connsiteY272" fmla="*/ 5509652 h 6858000"/>
              <a:gd name="connsiteX273" fmla="*/ 5548843 w 7467600"/>
              <a:gd name="connsiteY273" fmla="*/ 5563845 h 6858000"/>
              <a:gd name="connsiteX274" fmla="*/ 5940952 w 7467600"/>
              <a:gd name="connsiteY274" fmla="*/ 6250028 h 6858000"/>
              <a:gd name="connsiteX275" fmla="*/ 6043441 w 7467600"/>
              <a:gd name="connsiteY275" fmla="*/ 6665847 h 6858000"/>
              <a:gd name="connsiteX276" fmla="*/ 6093432 w 7467600"/>
              <a:gd name="connsiteY276" fmla="*/ 6858000 h 6858000"/>
              <a:gd name="connsiteX277" fmla="*/ 6034344 w 7467600"/>
              <a:gd name="connsiteY277" fmla="*/ 6858000 h 6858000"/>
              <a:gd name="connsiteX278" fmla="*/ 6026679 w 7467600"/>
              <a:gd name="connsiteY278" fmla="*/ 6836959 h 6858000"/>
              <a:gd name="connsiteX279" fmla="*/ 5800441 w 7467600"/>
              <a:gd name="connsiteY279" fmla="*/ 6335286 h 6858000"/>
              <a:gd name="connsiteX280" fmla="*/ 5526562 w 7467600"/>
              <a:gd name="connsiteY280" fmla="*/ 5705388 h 6858000"/>
              <a:gd name="connsiteX281" fmla="*/ 5519640 w 7467600"/>
              <a:gd name="connsiteY281" fmla="*/ 5683774 h 6858000"/>
              <a:gd name="connsiteX282" fmla="*/ 5844559 w 7467600"/>
              <a:gd name="connsiteY282" fmla="*/ 6553349 h 6858000"/>
              <a:gd name="connsiteX283" fmla="*/ 5975994 w 7467600"/>
              <a:gd name="connsiteY283" fmla="*/ 6858000 h 6858000"/>
              <a:gd name="connsiteX284" fmla="*/ 5898547 w 7467600"/>
              <a:gd name="connsiteY284" fmla="*/ 6858000 h 6858000"/>
              <a:gd name="connsiteX285" fmla="*/ 5682041 w 7467600"/>
              <a:gd name="connsiteY285" fmla="*/ 6355860 h 6858000"/>
              <a:gd name="connsiteX286" fmla="*/ 5461758 w 7467600"/>
              <a:gd name="connsiteY286" fmla="*/ 5820220 h 6858000"/>
              <a:gd name="connsiteX287" fmla="*/ 5237282 w 7467600"/>
              <a:gd name="connsiteY287" fmla="*/ 6579086 h 6858000"/>
              <a:gd name="connsiteX288" fmla="*/ 5115009 w 7467600"/>
              <a:gd name="connsiteY288" fmla="*/ 6858000 h 6858000"/>
              <a:gd name="connsiteX289" fmla="*/ 5028074 w 7467600"/>
              <a:gd name="connsiteY289" fmla="*/ 6858000 h 6858000"/>
              <a:gd name="connsiteX290" fmla="*/ 5079508 w 7467600"/>
              <a:gd name="connsiteY290" fmla="*/ 6749074 h 6858000"/>
              <a:gd name="connsiteX291" fmla="*/ 5371846 w 7467600"/>
              <a:gd name="connsiteY291" fmla="*/ 5924413 h 6858000"/>
              <a:gd name="connsiteX292" fmla="*/ 5270512 w 7467600"/>
              <a:gd name="connsiteY292" fmla="*/ 6138975 h 6858000"/>
              <a:gd name="connsiteX293" fmla="*/ 5062409 w 7467600"/>
              <a:gd name="connsiteY293" fmla="*/ 6653544 h 6858000"/>
              <a:gd name="connsiteX294" fmla="*/ 5036628 w 7467600"/>
              <a:gd name="connsiteY294" fmla="*/ 6754247 h 6858000"/>
              <a:gd name="connsiteX295" fmla="*/ 5009112 w 7467600"/>
              <a:gd name="connsiteY295" fmla="*/ 6858000 h 6858000"/>
              <a:gd name="connsiteX296" fmla="*/ 4976679 w 7467600"/>
              <a:gd name="connsiteY296" fmla="*/ 6858000 h 6858000"/>
              <a:gd name="connsiteX297" fmla="*/ 5006537 w 7467600"/>
              <a:gd name="connsiteY297" fmla="*/ 6747068 h 6858000"/>
              <a:gd name="connsiteX298" fmla="*/ 5032723 w 7467600"/>
              <a:gd name="connsiteY298" fmla="*/ 6644957 h 6858000"/>
              <a:gd name="connsiteX299" fmla="*/ 5242949 w 7467600"/>
              <a:gd name="connsiteY299" fmla="*/ 6125175 h 6858000"/>
              <a:gd name="connsiteX300" fmla="*/ 5286321 w 7467600"/>
              <a:gd name="connsiteY300" fmla="*/ 6033555 h 6858000"/>
              <a:gd name="connsiteX301" fmla="*/ 5008210 w 7467600"/>
              <a:gd name="connsiteY301" fmla="*/ 6649194 h 6858000"/>
              <a:gd name="connsiteX302" fmla="*/ 4986321 w 7467600"/>
              <a:gd name="connsiteY302" fmla="*/ 6765687 h 6858000"/>
              <a:gd name="connsiteX303" fmla="*/ 4973474 w 7467600"/>
              <a:gd name="connsiteY303" fmla="*/ 6858000 h 6858000"/>
              <a:gd name="connsiteX304" fmla="*/ 4907178 w 7467600"/>
              <a:gd name="connsiteY304" fmla="*/ 6858000 h 6858000"/>
              <a:gd name="connsiteX305" fmla="*/ 4910810 w 7467600"/>
              <a:gd name="connsiteY305" fmla="*/ 6829660 h 6858000"/>
              <a:gd name="connsiteX306" fmla="*/ 4987461 w 7467600"/>
              <a:gd name="connsiteY306" fmla="*/ 6432994 h 6858000"/>
              <a:gd name="connsiteX307" fmla="*/ 5179262 w 7467600"/>
              <a:gd name="connsiteY307" fmla="*/ 6035044 h 6858000"/>
              <a:gd name="connsiteX308" fmla="*/ 4689678 w 7467600"/>
              <a:gd name="connsiteY308" fmla="*/ 6440241 h 6858000"/>
              <a:gd name="connsiteX309" fmla="*/ 4477543 w 7467600"/>
              <a:gd name="connsiteY309" fmla="*/ 6674836 h 6858000"/>
              <a:gd name="connsiteX310" fmla="*/ 4329957 w 7467600"/>
              <a:gd name="connsiteY310" fmla="*/ 6858000 h 6858000"/>
              <a:gd name="connsiteX311" fmla="*/ 4218595 w 7467600"/>
              <a:gd name="connsiteY311" fmla="*/ 6858000 h 6858000"/>
              <a:gd name="connsiteX312" fmla="*/ 4368888 w 7467600"/>
              <a:gd name="connsiteY312" fmla="*/ 6668412 h 6858000"/>
              <a:gd name="connsiteX313" fmla="*/ 4563091 w 7467600"/>
              <a:gd name="connsiteY313" fmla="*/ 6442508 h 6858000"/>
              <a:gd name="connsiteX314" fmla="*/ 5387324 w 7467600"/>
              <a:gd name="connsiteY314" fmla="*/ 5705830 h 6858000"/>
              <a:gd name="connsiteX315" fmla="*/ 5073620 w 7467600"/>
              <a:gd name="connsiteY315" fmla="*/ 5955437 h 6858000"/>
              <a:gd name="connsiteX316" fmla="*/ 4689789 w 7467600"/>
              <a:gd name="connsiteY316" fmla="*/ 6268382 h 6858000"/>
              <a:gd name="connsiteX317" fmla="*/ 4418722 w 7467600"/>
              <a:gd name="connsiteY317" fmla="*/ 6570886 h 6858000"/>
              <a:gd name="connsiteX318" fmla="*/ 4214944 w 7467600"/>
              <a:gd name="connsiteY318" fmla="*/ 6858000 h 6858000"/>
              <a:gd name="connsiteX319" fmla="*/ 4177898 w 7467600"/>
              <a:gd name="connsiteY319" fmla="*/ 6858000 h 6858000"/>
              <a:gd name="connsiteX320" fmla="*/ 4391597 w 7467600"/>
              <a:gd name="connsiteY320" fmla="*/ 6556370 h 6858000"/>
              <a:gd name="connsiteX321" fmla="*/ 4668889 w 7467600"/>
              <a:gd name="connsiteY321" fmla="*/ 6246399 h 6858000"/>
              <a:gd name="connsiteX322" fmla="*/ 5055427 w 7467600"/>
              <a:gd name="connsiteY322" fmla="*/ 5931476 h 6858000"/>
              <a:gd name="connsiteX323" fmla="*/ 5371814 w 7467600"/>
              <a:gd name="connsiteY323" fmla="*/ 5678975 h 6858000"/>
              <a:gd name="connsiteX324" fmla="*/ 4987918 w 7467600"/>
              <a:gd name="connsiteY324" fmla="*/ 5838701 h 6858000"/>
              <a:gd name="connsiteX325" fmla="*/ 4317146 w 7467600"/>
              <a:gd name="connsiteY325" fmla="*/ 6587716 h 6858000"/>
              <a:gd name="connsiteX326" fmla="*/ 4171627 w 7467600"/>
              <a:gd name="connsiteY326" fmla="*/ 6858000 h 6858000"/>
              <a:gd name="connsiteX327" fmla="*/ 4081585 w 7467600"/>
              <a:gd name="connsiteY327" fmla="*/ 6858000 h 6858000"/>
              <a:gd name="connsiteX328" fmla="*/ 4238603 w 7467600"/>
              <a:gd name="connsiteY328" fmla="*/ 6559341 h 6858000"/>
              <a:gd name="connsiteX329" fmla="*/ 4778333 w 7467600"/>
              <a:gd name="connsiteY329" fmla="*/ 5873626 h 6858000"/>
              <a:gd name="connsiteX330" fmla="*/ 5414185 w 7467600"/>
              <a:gd name="connsiteY330" fmla="*/ 5573882 h 6858000"/>
              <a:gd name="connsiteX331" fmla="*/ 5959648 w 7467600"/>
              <a:gd name="connsiteY331" fmla="*/ 4760797 h 6858000"/>
              <a:gd name="connsiteX332" fmla="*/ 5355019 w 7467600"/>
              <a:gd name="connsiteY332" fmla="*/ 4734672 h 6858000"/>
              <a:gd name="connsiteX333" fmla="*/ 5083565 w 7467600"/>
              <a:gd name="connsiteY333" fmla="*/ 5179121 h 6858000"/>
              <a:gd name="connsiteX334" fmla="*/ 4713577 w 7467600"/>
              <a:gd name="connsiteY334" fmla="*/ 5616803 h 6858000"/>
              <a:gd name="connsiteX335" fmla="*/ 3989559 w 7467600"/>
              <a:gd name="connsiteY335" fmla="*/ 6145945 h 6858000"/>
              <a:gd name="connsiteX336" fmla="*/ 3939824 w 7467600"/>
              <a:gd name="connsiteY336" fmla="*/ 6066900 h 6858000"/>
              <a:gd name="connsiteX337" fmla="*/ 4584537 w 7467600"/>
              <a:gd name="connsiteY337" fmla="*/ 5324826 h 6858000"/>
              <a:gd name="connsiteX338" fmla="*/ 5037105 w 7467600"/>
              <a:gd name="connsiteY338" fmla="*/ 5088765 h 6858000"/>
              <a:gd name="connsiteX339" fmla="*/ 5039930 w 7467600"/>
              <a:gd name="connsiteY339" fmla="*/ 5089585 h 6858000"/>
              <a:gd name="connsiteX340" fmla="*/ 5263764 w 7467600"/>
              <a:gd name="connsiteY340" fmla="*/ 4735525 h 6858000"/>
              <a:gd name="connsiteX341" fmla="*/ 4086300 w 7467600"/>
              <a:gd name="connsiteY341" fmla="*/ 4884599 h 6858000"/>
              <a:gd name="connsiteX342" fmla="*/ 4085485 w 7467600"/>
              <a:gd name="connsiteY342" fmla="*/ 4899070 h 6858000"/>
              <a:gd name="connsiteX343" fmla="*/ 3871915 w 7467600"/>
              <a:gd name="connsiteY343" fmla="*/ 5253645 h 6858000"/>
              <a:gd name="connsiteX344" fmla="*/ 3799374 w 7467600"/>
              <a:gd name="connsiteY344" fmla="*/ 5466127 h 6858000"/>
              <a:gd name="connsiteX345" fmla="*/ 3498850 w 7467600"/>
              <a:gd name="connsiteY345" fmla="*/ 6661888 h 6858000"/>
              <a:gd name="connsiteX346" fmla="*/ 3399216 w 7467600"/>
              <a:gd name="connsiteY346" fmla="*/ 6858000 h 6858000"/>
              <a:gd name="connsiteX347" fmla="*/ 3303688 w 7467600"/>
              <a:gd name="connsiteY347" fmla="*/ 6858000 h 6858000"/>
              <a:gd name="connsiteX348" fmla="*/ 3391774 w 7467600"/>
              <a:gd name="connsiteY348" fmla="*/ 6697181 h 6858000"/>
              <a:gd name="connsiteX349" fmla="*/ 3735540 w 7467600"/>
              <a:gd name="connsiteY349" fmla="*/ 5546923 h 6858000"/>
              <a:gd name="connsiteX350" fmla="*/ 3729438 w 7467600"/>
              <a:gd name="connsiteY350" fmla="*/ 5569058 h 6858000"/>
              <a:gd name="connsiteX351" fmla="*/ 3707782 w 7467600"/>
              <a:gd name="connsiteY351" fmla="*/ 5644908 h 6858000"/>
              <a:gd name="connsiteX352" fmla="*/ 3583827 w 7467600"/>
              <a:gd name="connsiteY352" fmla="*/ 6039215 h 6858000"/>
              <a:gd name="connsiteX353" fmla="*/ 3547861 w 7467600"/>
              <a:gd name="connsiteY353" fmla="*/ 6129609 h 6858000"/>
              <a:gd name="connsiteX354" fmla="*/ 3490905 w 7467600"/>
              <a:gd name="connsiteY354" fmla="*/ 6277660 h 6858000"/>
              <a:gd name="connsiteX355" fmla="*/ 3455859 w 7467600"/>
              <a:gd name="connsiteY355" fmla="*/ 6391301 h 6858000"/>
              <a:gd name="connsiteX356" fmla="*/ 3429112 w 7467600"/>
              <a:gd name="connsiteY356" fmla="*/ 6479469 h 6858000"/>
              <a:gd name="connsiteX357" fmla="*/ 3304862 w 7467600"/>
              <a:gd name="connsiteY357" fmla="*/ 6796476 h 6858000"/>
              <a:gd name="connsiteX358" fmla="*/ 3276071 w 7467600"/>
              <a:gd name="connsiteY358" fmla="*/ 6858000 h 6858000"/>
              <a:gd name="connsiteX359" fmla="*/ 3240805 w 7467600"/>
              <a:gd name="connsiteY359" fmla="*/ 6858000 h 6858000"/>
              <a:gd name="connsiteX360" fmla="*/ 3275917 w 7467600"/>
              <a:gd name="connsiteY360" fmla="*/ 6783192 h 6858000"/>
              <a:gd name="connsiteX361" fmla="*/ 3399358 w 7467600"/>
              <a:gd name="connsiteY361" fmla="*/ 6469011 h 6858000"/>
              <a:gd name="connsiteX362" fmla="*/ 3425650 w 7467600"/>
              <a:gd name="connsiteY362" fmla="*/ 6381333 h 6858000"/>
              <a:gd name="connsiteX363" fmla="*/ 3460661 w 7467600"/>
              <a:gd name="connsiteY363" fmla="*/ 6266763 h 6858000"/>
              <a:gd name="connsiteX364" fmla="*/ 3518021 w 7467600"/>
              <a:gd name="connsiteY364" fmla="*/ 6117298 h 6858000"/>
              <a:gd name="connsiteX365" fmla="*/ 3554035 w 7467600"/>
              <a:gd name="connsiteY365" fmla="*/ 6027832 h 6858000"/>
              <a:gd name="connsiteX366" fmla="*/ 3677174 w 7467600"/>
              <a:gd name="connsiteY366" fmla="*/ 5636351 h 6858000"/>
              <a:gd name="connsiteX367" fmla="*/ 3698819 w 7467600"/>
              <a:gd name="connsiteY367" fmla="*/ 5560503 h 6858000"/>
              <a:gd name="connsiteX368" fmla="*/ 3702094 w 7467600"/>
              <a:gd name="connsiteY368" fmla="*/ 5549194 h 6858000"/>
              <a:gd name="connsiteX369" fmla="*/ 3398355 w 7467600"/>
              <a:gd name="connsiteY369" fmla="*/ 6094603 h 6858000"/>
              <a:gd name="connsiteX370" fmla="*/ 3193941 w 7467600"/>
              <a:gd name="connsiteY370" fmla="*/ 6798775 h 6858000"/>
              <a:gd name="connsiteX371" fmla="*/ 3184140 w 7467600"/>
              <a:gd name="connsiteY371" fmla="*/ 6858000 h 6858000"/>
              <a:gd name="connsiteX372" fmla="*/ 3099978 w 7467600"/>
              <a:gd name="connsiteY372" fmla="*/ 6858000 h 6858000"/>
              <a:gd name="connsiteX373" fmla="*/ 3101556 w 7467600"/>
              <a:gd name="connsiteY373" fmla="*/ 6843337 h 6858000"/>
              <a:gd name="connsiteX374" fmla="*/ 3370162 w 7467600"/>
              <a:gd name="connsiteY374" fmla="*/ 5785550 h 6858000"/>
              <a:gd name="connsiteX375" fmla="*/ 3746477 w 7467600"/>
              <a:gd name="connsiteY375" fmla="*/ 5377889 h 6858000"/>
              <a:gd name="connsiteX376" fmla="*/ 3863399 w 7467600"/>
              <a:gd name="connsiteY376" fmla="*/ 5087257 h 6858000"/>
              <a:gd name="connsiteX377" fmla="*/ 3968712 w 7467600"/>
              <a:gd name="connsiteY377" fmla="*/ 4913989 h 6858000"/>
              <a:gd name="connsiteX378" fmla="*/ 2792390 w 7467600"/>
              <a:gd name="connsiteY378" fmla="*/ 5382974 h 6858000"/>
              <a:gd name="connsiteX379" fmla="*/ 2714982 w 7467600"/>
              <a:gd name="connsiteY379" fmla="*/ 5427051 h 6858000"/>
              <a:gd name="connsiteX380" fmla="*/ 2813361 w 7467600"/>
              <a:gd name="connsiteY380" fmla="*/ 6023912 h 6858000"/>
              <a:gd name="connsiteX381" fmla="*/ 2688430 w 7467600"/>
              <a:gd name="connsiteY381" fmla="*/ 6801564 h 6858000"/>
              <a:gd name="connsiteX382" fmla="*/ 2629626 w 7467600"/>
              <a:gd name="connsiteY382" fmla="*/ 6763394 h 6858000"/>
              <a:gd name="connsiteX383" fmla="*/ 2565328 w 7467600"/>
              <a:gd name="connsiteY383" fmla="*/ 5516399 h 6858000"/>
              <a:gd name="connsiteX384" fmla="*/ 1922999 w 7467600"/>
              <a:gd name="connsiteY384" fmla="*/ 5980343 h 6858000"/>
              <a:gd name="connsiteX385" fmla="*/ 1950261 w 7467600"/>
              <a:gd name="connsiteY385" fmla="*/ 6405858 h 6858000"/>
              <a:gd name="connsiteX386" fmla="*/ 2365554 w 7467600"/>
              <a:gd name="connsiteY386" fmla="*/ 6759107 h 6858000"/>
              <a:gd name="connsiteX387" fmla="*/ 2424142 w 7467600"/>
              <a:gd name="connsiteY387" fmla="*/ 6858000 h 6858000"/>
              <a:gd name="connsiteX388" fmla="*/ 2395994 w 7467600"/>
              <a:gd name="connsiteY388" fmla="*/ 6858000 h 6858000"/>
              <a:gd name="connsiteX389" fmla="*/ 2392863 w 7467600"/>
              <a:gd name="connsiteY389" fmla="*/ 6852964 h 6858000"/>
              <a:gd name="connsiteX390" fmla="*/ 2017589 w 7467600"/>
              <a:gd name="connsiteY390" fmla="*/ 6493982 h 6858000"/>
              <a:gd name="connsiteX391" fmla="*/ 2147336 w 7467600"/>
              <a:gd name="connsiteY391" fmla="*/ 6594052 h 6858000"/>
              <a:gd name="connsiteX392" fmla="*/ 2207047 w 7467600"/>
              <a:gd name="connsiteY392" fmla="*/ 6654540 h 6858000"/>
              <a:gd name="connsiteX393" fmla="*/ 2299106 w 7467600"/>
              <a:gd name="connsiteY393" fmla="*/ 6778931 h 6858000"/>
              <a:gd name="connsiteX394" fmla="*/ 2314430 w 7467600"/>
              <a:gd name="connsiteY394" fmla="*/ 6801144 h 6858000"/>
              <a:gd name="connsiteX395" fmla="*/ 2352406 w 7467600"/>
              <a:gd name="connsiteY395" fmla="*/ 6858000 h 6858000"/>
              <a:gd name="connsiteX396" fmla="*/ 2314492 w 7467600"/>
              <a:gd name="connsiteY396" fmla="*/ 6858000 h 6858000"/>
              <a:gd name="connsiteX397" fmla="*/ 2288095 w 7467600"/>
              <a:gd name="connsiteY397" fmla="*/ 6818030 h 6858000"/>
              <a:gd name="connsiteX398" fmla="*/ 2272768 w 7467600"/>
              <a:gd name="connsiteY398" fmla="*/ 6795822 h 6858000"/>
              <a:gd name="connsiteX399" fmla="*/ 2182715 w 7467600"/>
              <a:gd name="connsiteY399" fmla="*/ 6675071 h 6858000"/>
              <a:gd name="connsiteX400" fmla="*/ 2032061 w 7467600"/>
              <a:gd name="connsiteY400" fmla="*/ 6541380 h 6858000"/>
              <a:gd name="connsiteX401" fmla="*/ 2257220 w 7467600"/>
              <a:gd name="connsiteY401" fmla="*/ 6826257 h 6858000"/>
              <a:gd name="connsiteX402" fmla="*/ 2281324 w 7467600"/>
              <a:gd name="connsiteY402" fmla="*/ 6858000 h 6858000"/>
              <a:gd name="connsiteX403" fmla="*/ 2242860 w 7467600"/>
              <a:gd name="connsiteY403" fmla="*/ 6858000 h 6858000"/>
              <a:gd name="connsiteX404" fmla="*/ 2232818 w 7467600"/>
              <a:gd name="connsiteY404" fmla="*/ 6844926 h 6858000"/>
              <a:gd name="connsiteX405" fmla="*/ 1990172 w 7467600"/>
              <a:gd name="connsiteY405" fmla="*/ 6542121 h 6858000"/>
              <a:gd name="connsiteX406" fmla="*/ 2124090 w 7467600"/>
              <a:gd name="connsiteY406" fmla="*/ 6761017 h 6858000"/>
              <a:gd name="connsiteX407" fmla="*/ 2200380 w 7467600"/>
              <a:gd name="connsiteY407" fmla="*/ 6858000 h 6858000"/>
              <a:gd name="connsiteX408" fmla="*/ 2147507 w 7467600"/>
              <a:gd name="connsiteY408" fmla="*/ 6858000 h 6858000"/>
              <a:gd name="connsiteX409" fmla="*/ 2070668 w 7467600"/>
              <a:gd name="connsiteY409" fmla="*/ 6761520 h 6858000"/>
              <a:gd name="connsiteX410" fmla="*/ 1975142 w 7467600"/>
              <a:gd name="connsiteY410" fmla="*/ 6585570 h 6858000"/>
              <a:gd name="connsiteX411" fmla="*/ 2050035 w 7467600"/>
              <a:gd name="connsiteY411" fmla="*/ 6813345 h 6858000"/>
              <a:gd name="connsiteX412" fmla="*/ 2063025 w 7467600"/>
              <a:gd name="connsiteY412" fmla="*/ 6858000 h 6858000"/>
              <a:gd name="connsiteX413" fmla="*/ 2021675 w 7467600"/>
              <a:gd name="connsiteY413" fmla="*/ 6858000 h 6858000"/>
              <a:gd name="connsiteX414" fmla="*/ 2019308 w 7467600"/>
              <a:gd name="connsiteY414" fmla="*/ 6847118 h 6858000"/>
              <a:gd name="connsiteX415" fmla="*/ 1938835 w 7467600"/>
              <a:gd name="connsiteY415" fmla="*/ 6551160 h 6858000"/>
              <a:gd name="connsiteX416" fmla="*/ 1953230 w 7467600"/>
              <a:gd name="connsiteY416" fmla="*/ 6759699 h 6858000"/>
              <a:gd name="connsiteX417" fmla="*/ 1956763 w 7467600"/>
              <a:gd name="connsiteY417" fmla="*/ 6778191 h 6858000"/>
              <a:gd name="connsiteX418" fmla="*/ 1967925 w 7467600"/>
              <a:gd name="connsiteY418" fmla="*/ 6858000 h 6858000"/>
              <a:gd name="connsiteX419" fmla="*/ 1936622 w 7467600"/>
              <a:gd name="connsiteY419" fmla="*/ 6858000 h 6858000"/>
              <a:gd name="connsiteX420" fmla="*/ 1926261 w 7467600"/>
              <a:gd name="connsiteY420" fmla="*/ 6784064 h 6858000"/>
              <a:gd name="connsiteX421" fmla="*/ 1922724 w 7467600"/>
              <a:gd name="connsiteY421" fmla="*/ 6765577 h 6858000"/>
              <a:gd name="connsiteX422" fmla="*/ 1904650 w 7467600"/>
              <a:gd name="connsiteY422" fmla="*/ 6639616 h 6858000"/>
              <a:gd name="connsiteX423" fmla="*/ 1885273 w 7467600"/>
              <a:gd name="connsiteY423" fmla="*/ 6858000 h 6858000"/>
              <a:gd name="connsiteX424" fmla="*/ 1854363 w 7467600"/>
              <a:gd name="connsiteY424" fmla="*/ 6858000 h 6858000"/>
              <a:gd name="connsiteX425" fmla="*/ 1880391 w 7467600"/>
              <a:gd name="connsiteY425" fmla="*/ 6603796 h 6858000"/>
              <a:gd name="connsiteX426" fmla="*/ 1818273 w 7467600"/>
              <a:gd name="connsiteY426" fmla="*/ 6715729 h 6858000"/>
              <a:gd name="connsiteX427" fmla="*/ 1794691 w 7467600"/>
              <a:gd name="connsiteY427" fmla="*/ 6843239 h 6858000"/>
              <a:gd name="connsiteX428" fmla="*/ 1794914 w 7467600"/>
              <a:gd name="connsiteY428" fmla="*/ 6858000 h 6858000"/>
              <a:gd name="connsiteX429" fmla="*/ 1746128 w 7467600"/>
              <a:gd name="connsiteY429" fmla="*/ 6858000 h 6858000"/>
              <a:gd name="connsiteX430" fmla="*/ 1753934 w 7467600"/>
              <a:gd name="connsiteY430" fmla="*/ 6724796 h 6858000"/>
              <a:gd name="connsiteX431" fmla="*/ 1792053 w 7467600"/>
              <a:gd name="connsiteY431" fmla="*/ 6572396 h 6858000"/>
              <a:gd name="connsiteX432" fmla="*/ 1862248 w 7467600"/>
              <a:gd name="connsiteY432" fmla="*/ 6266397 h 6858000"/>
              <a:gd name="connsiteX433" fmla="*/ 1862250 w 7467600"/>
              <a:gd name="connsiteY433" fmla="*/ 6033531 h 6858000"/>
              <a:gd name="connsiteX434" fmla="*/ 1211999 w 7467600"/>
              <a:gd name="connsiteY434" fmla="*/ 6683610 h 6858000"/>
              <a:gd name="connsiteX435" fmla="*/ 1213266 w 7467600"/>
              <a:gd name="connsiteY435" fmla="*/ 6691947 h 6858000"/>
              <a:gd name="connsiteX436" fmla="*/ 1203370 w 7467600"/>
              <a:gd name="connsiteY436" fmla="*/ 6850676 h 6858000"/>
              <a:gd name="connsiteX437" fmla="*/ 1203671 w 7467600"/>
              <a:gd name="connsiteY437" fmla="*/ 6858000 h 6858000"/>
              <a:gd name="connsiteX438" fmla="*/ 1143180 w 7467600"/>
              <a:gd name="connsiteY438" fmla="*/ 6858000 h 6858000"/>
              <a:gd name="connsiteX439" fmla="*/ 1142176 w 7467600"/>
              <a:gd name="connsiteY439" fmla="*/ 6766045 h 6858000"/>
              <a:gd name="connsiteX440" fmla="*/ 1067484 w 7467600"/>
              <a:gd name="connsiteY440" fmla="*/ 6858000 h 6858000"/>
              <a:gd name="connsiteX441" fmla="*/ 953928 w 7467600"/>
              <a:gd name="connsiteY441" fmla="*/ 6858000 h 6858000"/>
              <a:gd name="connsiteX442" fmla="*/ 959715 w 7467600"/>
              <a:gd name="connsiteY442" fmla="*/ 6850185 h 6858000"/>
              <a:gd name="connsiteX443" fmla="*/ 1483788 w 7467600"/>
              <a:gd name="connsiteY443" fmla="*/ 6259174 h 6858000"/>
              <a:gd name="connsiteX444" fmla="*/ 1100671 w 7467600"/>
              <a:gd name="connsiteY444" fmla="*/ 6252137 h 6858000"/>
              <a:gd name="connsiteX445" fmla="*/ 1090144 w 7467600"/>
              <a:gd name="connsiteY445" fmla="*/ 6256748 h 6858000"/>
              <a:gd name="connsiteX446" fmla="*/ 1095872 w 7467600"/>
              <a:gd name="connsiteY446" fmla="*/ 6271892 h 6858000"/>
              <a:gd name="connsiteX447" fmla="*/ 262785 w 7467600"/>
              <a:gd name="connsiteY447" fmla="*/ 6845450 h 6858000"/>
              <a:gd name="connsiteX448" fmla="*/ 209968 w 7467600"/>
              <a:gd name="connsiteY448" fmla="*/ 6770713 h 6858000"/>
              <a:gd name="connsiteX449" fmla="*/ 873460 w 7467600"/>
              <a:gd name="connsiteY449" fmla="*/ 6253768 h 6858000"/>
              <a:gd name="connsiteX450" fmla="*/ 192686 w 7467600"/>
              <a:gd name="connsiteY450" fmla="*/ 5849257 h 6858000"/>
              <a:gd name="connsiteX451" fmla="*/ 4696 w 7467600"/>
              <a:gd name="connsiteY451" fmla="*/ 5697668 h 6858000"/>
              <a:gd name="connsiteX452" fmla="*/ 0 w 7467600"/>
              <a:gd name="connsiteY452" fmla="*/ 5689984 h 6858000"/>
              <a:gd name="connsiteX453" fmla="*/ 0 w 7467600"/>
              <a:gd name="connsiteY453" fmla="*/ 5513472 h 6858000"/>
              <a:gd name="connsiteX454" fmla="*/ 174101 w 7467600"/>
              <a:gd name="connsiteY454" fmla="*/ 5620277 h 6858000"/>
              <a:gd name="connsiteX455" fmla="*/ 891800 w 7467600"/>
              <a:gd name="connsiteY455" fmla="*/ 6036935 h 6858000"/>
              <a:gd name="connsiteX456" fmla="*/ 1072219 w 7467600"/>
              <a:gd name="connsiteY456" fmla="*/ 6169443 h 6858000"/>
              <a:gd name="connsiteX457" fmla="*/ 1074117 w 7467600"/>
              <a:gd name="connsiteY457" fmla="*/ 6170301 h 6858000"/>
              <a:gd name="connsiteX458" fmla="*/ 1083114 w 7467600"/>
              <a:gd name="connsiteY458" fmla="*/ 6174131 h 6858000"/>
              <a:gd name="connsiteX459" fmla="*/ 1543010 w 7467600"/>
              <a:gd name="connsiteY459" fmla="*/ 6191140 h 6858000"/>
              <a:gd name="connsiteX460" fmla="*/ 1551080 w 7467600"/>
              <a:gd name="connsiteY460" fmla="*/ 6195006 h 6858000"/>
              <a:gd name="connsiteX461" fmla="*/ 2345443 w 7467600"/>
              <a:gd name="connsiteY461" fmla="*/ 5549882 h 6858000"/>
              <a:gd name="connsiteX462" fmla="*/ 1721499 w 7467600"/>
              <a:gd name="connsiteY462" fmla="*/ 5599969 h 6858000"/>
              <a:gd name="connsiteX463" fmla="*/ 767716 w 7467600"/>
              <a:gd name="connsiteY463" fmla="*/ 5472768 h 6858000"/>
              <a:gd name="connsiteX464" fmla="*/ 722147 w 7467600"/>
              <a:gd name="connsiteY464" fmla="*/ 5393091 h 6858000"/>
              <a:gd name="connsiteX465" fmla="*/ 1485552 w 7467600"/>
              <a:gd name="connsiteY465" fmla="*/ 5313202 h 6858000"/>
              <a:gd name="connsiteX466" fmla="*/ 2143004 w 7467600"/>
              <a:gd name="connsiteY466" fmla="*/ 5402420 h 6858000"/>
              <a:gd name="connsiteX467" fmla="*/ 1933391 w 7467600"/>
              <a:gd name="connsiteY467" fmla="*/ 5156971 h 6858000"/>
              <a:gd name="connsiteX468" fmla="*/ 1827118 w 7467600"/>
              <a:gd name="connsiteY468" fmla="*/ 4968410 h 6858000"/>
              <a:gd name="connsiteX469" fmla="*/ 1837349 w 7467600"/>
              <a:gd name="connsiteY469" fmla="*/ 4956357 h 6858000"/>
              <a:gd name="connsiteX470" fmla="*/ 2162835 w 7467600"/>
              <a:gd name="connsiteY470" fmla="*/ 5187853 h 6858000"/>
              <a:gd name="connsiteX471" fmla="*/ 2257167 w 7467600"/>
              <a:gd name="connsiteY471" fmla="*/ 5462123 h 6858000"/>
              <a:gd name="connsiteX472" fmla="*/ 2261598 w 7467600"/>
              <a:gd name="connsiteY472" fmla="*/ 5467998 h 6858000"/>
              <a:gd name="connsiteX473" fmla="*/ 2437177 w 7467600"/>
              <a:gd name="connsiteY473" fmla="*/ 5479608 h 6858000"/>
              <a:gd name="connsiteX474" fmla="*/ 2445247 w 7467600"/>
              <a:gd name="connsiteY474" fmla="*/ 5483476 h 6858000"/>
              <a:gd name="connsiteX475" fmla="*/ 2743626 w 7467600"/>
              <a:gd name="connsiteY475" fmla="*/ 5304819 h 6858000"/>
              <a:gd name="connsiteX476" fmla="*/ 3048102 w 7467600"/>
              <a:gd name="connsiteY476" fmla="*/ 5150595 h 6858000"/>
              <a:gd name="connsiteX477" fmla="*/ 1799414 w 7467600"/>
              <a:gd name="connsiteY477" fmla="*/ 4694732 h 6858000"/>
              <a:gd name="connsiteX478" fmla="*/ 1771735 w 7467600"/>
              <a:gd name="connsiteY478" fmla="*/ 4619929 h 6858000"/>
              <a:gd name="connsiteX479" fmla="*/ 3104273 w 7467600"/>
              <a:gd name="connsiteY479" fmla="*/ 5076159 h 6858000"/>
              <a:gd name="connsiteX480" fmla="*/ 3113245 w 7467600"/>
              <a:gd name="connsiteY480" fmla="*/ 5090705 h 6858000"/>
              <a:gd name="connsiteX481" fmla="*/ 3126294 w 7467600"/>
              <a:gd name="connsiteY481" fmla="*/ 5114400 h 6858000"/>
              <a:gd name="connsiteX482" fmla="*/ 3937433 w 7467600"/>
              <a:gd name="connsiteY482" fmla="*/ 4830473 h 6858000"/>
              <a:gd name="connsiteX483" fmla="*/ 3590475 w 7467600"/>
              <a:gd name="connsiteY483" fmla="*/ 4597974 h 6858000"/>
              <a:gd name="connsiteX484" fmla="*/ 3100264 w 7467600"/>
              <a:gd name="connsiteY484" fmla="*/ 4579845 h 6858000"/>
              <a:gd name="connsiteX485" fmla="*/ 2183576 w 7467600"/>
              <a:gd name="connsiteY485" fmla="*/ 4227150 h 6858000"/>
              <a:gd name="connsiteX486" fmla="*/ 2151029 w 7467600"/>
              <a:gd name="connsiteY486" fmla="*/ 4146947 h 6858000"/>
              <a:gd name="connsiteX487" fmla="*/ 3563434 w 7467600"/>
              <a:gd name="connsiteY487" fmla="*/ 4469115 h 6858000"/>
              <a:gd name="connsiteX488" fmla="*/ 3177952 w 7467600"/>
              <a:gd name="connsiteY488" fmla="*/ 3657386 h 6858000"/>
              <a:gd name="connsiteX489" fmla="*/ 3189263 w 7467600"/>
              <a:gd name="connsiteY489" fmla="*/ 3625726 h 6858000"/>
              <a:gd name="connsiteX490" fmla="*/ 3560912 w 7467600"/>
              <a:gd name="connsiteY490" fmla="*/ 4079863 h 6858000"/>
              <a:gd name="connsiteX491" fmla="*/ 3626636 w 7467600"/>
              <a:gd name="connsiteY491" fmla="*/ 4512230 h 6858000"/>
              <a:gd name="connsiteX492" fmla="*/ 3653088 w 7467600"/>
              <a:gd name="connsiteY492" fmla="*/ 4521417 h 6858000"/>
              <a:gd name="connsiteX493" fmla="*/ 3988128 w 7467600"/>
              <a:gd name="connsiteY493" fmla="*/ 4817267 h 6858000"/>
              <a:gd name="connsiteX494" fmla="*/ 4830582 w 7467600"/>
              <a:gd name="connsiteY494" fmla="*/ 4676000 h 6858000"/>
              <a:gd name="connsiteX495" fmla="*/ 4830100 w 7467600"/>
              <a:gd name="connsiteY495" fmla="*/ 4675554 h 6858000"/>
              <a:gd name="connsiteX496" fmla="*/ 4036318 w 7467600"/>
              <a:gd name="connsiteY496" fmla="*/ 4147013 h 6858000"/>
              <a:gd name="connsiteX497" fmla="*/ 3432098 w 7467600"/>
              <a:gd name="connsiteY497" fmla="*/ 3537312 h 6858000"/>
              <a:gd name="connsiteX498" fmla="*/ 3446761 w 7467600"/>
              <a:gd name="connsiteY498" fmla="*/ 3461278 h 6858000"/>
              <a:gd name="connsiteX499" fmla="*/ 4419733 w 7467600"/>
              <a:gd name="connsiteY499" fmla="*/ 3963555 h 6858000"/>
              <a:gd name="connsiteX500" fmla="*/ 4781371 w 7467600"/>
              <a:gd name="connsiteY500" fmla="*/ 4458604 h 6858000"/>
              <a:gd name="connsiteX501" fmla="*/ 4780440 w 7467600"/>
              <a:gd name="connsiteY501" fmla="*/ 4470290 h 6858000"/>
              <a:gd name="connsiteX502" fmla="*/ 4898954 w 7467600"/>
              <a:gd name="connsiteY502" fmla="*/ 4662092 h 6858000"/>
              <a:gd name="connsiteX503" fmla="*/ 4900699 w 7467600"/>
              <a:gd name="connsiteY503" fmla="*/ 4670867 h 6858000"/>
              <a:gd name="connsiteX504" fmla="*/ 5714511 w 7467600"/>
              <a:gd name="connsiteY504" fmla="*/ 4663483 h 6858000"/>
              <a:gd name="connsiteX505" fmla="*/ 5464793 w 7467600"/>
              <a:gd name="connsiteY505" fmla="*/ 4393556 h 6858000"/>
              <a:gd name="connsiteX506" fmla="*/ 5461897 w 7467600"/>
              <a:gd name="connsiteY506" fmla="*/ 4390879 h 6858000"/>
              <a:gd name="connsiteX507" fmla="*/ 4294126 w 7467600"/>
              <a:gd name="connsiteY507" fmla="*/ 3303048 h 6858000"/>
              <a:gd name="connsiteX508" fmla="*/ 4305321 w 7467600"/>
              <a:gd name="connsiteY508" fmla="*/ 3256953 h 6858000"/>
              <a:gd name="connsiteX509" fmla="*/ 4949299 w 7467600"/>
              <a:gd name="connsiteY509" fmla="*/ 3766336 h 6858000"/>
              <a:gd name="connsiteX510" fmla="*/ 5291452 w 7467600"/>
              <a:gd name="connsiteY510" fmla="*/ 4076801 h 6858000"/>
              <a:gd name="connsiteX511" fmla="*/ 5434998 w 7467600"/>
              <a:gd name="connsiteY511" fmla="*/ 4254100 h 6858000"/>
              <a:gd name="connsiteX512" fmla="*/ 5351015 w 7467600"/>
              <a:gd name="connsiteY512" fmla="*/ 3760989 h 6858000"/>
              <a:gd name="connsiteX513" fmla="*/ 5413780 w 7467600"/>
              <a:gd name="connsiteY513" fmla="*/ 2966265 h 6858000"/>
              <a:gd name="connsiteX514" fmla="*/ 5425627 w 7467600"/>
              <a:gd name="connsiteY514" fmla="*/ 2954192 h 6858000"/>
              <a:gd name="connsiteX515" fmla="*/ 6604735 w 7467600"/>
              <a:gd name="connsiteY515" fmla="*/ 2041381 h 6858000"/>
              <a:gd name="connsiteX516" fmla="*/ 7204487 w 7467600"/>
              <a:gd name="connsiteY516" fmla="*/ 2742112 h 6858000"/>
              <a:gd name="connsiteX517" fmla="*/ 7131592 w 7467600"/>
              <a:gd name="connsiteY517" fmla="*/ 2672096 h 6858000"/>
              <a:gd name="connsiteX518" fmla="*/ 6996344 w 7467600"/>
              <a:gd name="connsiteY518" fmla="*/ 2518310 h 6858000"/>
              <a:gd name="connsiteX519" fmla="*/ 6735495 w 7467600"/>
              <a:gd name="connsiteY519" fmla="*/ 2196890 h 6858000"/>
              <a:gd name="connsiteX520" fmla="*/ 6721901 w 7467600"/>
              <a:gd name="connsiteY520" fmla="*/ 2179274 h 6858000"/>
              <a:gd name="connsiteX521" fmla="*/ 6604735 w 7467600"/>
              <a:gd name="connsiteY521" fmla="*/ 2041381 h 6858000"/>
              <a:gd name="connsiteX522" fmla="*/ 6591670 w 7467600"/>
              <a:gd name="connsiteY522" fmla="*/ 1988277 h 6858000"/>
              <a:gd name="connsiteX523" fmla="*/ 6747349 w 7467600"/>
              <a:gd name="connsiteY523" fmla="*/ 2160069 h 6858000"/>
              <a:gd name="connsiteX524" fmla="*/ 6760943 w 7467600"/>
              <a:gd name="connsiteY524" fmla="*/ 2177686 h 6858000"/>
              <a:gd name="connsiteX525" fmla="*/ 7021065 w 7467600"/>
              <a:gd name="connsiteY525" fmla="*/ 2498102 h 6858000"/>
              <a:gd name="connsiteX526" fmla="*/ 7155223 w 7467600"/>
              <a:gd name="connsiteY526" fmla="*/ 2650386 h 6858000"/>
              <a:gd name="connsiteX527" fmla="*/ 7203167 w 7467600"/>
              <a:gd name="connsiteY527" fmla="*/ 2697288 h 6858000"/>
              <a:gd name="connsiteX528" fmla="*/ 6937703 w 7467600"/>
              <a:gd name="connsiteY528" fmla="*/ 2321981 h 6858000"/>
              <a:gd name="connsiteX529" fmla="*/ 6591670 w 7467600"/>
              <a:gd name="connsiteY529" fmla="*/ 1988277 h 6858000"/>
              <a:gd name="connsiteX530" fmla="*/ 5798671 w 7467600"/>
              <a:gd name="connsiteY530" fmla="*/ 1981601 h 6858000"/>
              <a:gd name="connsiteX531" fmla="*/ 5754709 w 7467600"/>
              <a:gd name="connsiteY531" fmla="*/ 2071454 h 6858000"/>
              <a:gd name="connsiteX532" fmla="*/ 5763044 w 7467600"/>
              <a:gd name="connsiteY532" fmla="*/ 2842206 h 6858000"/>
              <a:gd name="connsiteX533" fmla="*/ 5764974 w 7467600"/>
              <a:gd name="connsiteY533" fmla="*/ 2799609 h 6858000"/>
              <a:gd name="connsiteX534" fmla="*/ 5767665 w 7467600"/>
              <a:gd name="connsiteY534" fmla="*/ 2666409 h 6858000"/>
              <a:gd name="connsiteX535" fmla="*/ 5763055 w 7467600"/>
              <a:gd name="connsiteY535" fmla="*/ 2579705 h 6858000"/>
              <a:gd name="connsiteX536" fmla="*/ 5758079 w 7467600"/>
              <a:gd name="connsiteY536" fmla="*/ 2492508 h 6858000"/>
              <a:gd name="connsiteX537" fmla="*/ 5779325 w 7467600"/>
              <a:gd name="connsiteY537" fmla="*/ 2197069 h 6858000"/>
              <a:gd name="connsiteX538" fmla="*/ 5798671 w 7467600"/>
              <a:gd name="connsiteY538" fmla="*/ 1981601 h 6858000"/>
              <a:gd name="connsiteX539" fmla="*/ 5829202 w 7467600"/>
              <a:gd name="connsiteY539" fmla="*/ 1971679 h 6858000"/>
              <a:gd name="connsiteX540" fmla="*/ 5809558 w 7467600"/>
              <a:gd name="connsiteY540" fmla="*/ 2198043 h 6858000"/>
              <a:gd name="connsiteX541" fmla="*/ 5788653 w 7467600"/>
              <a:gd name="connsiteY541" fmla="*/ 2489430 h 6858000"/>
              <a:gd name="connsiteX542" fmla="*/ 5793439 w 7467600"/>
              <a:gd name="connsiteY542" fmla="*/ 2575235 h 6858000"/>
              <a:gd name="connsiteX543" fmla="*/ 5796837 w 7467600"/>
              <a:gd name="connsiteY543" fmla="*/ 2637633 h 6858000"/>
              <a:gd name="connsiteX544" fmla="*/ 5818614 w 7467600"/>
              <a:gd name="connsiteY544" fmla="*/ 2473055 h 6858000"/>
              <a:gd name="connsiteX545" fmla="*/ 5829202 w 7467600"/>
              <a:gd name="connsiteY545" fmla="*/ 1971679 h 6858000"/>
              <a:gd name="connsiteX546" fmla="*/ 5911389 w 7467600"/>
              <a:gd name="connsiteY546" fmla="*/ 1898371 h 6858000"/>
              <a:gd name="connsiteX547" fmla="*/ 6237627 w 7467600"/>
              <a:gd name="connsiteY547" fmla="*/ 2231921 h 6858000"/>
              <a:gd name="connsiteX548" fmla="*/ 5911389 w 7467600"/>
              <a:gd name="connsiteY548" fmla="*/ 1898371 h 6858000"/>
              <a:gd name="connsiteX549" fmla="*/ 6944437 w 7467600"/>
              <a:gd name="connsiteY549" fmla="*/ 1575402 h 6858000"/>
              <a:gd name="connsiteX550" fmla="*/ 6304730 w 7467600"/>
              <a:gd name="connsiteY550" fmla="*/ 1766654 h 6858000"/>
              <a:gd name="connsiteX551" fmla="*/ 6944437 w 7467600"/>
              <a:gd name="connsiteY551" fmla="*/ 1575402 h 6858000"/>
              <a:gd name="connsiteX552" fmla="*/ 7019523 w 7467600"/>
              <a:gd name="connsiteY552" fmla="*/ 1519450 h 6858000"/>
              <a:gd name="connsiteX553" fmla="*/ 6298091 w 7467600"/>
              <a:gd name="connsiteY553" fmla="*/ 1737122 h 6858000"/>
              <a:gd name="connsiteX554" fmla="*/ 7019523 w 7467600"/>
              <a:gd name="connsiteY554" fmla="*/ 1519450 h 6858000"/>
              <a:gd name="connsiteX555" fmla="*/ 2399523 w 7467600"/>
              <a:gd name="connsiteY555" fmla="*/ 1428234 h 6858000"/>
              <a:gd name="connsiteX556" fmla="*/ 2224982 w 7467600"/>
              <a:gd name="connsiteY556" fmla="*/ 1826201 h 6858000"/>
              <a:gd name="connsiteX557" fmla="*/ 2096099 w 7467600"/>
              <a:gd name="connsiteY557" fmla="*/ 2345900 h 6858000"/>
              <a:gd name="connsiteX558" fmla="*/ 2283317 w 7467600"/>
              <a:gd name="connsiteY558" fmla="*/ 1796925 h 6858000"/>
              <a:gd name="connsiteX559" fmla="*/ 2399523 w 7467600"/>
              <a:gd name="connsiteY559" fmla="*/ 1428234 h 6858000"/>
              <a:gd name="connsiteX560" fmla="*/ 2448558 w 7467600"/>
              <a:gd name="connsiteY560" fmla="*/ 1373435 h 6858000"/>
              <a:gd name="connsiteX561" fmla="*/ 2312521 w 7467600"/>
              <a:gd name="connsiteY561" fmla="*/ 1806140 h 6858000"/>
              <a:gd name="connsiteX562" fmla="*/ 2127533 w 7467600"/>
              <a:gd name="connsiteY562" fmla="*/ 2348380 h 6858000"/>
              <a:gd name="connsiteX563" fmla="*/ 2358080 w 7467600"/>
              <a:gd name="connsiteY563" fmla="*/ 1866134 h 6858000"/>
              <a:gd name="connsiteX564" fmla="*/ 2407436 w 7467600"/>
              <a:gd name="connsiteY564" fmla="*/ 1651070 h 6858000"/>
              <a:gd name="connsiteX565" fmla="*/ 2448558 w 7467600"/>
              <a:gd name="connsiteY565" fmla="*/ 1373435 h 6858000"/>
              <a:gd name="connsiteX566" fmla="*/ 278707 w 7467600"/>
              <a:gd name="connsiteY566" fmla="*/ 1352270 h 6858000"/>
              <a:gd name="connsiteX567" fmla="*/ 321570 w 7467600"/>
              <a:gd name="connsiteY567" fmla="*/ 1861610 h 6858000"/>
              <a:gd name="connsiteX568" fmla="*/ 294281 w 7467600"/>
              <a:gd name="connsiteY568" fmla="*/ 1440658 h 6858000"/>
              <a:gd name="connsiteX569" fmla="*/ 278707 w 7467600"/>
              <a:gd name="connsiteY569" fmla="*/ 1352270 h 6858000"/>
              <a:gd name="connsiteX570" fmla="*/ 1423821 w 7467600"/>
              <a:gd name="connsiteY570" fmla="*/ 1351958 h 6858000"/>
              <a:gd name="connsiteX571" fmla="*/ 1638521 w 7467600"/>
              <a:gd name="connsiteY571" fmla="*/ 1908470 h 6858000"/>
              <a:gd name="connsiteX572" fmla="*/ 1754199 w 7467600"/>
              <a:gd name="connsiteY572" fmla="*/ 2149284 h 6858000"/>
              <a:gd name="connsiteX573" fmla="*/ 1908359 w 7467600"/>
              <a:gd name="connsiteY573" fmla="*/ 2364988 h 6858000"/>
              <a:gd name="connsiteX574" fmla="*/ 1647661 w 7467600"/>
              <a:gd name="connsiteY574" fmla="*/ 1825945 h 6858000"/>
              <a:gd name="connsiteX575" fmla="*/ 1423821 w 7467600"/>
              <a:gd name="connsiteY575" fmla="*/ 1351958 h 6858000"/>
              <a:gd name="connsiteX576" fmla="*/ 1431890 w 7467600"/>
              <a:gd name="connsiteY576" fmla="*/ 1306475 h 6858000"/>
              <a:gd name="connsiteX577" fmla="*/ 1507597 w 7467600"/>
              <a:gd name="connsiteY577" fmla="*/ 1446132 h 6858000"/>
              <a:gd name="connsiteX578" fmla="*/ 1674586 w 7467600"/>
              <a:gd name="connsiteY578" fmla="*/ 1813832 h 6858000"/>
              <a:gd name="connsiteX579" fmla="*/ 1815950 w 7467600"/>
              <a:gd name="connsiteY579" fmla="*/ 2128564 h 6858000"/>
              <a:gd name="connsiteX580" fmla="*/ 1984242 w 7467600"/>
              <a:gd name="connsiteY580" fmla="*/ 2430829 h 6858000"/>
              <a:gd name="connsiteX581" fmla="*/ 2014023 w 7467600"/>
              <a:gd name="connsiteY581" fmla="*/ 2450995 h 6858000"/>
              <a:gd name="connsiteX582" fmla="*/ 1747337 w 7467600"/>
              <a:gd name="connsiteY582" fmla="*/ 1855264 h 6858000"/>
              <a:gd name="connsiteX583" fmla="*/ 1533749 w 7467600"/>
              <a:gd name="connsiteY583" fmla="*/ 1478656 h 6858000"/>
              <a:gd name="connsiteX584" fmla="*/ 1431890 w 7467600"/>
              <a:gd name="connsiteY584" fmla="*/ 1306475 h 6858000"/>
              <a:gd name="connsiteX585" fmla="*/ 5052692 w 7467600"/>
              <a:gd name="connsiteY585" fmla="*/ 1292994 h 6858000"/>
              <a:gd name="connsiteX586" fmla="*/ 5200661 w 7467600"/>
              <a:gd name="connsiteY586" fmla="*/ 1635186 h 6858000"/>
              <a:gd name="connsiteX587" fmla="*/ 5297138 w 7467600"/>
              <a:gd name="connsiteY587" fmla="*/ 1906351 h 6858000"/>
              <a:gd name="connsiteX588" fmla="*/ 5052692 w 7467600"/>
              <a:gd name="connsiteY588" fmla="*/ 1292994 h 6858000"/>
              <a:gd name="connsiteX589" fmla="*/ 5009948 w 7467600"/>
              <a:gd name="connsiteY589" fmla="*/ 1273619 h 6858000"/>
              <a:gd name="connsiteX590" fmla="*/ 5121777 w 7467600"/>
              <a:gd name="connsiteY590" fmla="*/ 1654213 h 6858000"/>
              <a:gd name="connsiteX591" fmla="*/ 5293545 w 7467600"/>
              <a:gd name="connsiteY591" fmla="*/ 2072247 h 6858000"/>
              <a:gd name="connsiteX592" fmla="*/ 5294042 w 7467600"/>
              <a:gd name="connsiteY592" fmla="*/ 2065019 h 6858000"/>
              <a:gd name="connsiteX593" fmla="*/ 5171936 w 7467600"/>
              <a:gd name="connsiteY593" fmla="*/ 1647613 h 6858000"/>
              <a:gd name="connsiteX594" fmla="*/ 5009948 w 7467600"/>
              <a:gd name="connsiteY594" fmla="*/ 1273619 h 6858000"/>
              <a:gd name="connsiteX595" fmla="*/ 655236 w 7467600"/>
              <a:gd name="connsiteY595" fmla="*/ 1268632 h 6858000"/>
              <a:gd name="connsiteX596" fmla="*/ 839521 w 7467600"/>
              <a:gd name="connsiteY596" fmla="*/ 1685315 h 6858000"/>
              <a:gd name="connsiteX597" fmla="*/ 1109416 w 7467600"/>
              <a:gd name="connsiteY597" fmla="*/ 2061663 h 6858000"/>
              <a:gd name="connsiteX598" fmla="*/ 1298300 w 7467600"/>
              <a:gd name="connsiteY598" fmla="*/ 2247742 h 6858000"/>
              <a:gd name="connsiteX599" fmla="*/ 1125871 w 7467600"/>
              <a:gd name="connsiteY599" fmla="*/ 1989513 h 6858000"/>
              <a:gd name="connsiteX600" fmla="*/ 981574 w 7467600"/>
              <a:gd name="connsiteY600" fmla="*/ 1783157 h 6858000"/>
              <a:gd name="connsiteX601" fmla="*/ 922198 w 7467600"/>
              <a:gd name="connsiteY601" fmla="*/ 1677437 h 6858000"/>
              <a:gd name="connsiteX602" fmla="*/ 869293 w 7467600"/>
              <a:gd name="connsiteY602" fmla="*/ 1583214 h 6858000"/>
              <a:gd name="connsiteX603" fmla="*/ 751431 w 7467600"/>
              <a:gd name="connsiteY603" fmla="*/ 1405731 h 6858000"/>
              <a:gd name="connsiteX604" fmla="*/ 655236 w 7467600"/>
              <a:gd name="connsiteY604" fmla="*/ 1268632 h 6858000"/>
              <a:gd name="connsiteX605" fmla="*/ 6516292 w 7467600"/>
              <a:gd name="connsiteY605" fmla="*/ 1263064 h 6858000"/>
              <a:gd name="connsiteX606" fmla="*/ 5736320 w 7467600"/>
              <a:gd name="connsiteY606" fmla="*/ 1501803 h 6858000"/>
              <a:gd name="connsiteX607" fmla="*/ 6516292 w 7467600"/>
              <a:gd name="connsiteY607" fmla="*/ 1263064 h 6858000"/>
              <a:gd name="connsiteX608" fmla="*/ 291466 w 7467600"/>
              <a:gd name="connsiteY608" fmla="*/ 1250369 h 6858000"/>
              <a:gd name="connsiteX609" fmla="*/ 323180 w 7467600"/>
              <a:gd name="connsiteY609" fmla="*/ 1435283 h 6858000"/>
              <a:gd name="connsiteX610" fmla="*/ 349381 w 7467600"/>
              <a:gd name="connsiteY610" fmla="*/ 1875041 h 6858000"/>
              <a:gd name="connsiteX611" fmla="*/ 374363 w 7467600"/>
              <a:gd name="connsiteY611" fmla="*/ 1506494 h 6858000"/>
              <a:gd name="connsiteX612" fmla="*/ 302168 w 7467600"/>
              <a:gd name="connsiteY612" fmla="*/ 1274495 h 6858000"/>
              <a:gd name="connsiteX613" fmla="*/ 291466 w 7467600"/>
              <a:gd name="connsiteY613" fmla="*/ 1250369 h 6858000"/>
              <a:gd name="connsiteX614" fmla="*/ 678222 w 7467600"/>
              <a:gd name="connsiteY614" fmla="*/ 1248670 h 6858000"/>
              <a:gd name="connsiteX615" fmla="*/ 775536 w 7467600"/>
              <a:gd name="connsiteY615" fmla="*/ 1388015 h 6858000"/>
              <a:gd name="connsiteX616" fmla="*/ 894529 w 7467600"/>
              <a:gd name="connsiteY616" fmla="*/ 1567739 h 6858000"/>
              <a:gd name="connsiteX617" fmla="*/ 948000 w 7467600"/>
              <a:gd name="connsiteY617" fmla="*/ 1663088 h 6858000"/>
              <a:gd name="connsiteX618" fmla="*/ 1006812 w 7467600"/>
              <a:gd name="connsiteY618" fmla="*/ 1767683 h 6858000"/>
              <a:gd name="connsiteX619" fmla="*/ 1149133 w 7467600"/>
              <a:gd name="connsiteY619" fmla="*/ 1971513 h 6858000"/>
              <a:gd name="connsiteX620" fmla="*/ 1333952 w 7467600"/>
              <a:gd name="connsiteY620" fmla="*/ 2251620 h 6858000"/>
              <a:gd name="connsiteX621" fmla="*/ 1337329 w 7467600"/>
              <a:gd name="connsiteY621" fmla="*/ 2258350 h 6858000"/>
              <a:gd name="connsiteX622" fmla="*/ 1014726 w 7467600"/>
              <a:gd name="connsiteY622" fmla="*/ 1615556 h 6858000"/>
              <a:gd name="connsiteX623" fmla="*/ 678222 w 7467600"/>
              <a:gd name="connsiteY623" fmla="*/ 1248670 h 6858000"/>
              <a:gd name="connsiteX624" fmla="*/ 6691602 w 7467600"/>
              <a:gd name="connsiteY624" fmla="*/ 1140573 h 6858000"/>
              <a:gd name="connsiteX625" fmla="*/ 6571100 w 7467600"/>
              <a:gd name="connsiteY625" fmla="*/ 1183662 h 6858000"/>
              <a:gd name="connsiteX626" fmla="*/ 6241687 w 7467600"/>
              <a:gd name="connsiteY626" fmla="*/ 1257600 h 6858000"/>
              <a:gd name="connsiteX627" fmla="*/ 5693009 w 7467600"/>
              <a:gd name="connsiteY627" fmla="*/ 1478256 h 6858000"/>
              <a:gd name="connsiteX628" fmla="*/ 6548420 w 7467600"/>
              <a:gd name="connsiteY628" fmla="*/ 1214599 h 6858000"/>
              <a:gd name="connsiteX629" fmla="*/ 6605473 w 7467600"/>
              <a:gd name="connsiteY629" fmla="*/ 1184686 h 6858000"/>
              <a:gd name="connsiteX630" fmla="*/ 6691602 w 7467600"/>
              <a:gd name="connsiteY630" fmla="*/ 1140573 h 6858000"/>
              <a:gd name="connsiteX631" fmla="*/ 4002475 w 7467600"/>
              <a:gd name="connsiteY631" fmla="*/ 1037802 h 6858000"/>
              <a:gd name="connsiteX632" fmla="*/ 4000324 w 7467600"/>
              <a:gd name="connsiteY632" fmla="*/ 1039362 h 6858000"/>
              <a:gd name="connsiteX633" fmla="*/ 4002862 w 7467600"/>
              <a:gd name="connsiteY633" fmla="*/ 1042866 h 6858000"/>
              <a:gd name="connsiteX634" fmla="*/ 4002475 w 7467600"/>
              <a:gd name="connsiteY634" fmla="*/ 1037802 h 6858000"/>
              <a:gd name="connsiteX635" fmla="*/ 506322 w 7467600"/>
              <a:gd name="connsiteY635" fmla="*/ 1020997 h 6858000"/>
              <a:gd name="connsiteX636" fmla="*/ 533068 w 7467600"/>
              <a:gd name="connsiteY636" fmla="*/ 1029409 h 6858000"/>
              <a:gd name="connsiteX637" fmla="*/ 1232525 w 7467600"/>
              <a:gd name="connsiteY637" fmla="*/ 1804675 h 6858000"/>
              <a:gd name="connsiteX638" fmla="*/ 1388858 w 7467600"/>
              <a:gd name="connsiteY638" fmla="*/ 2368011 h 6858000"/>
              <a:gd name="connsiteX639" fmla="*/ 1384098 w 7467600"/>
              <a:gd name="connsiteY639" fmla="*/ 2378125 h 6858000"/>
              <a:gd name="connsiteX640" fmla="*/ 1425393 w 7467600"/>
              <a:gd name="connsiteY640" fmla="*/ 2589124 h 6858000"/>
              <a:gd name="connsiteX641" fmla="*/ 1424001 w 7467600"/>
              <a:gd name="connsiteY641" fmla="*/ 2597541 h 6858000"/>
              <a:gd name="connsiteX642" fmla="*/ 2152729 w 7467600"/>
              <a:gd name="connsiteY642" fmla="*/ 2864487 h 6858000"/>
              <a:gd name="connsiteX643" fmla="*/ 2020609 w 7467600"/>
              <a:gd name="connsiteY643" fmla="*/ 2539671 h 6858000"/>
              <a:gd name="connsiteX644" fmla="*/ 2018920 w 7467600"/>
              <a:gd name="connsiteY644" fmla="*/ 2536309 h 6858000"/>
              <a:gd name="connsiteX645" fmla="*/ 1342441 w 7467600"/>
              <a:gd name="connsiteY645" fmla="*/ 1173017 h 6858000"/>
              <a:gd name="connsiteX646" fmla="*/ 1367925 w 7467600"/>
              <a:gd name="connsiteY646" fmla="*/ 1135648 h 6858000"/>
              <a:gd name="connsiteX647" fmla="*/ 1771401 w 7467600"/>
              <a:gd name="connsiteY647" fmla="*/ 1806673 h 6858000"/>
              <a:gd name="connsiteX648" fmla="*/ 1972385 w 7467600"/>
              <a:gd name="connsiteY648" fmla="*/ 2198735 h 6858000"/>
              <a:gd name="connsiteX649" fmla="*/ 2040892 w 7467600"/>
              <a:gd name="connsiteY649" fmla="*/ 2405205 h 6858000"/>
              <a:gd name="connsiteX650" fmla="*/ 2131689 w 7467600"/>
              <a:gd name="connsiteY650" fmla="*/ 1936926 h 6858000"/>
              <a:gd name="connsiteX651" fmla="*/ 2454820 w 7467600"/>
              <a:gd name="connsiteY651" fmla="*/ 1248808 h 6858000"/>
              <a:gd name="connsiteX652" fmla="*/ 2492512 w 7467600"/>
              <a:gd name="connsiteY652" fmla="*/ 1302920 h 6858000"/>
              <a:gd name="connsiteX653" fmla="*/ 2081216 w 7467600"/>
              <a:gd name="connsiteY653" fmla="*/ 2527513 h 6858000"/>
              <a:gd name="connsiteX654" fmla="*/ 2081211 w 7467600"/>
              <a:gd name="connsiteY654" fmla="*/ 2528916 h 6858000"/>
              <a:gd name="connsiteX655" fmla="*/ 2199067 w 7467600"/>
              <a:gd name="connsiteY655" fmla="*/ 2884061 h 6858000"/>
              <a:gd name="connsiteX656" fmla="*/ 3192586 w 7467600"/>
              <a:gd name="connsiteY656" fmla="*/ 3411496 h 6858000"/>
              <a:gd name="connsiteX657" fmla="*/ 3182620 w 7467600"/>
              <a:gd name="connsiteY657" fmla="*/ 3483279 h 6858000"/>
              <a:gd name="connsiteX658" fmla="*/ 2435119 w 7467600"/>
              <a:gd name="connsiteY658" fmla="*/ 3080173 h 6858000"/>
              <a:gd name="connsiteX659" fmla="*/ 2410152 w 7467600"/>
              <a:gd name="connsiteY659" fmla="*/ 3063751 h 6858000"/>
              <a:gd name="connsiteX660" fmla="*/ 2408099 w 7467600"/>
              <a:gd name="connsiteY660" fmla="*/ 3064403 h 6858000"/>
              <a:gd name="connsiteX661" fmla="*/ 2407218 w 7467600"/>
              <a:gd name="connsiteY661" fmla="*/ 3070324 h 6858000"/>
              <a:gd name="connsiteX662" fmla="*/ 2380138 w 7467600"/>
              <a:gd name="connsiteY662" fmla="*/ 3099341 h 6858000"/>
              <a:gd name="connsiteX663" fmla="*/ 1765923 w 7467600"/>
              <a:gd name="connsiteY663" fmla="*/ 3581043 h 6858000"/>
              <a:gd name="connsiteX664" fmla="*/ 1702258 w 7467600"/>
              <a:gd name="connsiteY664" fmla="*/ 3612286 h 6858000"/>
              <a:gd name="connsiteX665" fmla="*/ 1538370 w 7467600"/>
              <a:gd name="connsiteY665" fmla="*/ 3811804 h 6858000"/>
              <a:gd name="connsiteX666" fmla="*/ 542867 w 7467600"/>
              <a:gd name="connsiteY666" fmla="*/ 4944092 h 6858000"/>
              <a:gd name="connsiteX667" fmla="*/ 515800 w 7467600"/>
              <a:gd name="connsiteY667" fmla="*/ 4862180 h 6858000"/>
              <a:gd name="connsiteX668" fmla="*/ 909145 w 7467600"/>
              <a:gd name="connsiteY668" fmla="*/ 4199225 h 6858000"/>
              <a:gd name="connsiteX669" fmla="*/ 1214067 w 7467600"/>
              <a:gd name="connsiteY669" fmla="*/ 3908561 h 6858000"/>
              <a:gd name="connsiteX670" fmla="*/ 640967 w 7467600"/>
              <a:gd name="connsiteY670" fmla="*/ 4105601 h 6858000"/>
              <a:gd name="connsiteX671" fmla="*/ 112563 w 7467600"/>
              <a:gd name="connsiteY671" fmla="*/ 4396952 h 6858000"/>
              <a:gd name="connsiteX672" fmla="*/ 0 w 7467600"/>
              <a:gd name="connsiteY672" fmla="*/ 4466006 h 6858000"/>
              <a:gd name="connsiteX673" fmla="*/ 0 w 7467600"/>
              <a:gd name="connsiteY673" fmla="*/ 4233763 h 6858000"/>
              <a:gd name="connsiteX674" fmla="*/ 36881 w 7467600"/>
              <a:gd name="connsiteY674" fmla="*/ 4200118 h 6858000"/>
              <a:gd name="connsiteX675" fmla="*/ 910534 w 7467600"/>
              <a:gd name="connsiteY675" fmla="*/ 3629753 h 6858000"/>
              <a:gd name="connsiteX676" fmla="*/ 1578717 w 7467600"/>
              <a:gd name="connsiteY676" fmla="*/ 3575982 h 6858000"/>
              <a:gd name="connsiteX677" fmla="*/ 2338780 w 7467600"/>
              <a:gd name="connsiteY677" fmla="*/ 3033725 h 6858000"/>
              <a:gd name="connsiteX678" fmla="*/ 1807991 w 7467600"/>
              <a:gd name="connsiteY678" fmla="*/ 2807184 h 6858000"/>
              <a:gd name="connsiteX679" fmla="*/ 1416358 w 7467600"/>
              <a:gd name="connsiteY679" fmla="*/ 3112571 h 6858000"/>
              <a:gd name="connsiteX680" fmla="*/ 939066 w 7467600"/>
              <a:gd name="connsiteY680" fmla="*/ 3378798 h 6858000"/>
              <a:gd name="connsiteX681" fmla="*/ 115099 w 7467600"/>
              <a:gd name="connsiteY681" fmla="*/ 3607650 h 6858000"/>
              <a:gd name="connsiteX682" fmla="*/ 97284 w 7467600"/>
              <a:gd name="connsiteY682" fmla="*/ 3520393 h 6858000"/>
              <a:gd name="connsiteX683" fmla="*/ 922050 w 7467600"/>
              <a:gd name="connsiteY683" fmla="*/ 3074867 h 6858000"/>
              <a:gd name="connsiteX684" fmla="*/ 1405265 w 7467600"/>
              <a:gd name="connsiteY684" fmla="*/ 3016319 h 6858000"/>
              <a:gd name="connsiteX685" fmla="*/ 1407512 w 7467600"/>
              <a:gd name="connsiteY685" fmla="*/ 3018001 h 6858000"/>
              <a:gd name="connsiteX686" fmla="*/ 1726266 w 7467600"/>
              <a:gd name="connsiteY686" fmla="*/ 2777274 h 6858000"/>
              <a:gd name="connsiteX687" fmla="*/ 625390 w 7467600"/>
              <a:gd name="connsiteY687" fmla="*/ 2514541 h 6858000"/>
              <a:gd name="connsiteX688" fmla="*/ 619799 w 7467600"/>
              <a:gd name="connsiteY688" fmla="*/ 2527180 h 6858000"/>
              <a:gd name="connsiteX689" fmla="*/ 310030 w 7467600"/>
              <a:gd name="connsiteY689" fmla="*/ 2771818 h 6858000"/>
              <a:gd name="connsiteX690" fmla="*/ 173877 w 7467600"/>
              <a:gd name="connsiteY690" fmla="*/ 2937056 h 6858000"/>
              <a:gd name="connsiteX691" fmla="*/ 77889 w 7467600"/>
              <a:gd name="connsiteY691" fmla="*/ 3138440 h 6858000"/>
              <a:gd name="connsiteX692" fmla="*/ 0 w 7467600"/>
              <a:gd name="connsiteY692" fmla="*/ 3271395 h 6858000"/>
              <a:gd name="connsiteX693" fmla="*/ 0 w 7467600"/>
              <a:gd name="connsiteY693" fmla="*/ 3153002 h 6858000"/>
              <a:gd name="connsiteX694" fmla="*/ 2386 w 7467600"/>
              <a:gd name="connsiteY694" fmla="*/ 3149203 h 6858000"/>
              <a:gd name="connsiteX695" fmla="*/ 89753 w 7467600"/>
              <a:gd name="connsiteY695" fmla="*/ 2987702 h 6858000"/>
              <a:gd name="connsiteX696" fmla="*/ 76869 w 7467600"/>
              <a:gd name="connsiteY696" fmla="*/ 3005404 h 6858000"/>
              <a:gd name="connsiteX697" fmla="*/ 32049 w 7467600"/>
              <a:gd name="connsiteY697" fmla="*/ 3065814 h 6858000"/>
              <a:gd name="connsiteX698" fmla="*/ 0 w 7467600"/>
              <a:gd name="connsiteY698" fmla="*/ 3108744 h 6858000"/>
              <a:gd name="connsiteX699" fmla="*/ 0 w 7467600"/>
              <a:gd name="connsiteY699" fmla="*/ 3058059 h 6858000"/>
              <a:gd name="connsiteX700" fmla="*/ 7610 w 7467600"/>
              <a:gd name="connsiteY700" fmla="*/ 3047889 h 6858000"/>
              <a:gd name="connsiteX701" fmla="*/ 52419 w 7467600"/>
              <a:gd name="connsiteY701" fmla="*/ 2987479 h 6858000"/>
              <a:gd name="connsiteX702" fmla="*/ 59142 w 7467600"/>
              <a:gd name="connsiteY702" fmla="*/ 2978488 h 6858000"/>
              <a:gd name="connsiteX703" fmla="*/ 0 w 7467600"/>
              <a:gd name="connsiteY703" fmla="*/ 3015334 h 6858000"/>
              <a:gd name="connsiteX704" fmla="*/ 0 w 7467600"/>
              <a:gd name="connsiteY704" fmla="*/ 2914286 h 6858000"/>
              <a:gd name="connsiteX705" fmla="*/ 36383 w 7467600"/>
              <a:gd name="connsiteY705" fmla="*/ 2901128 h 6858000"/>
              <a:gd name="connsiteX706" fmla="*/ 156329 w 7467600"/>
              <a:gd name="connsiteY706" fmla="*/ 2840533 h 6858000"/>
              <a:gd name="connsiteX707" fmla="*/ 358355 w 7467600"/>
              <a:gd name="connsiteY707" fmla="*/ 2620471 h 6858000"/>
              <a:gd name="connsiteX708" fmla="*/ 510577 w 7467600"/>
              <a:gd name="connsiteY708" fmla="*/ 2501244 h 6858000"/>
              <a:gd name="connsiteX709" fmla="*/ 211967 w 7467600"/>
              <a:gd name="connsiteY709" fmla="*/ 2479171 h 6858000"/>
              <a:gd name="connsiteX710" fmla="*/ 0 w 7467600"/>
              <a:gd name="connsiteY710" fmla="*/ 2476398 h 6858000"/>
              <a:gd name="connsiteX711" fmla="*/ 0 w 7467600"/>
              <a:gd name="connsiteY711" fmla="*/ 2389189 h 6858000"/>
              <a:gd name="connsiteX712" fmla="*/ 103062 w 7467600"/>
              <a:gd name="connsiteY712" fmla="*/ 2389518 h 6858000"/>
              <a:gd name="connsiteX713" fmla="*/ 510734 w 7467600"/>
              <a:gd name="connsiteY713" fmla="*/ 2416201 h 6858000"/>
              <a:gd name="connsiteX714" fmla="*/ 279257 w 7467600"/>
              <a:gd name="connsiteY714" fmla="*/ 2092102 h 6858000"/>
              <a:gd name="connsiteX715" fmla="*/ 65265 w 7467600"/>
              <a:gd name="connsiteY715" fmla="*/ 2006049 h 6858000"/>
              <a:gd name="connsiteX716" fmla="*/ 0 w 7467600"/>
              <a:gd name="connsiteY716" fmla="*/ 1982532 h 6858000"/>
              <a:gd name="connsiteX717" fmla="*/ 0 w 7467600"/>
              <a:gd name="connsiteY717" fmla="*/ 1912789 h 6858000"/>
              <a:gd name="connsiteX718" fmla="*/ 97460 w 7467600"/>
              <a:gd name="connsiteY718" fmla="*/ 1953725 h 6858000"/>
              <a:gd name="connsiteX719" fmla="*/ 221272 w 7467600"/>
              <a:gd name="connsiteY719" fmla="*/ 1980766 h 6858000"/>
              <a:gd name="connsiteX720" fmla="*/ 116765 w 7467600"/>
              <a:gd name="connsiteY720" fmla="*/ 1911033 h 6858000"/>
              <a:gd name="connsiteX721" fmla="*/ 16405 w 7467600"/>
              <a:gd name="connsiteY721" fmla="*/ 1803412 h 6858000"/>
              <a:gd name="connsiteX722" fmla="*/ 0 w 7467600"/>
              <a:gd name="connsiteY722" fmla="*/ 1784777 h 6858000"/>
              <a:gd name="connsiteX723" fmla="*/ 0 w 7467600"/>
              <a:gd name="connsiteY723" fmla="*/ 1740082 h 6858000"/>
              <a:gd name="connsiteX724" fmla="*/ 39394 w 7467600"/>
              <a:gd name="connsiteY724" fmla="*/ 1784856 h 6858000"/>
              <a:gd name="connsiteX725" fmla="*/ 135813 w 7467600"/>
              <a:gd name="connsiteY725" fmla="*/ 1888838 h 6858000"/>
              <a:gd name="connsiteX726" fmla="*/ 242575 w 7467600"/>
              <a:gd name="connsiteY726" fmla="*/ 1958841 h 6858000"/>
              <a:gd name="connsiteX727" fmla="*/ 82197 w 7467600"/>
              <a:gd name="connsiteY727" fmla="*/ 1754826 h 6858000"/>
              <a:gd name="connsiteX728" fmla="*/ 0 w 7467600"/>
              <a:gd name="connsiteY728" fmla="*/ 1679650 h 6858000"/>
              <a:gd name="connsiteX729" fmla="*/ 0 w 7467600"/>
              <a:gd name="connsiteY729" fmla="*/ 1602463 h 6858000"/>
              <a:gd name="connsiteX730" fmla="*/ 84689 w 7467600"/>
              <a:gd name="connsiteY730" fmla="*/ 1677442 h 6858000"/>
              <a:gd name="connsiteX731" fmla="*/ 298437 w 7467600"/>
              <a:gd name="connsiteY731" fmla="*/ 1968019 h 6858000"/>
              <a:gd name="connsiteX732" fmla="*/ 227269 w 7467600"/>
              <a:gd name="connsiteY732" fmla="*/ 1114064 h 6858000"/>
              <a:gd name="connsiteX733" fmla="*/ 248003 w 7467600"/>
              <a:gd name="connsiteY733" fmla="*/ 1089613 h 6858000"/>
              <a:gd name="connsiteX734" fmla="*/ 427020 w 7467600"/>
              <a:gd name="connsiteY734" fmla="*/ 1619803 h 6858000"/>
              <a:gd name="connsiteX735" fmla="*/ 340345 w 7467600"/>
              <a:gd name="connsiteY735" fmla="*/ 2027739 h 6858000"/>
              <a:gd name="connsiteX736" fmla="*/ 360865 w 7467600"/>
              <a:gd name="connsiteY736" fmla="*/ 2044827 h 6858000"/>
              <a:gd name="connsiteX737" fmla="*/ 560414 w 7467600"/>
              <a:gd name="connsiteY737" fmla="*/ 2421457 h 6858000"/>
              <a:gd name="connsiteX738" fmla="*/ 1359703 w 7467600"/>
              <a:gd name="connsiteY738" fmla="*/ 2578554 h 6858000"/>
              <a:gd name="connsiteX739" fmla="*/ 1359422 w 7467600"/>
              <a:gd name="connsiteY739" fmla="*/ 2577994 h 6858000"/>
              <a:gd name="connsiteX740" fmla="*/ 828701 w 7467600"/>
              <a:gd name="connsiteY740" fmla="*/ 1839520 h 6858000"/>
              <a:gd name="connsiteX741" fmla="*/ 494427 w 7467600"/>
              <a:gd name="connsiteY741" fmla="*/ 1092333 h 6858000"/>
              <a:gd name="connsiteX742" fmla="*/ 506322 w 7467600"/>
              <a:gd name="connsiteY742" fmla="*/ 1020997 h 6858000"/>
              <a:gd name="connsiteX743" fmla="*/ 4570198 w 7467600"/>
              <a:gd name="connsiteY743" fmla="*/ 978081 h 6858000"/>
              <a:gd name="connsiteX744" fmla="*/ 4523691 w 7467600"/>
              <a:gd name="connsiteY744" fmla="*/ 1127776 h 6858000"/>
              <a:gd name="connsiteX745" fmla="*/ 4509875 w 7467600"/>
              <a:gd name="connsiteY745" fmla="*/ 1167552 h 6858000"/>
              <a:gd name="connsiteX746" fmla="*/ 4478168 w 7467600"/>
              <a:gd name="connsiteY746" fmla="*/ 1260735 h 6858000"/>
              <a:gd name="connsiteX747" fmla="*/ 4409309 w 7467600"/>
              <a:gd name="connsiteY747" fmla="*/ 1666996 h 6858000"/>
              <a:gd name="connsiteX748" fmla="*/ 4370031 w 7467600"/>
              <a:gd name="connsiteY748" fmla="*/ 1955666 h 6858000"/>
              <a:gd name="connsiteX749" fmla="*/ 4570198 w 7467600"/>
              <a:gd name="connsiteY749" fmla="*/ 978081 h 6858000"/>
              <a:gd name="connsiteX750" fmla="*/ 4557898 w 7467600"/>
              <a:gd name="connsiteY750" fmla="*/ 900011 h 6858000"/>
              <a:gd name="connsiteX751" fmla="*/ 4344840 w 7467600"/>
              <a:gd name="connsiteY751" fmla="*/ 1922038 h 6858000"/>
              <a:gd name="connsiteX752" fmla="*/ 4378710 w 7467600"/>
              <a:gd name="connsiteY752" fmla="*/ 1665516 h 6858000"/>
              <a:gd name="connsiteX753" fmla="*/ 4448798 w 7467600"/>
              <a:gd name="connsiteY753" fmla="*/ 1253024 h 6858000"/>
              <a:gd name="connsiteX754" fmla="*/ 4480315 w 7467600"/>
              <a:gd name="connsiteY754" fmla="*/ 1158454 h 6858000"/>
              <a:gd name="connsiteX755" fmla="*/ 4494133 w 7467600"/>
              <a:gd name="connsiteY755" fmla="*/ 1118676 h 6858000"/>
              <a:gd name="connsiteX756" fmla="*/ 4557898 w 7467600"/>
              <a:gd name="connsiteY756" fmla="*/ 900011 h 6858000"/>
              <a:gd name="connsiteX757" fmla="*/ 5870151 w 7467600"/>
              <a:gd name="connsiteY757" fmla="*/ 898890 h 6858000"/>
              <a:gd name="connsiteX758" fmla="*/ 5861335 w 7467600"/>
              <a:gd name="connsiteY758" fmla="*/ 899177 h 6858000"/>
              <a:gd name="connsiteX759" fmla="*/ 5843702 w 7467600"/>
              <a:gd name="connsiteY759" fmla="*/ 899748 h 6858000"/>
              <a:gd name="connsiteX760" fmla="*/ 5651107 w 7467600"/>
              <a:gd name="connsiteY760" fmla="*/ 920306 h 6858000"/>
              <a:gd name="connsiteX761" fmla="*/ 5459407 w 7467600"/>
              <a:gd name="connsiteY761" fmla="*/ 940975 h 6858000"/>
              <a:gd name="connsiteX762" fmla="*/ 5374846 w 7467600"/>
              <a:gd name="connsiteY762" fmla="*/ 941988 h 6858000"/>
              <a:gd name="connsiteX763" fmla="*/ 5256105 w 7467600"/>
              <a:gd name="connsiteY763" fmla="*/ 945632 h 6858000"/>
              <a:gd name="connsiteX764" fmla="*/ 5107071 w 7467600"/>
              <a:gd name="connsiteY764" fmla="*/ 969720 h 6858000"/>
              <a:gd name="connsiteX765" fmla="*/ 4998681 w 7467600"/>
              <a:gd name="connsiteY765" fmla="*/ 988771 h 6858000"/>
              <a:gd name="connsiteX766" fmla="*/ 5870151 w 7467600"/>
              <a:gd name="connsiteY766" fmla="*/ 898890 h 6858000"/>
              <a:gd name="connsiteX767" fmla="*/ 5504425 w 7467600"/>
              <a:gd name="connsiteY767" fmla="*/ 848067 h 6858000"/>
              <a:gd name="connsiteX768" fmla="*/ 4968849 w 7467600"/>
              <a:gd name="connsiteY768" fmla="*/ 962318 h 6858000"/>
              <a:gd name="connsiteX769" fmla="*/ 5104039 w 7467600"/>
              <a:gd name="connsiteY769" fmla="*/ 940634 h 6858000"/>
              <a:gd name="connsiteX770" fmla="*/ 5256311 w 7467600"/>
              <a:gd name="connsiteY770" fmla="*/ 916490 h 6858000"/>
              <a:gd name="connsiteX771" fmla="*/ 5377381 w 7467600"/>
              <a:gd name="connsiteY771" fmla="*/ 912671 h 6858000"/>
              <a:gd name="connsiteX772" fmla="*/ 5460148 w 7467600"/>
              <a:gd name="connsiteY772" fmla="*/ 911442 h 6858000"/>
              <a:gd name="connsiteX773" fmla="*/ 5648971 w 7467600"/>
              <a:gd name="connsiteY773" fmla="*/ 891331 h 6858000"/>
              <a:gd name="connsiteX774" fmla="*/ 5844807 w 7467600"/>
              <a:gd name="connsiteY774" fmla="*/ 870718 h 6858000"/>
              <a:gd name="connsiteX775" fmla="*/ 5862975 w 7467600"/>
              <a:gd name="connsiteY775" fmla="*/ 869756 h 6858000"/>
              <a:gd name="connsiteX776" fmla="*/ 5920887 w 7467600"/>
              <a:gd name="connsiteY776" fmla="*/ 865929 h 6858000"/>
              <a:gd name="connsiteX777" fmla="*/ 5504425 w 7467600"/>
              <a:gd name="connsiteY777" fmla="*/ 848067 h 6858000"/>
              <a:gd name="connsiteX778" fmla="*/ 3607114 w 7467600"/>
              <a:gd name="connsiteY778" fmla="*/ 467441 h 6858000"/>
              <a:gd name="connsiteX779" fmla="*/ 3296242 w 7467600"/>
              <a:gd name="connsiteY779" fmla="*/ 807991 h 6858000"/>
              <a:gd name="connsiteX780" fmla="*/ 3174674 w 7467600"/>
              <a:gd name="connsiteY780" fmla="*/ 919759 h 6858000"/>
              <a:gd name="connsiteX781" fmla="*/ 3042978 w 7467600"/>
              <a:gd name="connsiteY781" fmla="*/ 1054894 h 6858000"/>
              <a:gd name="connsiteX782" fmla="*/ 2968914 w 7467600"/>
              <a:gd name="connsiteY782" fmla="*/ 1133756 h 6858000"/>
              <a:gd name="connsiteX783" fmla="*/ 3103823 w 7467600"/>
              <a:gd name="connsiteY783" fmla="*/ 1026814 h 6858000"/>
              <a:gd name="connsiteX784" fmla="*/ 3607114 w 7467600"/>
              <a:gd name="connsiteY784" fmla="*/ 467441 h 6858000"/>
              <a:gd name="connsiteX785" fmla="*/ 3744487 w 7467600"/>
              <a:gd name="connsiteY785" fmla="*/ 383136 h 6858000"/>
              <a:gd name="connsiteX786" fmla="*/ 3970213 w 7467600"/>
              <a:gd name="connsiteY786" fmla="*/ 995559 h 6858000"/>
              <a:gd name="connsiteX787" fmla="*/ 3744487 w 7467600"/>
              <a:gd name="connsiteY787" fmla="*/ 383136 h 6858000"/>
              <a:gd name="connsiteX788" fmla="*/ 3624562 w 7467600"/>
              <a:gd name="connsiteY788" fmla="*/ 367041 h 6858000"/>
              <a:gd name="connsiteX789" fmla="*/ 3489712 w 7467600"/>
              <a:gd name="connsiteY789" fmla="*/ 485386 h 6858000"/>
              <a:gd name="connsiteX790" fmla="*/ 3182994 w 7467600"/>
              <a:gd name="connsiteY790" fmla="*/ 828265 h 6858000"/>
              <a:gd name="connsiteX791" fmla="*/ 2892114 w 7467600"/>
              <a:gd name="connsiteY791" fmla="*/ 1172635 h 6858000"/>
              <a:gd name="connsiteX792" fmla="*/ 3021459 w 7467600"/>
              <a:gd name="connsiteY792" fmla="*/ 1035385 h 6858000"/>
              <a:gd name="connsiteX793" fmla="*/ 3153873 w 7467600"/>
              <a:gd name="connsiteY793" fmla="*/ 898971 h 6858000"/>
              <a:gd name="connsiteX794" fmla="*/ 3276511 w 7467600"/>
              <a:gd name="connsiteY794" fmla="*/ 786423 h 6858000"/>
              <a:gd name="connsiteX795" fmla="*/ 3584154 w 7467600"/>
              <a:gd name="connsiteY795" fmla="*/ 448218 h 6858000"/>
              <a:gd name="connsiteX796" fmla="*/ 3624562 w 7467600"/>
              <a:gd name="connsiteY796" fmla="*/ 367041 h 6858000"/>
              <a:gd name="connsiteX797" fmla="*/ 3766672 w 7467600"/>
              <a:gd name="connsiteY797" fmla="*/ 359429 h 6858000"/>
              <a:gd name="connsiteX798" fmla="*/ 3996338 w 7467600"/>
              <a:gd name="connsiteY798" fmla="*/ 968237 h 6858000"/>
              <a:gd name="connsiteX799" fmla="*/ 3766672 w 7467600"/>
              <a:gd name="connsiteY799" fmla="*/ 359429 h 6858000"/>
              <a:gd name="connsiteX800" fmla="*/ 5805386 w 7467600"/>
              <a:gd name="connsiteY800" fmla="*/ 239240 h 6858000"/>
              <a:gd name="connsiteX801" fmla="*/ 5736947 w 7467600"/>
              <a:gd name="connsiteY801" fmla="*/ 261367 h 6858000"/>
              <a:gd name="connsiteX802" fmla="*/ 5427012 w 7467600"/>
              <a:gd name="connsiteY802" fmla="*/ 311272 h 6858000"/>
              <a:gd name="connsiteX803" fmla="*/ 5147818 w 7467600"/>
              <a:gd name="connsiteY803" fmla="*/ 322112 h 6858000"/>
              <a:gd name="connsiteX804" fmla="*/ 5060854 w 7467600"/>
              <a:gd name="connsiteY804" fmla="*/ 311882 h 6858000"/>
              <a:gd name="connsiteX805" fmla="*/ 4945989 w 7467600"/>
              <a:gd name="connsiteY805" fmla="*/ 300516 h 6858000"/>
              <a:gd name="connsiteX806" fmla="*/ 5410479 w 7467600"/>
              <a:gd name="connsiteY806" fmla="*/ 348434 h 6858000"/>
              <a:gd name="connsiteX807" fmla="*/ 5805386 w 7467600"/>
              <a:gd name="connsiteY807" fmla="*/ 239240 h 6858000"/>
              <a:gd name="connsiteX808" fmla="*/ 5905192 w 7467600"/>
              <a:gd name="connsiteY808" fmla="*/ 163079 h 6858000"/>
              <a:gd name="connsiteX809" fmla="*/ 5865655 w 7467600"/>
              <a:gd name="connsiteY809" fmla="*/ 171901 h 6858000"/>
              <a:gd name="connsiteX810" fmla="*/ 5259740 w 7467600"/>
              <a:gd name="connsiteY810" fmla="*/ 257013 h 6858000"/>
              <a:gd name="connsiteX811" fmla="*/ 5208466 w 7467600"/>
              <a:gd name="connsiteY811" fmla="*/ 257550 h 6858000"/>
              <a:gd name="connsiteX812" fmla="*/ 4980204 w 7467600"/>
              <a:gd name="connsiteY812" fmla="*/ 271903 h 6858000"/>
              <a:gd name="connsiteX813" fmla="*/ 5068068 w 7467600"/>
              <a:gd name="connsiteY813" fmla="*/ 282244 h 6858000"/>
              <a:gd name="connsiteX814" fmla="*/ 5153231 w 7467600"/>
              <a:gd name="connsiteY814" fmla="*/ 292240 h 6858000"/>
              <a:gd name="connsiteX815" fmla="*/ 5426491 w 7467600"/>
              <a:gd name="connsiteY815" fmla="*/ 281128 h 6858000"/>
              <a:gd name="connsiteX816" fmla="*/ 5731212 w 7467600"/>
              <a:gd name="connsiteY816" fmla="*/ 231951 h 6858000"/>
              <a:gd name="connsiteX817" fmla="*/ 5905192 w 7467600"/>
              <a:gd name="connsiteY817" fmla="*/ 163079 h 6858000"/>
              <a:gd name="connsiteX818" fmla="*/ 5944437 w 7467600"/>
              <a:gd name="connsiteY818" fmla="*/ 113829 h 6858000"/>
              <a:gd name="connsiteX819" fmla="*/ 5825032 w 7467600"/>
              <a:gd name="connsiteY819" fmla="*/ 146405 h 6858000"/>
              <a:gd name="connsiteX820" fmla="*/ 4955599 w 7467600"/>
              <a:gd name="connsiteY820" fmla="*/ 247008 h 6858000"/>
              <a:gd name="connsiteX821" fmla="*/ 5210104 w 7467600"/>
              <a:gd name="connsiteY821" fmla="*/ 228123 h 6858000"/>
              <a:gd name="connsiteX822" fmla="*/ 5261015 w 7467600"/>
              <a:gd name="connsiteY822" fmla="*/ 227087 h 6858000"/>
              <a:gd name="connsiteX823" fmla="*/ 5861181 w 7467600"/>
              <a:gd name="connsiteY823" fmla="*/ 143093 h 6858000"/>
              <a:gd name="connsiteX824" fmla="*/ 5961252 w 7467600"/>
              <a:gd name="connsiteY824" fmla="*/ 114820 h 6858000"/>
              <a:gd name="connsiteX825" fmla="*/ 5944437 w 7467600"/>
              <a:gd name="connsiteY825" fmla="*/ 113829 h 6858000"/>
              <a:gd name="connsiteX826" fmla="*/ 3882765 w 7467600"/>
              <a:gd name="connsiteY826" fmla="*/ 0 h 6858000"/>
              <a:gd name="connsiteX827" fmla="*/ 3995099 w 7467600"/>
              <a:gd name="connsiteY827" fmla="*/ 0 h 6858000"/>
              <a:gd name="connsiteX828" fmla="*/ 4163818 w 7467600"/>
              <a:gd name="connsiteY828" fmla="*/ 234104 h 6858000"/>
              <a:gd name="connsiteX829" fmla="*/ 4172099 w 7467600"/>
              <a:gd name="connsiteY829" fmla="*/ 234207 h 6858000"/>
              <a:gd name="connsiteX830" fmla="*/ 4784282 w 7467600"/>
              <a:gd name="connsiteY830" fmla="*/ 276561 h 6858000"/>
              <a:gd name="connsiteX831" fmla="*/ 4801687 w 7467600"/>
              <a:gd name="connsiteY831" fmla="*/ 267764 h 6858000"/>
              <a:gd name="connsiteX832" fmla="*/ 6082788 w 7467600"/>
              <a:gd name="connsiteY832" fmla="*/ 64119 h 6858000"/>
              <a:gd name="connsiteX833" fmla="*/ 6099442 w 7467600"/>
              <a:gd name="connsiteY833" fmla="*/ 82568 h 6858000"/>
              <a:gd name="connsiteX834" fmla="*/ 4804137 w 7467600"/>
              <a:gd name="connsiteY834" fmla="*/ 320931 h 6858000"/>
              <a:gd name="connsiteX835" fmla="*/ 4227047 w 7467600"/>
              <a:gd name="connsiteY835" fmla="*/ 313415 h 6858000"/>
              <a:gd name="connsiteX836" fmla="*/ 4346041 w 7467600"/>
              <a:gd name="connsiteY836" fmla="*/ 456086 h 6858000"/>
              <a:gd name="connsiteX837" fmla="*/ 4870967 w 7467600"/>
              <a:gd name="connsiteY837" fmla="*/ 963061 h 6858000"/>
              <a:gd name="connsiteX838" fmla="*/ 4889647 w 7467600"/>
              <a:gd name="connsiteY838" fmla="*/ 957147 h 6858000"/>
              <a:gd name="connsiteX839" fmla="*/ 5422504 w 7467600"/>
              <a:gd name="connsiteY839" fmla="*/ 805191 h 6858000"/>
              <a:gd name="connsiteX840" fmla="*/ 6087656 w 7467600"/>
              <a:gd name="connsiteY840" fmla="*/ 826703 h 6858000"/>
              <a:gd name="connsiteX841" fmla="*/ 6058717 w 7467600"/>
              <a:gd name="connsiteY841" fmla="*/ 865992 h 6858000"/>
              <a:gd name="connsiteX842" fmla="*/ 4974153 w 7467600"/>
              <a:gd name="connsiteY842" fmla="*/ 1045456 h 6858000"/>
              <a:gd name="connsiteX843" fmla="*/ 5627835 w 7467600"/>
              <a:gd name="connsiteY843" fmla="*/ 1472077 h 6858000"/>
              <a:gd name="connsiteX844" fmla="*/ 5629817 w 7467600"/>
              <a:gd name="connsiteY844" fmla="*/ 1471412 h 6858000"/>
              <a:gd name="connsiteX845" fmla="*/ 5634124 w 7467600"/>
              <a:gd name="connsiteY845" fmla="*/ 1470572 h 6858000"/>
              <a:gd name="connsiteX846" fmla="*/ 5755832 w 7467600"/>
              <a:gd name="connsiteY846" fmla="*/ 1383886 h 6858000"/>
              <a:gd name="connsiteX847" fmla="*/ 6014186 w 7467600"/>
              <a:gd name="connsiteY847" fmla="*/ 1279799 h 6858000"/>
              <a:gd name="connsiteX848" fmla="*/ 6901619 w 7467600"/>
              <a:gd name="connsiteY848" fmla="*/ 1047874 h 6858000"/>
              <a:gd name="connsiteX849" fmla="*/ 6931566 w 7467600"/>
              <a:gd name="connsiteY849" fmla="*/ 1062034 h 6858000"/>
              <a:gd name="connsiteX850" fmla="*/ 5790982 w 7467600"/>
              <a:gd name="connsiteY850" fmla="*/ 1561380 h 6858000"/>
              <a:gd name="connsiteX851" fmla="*/ 6188971 w 7467600"/>
              <a:gd name="connsiteY851" fmla="*/ 1755168 h 6858000"/>
              <a:gd name="connsiteX852" fmla="*/ 6202446 w 7467600"/>
              <a:gd name="connsiteY852" fmla="*/ 1752268 h 6858000"/>
              <a:gd name="connsiteX853" fmla="*/ 7179560 w 7467600"/>
              <a:gd name="connsiteY853" fmla="*/ 1467551 h 6858000"/>
              <a:gd name="connsiteX854" fmla="*/ 7158730 w 7467600"/>
              <a:gd name="connsiteY854" fmla="*/ 1507835 h 6858000"/>
              <a:gd name="connsiteX855" fmla="*/ 6326959 w 7467600"/>
              <a:gd name="connsiteY855" fmla="*/ 1817686 h 6858000"/>
              <a:gd name="connsiteX856" fmla="*/ 6537433 w 7467600"/>
              <a:gd name="connsiteY856" fmla="*/ 1907790 h 6858000"/>
              <a:gd name="connsiteX857" fmla="*/ 6550221 w 7467600"/>
              <a:gd name="connsiteY857" fmla="*/ 1910729 h 6858000"/>
              <a:gd name="connsiteX858" fmla="*/ 6964438 w 7467600"/>
              <a:gd name="connsiteY858" fmla="*/ 2209505 h 6858000"/>
              <a:gd name="connsiteX859" fmla="*/ 7367862 w 7467600"/>
              <a:gd name="connsiteY859" fmla="*/ 2806833 h 6858000"/>
              <a:gd name="connsiteX860" fmla="*/ 7364329 w 7467600"/>
              <a:gd name="connsiteY860" fmla="*/ 2826907 h 6858000"/>
              <a:gd name="connsiteX861" fmla="*/ 7290545 w 7467600"/>
              <a:gd name="connsiteY861" fmla="*/ 2850663 h 6858000"/>
              <a:gd name="connsiteX862" fmla="*/ 6472036 w 7467600"/>
              <a:gd name="connsiteY862" fmla="*/ 1959003 h 6858000"/>
              <a:gd name="connsiteX863" fmla="*/ 5792897 w 7467600"/>
              <a:gd name="connsiteY863" fmla="*/ 1647747 h 6858000"/>
              <a:gd name="connsiteX864" fmla="*/ 5842751 w 7467600"/>
              <a:gd name="connsiteY864" fmla="*/ 1816112 h 6858000"/>
              <a:gd name="connsiteX865" fmla="*/ 5847424 w 7467600"/>
              <a:gd name="connsiteY865" fmla="*/ 1815776 h 6858000"/>
              <a:gd name="connsiteX866" fmla="*/ 6399821 w 7467600"/>
              <a:gd name="connsiteY866" fmla="*/ 2344799 h 6858000"/>
              <a:gd name="connsiteX867" fmla="*/ 6323232 w 7467600"/>
              <a:gd name="connsiteY867" fmla="*/ 2389634 h 6858000"/>
              <a:gd name="connsiteX868" fmla="*/ 5942958 w 7467600"/>
              <a:gd name="connsiteY868" fmla="*/ 2077708 h 6858000"/>
              <a:gd name="connsiteX869" fmla="*/ 5921559 w 7467600"/>
              <a:gd name="connsiteY869" fmla="*/ 2378596 h 6858000"/>
              <a:gd name="connsiteX870" fmla="*/ 5817651 w 7467600"/>
              <a:gd name="connsiteY870" fmla="*/ 3023919 h 6858000"/>
              <a:gd name="connsiteX871" fmla="*/ 5729634 w 7467600"/>
              <a:gd name="connsiteY871" fmla="*/ 3051849 h 6858000"/>
              <a:gd name="connsiteX872" fmla="*/ 5611018 w 7467600"/>
              <a:gd name="connsiteY872" fmla="*/ 2316769 h 6858000"/>
              <a:gd name="connsiteX873" fmla="*/ 5687608 w 7467600"/>
              <a:gd name="connsiteY873" fmla="*/ 2039972 h 6858000"/>
              <a:gd name="connsiteX874" fmla="*/ 5657554 w 7467600"/>
              <a:gd name="connsiteY874" fmla="*/ 1576445 h 6858000"/>
              <a:gd name="connsiteX875" fmla="*/ 5150475 w 7467600"/>
              <a:gd name="connsiteY875" fmla="*/ 1274012 h 6858000"/>
              <a:gd name="connsiteX876" fmla="*/ 5349142 w 7467600"/>
              <a:gd name="connsiteY876" fmla="*/ 2204405 h 6858000"/>
              <a:gd name="connsiteX877" fmla="*/ 5262214 w 7467600"/>
              <a:gd name="connsiteY877" fmla="*/ 2233836 h 6858000"/>
              <a:gd name="connsiteX878" fmla="*/ 4981539 w 7467600"/>
              <a:gd name="connsiteY878" fmla="*/ 1542201 h 6858000"/>
              <a:gd name="connsiteX879" fmla="*/ 4958461 w 7467600"/>
              <a:gd name="connsiteY879" fmla="*/ 1136957 h 6858000"/>
              <a:gd name="connsiteX880" fmla="*/ 4655015 w 7467600"/>
              <a:gd name="connsiteY880" fmla="*/ 891426 h 6858000"/>
              <a:gd name="connsiteX881" fmla="*/ 4348002 w 7467600"/>
              <a:gd name="connsiteY881" fmla="*/ 2205895 h 6858000"/>
              <a:gd name="connsiteX882" fmla="*/ 4262250 w 7467600"/>
              <a:gd name="connsiteY882" fmla="*/ 2219972 h 6858000"/>
              <a:gd name="connsiteX883" fmla="*/ 4550611 w 7467600"/>
              <a:gd name="connsiteY883" fmla="*/ 817540 h 6858000"/>
              <a:gd name="connsiteX884" fmla="*/ 4564418 w 7467600"/>
              <a:gd name="connsiteY884" fmla="*/ 808293 h 6858000"/>
              <a:gd name="connsiteX885" fmla="*/ 4266388 w 7467600"/>
              <a:gd name="connsiteY885" fmla="*/ 500083 h 6858000"/>
              <a:gd name="connsiteX886" fmla="*/ 4032842 w 7467600"/>
              <a:gd name="connsiteY886" fmla="*/ 211809 h 6858000"/>
              <a:gd name="connsiteX887" fmla="*/ 3882765 w 7467600"/>
              <a:gd name="connsiteY887" fmla="*/ 0 h 6858000"/>
              <a:gd name="connsiteX888" fmla="*/ 3721337 w 7467600"/>
              <a:gd name="connsiteY888" fmla="*/ 0 h 6858000"/>
              <a:gd name="connsiteX889" fmla="*/ 3797544 w 7467600"/>
              <a:gd name="connsiteY889" fmla="*/ 0 h 6858000"/>
              <a:gd name="connsiteX890" fmla="*/ 3775734 w 7467600"/>
              <a:gd name="connsiteY890" fmla="*/ 95131 h 6858000"/>
              <a:gd name="connsiteX891" fmla="*/ 3724807 w 7467600"/>
              <a:gd name="connsiteY891" fmla="*/ 272257 h 6858000"/>
              <a:gd name="connsiteX892" fmla="*/ 3726844 w 7467600"/>
              <a:gd name="connsiteY892" fmla="*/ 282988 h 6858000"/>
              <a:gd name="connsiteX893" fmla="*/ 3742664 w 7467600"/>
              <a:gd name="connsiteY893" fmla="*/ 279918 h 6858000"/>
              <a:gd name="connsiteX894" fmla="*/ 4103910 w 7467600"/>
              <a:gd name="connsiteY894" fmla="*/ 1161917 h 6858000"/>
              <a:gd name="connsiteX895" fmla="*/ 4020269 w 7467600"/>
              <a:gd name="connsiteY895" fmla="*/ 1200406 h 6858000"/>
              <a:gd name="connsiteX896" fmla="*/ 3674882 w 7467600"/>
              <a:gd name="connsiteY896" fmla="*/ 488524 h 6858000"/>
              <a:gd name="connsiteX897" fmla="*/ 3132682 w 7467600"/>
              <a:gd name="connsiteY897" fmla="*/ 1072284 h 6858000"/>
              <a:gd name="connsiteX898" fmla="*/ 2716346 w 7467600"/>
              <a:gd name="connsiteY898" fmla="*/ 1276376 h 6858000"/>
              <a:gd name="connsiteX899" fmla="*/ 2716772 w 7467600"/>
              <a:gd name="connsiteY899" fmla="*/ 1255462 h 6858000"/>
              <a:gd name="connsiteX900" fmla="*/ 3471096 w 7467600"/>
              <a:gd name="connsiteY900" fmla="*/ 437072 h 6858000"/>
              <a:gd name="connsiteX901" fmla="*/ 3639057 w 7467600"/>
              <a:gd name="connsiteY901" fmla="*/ 286334 h 6858000"/>
              <a:gd name="connsiteX902" fmla="*/ 3640309 w 7467600"/>
              <a:gd name="connsiteY902" fmla="*/ 284664 h 6858000"/>
              <a:gd name="connsiteX903" fmla="*/ 3646022 w 7467600"/>
              <a:gd name="connsiteY903" fmla="*/ 276711 h 6858000"/>
              <a:gd name="connsiteX904" fmla="*/ 3707943 w 7467600"/>
              <a:gd name="connsiteY904" fmla="*/ 65958 h 6858000"/>
              <a:gd name="connsiteX905" fmla="*/ 3721337 w 7467600"/>
              <a:gd name="connsiteY905" fmla="*/ 0 h 6858000"/>
              <a:gd name="connsiteX906" fmla="*/ 2867960 w 7467600"/>
              <a:gd name="connsiteY906" fmla="*/ 0 h 6858000"/>
              <a:gd name="connsiteX907" fmla="*/ 2926351 w 7467600"/>
              <a:gd name="connsiteY907" fmla="*/ 0 h 6858000"/>
              <a:gd name="connsiteX908" fmla="*/ 2902823 w 7467600"/>
              <a:gd name="connsiteY908" fmla="*/ 262929 h 6858000"/>
              <a:gd name="connsiteX909" fmla="*/ 2940663 w 7467600"/>
              <a:gd name="connsiteY909" fmla="*/ 140884 h 6858000"/>
              <a:gd name="connsiteX910" fmla="*/ 2947039 w 7467600"/>
              <a:gd name="connsiteY910" fmla="*/ 122524 h 6858000"/>
              <a:gd name="connsiteX911" fmla="*/ 2984316 w 7467600"/>
              <a:gd name="connsiteY911" fmla="*/ 0 h 6858000"/>
              <a:gd name="connsiteX912" fmla="*/ 3016114 w 7467600"/>
              <a:gd name="connsiteY912" fmla="*/ 0 h 6858000"/>
              <a:gd name="connsiteX913" fmla="*/ 2979949 w 7467600"/>
              <a:gd name="connsiteY913" fmla="*/ 119274 h 6858000"/>
              <a:gd name="connsiteX914" fmla="*/ 3023879 w 7467600"/>
              <a:gd name="connsiteY914" fmla="*/ 0 h 6858000"/>
              <a:gd name="connsiteX915" fmla="*/ 3105400 w 7467600"/>
              <a:gd name="connsiteY915" fmla="*/ 0 h 6858000"/>
              <a:gd name="connsiteX916" fmla="*/ 3094669 w 7467600"/>
              <a:gd name="connsiteY916" fmla="*/ 30308 h 6858000"/>
              <a:gd name="connsiteX917" fmla="*/ 2901945 w 7467600"/>
              <a:gd name="connsiteY917" fmla="*/ 466538 h 6858000"/>
              <a:gd name="connsiteX918" fmla="*/ 2815209 w 7467600"/>
              <a:gd name="connsiteY918" fmla="*/ 497361 h 6858000"/>
              <a:gd name="connsiteX919" fmla="*/ 2844845 w 7467600"/>
              <a:gd name="connsiteY919" fmla="*/ 127638 h 6858000"/>
              <a:gd name="connsiteX920" fmla="*/ 2867960 w 7467600"/>
              <a:gd name="connsiteY920" fmla="*/ 0 h 6858000"/>
              <a:gd name="connsiteX921" fmla="*/ 1057230 w 7467600"/>
              <a:gd name="connsiteY921" fmla="*/ 0 h 6858000"/>
              <a:gd name="connsiteX922" fmla="*/ 1111003 w 7467600"/>
              <a:gd name="connsiteY922" fmla="*/ 0 h 6858000"/>
              <a:gd name="connsiteX923" fmla="*/ 1125553 w 7467600"/>
              <a:gd name="connsiteY923" fmla="*/ 52588 h 6858000"/>
              <a:gd name="connsiteX924" fmla="*/ 1304276 w 7467600"/>
              <a:gd name="connsiteY924" fmla="*/ 476275 h 6858000"/>
              <a:gd name="connsiteX925" fmla="*/ 1492066 w 7467600"/>
              <a:gd name="connsiteY925" fmla="*/ 886333 h 6858000"/>
              <a:gd name="connsiteX926" fmla="*/ 1423698 w 7467600"/>
              <a:gd name="connsiteY926" fmla="*/ 710817 h 6858000"/>
              <a:gd name="connsiteX927" fmla="*/ 1357609 w 7467600"/>
              <a:gd name="connsiteY927" fmla="*/ 532892 h 6858000"/>
              <a:gd name="connsiteX928" fmla="*/ 1309550 w 7467600"/>
              <a:gd name="connsiteY928" fmla="*/ 374031 h 6858000"/>
              <a:gd name="connsiteX929" fmla="*/ 1193673 w 7467600"/>
              <a:gd name="connsiteY929" fmla="*/ 49533 h 6858000"/>
              <a:gd name="connsiteX930" fmla="*/ 1164391 w 7467600"/>
              <a:gd name="connsiteY930" fmla="*/ 0 h 6858000"/>
              <a:gd name="connsiteX931" fmla="*/ 1200666 w 7467600"/>
              <a:gd name="connsiteY931" fmla="*/ 0 h 6858000"/>
              <a:gd name="connsiteX932" fmla="*/ 1223408 w 7467600"/>
              <a:gd name="connsiteY932" fmla="*/ 38996 h 6858000"/>
              <a:gd name="connsiteX933" fmla="*/ 1339635 w 7467600"/>
              <a:gd name="connsiteY933" fmla="*/ 365517 h 6858000"/>
              <a:gd name="connsiteX934" fmla="*/ 1387469 w 7467600"/>
              <a:gd name="connsiteY934" fmla="*/ 523079 h 6858000"/>
              <a:gd name="connsiteX935" fmla="*/ 1452685 w 7467600"/>
              <a:gd name="connsiteY935" fmla="*/ 699806 h 6858000"/>
              <a:gd name="connsiteX936" fmla="*/ 1492092 w 7467600"/>
              <a:gd name="connsiteY936" fmla="*/ 800424 h 6858000"/>
              <a:gd name="connsiteX937" fmla="*/ 1455302 w 7467600"/>
              <a:gd name="connsiteY937" fmla="*/ 632913 h 6858000"/>
              <a:gd name="connsiteX938" fmla="*/ 1222336 w 7467600"/>
              <a:gd name="connsiteY938" fmla="*/ 9480 h 6858000"/>
              <a:gd name="connsiteX939" fmla="*/ 1214634 w 7467600"/>
              <a:gd name="connsiteY939" fmla="*/ 0 h 6858000"/>
              <a:gd name="connsiteX940" fmla="*/ 1289827 w 7467600"/>
              <a:gd name="connsiteY940" fmla="*/ 0 h 6858000"/>
              <a:gd name="connsiteX941" fmla="*/ 1321076 w 7467600"/>
              <a:gd name="connsiteY941" fmla="*/ 59722 h 6858000"/>
              <a:gd name="connsiteX942" fmla="*/ 1512579 w 7467600"/>
              <a:gd name="connsiteY942" fmla="*/ 626441 h 6858000"/>
              <a:gd name="connsiteX943" fmla="*/ 1506076 w 7467600"/>
              <a:gd name="connsiteY943" fmla="*/ 1089289 h 6858000"/>
              <a:gd name="connsiteX944" fmla="*/ 1486346 w 7467600"/>
              <a:gd name="connsiteY944" fmla="*/ 1079919 h 6858000"/>
              <a:gd name="connsiteX945" fmla="*/ 1070511 w 7467600"/>
              <a:gd name="connsiteY945" fmla="*/ 48609 h 6858000"/>
              <a:gd name="connsiteX946" fmla="*/ 1057230 w 7467600"/>
              <a:gd name="connsiteY946" fmla="*/ 0 h 6858000"/>
              <a:gd name="connsiteX947" fmla="*/ 43151 w 7467600"/>
              <a:gd name="connsiteY947" fmla="*/ 0 h 6858000"/>
              <a:gd name="connsiteX948" fmla="*/ 95283 w 7467600"/>
              <a:gd name="connsiteY948" fmla="*/ 0 h 6858000"/>
              <a:gd name="connsiteX949" fmla="*/ 300708 w 7467600"/>
              <a:gd name="connsiteY949" fmla="*/ 154571 h 6858000"/>
              <a:gd name="connsiteX950" fmla="*/ 530414 w 7467600"/>
              <a:gd name="connsiteY950" fmla="*/ 354673 h 6858000"/>
              <a:gd name="connsiteX951" fmla="*/ 333785 w 7467600"/>
              <a:gd name="connsiteY951" fmla="*/ 161564 h 6858000"/>
              <a:gd name="connsiteX952" fmla="*/ 147005 w 7467600"/>
              <a:gd name="connsiteY952" fmla="*/ 0 h 6858000"/>
              <a:gd name="connsiteX953" fmla="*/ 272509 w 7467600"/>
              <a:gd name="connsiteY953" fmla="*/ 0 h 6858000"/>
              <a:gd name="connsiteX954" fmla="*/ 326276 w 7467600"/>
              <a:gd name="connsiteY954" fmla="*/ 45847 h 6858000"/>
              <a:gd name="connsiteX955" fmla="*/ 823759 w 7467600"/>
              <a:gd name="connsiteY955" fmla="*/ 574145 h 6858000"/>
              <a:gd name="connsiteX956" fmla="*/ 811254 w 7467600"/>
              <a:gd name="connsiteY956" fmla="*/ 665546 h 6858000"/>
              <a:gd name="connsiteX957" fmla="*/ 154042 w 7467600"/>
              <a:gd name="connsiteY957" fmla="*/ 261522 h 6858000"/>
              <a:gd name="connsiteX958" fmla="*/ 13550 w 7467600"/>
              <a:gd name="connsiteY958" fmla="*/ 158423 h 6858000"/>
              <a:gd name="connsiteX959" fmla="*/ 0 w 7467600"/>
              <a:gd name="connsiteY959" fmla="*/ 146618 h 6858000"/>
              <a:gd name="connsiteX960" fmla="*/ 0 w 7467600"/>
              <a:gd name="connsiteY960" fmla="*/ 59161 h 6858000"/>
              <a:gd name="connsiteX961" fmla="*/ 45427 w 7467600"/>
              <a:gd name="connsiteY961" fmla="*/ 101078 h 6858000"/>
              <a:gd name="connsiteX962" fmla="*/ 630103 w 7467600"/>
              <a:gd name="connsiteY962" fmla="*/ 485885 h 6858000"/>
              <a:gd name="connsiteX963" fmla="*/ 532040 w 7467600"/>
              <a:gd name="connsiteY963" fmla="*/ 399359 h 6858000"/>
              <a:gd name="connsiteX964" fmla="*/ 517618 w 7467600"/>
              <a:gd name="connsiteY964" fmla="*/ 385726 h 6858000"/>
              <a:gd name="connsiteX965" fmla="*/ 285074 w 7467600"/>
              <a:gd name="connsiteY965" fmla="*/ 182755 h 6858000"/>
              <a:gd name="connsiteX966" fmla="*/ 43151 w 7467600"/>
              <a:gd name="connsiteY96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6012219 h 6858000"/>
              <a:gd name="connsiteX77" fmla="*/ 7356878 w 7467600"/>
              <a:gd name="connsiteY77" fmla="*/ 5981332 h 6858000"/>
              <a:gd name="connsiteX78" fmla="*/ 7467600 w 7467600"/>
              <a:gd name="connsiteY78" fmla="*/ 6117703 h 6858000"/>
              <a:gd name="connsiteX79" fmla="*/ 7467600 w 7467600"/>
              <a:gd name="connsiteY79" fmla="*/ 6163634 h 6858000"/>
              <a:gd name="connsiteX80" fmla="*/ 7403637 w 7467600"/>
              <a:gd name="connsiteY80" fmla="*/ 6083957 h 6858000"/>
              <a:gd name="connsiteX81" fmla="*/ 7254615 w 7467600"/>
              <a:gd name="connsiteY81" fmla="*/ 5911918 h 6858000"/>
              <a:gd name="connsiteX82" fmla="*/ 7312589 w 7467600"/>
              <a:gd name="connsiteY82" fmla="*/ 5982309 h 6858000"/>
              <a:gd name="connsiteX83" fmla="*/ 7448321 w 7467600"/>
              <a:gd name="connsiteY83" fmla="*/ 6190991 h 6858000"/>
              <a:gd name="connsiteX84" fmla="*/ 7467600 w 7467600"/>
              <a:gd name="connsiteY84" fmla="*/ 6221686 h 6858000"/>
              <a:gd name="connsiteX85" fmla="*/ 7467600 w 7467600"/>
              <a:gd name="connsiteY85" fmla="*/ 6334256 h 6858000"/>
              <a:gd name="connsiteX86" fmla="*/ 7454976 w 7467600"/>
              <a:gd name="connsiteY86" fmla="*/ 6318297 h 6858000"/>
              <a:gd name="connsiteX87" fmla="*/ 1456157 w 7467600"/>
              <a:gd name="connsiteY87" fmla="*/ 5371404 h 6858000"/>
              <a:gd name="connsiteX88" fmla="*/ 1244432 w 7467600"/>
              <a:gd name="connsiteY88" fmla="*/ 5385601 h 6858000"/>
              <a:gd name="connsiteX89" fmla="*/ 973990 w 7467600"/>
              <a:gd name="connsiteY89" fmla="*/ 5424940 h 6858000"/>
              <a:gd name="connsiteX90" fmla="*/ 1103809 w 7467600"/>
              <a:gd name="connsiteY90" fmla="*/ 5433720 h 6858000"/>
              <a:gd name="connsiteX91" fmla="*/ 1123454 w 7467600"/>
              <a:gd name="connsiteY91" fmla="*/ 5435727 h 6858000"/>
              <a:gd name="connsiteX92" fmla="*/ 1737017 w 7467600"/>
              <a:gd name="connsiteY92" fmla="*/ 5452183 h 6858000"/>
              <a:gd name="connsiteX93" fmla="*/ 1824397 w 7467600"/>
              <a:gd name="connsiteY93" fmla="*/ 5447757 h 6858000"/>
              <a:gd name="connsiteX94" fmla="*/ 2070059 w 7467600"/>
              <a:gd name="connsiteY94" fmla="*/ 5441660 h 6858000"/>
              <a:gd name="connsiteX95" fmla="*/ 1456157 w 7467600"/>
              <a:gd name="connsiteY95" fmla="*/ 5371404 h 6858000"/>
              <a:gd name="connsiteX96" fmla="*/ 4988186 w 7467600"/>
              <a:gd name="connsiteY96" fmla="*/ 5216467 h 6858000"/>
              <a:gd name="connsiteX97" fmla="*/ 4777334 w 7467600"/>
              <a:gd name="connsiteY97" fmla="*/ 5406072 h 6858000"/>
              <a:gd name="connsiteX98" fmla="*/ 4718341 w 7467600"/>
              <a:gd name="connsiteY98" fmla="*/ 5468043 h 6858000"/>
              <a:gd name="connsiteX99" fmla="*/ 4604655 w 7467600"/>
              <a:gd name="connsiteY99" fmla="*/ 5583434 h 6858000"/>
              <a:gd name="connsiteX100" fmla="*/ 4565074 w 7467600"/>
              <a:gd name="connsiteY100" fmla="*/ 5618550 h 6858000"/>
              <a:gd name="connsiteX101" fmla="*/ 4988186 w 7467600"/>
              <a:gd name="connsiteY101" fmla="*/ 5216467 h 6858000"/>
              <a:gd name="connsiteX102" fmla="*/ 4978032 w 7467600"/>
              <a:gd name="connsiteY102" fmla="*/ 5183809 h 6858000"/>
              <a:gd name="connsiteX103" fmla="*/ 4463413 w 7467600"/>
              <a:gd name="connsiteY103" fmla="*/ 5615162 h 6858000"/>
              <a:gd name="connsiteX104" fmla="*/ 4358134 w 7467600"/>
              <a:gd name="connsiteY104" fmla="*/ 5742791 h 6858000"/>
              <a:gd name="connsiteX105" fmla="*/ 4376219 w 7467600"/>
              <a:gd name="connsiteY105" fmla="*/ 5729027 h 6858000"/>
              <a:gd name="connsiteX106" fmla="*/ 4582340 w 7467600"/>
              <a:gd name="connsiteY106" fmla="*/ 5561037 h 6858000"/>
              <a:gd name="connsiteX107" fmla="*/ 4694684 w 7467600"/>
              <a:gd name="connsiteY107" fmla="*/ 5447098 h 6858000"/>
              <a:gd name="connsiteX108" fmla="*/ 4754123 w 7467600"/>
              <a:gd name="connsiteY108" fmla="*/ 5384643 h 6858000"/>
              <a:gd name="connsiteX109" fmla="*/ 4978032 w 7467600"/>
              <a:gd name="connsiteY109" fmla="*/ 5183809 h 6858000"/>
              <a:gd name="connsiteX110" fmla="*/ 1903353 w 7467600"/>
              <a:gd name="connsiteY110" fmla="*/ 5044827 h 6858000"/>
              <a:gd name="connsiteX111" fmla="*/ 1936931 w 7467600"/>
              <a:gd name="connsiteY111" fmla="*/ 5093954 h 6858000"/>
              <a:gd name="connsiteX112" fmla="*/ 2195868 w 7467600"/>
              <a:gd name="connsiteY112" fmla="*/ 5396574 h 6858000"/>
              <a:gd name="connsiteX113" fmla="*/ 2088852 w 7467600"/>
              <a:gd name="connsiteY113" fmla="*/ 5166123 h 6858000"/>
              <a:gd name="connsiteX114" fmla="*/ 1958241 w 7467600"/>
              <a:gd name="connsiteY114" fmla="*/ 5067955 h 6858000"/>
              <a:gd name="connsiteX115" fmla="*/ 1903353 w 7467600"/>
              <a:gd name="connsiteY115" fmla="*/ 5044827 h 6858000"/>
              <a:gd name="connsiteX116" fmla="*/ 1979378 w 7467600"/>
              <a:gd name="connsiteY116" fmla="*/ 4769504 h 6858000"/>
              <a:gd name="connsiteX117" fmla="*/ 2882120 w 7467600"/>
              <a:gd name="connsiteY117" fmla="*/ 5064547 h 6858000"/>
              <a:gd name="connsiteX118" fmla="*/ 2793103 w 7467600"/>
              <a:gd name="connsiteY118" fmla="*/ 5039699 h 6858000"/>
              <a:gd name="connsiteX119" fmla="*/ 2770041 w 7467600"/>
              <a:gd name="connsiteY119" fmla="*/ 5033634 h 6858000"/>
              <a:gd name="connsiteX120" fmla="*/ 1979378 w 7467600"/>
              <a:gd name="connsiteY120" fmla="*/ 4769504 h 6858000"/>
              <a:gd name="connsiteX121" fmla="*/ 1927410 w 7467600"/>
              <a:gd name="connsiteY121" fmla="*/ 4716164 h 6858000"/>
              <a:gd name="connsiteX122" fmla="*/ 1959587 w 7467600"/>
              <a:gd name="connsiteY122" fmla="*/ 4728849 h 6858000"/>
              <a:gd name="connsiteX123" fmla="*/ 2777707 w 7467600"/>
              <a:gd name="connsiteY123" fmla="*/ 5003991 h 6858000"/>
              <a:gd name="connsiteX124" fmla="*/ 2800768 w 7467600"/>
              <a:gd name="connsiteY124" fmla="*/ 5010056 h 6858000"/>
              <a:gd name="connsiteX125" fmla="*/ 2879408 w 7467600"/>
              <a:gd name="connsiteY125" fmla="*/ 5031590 h 6858000"/>
              <a:gd name="connsiteX126" fmla="*/ 2862295 w 7467600"/>
              <a:gd name="connsiteY126" fmla="*/ 5022958 h 6858000"/>
              <a:gd name="connsiteX127" fmla="*/ 2813343 w 7467600"/>
              <a:gd name="connsiteY127" fmla="*/ 4998369 h 6858000"/>
              <a:gd name="connsiteX128" fmla="*/ 2646245 w 7467600"/>
              <a:gd name="connsiteY128" fmla="*/ 4930999 h 6858000"/>
              <a:gd name="connsiteX129" fmla="*/ 1999243 w 7467600"/>
              <a:gd name="connsiteY129" fmla="*/ 4730524 h 6858000"/>
              <a:gd name="connsiteX130" fmla="*/ 1979527 w 7467600"/>
              <a:gd name="connsiteY130" fmla="*/ 4726651 h 6858000"/>
              <a:gd name="connsiteX131" fmla="*/ 1927410 w 7467600"/>
              <a:gd name="connsiteY131" fmla="*/ 4716164 h 6858000"/>
              <a:gd name="connsiteX132" fmla="*/ 1997014 w 7467600"/>
              <a:gd name="connsiteY132" fmla="*/ 4698007 h 6858000"/>
              <a:gd name="connsiteX133" fmla="*/ 2005458 w 7467600"/>
              <a:gd name="connsiteY133" fmla="*/ 4699540 h 6858000"/>
              <a:gd name="connsiteX134" fmla="*/ 2657186 w 7467600"/>
              <a:gd name="connsiteY134" fmla="*/ 4901687 h 6858000"/>
              <a:gd name="connsiteX135" fmla="*/ 2826662 w 7467600"/>
              <a:gd name="connsiteY135" fmla="*/ 4970362 h 6858000"/>
              <a:gd name="connsiteX136" fmla="*/ 2876100 w 7467600"/>
              <a:gd name="connsiteY136" fmla="*/ 4995397 h 6858000"/>
              <a:gd name="connsiteX137" fmla="*/ 3042600 w 7467600"/>
              <a:gd name="connsiteY137" fmla="*/ 5059532 h 6858000"/>
              <a:gd name="connsiteX138" fmla="*/ 1997014 w 7467600"/>
              <a:gd name="connsiteY138" fmla="*/ 4698007 h 6858000"/>
              <a:gd name="connsiteX139" fmla="*/ 2305292 w 7467600"/>
              <a:gd name="connsiteY139" fmla="*/ 4219492 h 6858000"/>
              <a:gd name="connsiteX140" fmla="*/ 3360922 w 7467600"/>
              <a:gd name="connsiteY140" fmla="*/ 4529373 h 6858000"/>
              <a:gd name="connsiteX141" fmla="*/ 3492420 w 7467600"/>
              <a:gd name="connsiteY141" fmla="*/ 4510145 h 6858000"/>
              <a:gd name="connsiteX142" fmla="*/ 3364086 w 7467600"/>
              <a:gd name="connsiteY142" fmla="*/ 4480340 h 6858000"/>
              <a:gd name="connsiteX143" fmla="*/ 3225818 w 7467600"/>
              <a:gd name="connsiteY143" fmla="*/ 4411822 h 6858000"/>
              <a:gd name="connsiteX144" fmla="*/ 3129696 w 7467600"/>
              <a:gd name="connsiteY144" fmla="*/ 4360704 h 6858000"/>
              <a:gd name="connsiteX145" fmla="*/ 2814545 w 7467600"/>
              <a:gd name="connsiteY145" fmla="*/ 4282955 h 6858000"/>
              <a:gd name="connsiteX146" fmla="*/ 2305292 w 7467600"/>
              <a:gd name="connsiteY146" fmla="*/ 4219492 h 6858000"/>
              <a:gd name="connsiteX147" fmla="*/ 2626982 w 7467600"/>
              <a:gd name="connsiteY147" fmla="*/ 4206450 h 6858000"/>
              <a:gd name="connsiteX148" fmla="*/ 2490617 w 7467600"/>
              <a:gd name="connsiteY148" fmla="*/ 4206951 h 6858000"/>
              <a:gd name="connsiteX149" fmla="*/ 2819869 w 7467600"/>
              <a:gd name="connsiteY149" fmla="*/ 4252936 h 6858000"/>
              <a:gd name="connsiteX150" fmla="*/ 3143018 w 7467600"/>
              <a:gd name="connsiteY150" fmla="*/ 4332698 h 6858000"/>
              <a:gd name="connsiteX151" fmla="*/ 3241520 w 7467600"/>
              <a:gd name="connsiteY151" fmla="*/ 4385112 h 6858000"/>
              <a:gd name="connsiteX152" fmla="*/ 3374575 w 7467600"/>
              <a:gd name="connsiteY152" fmla="*/ 4451517 h 6858000"/>
              <a:gd name="connsiteX153" fmla="*/ 3505221 w 7467600"/>
              <a:gd name="connsiteY153" fmla="*/ 4480757 h 6858000"/>
              <a:gd name="connsiteX154" fmla="*/ 2626982 w 7467600"/>
              <a:gd name="connsiteY154" fmla="*/ 4206450 h 6858000"/>
              <a:gd name="connsiteX155" fmla="*/ 1310106 w 7467600"/>
              <a:gd name="connsiteY155" fmla="*/ 3943217 h 6858000"/>
              <a:gd name="connsiteX156" fmla="*/ 854994 w 7467600"/>
              <a:gd name="connsiteY156" fmla="*/ 4399136 h 6858000"/>
              <a:gd name="connsiteX157" fmla="*/ 742462 w 7467600"/>
              <a:gd name="connsiteY157" fmla="*/ 4594648 h 6858000"/>
              <a:gd name="connsiteX158" fmla="*/ 820602 w 7467600"/>
              <a:gd name="connsiteY158" fmla="*/ 4485915 h 6858000"/>
              <a:gd name="connsiteX159" fmla="*/ 878295 w 7467600"/>
              <a:gd name="connsiteY159" fmla="*/ 4403594 h 6858000"/>
              <a:gd name="connsiteX160" fmla="*/ 1240607 w 7467600"/>
              <a:gd name="connsiteY160" fmla="*/ 4010401 h 6858000"/>
              <a:gd name="connsiteX161" fmla="*/ 1310106 w 7467600"/>
              <a:gd name="connsiteY161" fmla="*/ 3943217 h 6858000"/>
              <a:gd name="connsiteX162" fmla="*/ 1423113 w 7467600"/>
              <a:gd name="connsiteY162" fmla="*/ 3874565 h 6858000"/>
              <a:gd name="connsiteX163" fmla="*/ 1260565 w 7467600"/>
              <a:gd name="connsiteY163" fmla="*/ 4031982 h 6858000"/>
              <a:gd name="connsiteX164" fmla="*/ 901900 w 7467600"/>
              <a:gd name="connsiteY164" fmla="*/ 4421236 h 6858000"/>
              <a:gd name="connsiteX165" fmla="*/ 845044 w 7467600"/>
              <a:gd name="connsiteY165" fmla="*/ 4502436 h 6858000"/>
              <a:gd name="connsiteX166" fmla="*/ 685926 w 7467600"/>
              <a:gd name="connsiteY166" fmla="*/ 4703069 h 6858000"/>
              <a:gd name="connsiteX167" fmla="*/ 684248 w 7467600"/>
              <a:gd name="connsiteY167" fmla="*/ 4706721 h 6858000"/>
              <a:gd name="connsiteX168" fmla="*/ 1423113 w 7467600"/>
              <a:gd name="connsiteY168" fmla="*/ 3874565 h 6858000"/>
              <a:gd name="connsiteX169" fmla="*/ 3316479 w 7467600"/>
              <a:gd name="connsiteY169" fmla="*/ 3872136 h 6858000"/>
              <a:gd name="connsiteX170" fmla="*/ 3546806 w 7467600"/>
              <a:gd name="connsiteY170" fmla="*/ 4356139 h 6858000"/>
              <a:gd name="connsiteX171" fmla="*/ 3364433 w 7467600"/>
              <a:gd name="connsiteY171" fmla="*/ 3953121 h 6858000"/>
              <a:gd name="connsiteX172" fmla="*/ 3316479 w 7467600"/>
              <a:gd name="connsiteY172" fmla="*/ 3872136 h 6858000"/>
              <a:gd name="connsiteX173" fmla="*/ 3291335 w 7467600"/>
              <a:gd name="connsiteY173" fmla="*/ 3767420 h 6858000"/>
              <a:gd name="connsiteX174" fmla="*/ 3390805 w 7467600"/>
              <a:gd name="connsiteY174" fmla="*/ 3937163 h 6858000"/>
              <a:gd name="connsiteX175" fmla="*/ 3579062 w 7467600"/>
              <a:gd name="connsiteY175" fmla="*/ 4359040 h 6858000"/>
              <a:gd name="connsiteX176" fmla="*/ 3467355 w 7467600"/>
              <a:gd name="connsiteY176" fmla="*/ 3988130 h 6858000"/>
              <a:gd name="connsiteX177" fmla="*/ 3310753 w 7467600"/>
              <a:gd name="connsiteY177" fmla="*/ 3787140 h 6858000"/>
              <a:gd name="connsiteX178" fmla="*/ 3291335 w 7467600"/>
              <a:gd name="connsiteY178" fmla="*/ 3767420 h 6858000"/>
              <a:gd name="connsiteX179" fmla="*/ 1635889 w 7467600"/>
              <a:gd name="connsiteY179" fmla="*/ 3709494 h 6858000"/>
              <a:gd name="connsiteX180" fmla="*/ 1634800 w 7467600"/>
              <a:gd name="connsiteY180" fmla="*/ 3731111 h 6858000"/>
              <a:gd name="connsiteX181" fmla="*/ 1635889 w 7467600"/>
              <a:gd name="connsiteY181" fmla="*/ 3709494 h 6858000"/>
              <a:gd name="connsiteX182" fmla="*/ 1510397 w 7467600"/>
              <a:gd name="connsiteY182" fmla="*/ 3684705 h 6858000"/>
              <a:gd name="connsiteX183" fmla="*/ 1146550 w 7467600"/>
              <a:gd name="connsiteY183" fmla="*/ 3802012 h 6858000"/>
              <a:gd name="connsiteX184" fmla="*/ 698834 w 7467600"/>
              <a:gd name="connsiteY184" fmla="*/ 3952272 h 6858000"/>
              <a:gd name="connsiteX185" fmla="*/ 34256 w 7467600"/>
              <a:gd name="connsiteY185" fmla="*/ 4347603 h 6858000"/>
              <a:gd name="connsiteX186" fmla="*/ 527241 w 7467600"/>
              <a:gd name="connsiteY186" fmla="*/ 4065078 h 6858000"/>
              <a:gd name="connsiteX187" fmla="*/ 1510397 w 7467600"/>
              <a:gd name="connsiteY187" fmla="*/ 3684705 h 6858000"/>
              <a:gd name="connsiteX188" fmla="*/ 1313114 w 7467600"/>
              <a:gd name="connsiteY188" fmla="*/ 3655216 h 6858000"/>
              <a:gd name="connsiteX189" fmla="*/ 1109304 w 7467600"/>
              <a:gd name="connsiteY189" fmla="*/ 3669030 h 6858000"/>
              <a:gd name="connsiteX190" fmla="*/ 8129 w 7467600"/>
              <a:gd name="connsiteY190" fmla="*/ 4330519 h 6858000"/>
              <a:gd name="connsiteX191" fmla="*/ 687572 w 7467600"/>
              <a:gd name="connsiteY191" fmla="*/ 3925629 h 6858000"/>
              <a:gd name="connsiteX192" fmla="*/ 1138365 w 7467600"/>
              <a:gd name="connsiteY192" fmla="*/ 3774515 h 6858000"/>
              <a:gd name="connsiteX193" fmla="*/ 1505579 w 7467600"/>
              <a:gd name="connsiteY193" fmla="*/ 3655526 h 6858000"/>
              <a:gd name="connsiteX194" fmla="*/ 1313114 w 7467600"/>
              <a:gd name="connsiteY194" fmla="*/ 3655216 h 6858000"/>
              <a:gd name="connsiteX195" fmla="*/ 3655073 w 7467600"/>
              <a:gd name="connsiteY195" fmla="*/ 3650884 h 6858000"/>
              <a:gd name="connsiteX196" fmla="*/ 3989938 w 7467600"/>
              <a:gd name="connsiteY196" fmla="*/ 3991685 h 6858000"/>
              <a:gd name="connsiteX197" fmla="*/ 4393907 w 7467600"/>
              <a:gd name="connsiteY197" fmla="*/ 4261258 h 6858000"/>
              <a:gd name="connsiteX198" fmla="*/ 4648051 w 7467600"/>
              <a:gd name="connsiteY198" fmla="*/ 4374051 h 6858000"/>
              <a:gd name="connsiteX199" fmla="*/ 4383389 w 7467600"/>
              <a:gd name="connsiteY199" fmla="*/ 4184369 h 6858000"/>
              <a:gd name="connsiteX200" fmla="*/ 4165508 w 7467600"/>
              <a:gd name="connsiteY200" fmla="*/ 4035196 h 6858000"/>
              <a:gd name="connsiteX201" fmla="*/ 4068162 w 7467600"/>
              <a:gd name="connsiteY201" fmla="*/ 3953394 h 6858000"/>
              <a:gd name="connsiteX202" fmla="*/ 3981416 w 7467600"/>
              <a:gd name="connsiteY202" fmla="*/ 3880482 h 6858000"/>
              <a:gd name="connsiteX203" fmla="*/ 3800147 w 7467600"/>
              <a:gd name="connsiteY203" fmla="*/ 3749872 h 6858000"/>
              <a:gd name="connsiteX204" fmla="*/ 3655073 w 7467600"/>
              <a:gd name="connsiteY204" fmla="*/ 3650884 h 6858000"/>
              <a:gd name="connsiteX205" fmla="*/ 3670252 w 7467600"/>
              <a:gd name="connsiteY205" fmla="*/ 3622798 h 6858000"/>
              <a:gd name="connsiteX206" fmla="*/ 3817258 w 7467600"/>
              <a:gd name="connsiteY206" fmla="*/ 3723577 h 6858000"/>
              <a:gd name="connsiteX207" fmla="*/ 4000461 w 7467600"/>
              <a:gd name="connsiteY207" fmla="*/ 3855966 h 6858000"/>
              <a:gd name="connsiteX208" fmla="*/ 4088180 w 7467600"/>
              <a:gd name="connsiteY208" fmla="*/ 3929774 h 6858000"/>
              <a:gd name="connsiteX209" fmla="*/ 4184555 w 7467600"/>
              <a:gd name="connsiteY209" fmla="*/ 4010683 h 6858000"/>
              <a:gd name="connsiteX210" fmla="*/ 4399563 w 7467600"/>
              <a:gd name="connsiteY210" fmla="*/ 4158106 h 6858000"/>
              <a:gd name="connsiteX211" fmla="*/ 4684469 w 7467600"/>
              <a:gd name="connsiteY211" fmla="*/ 4364680 h 6858000"/>
              <a:gd name="connsiteX212" fmla="*/ 4690271 w 7467600"/>
              <a:gd name="connsiteY212" fmla="*/ 4370034 h 6858000"/>
              <a:gd name="connsiteX213" fmla="*/ 4136093 w 7467600"/>
              <a:gd name="connsiteY213" fmla="*/ 3858466 h 6858000"/>
              <a:gd name="connsiteX214" fmla="*/ 3670252 w 7467600"/>
              <a:gd name="connsiteY214" fmla="*/ 3622798 h 6858000"/>
              <a:gd name="connsiteX215" fmla="*/ 4440129 w 7467600"/>
              <a:gd name="connsiteY215" fmla="*/ 3448571 h 6858000"/>
              <a:gd name="connsiteX216" fmla="*/ 4856525 w 7467600"/>
              <a:gd name="connsiteY216" fmla="*/ 3915351 h 6858000"/>
              <a:gd name="connsiteX217" fmla="*/ 5059055 w 7467600"/>
              <a:gd name="connsiteY217" fmla="*/ 4108918 h 6858000"/>
              <a:gd name="connsiteX218" fmla="*/ 5290070 w 7467600"/>
              <a:gd name="connsiteY218" fmla="*/ 4263619 h 6858000"/>
              <a:gd name="connsiteX219" fmla="*/ 4834991 w 7467600"/>
              <a:gd name="connsiteY219" fmla="*/ 3830985 h 6858000"/>
              <a:gd name="connsiteX220" fmla="*/ 4440129 w 7467600"/>
              <a:gd name="connsiteY220" fmla="*/ 3448571 h 6858000"/>
              <a:gd name="connsiteX221" fmla="*/ 4441737 w 7467600"/>
              <a:gd name="connsiteY221" fmla="*/ 3399734 h 6858000"/>
              <a:gd name="connsiteX222" fmla="*/ 4431236 w 7467600"/>
              <a:gd name="connsiteY222" fmla="*/ 3400954 h 6858000"/>
              <a:gd name="connsiteX223" fmla="*/ 4557150 w 7467600"/>
              <a:gd name="connsiteY223" fmla="*/ 3510023 h 6858000"/>
              <a:gd name="connsiteX224" fmla="*/ 4856936 w 7467600"/>
              <a:gd name="connsiteY224" fmla="*/ 3809146 h 6858000"/>
              <a:gd name="connsiteX225" fmla="*/ 5111996 w 7467600"/>
              <a:gd name="connsiteY225" fmla="*/ 4065759 h 6858000"/>
              <a:gd name="connsiteX226" fmla="*/ 5388878 w 7467600"/>
              <a:gd name="connsiteY226" fmla="*/ 4300185 h 6858000"/>
              <a:gd name="connsiteX227" fmla="*/ 5425556 w 7467600"/>
              <a:gd name="connsiteY227" fmla="*/ 4308967 h 6858000"/>
              <a:gd name="connsiteX228" fmla="*/ 4943646 w 7467600"/>
              <a:gd name="connsiteY228" fmla="*/ 3822916 h 6858000"/>
              <a:gd name="connsiteX229" fmla="*/ 4594837 w 7467600"/>
              <a:gd name="connsiteY229" fmla="*/ 3532274 h 6858000"/>
              <a:gd name="connsiteX230" fmla="*/ 4441737 w 7467600"/>
              <a:gd name="connsiteY230" fmla="*/ 3399734 h 6858000"/>
              <a:gd name="connsiteX231" fmla="*/ 5425834 w 7467600"/>
              <a:gd name="connsiteY231" fmla="*/ 3162785 h 6858000"/>
              <a:gd name="connsiteX232" fmla="*/ 5401644 w 7467600"/>
              <a:gd name="connsiteY232" fmla="*/ 3617847 h 6858000"/>
              <a:gd name="connsiteX233" fmla="*/ 5467256 w 7467600"/>
              <a:gd name="connsiteY233" fmla="*/ 4175494 h 6858000"/>
              <a:gd name="connsiteX234" fmla="*/ 5448069 w 7467600"/>
              <a:gd name="connsiteY234" fmla="*/ 3567554 h 6858000"/>
              <a:gd name="connsiteX235" fmla="*/ 5425834 w 7467600"/>
              <a:gd name="connsiteY235" fmla="*/ 3162785 h 6858000"/>
              <a:gd name="connsiteX236" fmla="*/ 1318687 w 7467600"/>
              <a:gd name="connsiteY236" fmla="*/ 3113840 h 6858000"/>
              <a:gd name="connsiteX237" fmla="*/ 1066793 w 7467600"/>
              <a:gd name="connsiteY237" fmla="*/ 3212171 h 6858000"/>
              <a:gd name="connsiteX238" fmla="*/ 993319 w 7467600"/>
              <a:gd name="connsiteY238" fmla="*/ 3247648 h 6858000"/>
              <a:gd name="connsiteX239" fmla="*/ 853081 w 7467600"/>
              <a:gd name="connsiteY239" fmla="*/ 3312410 h 6858000"/>
              <a:gd name="connsiteX240" fmla="*/ 805957 w 7467600"/>
              <a:gd name="connsiteY240" fmla="*/ 3330443 h 6858000"/>
              <a:gd name="connsiteX241" fmla="*/ 1318687 w 7467600"/>
              <a:gd name="connsiteY241" fmla="*/ 3113840 h 6858000"/>
              <a:gd name="connsiteX242" fmla="*/ 5453702 w 7467600"/>
              <a:gd name="connsiteY242" fmla="*/ 3090882 h 6858000"/>
              <a:gd name="connsiteX243" fmla="*/ 5480135 w 7467600"/>
              <a:gd name="connsiteY243" fmla="*/ 3565802 h 6858000"/>
              <a:gd name="connsiteX244" fmla="*/ 5499023 w 7467600"/>
              <a:gd name="connsiteY244" fmla="*/ 4166310 h 6858000"/>
              <a:gd name="connsiteX245" fmla="*/ 5547022 w 7467600"/>
              <a:gd name="connsiteY245" fmla="*/ 3607838 h 6858000"/>
              <a:gd name="connsiteX246" fmla="*/ 5515964 w 7467600"/>
              <a:gd name="connsiteY246" fmla="*/ 3378541 h 6858000"/>
              <a:gd name="connsiteX247" fmla="*/ 5453702 w 7467600"/>
              <a:gd name="connsiteY247" fmla="*/ 3090882 h 6858000"/>
              <a:gd name="connsiteX248" fmla="*/ 1238695 w 7467600"/>
              <a:gd name="connsiteY248" fmla="*/ 3076820 h 6858000"/>
              <a:gd name="connsiteX249" fmla="*/ 716371 w 7467600"/>
              <a:gd name="connsiteY249" fmla="*/ 3293249 h 6858000"/>
              <a:gd name="connsiteX250" fmla="*/ 579522 w 7467600"/>
              <a:gd name="connsiteY250" fmla="*/ 3371759 h 6858000"/>
              <a:gd name="connsiteX251" fmla="*/ 600288 w 7467600"/>
              <a:gd name="connsiteY251" fmla="*/ 3365555 h 6858000"/>
              <a:gd name="connsiteX252" fmla="*/ 840692 w 7467600"/>
              <a:gd name="connsiteY252" fmla="*/ 3284921 h 6858000"/>
              <a:gd name="connsiteX253" fmla="*/ 979248 w 7467600"/>
              <a:gd name="connsiteY253" fmla="*/ 3221003 h 6858000"/>
              <a:gd name="connsiteX254" fmla="*/ 1053282 w 7467600"/>
              <a:gd name="connsiteY254" fmla="*/ 3185247 h 6858000"/>
              <a:gd name="connsiteX255" fmla="*/ 1320603 w 7467600"/>
              <a:gd name="connsiteY255" fmla="*/ 3081281 h 6858000"/>
              <a:gd name="connsiteX256" fmla="*/ 1238695 w 7467600"/>
              <a:gd name="connsiteY256" fmla="*/ 3076820 h 6858000"/>
              <a:gd name="connsiteX257" fmla="*/ 5425627 w 7467600"/>
              <a:gd name="connsiteY257" fmla="*/ 2954192 h 6858000"/>
              <a:gd name="connsiteX258" fmla="*/ 5470770 w 7467600"/>
              <a:gd name="connsiteY258" fmla="*/ 3005435 h 6858000"/>
              <a:gd name="connsiteX259" fmla="*/ 5519779 w 7467600"/>
              <a:gd name="connsiteY259" fmla="*/ 4359223 h 6858000"/>
              <a:gd name="connsiteX260" fmla="*/ 5520293 w 7467600"/>
              <a:gd name="connsiteY260" fmla="*/ 4360602 h 6858000"/>
              <a:gd name="connsiteX261" fmla="*/ 5767221 w 7467600"/>
              <a:gd name="connsiteY261" fmla="*/ 4665564 h 6858000"/>
              <a:gd name="connsiteX262" fmla="*/ 6937169 w 7467600"/>
              <a:gd name="connsiteY262" fmla="*/ 4815941 h 6858000"/>
              <a:gd name="connsiteX263" fmla="*/ 6953922 w 7467600"/>
              <a:gd name="connsiteY263" fmla="*/ 4890068 h 6858000"/>
              <a:gd name="connsiteX264" fmla="*/ 6071359 w 7467600"/>
              <a:gd name="connsiteY264" fmla="*/ 4770770 h 6858000"/>
              <a:gd name="connsiteX265" fmla="*/ 6038839 w 7467600"/>
              <a:gd name="connsiteY265" fmla="*/ 4764474 h 6858000"/>
              <a:gd name="connsiteX266" fmla="*/ 6038706 w 7467600"/>
              <a:gd name="connsiteY266" fmla="*/ 4763847 h 6858000"/>
              <a:gd name="connsiteX267" fmla="*/ 6037784 w 7467600"/>
              <a:gd name="connsiteY267" fmla="*/ 4764270 h 6858000"/>
              <a:gd name="connsiteX268" fmla="*/ 6038839 w 7467600"/>
              <a:gd name="connsiteY268" fmla="*/ 4764474 h 6858000"/>
              <a:gd name="connsiteX269" fmla="*/ 6040338 w 7467600"/>
              <a:gd name="connsiteY269" fmla="*/ 4771418 h 6858000"/>
              <a:gd name="connsiteX270" fmla="*/ 6024488 w 7467600"/>
              <a:gd name="connsiteY270" fmla="*/ 4809903 h 6858000"/>
              <a:gd name="connsiteX271" fmla="*/ 5599771 w 7467600"/>
              <a:gd name="connsiteY271" fmla="*/ 5509652 h 6858000"/>
              <a:gd name="connsiteX272" fmla="*/ 5548843 w 7467600"/>
              <a:gd name="connsiteY272" fmla="*/ 5563845 h 6858000"/>
              <a:gd name="connsiteX273" fmla="*/ 5940952 w 7467600"/>
              <a:gd name="connsiteY273" fmla="*/ 6250028 h 6858000"/>
              <a:gd name="connsiteX274" fmla="*/ 6043441 w 7467600"/>
              <a:gd name="connsiteY274" fmla="*/ 6665847 h 6858000"/>
              <a:gd name="connsiteX275" fmla="*/ 6093432 w 7467600"/>
              <a:gd name="connsiteY275" fmla="*/ 6858000 h 6858000"/>
              <a:gd name="connsiteX276" fmla="*/ 6034344 w 7467600"/>
              <a:gd name="connsiteY276" fmla="*/ 6858000 h 6858000"/>
              <a:gd name="connsiteX277" fmla="*/ 6026679 w 7467600"/>
              <a:gd name="connsiteY277" fmla="*/ 6836959 h 6858000"/>
              <a:gd name="connsiteX278" fmla="*/ 5800441 w 7467600"/>
              <a:gd name="connsiteY278" fmla="*/ 6335286 h 6858000"/>
              <a:gd name="connsiteX279" fmla="*/ 5526562 w 7467600"/>
              <a:gd name="connsiteY279" fmla="*/ 5705388 h 6858000"/>
              <a:gd name="connsiteX280" fmla="*/ 5519640 w 7467600"/>
              <a:gd name="connsiteY280" fmla="*/ 5683774 h 6858000"/>
              <a:gd name="connsiteX281" fmla="*/ 5844559 w 7467600"/>
              <a:gd name="connsiteY281" fmla="*/ 6553349 h 6858000"/>
              <a:gd name="connsiteX282" fmla="*/ 5975994 w 7467600"/>
              <a:gd name="connsiteY282" fmla="*/ 6858000 h 6858000"/>
              <a:gd name="connsiteX283" fmla="*/ 5898547 w 7467600"/>
              <a:gd name="connsiteY283" fmla="*/ 6858000 h 6858000"/>
              <a:gd name="connsiteX284" fmla="*/ 5682041 w 7467600"/>
              <a:gd name="connsiteY284" fmla="*/ 6355860 h 6858000"/>
              <a:gd name="connsiteX285" fmla="*/ 5461758 w 7467600"/>
              <a:gd name="connsiteY285" fmla="*/ 5820220 h 6858000"/>
              <a:gd name="connsiteX286" fmla="*/ 5237282 w 7467600"/>
              <a:gd name="connsiteY286" fmla="*/ 6579086 h 6858000"/>
              <a:gd name="connsiteX287" fmla="*/ 5115009 w 7467600"/>
              <a:gd name="connsiteY287" fmla="*/ 6858000 h 6858000"/>
              <a:gd name="connsiteX288" fmla="*/ 5028074 w 7467600"/>
              <a:gd name="connsiteY288" fmla="*/ 6858000 h 6858000"/>
              <a:gd name="connsiteX289" fmla="*/ 5079508 w 7467600"/>
              <a:gd name="connsiteY289" fmla="*/ 6749074 h 6858000"/>
              <a:gd name="connsiteX290" fmla="*/ 5371846 w 7467600"/>
              <a:gd name="connsiteY290" fmla="*/ 5924413 h 6858000"/>
              <a:gd name="connsiteX291" fmla="*/ 5270512 w 7467600"/>
              <a:gd name="connsiteY291" fmla="*/ 6138975 h 6858000"/>
              <a:gd name="connsiteX292" fmla="*/ 5062409 w 7467600"/>
              <a:gd name="connsiteY292" fmla="*/ 6653544 h 6858000"/>
              <a:gd name="connsiteX293" fmla="*/ 5036628 w 7467600"/>
              <a:gd name="connsiteY293" fmla="*/ 6754247 h 6858000"/>
              <a:gd name="connsiteX294" fmla="*/ 5009112 w 7467600"/>
              <a:gd name="connsiteY294" fmla="*/ 6858000 h 6858000"/>
              <a:gd name="connsiteX295" fmla="*/ 4976679 w 7467600"/>
              <a:gd name="connsiteY295" fmla="*/ 6858000 h 6858000"/>
              <a:gd name="connsiteX296" fmla="*/ 5006537 w 7467600"/>
              <a:gd name="connsiteY296" fmla="*/ 6747068 h 6858000"/>
              <a:gd name="connsiteX297" fmla="*/ 5032723 w 7467600"/>
              <a:gd name="connsiteY297" fmla="*/ 6644957 h 6858000"/>
              <a:gd name="connsiteX298" fmla="*/ 5242949 w 7467600"/>
              <a:gd name="connsiteY298" fmla="*/ 6125175 h 6858000"/>
              <a:gd name="connsiteX299" fmla="*/ 5286321 w 7467600"/>
              <a:gd name="connsiteY299" fmla="*/ 6033555 h 6858000"/>
              <a:gd name="connsiteX300" fmla="*/ 5008210 w 7467600"/>
              <a:gd name="connsiteY300" fmla="*/ 6649194 h 6858000"/>
              <a:gd name="connsiteX301" fmla="*/ 4986321 w 7467600"/>
              <a:gd name="connsiteY301" fmla="*/ 6765687 h 6858000"/>
              <a:gd name="connsiteX302" fmla="*/ 4973474 w 7467600"/>
              <a:gd name="connsiteY302" fmla="*/ 6858000 h 6858000"/>
              <a:gd name="connsiteX303" fmla="*/ 4907178 w 7467600"/>
              <a:gd name="connsiteY303" fmla="*/ 6858000 h 6858000"/>
              <a:gd name="connsiteX304" fmla="*/ 4910810 w 7467600"/>
              <a:gd name="connsiteY304" fmla="*/ 6829660 h 6858000"/>
              <a:gd name="connsiteX305" fmla="*/ 4987461 w 7467600"/>
              <a:gd name="connsiteY305" fmla="*/ 6432994 h 6858000"/>
              <a:gd name="connsiteX306" fmla="*/ 5179262 w 7467600"/>
              <a:gd name="connsiteY306" fmla="*/ 6035044 h 6858000"/>
              <a:gd name="connsiteX307" fmla="*/ 4689678 w 7467600"/>
              <a:gd name="connsiteY307" fmla="*/ 6440241 h 6858000"/>
              <a:gd name="connsiteX308" fmla="*/ 4477543 w 7467600"/>
              <a:gd name="connsiteY308" fmla="*/ 6674836 h 6858000"/>
              <a:gd name="connsiteX309" fmla="*/ 4329957 w 7467600"/>
              <a:gd name="connsiteY309" fmla="*/ 6858000 h 6858000"/>
              <a:gd name="connsiteX310" fmla="*/ 4218595 w 7467600"/>
              <a:gd name="connsiteY310" fmla="*/ 6858000 h 6858000"/>
              <a:gd name="connsiteX311" fmla="*/ 4368888 w 7467600"/>
              <a:gd name="connsiteY311" fmla="*/ 6668412 h 6858000"/>
              <a:gd name="connsiteX312" fmla="*/ 4563091 w 7467600"/>
              <a:gd name="connsiteY312" fmla="*/ 6442508 h 6858000"/>
              <a:gd name="connsiteX313" fmla="*/ 5387324 w 7467600"/>
              <a:gd name="connsiteY313" fmla="*/ 5705830 h 6858000"/>
              <a:gd name="connsiteX314" fmla="*/ 5073620 w 7467600"/>
              <a:gd name="connsiteY314" fmla="*/ 5955437 h 6858000"/>
              <a:gd name="connsiteX315" fmla="*/ 4689789 w 7467600"/>
              <a:gd name="connsiteY315" fmla="*/ 6268382 h 6858000"/>
              <a:gd name="connsiteX316" fmla="*/ 4418722 w 7467600"/>
              <a:gd name="connsiteY316" fmla="*/ 6570886 h 6858000"/>
              <a:gd name="connsiteX317" fmla="*/ 4214944 w 7467600"/>
              <a:gd name="connsiteY317" fmla="*/ 6858000 h 6858000"/>
              <a:gd name="connsiteX318" fmla="*/ 4177898 w 7467600"/>
              <a:gd name="connsiteY318" fmla="*/ 6858000 h 6858000"/>
              <a:gd name="connsiteX319" fmla="*/ 4391597 w 7467600"/>
              <a:gd name="connsiteY319" fmla="*/ 6556370 h 6858000"/>
              <a:gd name="connsiteX320" fmla="*/ 4668889 w 7467600"/>
              <a:gd name="connsiteY320" fmla="*/ 6246399 h 6858000"/>
              <a:gd name="connsiteX321" fmla="*/ 5055427 w 7467600"/>
              <a:gd name="connsiteY321" fmla="*/ 5931476 h 6858000"/>
              <a:gd name="connsiteX322" fmla="*/ 5371814 w 7467600"/>
              <a:gd name="connsiteY322" fmla="*/ 5678975 h 6858000"/>
              <a:gd name="connsiteX323" fmla="*/ 4987918 w 7467600"/>
              <a:gd name="connsiteY323" fmla="*/ 5838701 h 6858000"/>
              <a:gd name="connsiteX324" fmla="*/ 4317146 w 7467600"/>
              <a:gd name="connsiteY324" fmla="*/ 6587716 h 6858000"/>
              <a:gd name="connsiteX325" fmla="*/ 4171627 w 7467600"/>
              <a:gd name="connsiteY325" fmla="*/ 6858000 h 6858000"/>
              <a:gd name="connsiteX326" fmla="*/ 4081585 w 7467600"/>
              <a:gd name="connsiteY326" fmla="*/ 6858000 h 6858000"/>
              <a:gd name="connsiteX327" fmla="*/ 4238603 w 7467600"/>
              <a:gd name="connsiteY327" fmla="*/ 6559341 h 6858000"/>
              <a:gd name="connsiteX328" fmla="*/ 4778333 w 7467600"/>
              <a:gd name="connsiteY328" fmla="*/ 5873626 h 6858000"/>
              <a:gd name="connsiteX329" fmla="*/ 5414185 w 7467600"/>
              <a:gd name="connsiteY329" fmla="*/ 5573882 h 6858000"/>
              <a:gd name="connsiteX330" fmla="*/ 5959648 w 7467600"/>
              <a:gd name="connsiteY330" fmla="*/ 4760797 h 6858000"/>
              <a:gd name="connsiteX331" fmla="*/ 5355019 w 7467600"/>
              <a:gd name="connsiteY331" fmla="*/ 4734672 h 6858000"/>
              <a:gd name="connsiteX332" fmla="*/ 5083565 w 7467600"/>
              <a:gd name="connsiteY332" fmla="*/ 5179121 h 6858000"/>
              <a:gd name="connsiteX333" fmla="*/ 4713577 w 7467600"/>
              <a:gd name="connsiteY333" fmla="*/ 5616803 h 6858000"/>
              <a:gd name="connsiteX334" fmla="*/ 3989559 w 7467600"/>
              <a:gd name="connsiteY334" fmla="*/ 6145945 h 6858000"/>
              <a:gd name="connsiteX335" fmla="*/ 3939824 w 7467600"/>
              <a:gd name="connsiteY335" fmla="*/ 6066900 h 6858000"/>
              <a:gd name="connsiteX336" fmla="*/ 4584537 w 7467600"/>
              <a:gd name="connsiteY336" fmla="*/ 5324826 h 6858000"/>
              <a:gd name="connsiteX337" fmla="*/ 5037105 w 7467600"/>
              <a:gd name="connsiteY337" fmla="*/ 5088765 h 6858000"/>
              <a:gd name="connsiteX338" fmla="*/ 5039930 w 7467600"/>
              <a:gd name="connsiteY338" fmla="*/ 5089585 h 6858000"/>
              <a:gd name="connsiteX339" fmla="*/ 5263764 w 7467600"/>
              <a:gd name="connsiteY339" fmla="*/ 4735525 h 6858000"/>
              <a:gd name="connsiteX340" fmla="*/ 4086300 w 7467600"/>
              <a:gd name="connsiteY340" fmla="*/ 4884599 h 6858000"/>
              <a:gd name="connsiteX341" fmla="*/ 4085485 w 7467600"/>
              <a:gd name="connsiteY341" fmla="*/ 4899070 h 6858000"/>
              <a:gd name="connsiteX342" fmla="*/ 3871915 w 7467600"/>
              <a:gd name="connsiteY342" fmla="*/ 5253645 h 6858000"/>
              <a:gd name="connsiteX343" fmla="*/ 3799374 w 7467600"/>
              <a:gd name="connsiteY343" fmla="*/ 5466127 h 6858000"/>
              <a:gd name="connsiteX344" fmla="*/ 3498850 w 7467600"/>
              <a:gd name="connsiteY344" fmla="*/ 6661888 h 6858000"/>
              <a:gd name="connsiteX345" fmla="*/ 3399216 w 7467600"/>
              <a:gd name="connsiteY345" fmla="*/ 6858000 h 6858000"/>
              <a:gd name="connsiteX346" fmla="*/ 3303688 w 7467600"/>
              <a:gd name="connsiteY346" fmla="*/ 6858000 h 6858000"/>
              <a:gd name="connsiteX347" fmla="*/ 3391774 w 7467600"/>
              <a:gd name="connsiteY347" fmla="*/ 6697181 h 6858000"/>
              <a:gd name="connsiteX348" fmla="*/ 3735540 w 7467600"/>
              <a:gd name="connsiteY348" fmla="*/ 5546923 h 6858000"/>
              <a:gd name="connsiteX349" fmla="*/ 3729438 w 7467600"/>
              <a:gd name="connsiteY349" fmla="*/ 5569058 h 6858000"/>
              <a:gd name="connsiteX350" fmla="*/ 3707782 w 7467600"/>
              <a:gd name="connsiteY350" fmla="*/ 5644908 h 6858000"/>
              <a:gd name="connsiteX351" fmla="*/ 3583827 w 7467600"/>
              <a:gd name="connsiteY351" fmla="*/ 6039215 h 6858000"/>
              <a:gd name="connsiteX352" fmla="*/ 3547861 w 7467600"/>
              <a:gd name="connsiteY352" fmla="*/ 6129609 h 6858000"/>
              <a:gd name="connsiteX353" fmla="*/ 3490905 w 7467600"/>
              <a:gd name="connsiteY353" fmla="*/ 6277660 h 6858000"/>
              <a:gd name="connsiteX354" fmla="*/ 3455859 w 7467600"/>
              <a:gd name="connsiteY354" fmla="*/ 6391301 h 6858000"/>
              <a:gd name="connsiteX355" fmla="*/ 3429112 w 7467600"/>
              <a:gd name="connsiteY355" fmla="*/ 6479469 h 6858000"/>
              <a:gd name="connsiteX356" fmla="*/ 3304862 w 7467600"/>
              <a:gd name="connsiteY356" fmla="*/ 6796476 h 6858000"/>
              <a:gd name="connsiteX357" fmla="*/ 3276071 w 7467600"/>
              <a:gd name="connsiteY357" fmla="*/ 6858000 h 6858000"/>
              <a:gd name="connsiteX358" fmla="*/ 3240805 w 7467600"/>
              <a:gd name="connsiteY358" fmla="*/ 6858000 h 6858000"/>
              <a:gd name="connsiteX359" fmla="*/ 3275917 w 7467600"/>
              <a:gd name="connsiteY359" fmla="*/ 6783192 h 6858000"/>
              <a:gd name="connsiteX360" fmla="*/ 3399358 w 7467600"/>
              <a:gd name="connsiteY360" fmla="*/ 6469011 h 6858000"/>
              <a:gd name="connsiteX361" fmla="*/ 3425650 w 7467600"/>
              <a:gd name="connsiteY361" fmla="*/ 6381333 h 6858000"/>
              <a:gd name="connsiteX362" fmla="*/ 3460661 w 7467600"/>
              <a:gd name="connsiteY362" fmla="*/ 6266763 h 6858000"/>
              <a:gd name="connsiteX363" fmla="*/ 3518021 w 7467600"/>
              <a:gd name="connsiteY363" fmla="*/ 6117298 h 6858000"/>
              <a:gd name="connsiteX364" fmla="*/ 3554035 w 7467600"/>
              <a:gd name="connsiteY364" fmla="*/ 6027832 h 6858000"/>
              <a:gd name="connsiteX365" fmla="*/ 3677174 w 7467600"/>
              <a:gd name="connsiteY365" fmla="*/ 5636351 h 6858000"/>
              <a:gd name="connsiteX366" fmla="*/ 3698819 w 7467600"/>
              <a:gd name="connsiteY366" fmla="*/ 5560503 h 6858000"/>
              <a:gd name="connsiteX367" fmla="*/ 3702094 w 7467600"/>
              <a:gd name="connsiteY367" fmla="*/ 5549194 h 6858000"/>
              <a:gd name="connsiteX368" fmla="*/ 3398355 w 7467600"/>
              <a:gd name="connsiteY368" fmla="*/ 6094603 h 6858000"/>
              <a:gd name="connsiteX369" fmla="*/ 3193941 w 7467600"/>
              <a:gd name="connsiteY369" fmla="*/ 6798775 h 6858000"/>
              <a:gd name="connsiteX370" fmla="*/ 3184140 w 7467600"/>
              <a:gd name="connsiteY370" fmla="*/ 6858000 h 6858000"/>
              <a:gd name="connsiteX371" fmla="*/ 3099978 w 7467600"/>
              <a:gd name="connsiteY371" fmla="*/ 6858000 h 6858000"/>
              <a:gd name="connsiteX372" fmla="*/ 3101556 w 7467600"/>
              <a:gd name="connsiteY372" fmla="*/ 6843337 h 6858000"/>
              <a:gd name="connsiteX373" fmla="*/ 3370162 w 7467600"/>
              <a:gd name="connsiteY373" fmla="*/ 5785550 h 6858000"/>
              <a:gd name="connsiteX374" fmla="*/ 3746477 w 7467600"/>
              <a:gd name="connsiteY374" fmla="*/ 5377889 h 6858000"/>
              <a:gd name="connsiteX375" fmla="*/ 3863399 w 7467600"/>
              <a:gd name="connsiteY375" fmla="*/ 5087257 h 6858000"/>
              <a:gd name="connsiteX376" fmla="*/ 3968712 w 7467600"/>
              <a:gd name="connsiteY376" fmla="*/ 4913989 h 6858000"/>
              <a:gd name="connsiteX377" fmla="*/ 2792390 w 7467600"/>
              <a:gd name="connsiteY377" fmla="*/ 5382974 h 6858000"/>
              <a:gd name="connsiteX378" fmla="*/ 2714982 w 7467600"/>
              <a:gd name="connsiteY378" fmla="*/ 5427051 h 6858000"/>
              <a:gd name="connsiteX379" fmla="*/ 2813361 w 7467600"/>
              <a:gd name="connsiteY379" fmla="*/ 6023912 h 6858000"/>
              <a:gd name="connsiteX380" fmla="*/ 2688430 w 7467600"/>
              <a:gd name="connsiteY380" fmla="*/ 6801564 h 6858000"/>
              <a:gd name="connsiteX381" fmla="*/ 2629626 w 7467600"/>
              <a:gd name="connsiteY381" fmla="*/ 6763394 h 6858000"/>
              <a:gd name="connsiteX382" fmla="*/ 2565328 w 7467600"/>
              <a:gd name="connsiteY382" fmla="*/ 5516399 h 6858000"/>
              <a:gd name="connsiteX383" fmla="*/ 1922999 w 7467600"/>
              <a:gd name="connsiteY383" fmla="*/ 5980343 h 6858000"/>
              <a:gd name="connsiteX384" fmla="*/ 1950261 w 7467600"/>
              <a:gd name="connsiteY384" fmla="*/ 6405858 h 6858000"/>
              <a:gd name="connsiteX385" fmla="*/ 2365554 w 7467600"/>
              <a:gd name="connsiteY385" fmla="*/ 6759107 h 6858000"/>
              <a:gd name="connsiteX386" fmla="*/ 2424142 w 7467600"/>
              <a:gd name="connsiteY386" fmla="*/ 6858000 h 6858000"/>
              <a:gd name="connsiteX387" fmla="*/ 2395994 w 7467600"/>
              <a:gd name="connsiteY387" fmla="*/ 6858000 h 6858000"/>
              <a:gd name="connsiteX388" fmla="*/ 2392863 w 7467600"/>
              <a:gd name="connsiteY388" fmla="*/ 6852964 h 6858000"/>
              <a:gd name="connsiteX389" fmla="*/ 2017589 w 7467600"/>
              <a:gd name="connsiteY389" fmla="*/ 6493982 h 6858000"/>
              <a:gd name="connsiteX390" fmla="*/ 2147336 w 7467600"/>
              <a:gd name="connsiteY390" fmla="*/ 6594052 h 6858000"/>
              <a:gd name="connsiteX391" fmla="*/ 2207047 w 7467600"/>
              <a:gd name="connsiteY391" fmla="*/ 6654540 h 6858000"/>
              <a:gd name="connsiteX392" fmla="*/ 2299106 w 7467600"/>
              <a:gd name="connsiteY392" fmla="*/ 6778931 h 6858000"/>
              <a:gd name="connsiteX393" fmla="*/ 2314430 w 7467600"/>
              <a:gd name="connsiteY393" fmla="*/ 6801144 h 6858000"/>
              <a:gd name="connsiteX394" fmla="*/ 2352406 w 7467600"/>
              <a:gd name="connsiteY394" fmla="*/ 6858000 h 6858000"/>
              <a:gd name="connsiteX395" fmla="*/ 2314492 w 7467600"/>
              <a:gd name="connsiteY395" fmla="*/ 6858000 h 6858000"/>
              <a:gd name="connsiteX396" fmla="*/ 2288095 w 7467600"/>
              <a:gd name="connsiteY396" fmla="*/ 6818030 h 6858000"/>
              <a:gd name="connsiteX397" fmla="*/ 2272768 w 7467600"/>
              <a:gd name="connsiteY397" fmla="*/ 6795822 h 6858000"/>
              <a:gd name="connsiteX398" fmla="*/ 2182715 w 7467600"/>
              <a:gd name="connsiteY398" fmla="*/ 6675071 h 6858000"/>
              <a:gd name="connsiteX399" fmla="*/ 2032061 w 7467600"/>
              <a:gd name="connsiteY399" fmla="*/ 6541380 h 6858000"/>
              <a:gd name="connsiteX400" fmla="*/ 2257220 w 7467600"/>
              <a:gd name="connsiteY400" fmla="*/ 6826257 h 6858000"/>
              <a:gd name="connsiteX401" fmla="*/ 2281324 w 7467600"/>
              <a:gd name="connsiteY401" fmla="*/ 6858000 h 6858000"/>
              <a:gd name="connsiteX402" fmla="*/ 2242860 w 7467600"/>
              <a:gd name="connsiteY402" fmla="*/ 6858000 h 6858000"/>
              <a:gd name="connsiteX403" fmla="*/ 2232818 w 7467600"/>
              <a:gd name="connsiteY403" fmla="*/ 6844926 h 6858000"/>
              <a:gd name="connsiteX404" fmla="*/ 1990172 w 7467600"/>
              <a:gd name="connsiteY404" fmla="*/ 6542121 h 6858000"/>
              <a:gd name="connsiteX405" fmla="*/ 2124090 w 7467600"/>
              <a:gd name="connsiteY405" fmla="*/ 6761017 h 6858000"/>
              <a:gd name="connsiteX406" fmla="*/ 2200380 w 7467600"/>
              <a:gd name="connsiteY406" fmla="*/ 6858000 h 6858000"/>
              <a:gd name="connsiteX407" fmla="*/ 2147507 w 7467600"/>
              <a:gd name="connsiteY407" fmla="*/ 6858000 h 6858000"/>
              <a:gd name="connsiteX408" fmla="*/ 2070668 w 7467600"/>
              <a:gd name="connsiteY408" fmla="*/ 6761520 h 6858000"/>
              <a:gd name="connsiteX409" fmla="*/ 1975142 w 7467600"/>
              <a:gd name="connsiteY409" fmla="*/ 6585570 h 6858000"/>
              <a:gd name="connsiteX410" fmla="*/ 2050035 w 7467600"/>
              <a:gd name="connsiteY410" fmla="*/ 6813345 h 6858000"/>
              <a:gd name="connsiteX411" fmla="*/ 2063025 w 7467600"/>
              <a:gd name="connsiteY411" fmla="*/ 6858000 h 6858000"/>
              <a:gd name="connsiteX412" fmla="*/ 2021675 w 7467600"/>
              <a:gd name="connsiteY412" fmla="*/ 6858000 h 6858000"/>
              <a:gd name="connsiteX413" fmla="*/ 2019308 w 7467600"/>
              <a:gd name="connsiteY413" fmla="*/ 6847118 h 6858000"/>
              <a:gd name="connsiteX414" fmla="*/ 1938835 w 7467600"/>
              <a:gd name="connsiteY414" fmla="*/ 6551160 h 6858000"/>
              <a:gd name="connsiteX415" fmla="*/ 1953230 w 7467600"/>
              <a:gd name="connsiteY415" fmla="*/ 6759699 h 6858000"/>
              <a:gd name="connsiteX416" fmla="*/ 1956763 w 7467600"/>
              <a:gd name="connsiteY416" fmla="*/ 6778191 h 6858000"/>
              <a:gd name="connsiteX417" fmla="*/ 1967925 w 7467600"/>
              <a:gd name="connsiteY417" fmla="*/ 6858000 h 6858000"/>
              <a:gd name="connsiteX418" fmla="*/ 1936622 w 7467600"/>
              <a:gd name="connsiteY418" fmla="*/ 6858000 h 6858000"/>
              <a:gd name="connsiteX419" fmla="*/ 1926261 w 7467600"/>
              <a:gd name="connsiteY419" fmla="*/ 6784064 h 6858000"/>
              <a:gd name="connsiteX420" fmla="*/ 1922724 w 7467600"/>
              <a:gd name="connsiteY420" fmla="*/ 6765577 h 6858000"/>
              <a:gd name="connsiteX421" fmla="*/ 1904650 w 7467600"/>
              <a:gd name="connsiteY421" fmla="*/ 6639616 h 6858000"/>
              <a:gd name="connsiteX422" fmla="*/ 1885273 w 7467600"/>
              <a:gd name="connsiteY422" fmla="*/ 6858000 h 6858000"/>
              <a:gd name="connsiteX423" fmla="*/ 1854363 w 7467600"/>
              <a:gd name="connsiteY423" fmla="*/ 6858000 h 6858000"/>
              <a:gd name="connsiteX424" fmla="*/ 1880391 w 7467600"/>
              <a:gd name="connsiteY424" fmla="*/ 6603796 h 6858000"/>
              <a:gd name="connsiteX425" fmla="*/ 1818273 w 7467600"/>
              <a:gd name="connsiteY425" fmla="*/ 6715729 h 6858000"/>
              <a:gd name="connsiteX426" fmla="*/ 1794691 w 7467600"/>
              <a:gd name="connsiteY426" fmla="*/ 6843239 h 6858000"/>
              <a:gd name="connsiteX427" fmla="*/ 1794914 w 7467600"/>
              <a:gd name="connsiteY427" fmla="*/ 6858000 h 6858000"/>
              <a:gd name="connsiteX428" fmla="*/ 1746128 w 7467600"/>
              <a:gd name="connsiteY428" fmla="*/ 6858000 h 6858000"/>
              <a:gd name="connsiteX429" fmla="*/ 1753934 w 7467600"/>
              <a:gd name="connsiteY429" fmla="*/ 6724796 h 6858000"/>
              <a:gd name="connsiteX430" fmla="*/ 1792053 w 7467600"/>
              <a:gd name="connsiteY430" fmla="*/ 6572396 h 6858000"/>
              <a:gd name="connsiteX431" fmla="*/ 1862248 w 7467600"/>
              <a:gd name="connsiteY431" fmla="*/ 6266397 h 6858000"/>
              <a:gd name="connsiteX432" fmla="*/ 1862250 w 7467600"/>
              <a:gd name="connsiteY432" fmla="*/ 6033531 h 6858000"/>
              <a:gd name="connsiteX433" fmla="*/ 1211999 w 7467600"/>
              <a:gd name="connsiteY433" fmla="*/ 6683610 h 6858000"/>
              <a:gd name="connsiteX434" fmla="*/ 1213266 w 7467600"/>
              <a:gd name="connsiteY434" fmla="*/ 6691947 h 6858000"/>
              <a:gd name="connsiteX435" fmla="*/ 1203370 w 7467600"/>
              <a:gd name="connsiteY435" fmla="*/ 6850676 h 6858000"/>
              <a:gd name="connsiteX436" fmla="*/ 1203671 w 7467600"/>
              <a:gd name="connsiteY436" fmla="*/ 6858000 h 6858000"/>
              <a:gd name="connsiteX437" fmla="*/ 1143180 w 7467600"/>
              <a:gd name="connsiteY437" fmla="*/ 6858000 h 6858000"/>
              <a:gd name="connsiteX438" fmla="*/ 1142176 w 7467600"/>
              <a:gd name="connsiteY438" fmla="*/ 6766045 h 6858000"/>
              <a:gd name="connsiteX439" fmla="*/ 1067484 w 7467600"/>
              <a:gd name="connsiteY439" fmla="*/ 6858000 h 6858000"/>
              <a:gd name="connsiteX440" fmla="*/ 953928 w 7467600"/>
              <a:gd name="connsiteY440" fmla="*/ 6858000 h 6858000"/>
              <a:gd name="connsiteX441" fmla="*/ 959715 w 7467600"/>
              <a:gd name="connsiteY441" fmla="*/ 6850185 h 6858000"/>
              <a:gd name="connsiteX442" fmla="*/ 1483788 w 7467600"/>
              <a:gd name="connsiteY442" fmla="*/ 6259174 h 6858000"/>
              <a:gd name="connsiteX443" fmla="*/ 1100671 w 7467600"/>
              <a:gd name="connsiteY443" fmla="*/ 6252137 h 6858000"/>
              <a:gd name="connsiteX444" fmla="*/ 1090144 w 7467600"/>
              <a:gd name="connsiteY444" fmla="*/ 6256748 h 6858000"/>
              <a:gd name="connsiteX445" fmla="*/ 1095872 w 7467600"/>
              <a:gd name="connsiteY445" fmla="*/ 6271892 h 6858000"/>
              <a:gd name="connsiteX446" fmla="*/ 262785 w 7467600"/>
              <a:gd name="connsiteY446" fmla="*/ 6845450 h 6858000"/>
              <a:gd name="connsiteX447" fmla="*/ 209968 w 7467600"/>
              <a:gd name="connsiteY447" fmla="*/ 6770713 h 6858000"/>
              <a:gd name="connsiteX448" fmla="*/ 873460 w 7467600"/>
              <a:gd name="connsiteY448" fmla="*/ 6253768 h 6858000"/>
              <a:gd name="connsiteX449" fmla="*/ 192686 w 7467600"/>
              <a:gd name="connsiteY449" fmla="*/ 5849257 h 6858000"/>
              <a:gd name="connsiteX450" fmla="*/ 4696 w 7467600"/>
              <a:gd name="connsiteY450" fmla="*/ 5697668 h 6858000"/>
              <a:gd name="connsiteX451" fmla="*/ 0 w 7467600"/>
              <a:gd name="connsiteY451" fmla="*/ 5689984 h 6858000"/>
              <a:gd name="connsiteX452" fmla="*/ 0 w 7467600"/>
              <a:gd name="connsiteY452" fmla="*/ 5513472 h 6858000"/>
              <a:gd name="connsiteX453" fmla="*/ 174101 w 7467600"/>
              <a:gd name="connsiteY453" fmla="*/ 5620277 h 6858000"/>
              <a:gd name="connsiteX454" fmla="*/ 891800 w 7467600"/>
              <a:gd name="connsiteY454" fmla="*/ 6036935 h 6858000"/>
              <a:gd name="connsiteX455" fmla="*/ 1072219 w 7467600"/>
              <a:gd name="connsiteY455" fmla="*/ 6169443 h 6858000"/>
              <a:gd name="connsiteX456" fmla="*/ 1074117 w 7467600"/>
              <a:gd name="connsiteY456" fmla="*/ 6170301 h 6858000"/>
              <a:gd name="connsiteX457" fmla="*/ 1083114 w 7467600"/>
              <a:gd name="connsiteY457" fmla="*/ 6174131 h 6858000"/>
              <a:gd name="connsiteX458" fmla="*/ 1543010 w 7467600"/>
              <a:gd name="connsiteY458" fmla="*/ 6191140 h 6858000"/>
              <a:gd name="connsiteX459" fmla="*/ 1551080 w 7467600"/>
              <a:gd name="connsiteY459" fmla="*/ 6195006 h 6858000"/>
              <a:gd name="connsiteX460" fmla="*/ 2345443 w 7467600"/>
              <a:gd name="connsiteY460" fmla="*/ 5549882 h 6858000"/>
              <a:gd name="connsiteX461" fmla="*/ 1721499 w 7467600"/>
              <a:gd name="connsiteY461" fmla="*/ 5599969 h 6858000"/>
              <a:gd name="connsiteX462" fmla="*/ 767716 w 7467600"/>
              <a:gd name="connsiteY462" fmla="*/ 5472768 h 6858000"/>
              <a:gd name="connsiteX463" fmla="*/ 722147 w 7467600"/>
              <a:gd name="connsiteY463" fmla="*/ 5393091 h 6858000"/>
              <a:gd name="connsiteX464" fmla="*/ 1485552 w 7467600"/>
              <a:gd name="connsiteY464" fmla="*/ 5313202 h 6858000"/>
              <a:gd name="connsiteX465" fmla="*/ 2143004 w 7467600"/>
              <a:gd name="connsiteY465" fmla="*/ 5402420 h 6858000"/>
              <a:gd name="connsiteX466" fmla="*/ 1933391 w 7467600"/>
              <a:gd name="connsiteY466" fmla="*/ 5156971 h 6858000"/>
              <a:gd name="connsiteX467" fmla="*/ 1827118 w 7467600"/>
              <a:gd name="connsiteY467" fmla="*/ 4968410 h 6858000"/>
              <a:gd name="connsiteX468" fmla="*/ 1837349 w 7467600"/>
              <a:gd name="connsiteY468" fmla="*/ 4956357 h 6858000"/>
              <a:gd name="connsiteX469" fmla="*/ 2162835 w 7467600"/>
              <a:gd name="connsiteY469" fmla="*/ 5187853 h 6858000"/>
              <a:gd name="connsiteX470" fmla="*/ 2257167 w 7467600"/>
              <a:gd name="connsiteY470" fmla="*/ 5462123 h 6858000"/>
              <a:gd name="connsiteX471" fmla="*/ 2261598 w 7467600"/>
              <a:gd name="connsiteY471" fmla="*/ 5467998 h 6858000"/>
              <a:gd name="connsiteX472" fmla="*/ 2437177 w 7467600"/>
              <a:gd name="connsiteY472" fmla="*/ 5479608 h 6858000"/>
              <a:gd name="connsiteX473" fmla="*/ 2445247 w 7467600"/>
              <a:gd name="connsiteY473" fmla="*/ 5483476 h 6858000"/>
              <a:gd name="connsiteX474" fmla="*/ 2743626 w 7467600"/>
              <a:gd name="connsiteY474" fmla="*/ 5304819 h 6858000"/>
              <a:gd name="connsiteX475" fmla="*/ 3048102 w 7467600"/>
              <a:gd name="connsiteY475" fmla="*/ 5150595 h 6858000"/>
              <a:gd name="connsiteX476" fmla="*/ 1799414 w 7467600"/>
              <a:gd name="connsiteY476" fmla="*/ 4694732 h 6858000"/>
              <a:gd name="connsiteX477" fmla="*/ 1771735 w 7467600"/>
              <a:gd name="connsiteY477" fmla="*/ 4619929 h 6858000"/>
              <a:gd name="connsiteX478" fmla="*/ 3104273 w 7467600"/>
              <a:gd name="connsiteY478" fmla="*/ 5076159 h 6858000"/>
              <a:gd name="connsiteX479" fmla="*/ 3113245 w 7467600"/>
              <a:gd name="connsiteY479" fmla="*/ 5090705 h 6858000"/>
              <a:gd name="connsiteX480" fmla="*/ 3126294 w 7467600"/>
              <a:gd name="connsiteY480" fmla="*/ 5114400 h 6858000"/>
              <a:gd name="connsiteX481" fmla="*/ 3937433 w 7467600"/>
              <a:gd name="connsiteY481" fmla="*/ 4830473 h 6858000"/>
              <a:gd name="connsiteX482" fmla="*/ 3590475 w 7467600"/>
              <a:gd name="connsiteY482" fmla="*/ 4597974 h 6858000"/>
              <a:gd name="connsiteX483" fmla="*/ 3100264 w 7467600"/>
              <a:gd name="connsiteY483" fmla="*/ 4579845 h 6858000"/>
              <a:gd name="connsiteX484" fmla="*/ 2183576 w 7467600"/>
              <a:gd name="connsiteY484" fmla="*/ 4227150 h 6858000"/>
              <a:gd name="connsiteX485" fmla="*/ 2151029 w 7467600"/>
              <a:gd name="connsiteY485" fmla="*/ 4146947 h 6858000"/>
              <a:gd name="connsiteX486" fmla="*/ 3563434 w 7467600"/>
              <a:gd name="connsiteY486" fmla="*/ 4469115 h 6858000"/>
              <a:gd name="connsiteX487" fmla="*/ 3177952 w 7467600"/>
              <a:gd name="connsiteY487" fmla="*/ 3657386 h 6858000"/>
              <a:gd name="connsiteX488" fmla="*/ 3189263 w 7467600"/>
              <a:gd name="connsiteY488" fmla="*/ 3625726 h 6858000"/>
              <a:gd name="connsiteX489" fmla="*/ 3560912 w 7467600"/>
              <a:gd name="connsiteY489" fmla="*/ 4079863 h 6858000"/>
              <a:gd name="connsiteX490" fmla="*/ 3626636 w 7467600"/>
              <a:gd name="connsiteY490" fmla="*/ 4512230 h 6858000"/>
              <a:gd name="connsiteX491" fmla="*/ 3653088 w 7467600"/>
              <a:gd name="connsiteY491" fmla="*/ 4521417 h 6858000"/>
              <a:gd name="connsiteX492" fmla="*/ 3988128 w 7467600"/>
              <a:gd name="connsiteY492" fmla="*/ 4817267 h 6858000"/>
              <a:gd name="connsiteX493" fmla="*/ 4830582 w 7467600"/>
              <a:gd name="connsiteY493" fmla="*/ 4676000 h 6858000"/>
              <a:gd name="connsiteX494" fmla="*/ 4830100 w 7467600"/>
              <a:gd name="connsiteY494" fmla="*/ 4675554 h 6858000"/>
              <a:gd name="connsiteX495" fmla="*/ 4036318 w 7467600"/>
              <a:gd name="connsiteY495" fmla="*/ 4147013 h 6858000"/>
              <a:gd name="connsiteX496" fmla="*/ 3432098 w 7467600"/>
              <a:gd name="connsiteY496" fmla="*/ 3537312 h 6858000"/>
              <a:gd name="connsiteX497" fmla="*/ 3446761 w 7467600"/>
              <a:gd name="connsiteY497" fmla="*/ 3461278 h 6858000"/>
              <a:gd name="connsiteX498" fmla="*/ 4419733 w 7467600"/>
              <a:gd name="connsiteY498" fmla="*/ 3963555 h 6858000"/>
              <a:gd name="connsiteX499" fmla="*/ 4781371 w 7467600"/>
              <a:gd name="connsiteY499" fmla="*/ 4458604 h 6858000"/>
              <a:gd name="connsiteX500" fmla="*/ 4780440 w 7467600"/>
              <a:gd name="connsiteY500" fmla="*/ 4470290 h 6858000"/>
              <a:gd name="connsiteX501" fmla="*/ 4898954 w 7467600"/>
              <a:gd name="connsiteY501" fmla="*/ 4662092 h 6858000"/>
              <a:gd name="connsiteX502" fmla="*/ 4900699 w 7467600"/>
              <a:gd name="connsiteY502" fmla="*/ 4670867 h 6858000"/>
              <a:gd name="connsiteX503" fmla="*/ 5714511 w 7467600"/>
              <a:gd name="connsiteY503" fmla="*/ 4663483 h 6858000"/>
              <a:gd name="connsiteX504" fmla="*/ 5464793 w 7467600"/>
              <a:gd name="connsiteY504" fmla="*/ 4393556 h 6858000"/>
              <a:gd name="connsiteX505" fmla="*/ 5461897 w 7467600"/>
              <a:gd name="connsiteY505" fmla="*/ 4390879 h 6858000"/>
              <a:gd name="connsiteX506" fmla="*/ 4294126 w 7467600"/>
              <a:gd name="connsiteY506" fmla="*/ 3303048 h 6858000"/>
              <a:gd name="connsiteX507" fmla="*/ 4305321 w 7467600"/>
              <a:gd name="connsiteY507" fmla="*/ 3256953 h 6858000"/>
              <a:gd name="connsiteX508" fmla="*/ 4949299 w 7467600"/>
              <a:gd name="connsiteY508" fmla="*/ 3766336 h 6858000"/>
              <a:gd name="connsiteX509" fmla="*/ 5291452 w 7467600"/>
              <a:gd name="connsiteY509" fmla="*/ 4076801 h 6858000"/>
              <a:gd name="connsiteX510" fmla="*/ 5434998 w 7467600"/>
              <a:gd name="connsiteY510" fmla="*/ 4254100 h 6858000"/>
              <a:gd name="connsiteX511" fmla="*/ 5351015 w 7467600"/>
              <a:gd name="connsiteY511" fmla="*/ 3760989 h 6858000"/>
              <a:gd name="connsiteX512" fmla="*/ 5413780 w 7467600"/>
              <a:gd name="connsiteY512" fmla="*/ 2966265 h 6858000"/>
              <a:gd name="connsiteX513" fmla="*/ 5425627 w 7467600"/>
              <a:gd name="connsiteY513" fmla="*/ 2954192 h 6858000"/>
              <a:gd name="connsiteX514" fmla="*/ 6604735 w 7467600"/>
              <a:gd name="connsiteY514" fmla="*/ 2041381 h 6858000"/>
              <a:gd name="connsiteX515" fmla="*/ 7204487 w 7467600"/>
              <a:gd name="connsiteY515" fmla="*/ 2742112 h 6858000"/>
              <a:gd name="connsiteX516" fmla="*/ 7131592 w 7467600"/>
              <a:gd name="connsiteY516" fmla="*/ 2672096 h 6858000"/>
              <a:gd name="connsiteX517" fmla="*/ 6996344 w 7467600"/>
              <a:gd name="connsiteY517" fmla="*/ 2518310 h 6858000"/>
              <a:gd name="connsiteX518" fmla="*/ 6735495 w 7467600"/>
              <a:gd name="connsiteY518" fmla="*/ 2196890 h 6858000"/>
              <a:gd name="connsiteX519" fmla="*/ 6721901 w 7467600"/>
              <a:gd name="connsiteY519" fmla="*/ 2179274 h 6858000"/>
              <a:gd name="connsiteX520" fmla="*/ 6604735 w 7467600"/>
              <a:gd name="connsiteY520" fmla="*/ 2041381 h 6858000"/>
              <a:gd name="connsiteX521" fmla="*/ 6591670 w 7467600"/>
              <a:gd name="connsiteY521" fmla="*/ 1988277 h 6858000"/>
              <a:gd name="connsiteX522" fmla="*/ 6747349 w 7467600"/>
              <a:gd name="connsiteY522" fmla="*/ 2160069 h 6858000"/>
              <a:gd name="connsiteX523" fmla="*/ 6760943 w 7467600"/>
              <a:gd name="connsiteY523" fmla="*/ 2177686 h 6858000"/>
              <a:gd name="connsiteX524" fmla="*/ 7021065 w 7467600"/>
              <a:gd name="connsiteY524" fmla="*/ 2498102 h 6858000"/>
              <a:gd name="connsiteX525" fmla="*/ 7155223 w 7467600"/>
              <a:gd name="connsiteY525" fmla="*/ 2650386 h 6858000"/>
              <a:gd name="connsiteX526" fmla="*/ 7203167 w 7467600"/>
              <a:gd name="connsiteY526" fmla="*/ 2697288 h 6858000"/>
              <a:gd name="connsiteX527" fmla="*/ 6937703 w 7467600"/>
              <a:gd name="connsiteY527" fmla="*/ 2321981 h 6858000"/>
              <a:gd name="connsiteX528" fmla="*/ 6591670 w 7467600"/>
              <a:gd name="connsiteY528" fmla="*/ 1988277 h 6858000"/>
              <a:gd name="connsiteX529" fmla="*/ 5798671 w 7467600"/>
              <a:gd name="connsiteY529" fmla="*/ 1981601 h 6858000"/>
              <a:gd name="connsiteX530" fmla="*/ 5754709 w 7467600"/>
              <a:gd name="connsiteY530" fmla="*/ 2071454 h 6858000"/>
              <a:gd name="connsiteX531" fmla="*/ 5763044 w 7467600"/>
              <a:gd name="connsiteY531" fmla="*/ 2842206 h 6858000"/>
              <a:gd name="connsiteX532" fmla="*/ 5764974 w 7467600"/>
              <a:gd name="connsiteY532" fmla="*/ 2799609 h 6858000"/>
              <a:gd name="connsiteX533" fmla="*/ 5767665 w 7467600"/>
              <a:gd name="connsiteY533" fmla="*/ 2666409 h 6858000"/>
              <a:gd name="connsiteX534" fmla="*/ 5763055 w 7467600"/>
              <a:gd name="connsiteY534" fmla="*/ 2579705 h 6858000"/>
              <a:gd name="connsiteX535" fmla="*/ 5758079 w 7467600"/>
              <a:gd name="connsiteY535" fmla="*/ 2492508 h 6858000"/>
              <a:gd name="connsiteX536" fmla="*/ 5779325 w 7467600"/>
              <a:gd name="connsiteY536" fmla="*/ 2197069 h 6858000"/>
              <a:gd name="connsiteX537" fmla="*/ 5798671 w 7467600"/>
              <a:gd name="connsiteY537" fmla="*/ 1981601 h 6858000"/>
              <a:gd name="connsiteX538" fmla="*/ 5829202 w 7467600"/>
              <a:gd name="connsiteY538" fmla="*/ 1971679 h 6858000"/>
              <a:gd name="connsiteX539" fmla="*/ 5809558 w 7467600"/>
              <a:gd name="connsiteY539" fmla="*/ 2198043 h 6858000"/>
              <a:gd name="connsiteX540" fmla="*/ 5788653 w 7467600"/>
              <a:gd name="connsiteY540" fmla="*/ 2489430 h 6858000"/>
              <a:gd name="connsiteX541" fmla="*/ 5793439 w 7467600"/>
              <a:gd name="connsiteY541" fmla="*/ 2575235 h 6858000"/>
              <a:gd name="connsiteX542" fmla="*/ 5796837 w 7467600"/>
              <a:gd name="connsiteY542" fmla="*/ 2637633 h 6858000"/>
              <a:gd name="connsiteX543" fmla="*/ 5818614 w 7467600"/>
              <a:gd name="connsiteY543" fmla="*/ 2473055 h 6858000"/>
              <a:gd name="connsiteX544" fmla="*/ 5829202 w 7467600"/>
              <a:gd name="connsiteY544" fmla="*/ 1971679 h 6858000"/>
              <a:gd name="connsiteX545" fmla="*/ 5911389 w 7467600"/>
              <a:gd name="connsiteY545" fmla="*/ 1898371 h 6858000"/>
              <a:gd name="connsiteX546" fmla="*/ 6237627 w 7467600"/>
              <a:gd name="connsiteY546" fmla="*/ 2231921 h 6858000"/>
              <a:gd name="connsiteX547" fmla="*/ 5911389 w 7467600"/>
              <a:gd name="connsiteY547" fmla="*/ 1898371 h 6858000"/>
              <a:gd name="connsiteX548" fmla="*/ 6944437 w 7467600"/>
              <a:gd name="connsiteY548" fmla="*/ 1575402 h 6858000"/>
              <a:gd name="connsiteX549" fmla="*/ 6304730 w 7467600"/>
              <a:gd name="connsiteY549" fmla="*/ 1766654 h 6858000"/>
              <a:gd name="connsiteX550" fmla="*/ 6944437 w 7467600"/>
              <a:gd name="connsiteY550" fmla="*/ 1575402 h 6858000"/>
              <a:gd name="connsiteX551" fmla="*/ 7019523 w 7467600"/>
              <a:gd name="connsiteY551" fmla="*/ 1519450 h 6858000"/>
              <a:gd name="connsiteX552" fmla="*/ 6298091 w 7467600"/>
              <a:gd name="connsiteY552" fmla="*/ 1737122 h 6858000"/>
              <a:gd name="connsiteX553" fmla="*/ 7019523 w 7467600"/>
              <a:gd name="connsiteY553" fmla="*/ 1519450 h 6858000"/>
              <a:gd name="connsiteX554" fmla="*/ 2399523 w 7467600"/>
              <a:gd name="connsiteY554" fmla="*/ 1428234 h 6858000"/>
              <a:gd name="connsiteX555" fmla="*/ 2224982 w 7467600"/>
              <a:gd name="connsiteY555" fmla="*/ 1826201 h 6858000"/>
              <a:gd name="connsiteX556" fmla="*/ 2096099 w 7467600"/>
              <a:gd name="connsiteY556" fmla="*/ 2345900 h 6858000"/>
              <a:gd name="connsiteX557" fmla="*/ 2283317 w 7467600"/>
              <a:gd name="connsiteY557" fmla="*/ 1796925 h 6858000"/>
              <a:gd name="connsiteX558" fmla="*/ 2399523 w 7467600"/>
              <a:gd name="connsiteY558" fmla="*/ 1428234 h 6858000"/>
              <a:gd name="connsiteX559" fmla="*/ 2448558 w 7467600"/>
              <a:gd name="connsiteY559" fmla="*/ 1373435 h 6858000"/>
              <a:gd name="connsiteX560" fmla="*/ 2312521 w 7467600"/>
              <a:gd name="connsiteY560" fmla="*/ 1806140 h 6858000"/>
              <a:gd name="connsiteX561" fmla="*/ 2127533 w 7467600"/>
              <a:gd name="connsiteY561" fmla="*/ 2348380 h 6858000"/>
              <a:gd name="connsiteX562" fmla="*/ 2358080 w 7467600"/>
              <a:gd name="connsiteY562" fmla="*/ 1866134 h 6858000"/>
              <a:gd name="connsiteX563" fmla="*/ 2407436 w 7467600"/>
              <a:gd name="connsiteY563" fmla="*/ 1651070 h 6858000"/>
              <a:gd name="connsiteX564" fmla="*/ 2448558 w 7467600"/>
              <a:gd name="connsiteY564" fmla="*/ 1373435 h 6858000"/>
              <a:gd name="connsiteX565" fmla="*/ 278707 w 7467600"/>
              <a:gd name="connsiteY565" fmla="*/ 1352270 h 6858000"/>
              <a:gd name="connsiteX566" fmla="*/ 321570 w 7467600"/>
              <a:gd name="connsiteY566" fmla="*/ 1861610 h 6858000"/>
              <a:gd name="connsiteX567" fmla="*/ 294281 w 7467600"/>
              <a:gd name="connsiteY567" fmla="*/ 1440658 h 6858000"/>
              <a:gd name="connsiteX568" fmla="*/ 278707 w 7467600"/>
              <a:gd name="connsiteY568" fmla="*/ 1352270 h 6858000"/>
              <a:gd name="connsiteX569" fmla="*/ 1423821 w 7467600"/>
              <a:gd name="connsiteY569" fmla="*/ 1351958 h 6858000"/>
              <a:gd name="connsiteX570" fmla="*/ 1638521 w 7467600"/>
              <a:gd name="connsiteY570" fmla="*/ 1908470 h 6858000"/>
              <a:gd name="connsiteX571" fmla="*/ 1754199 w 7467600"/>
              <a:gd name="connsiteY571" fmla="*/ 2149284 h 6858000"/>
              <a:gd name="connsiteX572" fmla="*/ 1908359 w 7467600"/>
              <a:gd name="connsiteY572" fmla="*/ 2364988 h 6858000"/>
              <a:gd name="connsiteX573" fmla="*/ 1647661 w 7467600"/>
              <a:gd name="connsiteY573" fmla="*/ 1825945 h 6858000"/>
              <a:gd name="connsiteX574" fmla="*/ 1423821 w 7467600"/>
              <a:gd name="connsiteY574" fmla="*/ 1351958 h 6858000"/>
              <a:gd name="connsiteX575" fmla="*/ 1431890 w 7467600"/>
              <a:gd name="connsiteY575" fmla="*/ 1306475 h 6858000"/>
              <a:gd name="connsiteX576" fmla="*/ 1507597 w 7467600"/>
              <a:gd name="connsiteY576" fmla="*/ 1446132 h 6858000"/>
              <a:gd name="connsiteX577" fmla="*/ 1674586 w 7467600"/>
              <a:gd name="connsiteY577" fmla="*/ 1813832 h 6858000"/>
              <a:gd name="connsiteX578" fmla="*/ 1815950 w 7467600"/>
              <a:gd name="connsiteY578" fmla="*/ 2128564 h 6858000"/>
              <a:gd name="connsiteX579" fmla="*/ 1984242 w 7467600"/>
              <a:gd name="connsiteY579" fmla="*/ 2430829 h 6858000"/>
              <a:gd name="connsiteX580" fmla="*/ 2014023 w 7467600"/>
              <a:gd name="connsiteY580" fmla="*/ 2450995 h 6858000"/>
              <a:gd name="connsiteX581" fmla="*/ 1747337 w 7467600"/>
              <a:gd name="connsiteY581" fmla="*/ 1855264 h 6858000"/>
              <a:gd name="connsiteX582" fmla="*/ 1533749 w 7467600"/>
              <a:gd name="connsiteY582" fmla="*/ 1478656 h 6858000"/>
              <a:gd name="connsiteX583" fmla="*/ 1431890 w 7467600"/>
              <a:gd name="connsiteY583" fmla="*/ 1306475 h 6858000"/>
              <a:gd name="connsiteX584" fmla="*/ 5052692 w 7467600"/>
              <a:gd name="connsiteY584" fmla="*/ 1292994 h 6858000"/>
              <a:gd name="connsiteX585" fmla="*/ 5200661 w 7467600"/>
              <a:gd name="connsiteY585" fmla="*/ 1635186 h 6858000"/>
              <a:gd name="connsiteX586" fmla="*/ 5297138 w 7467600"/>
              <a:gd name="connsiteY586" fmla="*/ 1906351 h 6858000"/>
              <a:gd name="connsiteX587" fmla="*/ 5052692 w 7467600"/>
              <a:gd name="connsiteY587" fmla="*/ 1292994 h 6858000"/>
              <a:gd name="connsiteX588" fmla="*/ 5009948 w 7467600"/>
              <a:gd name="connsiteY588" fmla="*/ 1273619 h 6858000"/>
              <a:gd name="connsiteX589" fmla="*/ 5121777 w 7467600"/>
              <a:gd name="connsiteY589" fmla="*/ 1654213 h 6858000"/>
              <a:gd name="connsiteX590" fmla="*/ 5293545 w 7467600"/>
              <a:gd name="connsiteY590" fmla="*/ 2072247 h 6858000"/>
              <a:gd name="connsiteX591" fmla="*/ 5294042 w 7467600"/>
              <a:gd name="connsiteY591" fmla="*/ 2065019 h 6858000"/>
              <a:gd name="connsiteX592" fmla="*/ 5171936 w 7467600"/>
              <a:gd name="connsiteY592" fmla="*/ 1647613 h 6858000"/>
              <a:gd name="connsiteX593" fmla="*/ 5009948 w 7467600"/>
              <a:gd name="connsiteY593" fmla="*/ 1273619 h 6858000"/>
              <a:gd name="connsiteX594" fmla="*/ 655236 w 7467600"/>
              <a:gd name="connsiteY594" fmla="*/ 1268632 h 6858000"/>
              <a:gd name="connsiteX595" fmla="*/ 839521 w 7467600"/>
              <a:gd name="connsiteY595" fmla="*/ 1685315 h 6858000"/>
              <a:gd name="connsiteX596" fmla="*/ 1109416 w 7467600"/>
              <a:gd name="connsiteY596" fmla="*/ 2061663 h 6858000"/>
              <a:gd name="connsiteX597" fmla="*/ 1298300 w 7467600"/>
              <a:gd name="connsiteY597" fmla="*/ 2247742 h 6858000"/>
              <a:gd name="connsiteX598" fmla="*/ 1125871 w 7467600"/>
              <a:gd name="connsiteY598" fmla="*/ 1989513 h 6858000"/>
              <a:gd name="connsiteX599" fmla="*/ 981574 w 7467600"/>
              <a:gd name="connsiteY599" fmla="*/ 1783157 h 6858000"/>
              <a:gd name="connsiteX600" fmla="*/ 922198 w 7467600"/>
              <a:gd name="connsiteY600" fmla="*/ 1677437 h 6858000"/>
              <a:gd name="connsiteX601" fmla="*/ 869293 w 7467600"/>
              <a:gd name="connsiteY601" fmla="*/ 1583214 h 6858000"/>
              <a:gd name="connsiteX602" fmla="*/ 751431 w 7467600"/>
              <a:gd name="connsiteY602" fmla="*/ 1405731 h 6858000"/>
              <a:gd name="connsiteX603" fmla="*/ 655236 w 7467600"/>
              <a:gd name="connsiteY603" fmla="*/ 1268632 h 6858000"/>
              <a:gd name="connsiteX604" fmla="*/ 6516292 w 7467600"/>
              <a:gd name="connsiteY604" fmla="*/ 1263064 h 6858000"/>
              <a:gd name="connsiteX605" fmla="*/ 5736320 w 7467600"/>
              <a:gd name="connsiteY605" fmla="*/ 1501803 h 6858000"/>
              <a:gd name="connsiteX606" fmla="*/ 6516292 w 7467600"/>
              <a:gd name="connsiteY606" fmla="*/ 1263064 h 6858000"/>
              <a:gd name="connsiteX607" fmla="*/ 291466 w 7467600"/>
              <a:gd name="connsiteY607" fmla="*/ 1250369 h 6858000"/>
              <a:gd name="connsiteX608" fmla="*/ 323180 w 7467600"/>
              <a:gd name="connsiteY608" fmla="*/ 1435283 h 6858000"/>
              <a:gd name="connsiteX609" fmla="*/ 349381 w 7467600"/>
              <a:gd name="connsiteY609" fmla="*/ 1875041 h 6858000"/>
              <a:gd name="connsiteX610" fmla="*/ 374363 w 7467600"/>
              <a:gd name="connsiteY610" fmla="*/ 1506494 h 6858000"/>
              <a:gd name="connsiteX611" fmla="*/ 302168 w 7467600"/>
              <a:gd name="connsiteY611" fmla="*/ 1274495 h 6858000"/>
              <a:gd name="connsiteX612" fmla="*/ 291466 w 7467600"/>
              <a:gd name="connsiteY612" fmla="*/ 1250369 h 6858000"/>
              <a:gd name="connsiteX613" fmla="*/ 678222 w 7467600"/>
              <a:gd name="connsiteY613" fmla="*/ 1248670 h 6858000"/>
              <a:gd name="connsiteX614" fmla="*/ 775536 w 7467600"/>
              <a:gd name="connsiteY614" fmla="*/ 1388015 h 6858000"/>
              <a:gd name="connsiteX615" fmla="*/ 894529 w 7467600"/>
              <a:gd name="connsiteY615" fmla="*/ 1567739 h 6858000"/>
              <a:gd name="connsiteX616" fmla="*/ 948000 w 7467600"/>
              <a:gd name="connsiteY616" fmla="*/ 1663088 h 6858000"/>
              <a:gd name="connsiteX617" fmla="*/ 1006812 w 7467600"/>
              <a:gd name="connsiteY617" fmla="*/ 1767683 h 6858000"/>
              <a:gd name="connsiteX618" fmla="*/ 1149133 w 7467600"/>
              <a:gd name="connsiteY618" fmla="*/ 1971513 h 6858000"/>
              <a:gd name="connsiteX619" fmla="*/ 1333952 w 7467600"/>
              <a:gd name="connsiteY619" fmla="*/ 2251620 h 6858000"/>
              <a:gd name="connsiteX620" fmla="*/ 1337329 w 7467600"/>
              <a:gd name="connsiteY620" fmla="*/ 2258350 h 6858000"/>
              <a:gd name="connsiteX621" fmla="*/ 1014726 w 7467600"/>
              <a:gd name="connsiteY621" fmla="*/ 1615556 h 6858000"/>
              <a:gd name="connsiteX622" fmla="*/ 678222 w 7467600"/>
              <a:gd name="connsiteY622" fmla="*/ 1248670 h 6858000"/>
              <a:gd name="connsiteX623" fmla="*/ 6691602 w 7467600"/>
              <a:gd name="connsiteY623" fmla="*/ 1140573 h 6858000"/>
              <a:gd name="connsiteX624" fmla="*/ 6571100 w 7467600"/>
              <a:gd name="connsiteY624" fmla="*/ 1183662 h 6858000"/>
              <a:gd name="connsiteX625" fmla="*/ 6241687 w 7467600"/>
              <a:gd name="connsiteY625" fmla="*/ 1257600 h 6858000"/>
              <a:gd name="connsiteX626" fmla="*/ 5693009 w 7467600"/>
              <a:gd name="connsiteY626" fmla="*/ 1478256 h 6858000"/>
              <a:gd name="connsiteX627" fmla="*/ 6548420 w 7467600"/>
              <a:gd name="connsiteY627" fmla="*/ 1214599 h 6858000"/>
              <a:gd name="connsiteX628" fmla="*/ 6605473 w 7467600"/>
              <a:gd name="connsiteY628" fmla="*/ 1184686 h 6858000"/>
              <a:gd name="connsiteX629" fmla="*/ 6691602 w 7467600"/>
              <a:gd name="connsiteY629" fmla="*/ 1140573 h 6858000"/>
              <a:gd name="connsiteX630" fmla="*/ 4002475 w 7467600"/>
              <a:gd name="connsiteY630" fmla="*/ 1037802 h 6858000"/>
              <a:gd name="connsiteX631" fmla="*/ 4000324 w 7467600"/>
              <a:gd name="connsiteY631" fmla="*/ 1039362 h 6858000"/>
              <a:gd name="connsiteX632" fmla="*/ 4002862 w 7467600"/>
              <a:gd name="connsiteY632" fmla="*/ 1042866 h 6858000"/>
              <a:gd name="connsiteX633" fmla="*/ 4002475 w 7467600"/>
              <a:gd name="connsiteY633" fmla="*/ 1037802 h 6858000"/>
              <a:gd name="connsiteX634" fmla="*/ 506322 w 7467600"/>
              <a:gd name="connsiteY634" fmla="*/ 1020997 h 6858000"/>
              <a:gd name="connsiteX635" fmla="*/ 533068 w 7467600"/>
              <a:gd name="connsiteY635" fmla="*/ 1029409 h 6858000"/>
              <a:gd name="connsiteX636" fmla="*/ 1232525 w 7467600"/>
              <a:gd name="connsiteY636" fmla="*/ 1804675 h 6858000"/>
              <a:gd name="connsiteX637" fmla="*/ 1388858 w 7467600"/>
              <a:gd name="connsiteY637" fmla="*/ 2368011 h 6858000"/>
              <a:gd name="connsiteX638" fmla="*/ 1384098 w 7467600"/>
              <a:gd name="connsiteY638" fmla="*/ 2378125 h 6858000"/>
              <a:gd name="connsiteX639" fmla="*/ 1425393 w 7467600"/>
              <a:gd name="connsiteY639" fmla="*/ 2589124 h 6858000"/>
              <a:gd name="connsiteX640" fmla="*/ 1424001 w 7467600"/>
              <a:gd name="connsiteY640" fmla="*/ 2597541 h 6858000"/>
              <a:gd name="connsiteX641" fmla="*/ 2152729 w 7467600"/>
              <a:gd name="connsiteY641" fmla="*/ 2864487 h 6858000"/>
              <a:gd name="connsiteX642" fmla="*/ 2020609 w 7467600"/>
              <a:gd name="connsiteY642" fmla="*/ 2539671 h 6858000"/>
              <a:gd name="connsiteX643" fmla="*/ 2018920 w 7467600"/>
              <a:gd name="connsiteY643" fmla="*/ 2536309 h 6858000"/>
              <a:gd name="connsiteX644" fmla="*/ 1342441 w 7467600"/>
              <a:gd name="connsiteY644" fmla="*/ 1173017 h 6858000"/>
              <a:gd name="connsiteX645" fmla="*/ 1367925 w 7467600"/>
              <a:gd name="connsiteY645" fmla="*/ 1135648 h 6858000"/>
              <a:gd name="connsiteX646" fmla="*/ 1771401 w 7467600"/>
              <a:gd name="connsiteY646" fmla="*/ 1806673 h 6858000"/>
              <a:gd name="connsiteX647" fmla="*/ 1972385 w 7467600"/>
              <a:gd name="connsiteY647" fmla="*/ 2198735 h 6858000"/>
              <a:gd name="connsiteX648" fmla="*/ 2040892 w 7467600"/>
              <a:gd name="connsiteY648" fmla="*/ 2405205 h 6858000"/>
              <a:gd name="connsiteX649" fmla="*/ 2131689 w 7467600"/>
              <a:gd name="connsiteY649" fmla="*/ 1936926 h 6858000"/>
              <a:gd name="connsiteX650" fmla="*/ 2454820 w 7467600"/>
              <a:gd name="connsiteY650" fmla="*/ 1248808 h 6858000"/>
              <a:gd name="connsiteX651" fmla="*/ 2492512 w 7467600"/>
              <a:gd name="connsiteY651" fmla="*/ 1302920 h 6858000"/>
              <a:gd name="connsiteX652" fmla="*/ 2081216 w 7467600"/>
              <a:gd name="connsiteY652" fmla="*/ 2527513 h 6858000"/>
              <a:gd name="connsiteX653" fmla="*/ 2081211 w 7467600"/>
              <a:gd name="connsiteY653" fmla="*/ 2528916 h 6858000"/>
              <a:gd name="connsiteX654" fmla="*/ 2199067 w 7467600"/>
              <a:gd name="connsiteY654" fmla="*/ 2884061 h 6858000"/>
              <a:gd name="connsiteX655" fmla="*/ 3192586 w 7467600"/>
              <a:gd name="connsiteY655" fmla="*/ 3411496 h 6858000"/>
              <a:gd name="connsiteX656" fmla="*/ 3182620 w 7467600"/>
              <a:gd name="connsiteY656" fmla="*/ 3483279 h 6858000"/>
              <a:gd name="connsiteX657" fmla="*/ 2435119 w 7467600"/>
              <a:gd name="connsiteY657" fmla="*/ 3080173 h 6858000"/>
              <a:gd name="connsiteX658" fmla="*/ 2410152 w 7467600"/>
              <a:gd name="connsiteY658" fmla="*/ 3063751 h 6858000"/>
              <a:gd name="connsiteX659" fmla="*/ 2408099 w 7467600"/>
              <a:gd name="connsiteY659" fmla="*/ 3064403 h 6858000"/>
              <a:gd name="connsiteX660" fmla="*/ 2407218 w 7467600"/>
              <a:gd name="connsiteY660" fmla="*/ 3070324 h 6858000"/>
              <a:gd name="connsiteX661" fmla="*/ 2380138 w 7467600"/>
              <a:gd name="connsiteY661" fmla="*/ 3099341 h 6858000"/>
              <a:gd name="connsiteX662" fmla="*/ 1765923 w 7467600"/>
              <a:gd name="connsiteY662" fmla="*/ 3581043 h 6858000"/>
              <a:gd name="connsiteX663" fmla="*/ 1702258 w 7467600"/>
              <a:gd name="connsiteY663" fmla="*/ 3612286 h 6858000"/>
              <a:gd name="connsiteX664" fmla="*/ 1538370 w 7467600"/>
              <a:gd name="connsiteY664" fmla="*/ 3811804 h 6858000"/>
              <a:gd name="connsiteX665" fmla="*/ 542867 w 7467600"/>
              <a:gd name="connsiteY665" fmla="*/ 4944092 h 6858000"/>
              <a:gd name="connsiteX666" fmla="*/ 515800 w 7467600"/>
              <a:gd name="connsiteY666" fmla="*/ 4862180 h 6858000"/>
              <a:gd name="connsiteX667" fmla="*/ 909145 w 7467600"/>
              <a:gd name="connsiteY667" fmla="*/ 4199225 h 6858000"/>
              <a:gd name="connsiteX668" fmla="*/ 1214067 w 7467600"/>
              <a:gd name="connsiteY668" fmla="*/ 3908561 h 6858000"/>
              <a:gd name="connsiteX669" fmla="*/ 640967 w 7467600"/>
              <a:gd name="connsiteY669" fmla="*/ 4105601 h 6858000"/>
              <a:gd name="connsiteX670" fmla="*/ 112563 w 7467600"/>
              <a:gd name="connsiteY670" fmla="*/ 4396952 h 6858000"/>
              <a:gd name="connsiteX671" fmla="*/ 0 w 7467600"/>
              <a:gd name="connsiteY671" fmla="*/ 4466006 h 6858000"/>
              <a:gd name="connsiteX672" fmla="*/ 0 w 7467600"/>
              <a:gd name="connsiteY672" fmla="*/ 4233763 h 6858000"/>
              <a:gd name="connsiteX673" fmla="*/ 36881 w 7467600"/>
              <a:gd name="connsiteY673" fmla="*/ 4200118 h 6858000"/>
              <a:gd name="connsiteX674" fmla="*/ 910534 w 7467600"/>
              <a:gd name="connsiteY674" fmla="*/ 3629753 h 6858000"/>
              <a:gd name="connsiteX675" fmla="*/ 1578717 w 7467600"/>
              <a:gd name="connsiteY675" fmla="*/ 3575982 h 6858000"/>
              <a:gd name="connsiteX676" fmla="*/ 2338780 w 7467600"/>
              <a:gd name="connsiteY676" fmla="*/ 3033725 h 6858000"/>
              <a:gd name="connsiteX677" fmla="*/ 1807991 w 7467600"/>
              <a:gd name="connsiteY677" fmla="*/ 2807184 h 6858000"/>
              <a:gd name="connsiteX678" fmla="*/ 1416358 w 7467600"/>
              <a:gd name="connsiteY678" fmla="*/ 3112571 h 6858000"/>
              <a:gd name="connsiteX679" fmla="*/ 939066 w 7467600"/>
              <a:gd name="connsiteY679" fmla="*/ 3378798 h 6858000"/>
              <a:gd name="connsiteX680" fmla="*/ 115099 w 7467600"/>
              <a:gd name="connsiteY680" fmla="*/ 3607650 h 6858000"/>
              <a:gd name="connsiteX681" fmla="*/ 97284 w 7467600"/>
              <a:gd name="connsiteY681" fmla="*/ 3520393 h 6858000"/>
              <a:gd name="connsiteX682" fmla="*/ 922050 w 7467600"/>
              <a:gd name="connsiteY682" fmla="*/ 3074867 h 6858000"/>
              <a:gd name="connsiteX683" fmla="*/ 1405265 w 7467600"/>
              <a:gd name="connsiteY683" fmla="*/ 3016319 h 6858000"/>
              <a:gd name="connsiteX684" fmla="*/ 1407512 w 7467600"/>
              <a:gd name="connsiteY684" fmla="*/ 3018001 h 6858000"/>
              <a:gd name="connsiteX685" fmla="*/ 1726266 w 7467600"/>
              <a:gd name="connsiteY685" fmla="*/ 2777274 h 6858000"/>
              <a:gd name="connsiteX686" fmla="*/ 625390 w 7467600"/>
              <a:gd name="connsiteY686" fmla="*/ 2514541 h 6858000"/>
              <a:gd name="connsiteX687" fmla="*/ 619799 w 7467600"/>
              <a:gd name="connsiteY687" fmla="*/ 2527180 h 6858000"/>
              <a:gd name="connsiteX688" fmla="*/ 310030 w 7467600"/>
              <a:gd name="connsiteY688" fmla="*/ 2771818 h 6858000"/>
              <a:gd name="connsiteX689" fmla="*/ 173877 w 7467600"/>
              <a:gd name="connsiteY689" fmla="*/ 2937056 h 6858000"/>
              <a:gd name="connsiteX690" fmla="*/ 77889 w 7467600"/>
              <a:gd name="connsiteY690" fmla="*/ 3138440 h 6858000"/>
              <a:gd name="connsiteX691" fmla="*/ 0 w 7467600"/>
              <a:gd name="connsiteY691" fmla="*/ 3271395 h 6858000"/>
              <a:gd name="connsiteX692" fmla="*/ 0 w 7467600"/>
              <a:gd name="connsiteY692" fmla="*/ 3153002 h 6858000"/>
              <a:gd name="connsiteX693" fmla="*/ 2386 w 7467600"/>
              <a:gd name="connsiteY693" fmla="*/ 3149203 h 6858000"/>
              <a:gd name="connsiteX694" fmla="*/ 89753 w 7467600"/>
              <a:gd name="connsiteY694" fmla="*/ 2987702 h 6858000"/>
              <a:gd name="connsiteX695" fmla="*/ 76869 w 7467600"/>
              <a:gd name="connsiteY695" fmla="*/ 3005404 h 6858000"/>
              <a:gd name="connsiteX696" fmla="*/ 32049 w 7467600"/>
              <a:gd name="connsiteY696" fmla="*/ 3065814 h 6858000"/>
              <a:gd name="connsiteX697" fmla="*/ 0 w 7467600"/>
              <a:gd name="connsiteY697" fmla="*/ 3108744 h 6858000"/>
              <a:gd name="connsiteX698" fmla="*/ 0 w 7467600"/>
              <a:gd name="connsiteY698" fmla="*/ 3058059 h 6858000"/>
              <a:gd name="connsiteX699" fmla="*/ 7610 w 7467600"/>
              <a:gd name="connsiteY699" fmla="*/ 3047889 h 6858000"/>
              <a:gd name="connsiteX700" fmla="*/ 52419 w 7467600"/>
              <a:gd name="connsiteY700" fmla="*/ 2987479 h 6858000"/>
              <a:gd name="connsiteX701" fmla="*/ 59142 w 7467600"/>
              <a:gd name="connsiteY701" fmla="*/ 2978488 h 6858000"/>
              <a:gd name="connsiteX702" fmla="*/ 0 w 7467600"/>
              <a:gd name="connsiteY702" fmla="*/ 3015334 h 6858000"/>
              <a:gd name="connsiteX703" fmla="*/ 0 w 7467600"/>
              <a:gd name="connsiteY703" fmla="*/ 2914286 h 6858000"/>
              <a:gd name="connsiteX704" fmla="*/ 36383 w 7467600"/>
              <a:gd name="connsiteY704" fmla="*/ 2901128 h 6858000"/>
              <a:gd name="connsiteX705" fmla="*/ 156329 w 7467600"/>
              <a:gd name="connsiteY705" fmla="*/ 2840533 h 6858000"/>
              <a:gd name="connsiteX706" fmla="*/ 358355 w 7467600"/>
              <a:gd name="connsiteY706" fmla="*/ 2620471 h 6858000"/>
              <a:gd name="connsiteX707" fmla="*/ 510577 w 7467600"/>
              <a:gd name="connsiteY707" fmla="*/ 2501244 h 6858000"/>
              <a:gd name="connsiteX708" fmla="*/ 211967 w 7467600"/>
              <a:gd name="connsiteY708" fmla="*/ 2479171 h 6858000"/>
              <a:gd name="connsiteX709" fmla="*/ 0 w 7467600"/>
              <a:gd name="connsiteY709" fmla="*/ 2476398 h 6858000"/>
              <a:gd name="connsiteX710" fmla="*/ 0 w 7467600"/>
              <a:gd name="connsiteY710" fmla="*/ 2389189 h 6858000"/>
              <a:gd name="connsiteX711" fmla="*/ 103062 w 7467600"/>
              <a:gd name="connsiteY711" fmla="*/ 2389518 h 6858000"/>
              <a:gd name="connsiteX712" fmla="*/ 510734 w 7467600"/>
              <a:gd name="connsiteY712" fmla="*/ 2416201 h 6858000"/>
              <a:gd name="connsiteX713" fmla="*/ 279257 w 7467600"/>
              <a:gd name="connsiteY713" fmla="*/ 2092102 h 6858000"/>
              <a:gd name="connsiteX714" fmla="*/ 65265 w 7467600"/>
              <a:gd name="connsiteY714" fmla="*/ 2006049 h 6858000"/>
              <a:gd name="connsiteX715" fmla="*/ 0 w 7467600"/>
              <a:gd name="connsiteY715" fmla="*/ 1982532 h 6858000"/>
              <a:gd name="connsiteX716" fmla="*/ 0 w 7467600"/>
              <a:gd name="connsiteY716" fmla="*/ 1912789 h 6858000"/>
              <a:gd name="connsiteX717" fmla="*/ 97460 w 7467600"/>
              <a:gd name="connsiteY717" fmla="*/ 1953725 h 6858000"/>
              <a:gd name="connsiteX718" fmla="*/ 221272 w 7467600"/>
              <a:gd name="connsiteY718" fmla="*/ 1980766 h 6858000"/>
              <a:gd name="connsiteX719" fmla="*/ 116765 w 7467600"/>
              <a:gd name="connsiteY719" fmla="*/ 1911033 h 6858000"/>
              <a:gd name="connsiteX720" fmla="*/ 16405 w 7467600"/>
              <a:gd name="connsiteY720" fmla="*/ 1803412 h 6858000"/>
              <a:gd name="connsiteX721" fmla="*/ 0 w 7467600"/>
              <a:gd name="connsiteY721" fmla="*/ 1784777 h 6858000"/>
              <a:gd name="connsiteX722" fmla="*/ 0 w 7467600"/>
              <a:gd name="connsiteY722" fmla="*/ 1740082 h 6858000"/>
              <a:gd name="connsiteX723" fmla="*/ 39394 w 7467600"/>
              <a:gd name="connsiteY723" fmla="*/ 1784856 h 6858000"/>
              <a:gd name="connsiteX724" fmla="*/ 135813 w 7467600"/>
              <a:gd name="connsiteY724" fmla="*/ 1888838 h 6858000"/>
              <a:gd name="connsiteX725" fmla="*/ 242575 w 7467600"/>
              <a:gd name="connsiteY725" fmla="*/ 1958841 h 6858000"/>
              <a:gd name="connsiteX726" fmla="*/ 82197 w 7467600"/>
              <a:gd name="connsiteY726" fmla="*/ 1754826 h 6858000"/>
              <a:gd name="connsiteX727" fmla="*/ 0 w 7467600"/>
              <a:gd name="connsiteY727" fmla="*/ 1679650 h 6858000"/>
              <a:gd name="connsiteX728" fmla="*/ 0 w 7467600"/>
              <a:gd name="connsiteY728" fmla="*/ 1602463 h 6858000"/>
              <a:gd name="connsiteX729" fmla="*/ 84689 w 7467600"/>
              <a:gd name="connsiteY729" fmla="*/ 1677442 h 6858000"/>
              <a:gd name="connsiteX730" fmla="*/ 298437 w 7467600"/>
              <a:gd name="connsiteY730" fmla="*/ 1968019 h 6858000"/>
              <a:gd name="connsiteX731" fmla="*/ 227269 w 7467600"/>
              <a:gd name="connsiteY731" fmla="*/ 1114064 h 6858000"/>
              <a:gd name="connsiteX732" fmla="*/ 248003 w 7467600"/>
              <a:gd name="connsiteY732" fmla="*/ 1089613 h 6858000"/>
              <a:gd name="connsiteX733" fmla="*/ 427020 w 7467600"/>
              <a:gd name="connsiteY733" fmla="*/ 1619803 h 6858000"/>
              <a:gd name="connsiteX734" fmla="*/ 340345 w 7467600"/>
              <a:gd name="connsiteY734" fmla="*/ 2027739 h 6858000"/>
              <a:gd name="connsiteX735" fmla="*/ 360865 w 7467600"/>
              <a:gd name="connsiteY735" fmla="*/ 2044827 h 6858000"/>
              <a:gd name="connsiteX736" fmla="*/ 560414 w 7467600"/>
              <a:gd name="connsiteY736" fmla="*/ 2421457 h 6858000"/>
              <a:gd name="connsiteX737" fmla="*/ 1359703 w 7467600"/>
              <a:gd name="connsiteY737" fmla="*/ 2578554 h 6858000"/>
              <a:gd name="connsiteX738" fmla="*/ 1359422 w 7467600"/>
              <a:gd name="connsiteY738" fmla="*/ 2577994 h 6858000"/>
              <a:gd name="connsiteX739" fmla="*/ 828701 w 7467600"/>
              <a:gd name="connsiteY739" fmla="*/ 1839520 h 6858000"/>
              <a:gd name="connsiteX740" fmla="*/ 494427 w 7467600"/>
              <a:gd name="connsiteY740" fmla="*/ 1092333 h 6858000"/>
              <a:gd name="connsiteX741" fmla="*/ 506322 w 7467600"/>
              <a:gd name="connsiteY741" fmla="*/ 1020997 h 6858000"/>
              <a:gd name="connsiteX742" fmla="*/ 4570198 w 7467600"/>
              <a:gd name="connsiteY742" fmla="*/ 978081 h 6858000"/>
              <a:gd name="connsiteX743" fmla="*/ 4523691 w 7467600"/>
              <a:gd name="connsiteY743" fmla="*/ 1127776 h 6858000"/>
              <a:gd name="connsiteX744" fmla="*/ 4509875 w 7467600"/>
              <a:gd name="connsiteY744" fmla="*/ 1167552 h 6858000"/>
              <a:gd name="connsiteX745" fmla="*/ 4478168 w 7467600"/>
              <a:gd name="connsiteY745" fmla="*/ 1260735 h 6858000"/>
              <a:gd name="connsiteX746" fmla="*/ 4409309 w 7467600"/>
              <a:gd name="connsiteY746" fmla="*/ 1666996 h 6858000"/>
              <a:gd name="connsiteX747" fmla="*/ 4370031 w 7467600"/>
              <a:gd name="connsiteY747" fmla="*/ 1955666 h 6858000"/>
              <a:gd name="connsiteX748" fmla="*/ 4570198 w 7467600"/>
              <a:gd name="connsiteY748" fmla="*/ 978081 h 6858000"/>
              <a:gd name="connsiteX749" fmla="*/ 4557898 w 7467600"/>
              <a:gd name="connsiteY749" fmla="*/ 900011 h 6858000"/>
              <a:gd name="connsiteX750" fmla="*/ 4344840 w 7467600"/>
              <a:gd name="connsiteY750" fmla="*/ 1922038 h 6858000"/>
              <a:gd name="connsiteX751" fmla="*/ 4378710 w 7467600"/>
              <a:gd name="connsiteY751" fmla="*/ 1665516 h 6858000"/>
              <a:gd name="connsiteX752" fmla="*/ 4448798 w 7467600"/>
              <a:gd name="connsiteY752" fmla="*/ 1253024 h 6858000"/>
              <a:gd name="connsiteX753" fmla="*/ 4480315 w 7467600"/>
              <a:gd name="connsiteY753" fmla="*/ 1158454 h 6858000"/>
              <a:gd name="connsiteX754" fmla="*/ 4494133 w 7467600"/>
              <a:gd name="connsiteY754" fmla="*/ 1118676 h 6858000"/>
              <a:gd name="connsiteX755" fmla="*/ 4557898 w 7467600"/>
              <a:gd name="connsiteY755" fmla="*/ 900011 h 6858000"/>
              <a:gd name="connsiteX756" fmla="*/ 5870151 w 7467600"/>
              <a:gd name="connsiteY756" fmla="*/ 898890 h 6858000"/>
              <a:gd name="connsiteX757" fmla="*/ 5861335 w 7467600"/>
              <a:gd name="connsiteY757" fmla="*/ 899177 h 6858000"/>
              <a:gd name="connsiteX758" fmla="*/ 5843702 w 7467600"/>
              <a:gd name="connsiteY758" fmla="*/ 899748 h 6858000"/>
              <a:gd name="connsiteX759" fmla="*/ 5651107 w 7467600"/>
              <a:gd name="connsiteY759" fmla="*/ 920306 h 6858000"/>
              <a:gd name="connsiteX760" fmla="*/ 5459407 w 7467600"/>
              <a:gd name="connsiteY760" fmla="*/ 940975 h 6858000"/>
              <a:gd name="connsiteX761" fmla="*/ 5374846 w 7467600"/>
              <a:gd name="connsiteY761" fmla="*/ 941988 h 6858000"/>
              <a:gd name="connsiteX762" fmla="*/ 5256105 w 7467600"/>
              <a:gd name="connsiteY762" fmla="*/ 945632 h 6858000"/>
              <a:gd name="connsiteX763" fmla="*/ 5107071 w 7467600"/>
              <a:gd name="connsiteY763" fmla="*/ 969720 h 6858000"/>
              <a:gd name="connsiteX764" fmla="*/ 4998681 w 7467600"/>
              <a:gd name="connsiteY764" fmla="*/ 988771 h 6858000"/>
              <a:gd name="connsiteX765" fmla="*/ 5870151 w 7467600"/>
              <a:gd name="connsiteY765" fmla="*/ 898890 h 6858000"/>
              <a:gd name="connsiteX766" fmla="*/ 5504425 w 7467600"/>
              <a:gd name="connsiteY766" fmla="*/ 848067 h 6858000"/>
              <a:gd name="connsiteX767" fmla="*/ 4968849 w 7467600"/>
              <a:gd name="connsiteY767" fmla="*/ 962318 h 6858000"/>
              <a:gd name="connsiteX768" fmla="*/ 5104039 w 7467600"/>
              <a:gd name="connsiteY768" fmla="*/ 940634 h 6858000"/>
              <a:gd name="connsiteX769" fmla="*/ 5256311 w 7467600"/>
              <a:gd name="connsiteY769" fmla="*/ 916490 h 6858000"/>
              <a:gd name="connsiteX770" fmla="*/ 5377381 w 7467600"/>
              <a:gd name="connsiteY770" fmla="*/ 912671 h 6858000"/>
              <a:gd name="connsiteX771" fmla="*/ 5460148 w 7467600"/>
              <a:gd name="connsiteY771" fmla="*/ 911442 h 6858000"/>
              <a:gd name="connsiteX772" fmla="*/ 5648971 w 7467600"/>
              <a:gd name="connsiteY772" fmla="*/ 891331 h 6858000"/>
              <a:gd name="connsiteX773" fmla="*/ 5844807 w 7467600"/>
              <a:gd name="connsiteY773" fmla="*/ 870718 h 6858000"/>
              <a:gd name="connsiteX774" fmla="*/ 5862975 w 7467600"/>
              <a:gd name="connsiteY774" fmla="*/ 869756 h 6858000"/>
              <a:gd name="connsiteX775" fmla="*/ 5920887 w 7467600"/>
              <a:gd name="connsiteY775" fmla="*/ 865929 h 6858000"/>
              <a:gd name="connsiteX776" fmla="*/ 5504425 w 7467600"/>
              <a:gd name="connsiteY776" fmla="*/ 848067 h 6858000"/>
              <a:gd name="connsiteX777" fmla="*/ 3607114 w 7467600"/>
              <a:gd name="connsiteY777" fmla="*/ 467441 h 6858000"/>
              <a:gd name="connsiteX778" fmla="*/ 3296242 w 7467600"/>
              <a:gd name="connsiteY778" fmla="*/ 807991 h 6858000"/>
              <a:gd name="connsiteX779" fmla="*/ 3174674 w 7467600"/>
              <a:gd name="connsiteY779" fmla="*/ 919759 h 6858000"/>
              <a:gd name="connsiteX780" fmla="*/ 3042978 w 7467600"/>
              <a:gd name="connsiteY780" fmla="*/ 1054894 h 6858000"/>
              <a:gd name="connsiteX781" fmla="*/ 2968914 w 7467600"/>
              <a:gd name="connsiteY781" fmla="*/ 1133756 h 6858000"/>
              <a:gd name="connsiteX782" fmla="*/ 3103823 w 7467600"/>
              <a:gd name="connsiteY782" fmla="*/ 1026814 h 6858000"/>
              <a:gd name="connsiteX783" fmla="*/ 3607114 w 7467600"/>
              <a:gd name="connsiteY783" fmla="*/ 467441 h 6858000"/>
              <a:gd name="connsiteX784" fmla="*/ 3744487 w 7467600"/>
              <a:gd name="connsiteY784" fmla="*/ 383136 h 6858000"/>
              <a:gd name="connsiteX785" fmla="*/ 3970213 w 7467600"/>
              <a:gd name="connsiteY785" fmla="*/ 995559 h 6858000"/>
              <a:gd name="connsiteX786" fmla="*/ 3744487 w 7467600"/>
              <a:gd name="connsiteY786" fmla="*/ 383136 h 6858000"/>
              <a:gd name="connsiteX787" fmla="*/ 3624562 w 7467600"/>
              <a:gd name="connsiteY787" fmla="*/ 367041 h 6858000"/>
              <a:gd name="connsiteX788" fmla="*/ 3489712 w 7467600"/>
              <a:gd name="connsiteY788" fmla="*/ 485386 h 6858000"/>
              <a:gd name="connsiteX789" fmla="*/ 3182994 w 7467600"/>
              <a:gd name="connsiteY789" fmla="*/ 828265 h 6858000"/>
              <a:gd name="connsiteX790" fmla="*/ 2892114 w 7467600"/>
              <a:gd name="connsiteY790" fmla="*/ 1172635 h 6858000"/>
              <a:gd name="connsiteX791" fmla="*/ 3021459 w 7467600"/>
              <a:gd name="connsiteY791" fmla="*/ 1035385 h 6858000"/>
              <a:gd name="connsiteX792" fmla="*/ 3153873 w 7467600"/>
              <a:gd name="connsiteY792" fmla="*/ 898971 h 6858000"/>
              <a:gd name="connsiteX793" fmla="*/ 3276511 w 7467600"/>
              <a:gd name="connsiteY793" fmla="*/ 786423 h 6858000"/>
              <a:gd name="connsiteX794" fmla="*/ 3584154 w 7467600"/>
              <a:gd name="connsiteY794" fmla="*/ 448218 h 6858000"/>
              <a:gd name="connsiteX795" fmla="*/ 3624562 w 7467600"/>
              <a:gd name="connsiteY795" fmla="*/ 367041 h 6858000"/>
              <a:gd name="connsiteX796" fmla="*/ 3766672 w 7467600"/>
              <a:gd name="connsiteY796" fmla="*/ 359429 h 6858000"/>
              <a:gd name="connsiteX797" fmla="*/ 3996338 w 7467600"/>
              <a:gd name="connsiteY797" fmla="*/ 968237 h 6858000"/>
              <a:gd name="connsiteX798" fmla="*/ 3766672 w 7467600"/>
              <a:gd name="connsiteY798" fmla="*/ 359429 h 6858000"/>
              <a:gd name="connsiteX799" fmla="*/ 5805386 w 7467600"/>
              <a:gd name="connsiteY799" fmla="*/ 239240 h 6858000"/>
              <a:gd name="connsiteX800" fmla="*/ 5736947 w 7467600"/>
              <a:gd name="connsiteY800" fmla="*/ 261367 h 6858000"/>
              <a:gd name="connsiteX801" fmla="*/ 5427012 w 7467600"/>
              <a:gd name="connsiteY801" fmla="*/ 311272 h 6858000"/>
              <a:gd name="connsiteX802" fmla="*/ 5147818 w 7467600"/>
              <a:gd name="connsiteY802" fmla="*/ 322112 h 6858000"/>
              <a:gd name="connsiteX803" fmla="*/ 5060854 w 7467600"/>
              <a:gd name="connsiteY803" fmla="*/ 311882 h 6858000"/>
              <a:gd name="connsiteX804" fmla="*/ 4945989 w 7467600"/>
              <a:gd name="connsiteY804" fmla="*/ 300516 h 6858000"/>
              <a:gd name="connsiteX805" fmla="*/ 5410479 w 7467600"/>
              <a:gd name="connsiteY805" fmla="*/ 348434 h 6858000"/>
              <a:gd name="connsiteX806" fmla="*/ 5805386 w 7467600"/>
              <a:gd name="connsiteY806" fmla="*/ 239240 h 6858000"/>
              <a:gd name="connsiteX807" fmla="*/ 5905192 w 7467600"/>
              <a:gd name="connsiteY807" fmla="*/ 163079 h 6858000"/>
              <a:gd name="connsiteX808" fmla="*/ 5865655 w 7467600"/>
              <a:gd name="connsiteY808" fmla="*/ 171901 h 6858000"/>
              <a:gd name="connsiteX809" fmla="*/ 5259740 w 7467600"/>
              <a:gd name="connsiteY809" fmla="*/ 257013 h 6858000"/>
              <a:gd name="connsiteX810" fmla="*/ 5208466 w 7467600"/>
              <a:gd name="connsiteY810" fmla="*/ 257550 h 6858000"/>
              <a:gd name="connsiteX811" fmla="*/ 4980204 w 7467600"/>
              <a:gd name="connsiteY811" fmla="*/ 271903 h 6858000"/>
              <a:gd name="connsiteX812" fmla="*/ 5068068 w 7467600"/>
              <a:gd name="connsiteY812" fmla="*/ 282244 h 6858000"/>
              <a:gd name="connsiteX813" fmla="*/ 5153231 w 7467600"/>
              <a:gd name="connsiteY813" fmla="*/ 292240 h 6858000"/>
              <a:gd name="connsiteX814" fmla="*/ 5426491 w 7467600"/>
              <a:gd name="connsiteY814" fmla="*/ 281128 h 6858000"/>
              <a:gd name="connsiteX815" fmla="*/ 5731212 w 7467600"/>
              <a:gd name="connsiteY815" fmla="*/ 231951 h 6858000"/>
              <a:gd name="connsiteX816" fmla="*/ 5905192 w 7467600"/>
              <a:gd name="connsiteY816" fmla="*/ 163079 h 6858000"/>
              <a:gd name="connsiteX817" fmla="*/ 5944437 w 7467600"/>
              <a:gd name="connsiteY817" fmla="*/ 113829 h 6858000"/>
              <a:gd name="connsiteX818" fmla="*/ 5825032 w 7467600"/>
              <a:gd name="connsiteY818" fmla="*/ 146405 h 6858000"/>
              <a:gd name="connsiteX819" fmla="*/ 4955599 w 7467600"/>
              <a:gd name="connsiteY819" fmla="*/ 247008 h 6858000"/>
              <a:gd name="connsiteX820" fmla="*/ 5210104 w 7467600"/>
              <a:gd name="connsiteY820" fmla="*/ 228123 h 6858000"/>
              <a:gd name="connsiteX821" fmla="*/ 5261015 w 7467600"/>
              <a:gd name="connsiteY821" fmla="*/ 227087 h 6858000"/>
              <a:gd name="connsiteX822" fmla="*/ 5861181 w 7467600"/>
              <a:gd name="connsiteY822" fmla="*/ 143093 h 6858000"/>
              <a:gd name="connsiteX823" fmla="*/ 5961252 w 7467600"/>
              <a:gd name="connsiteY823" fmla="*/ 114820 h 6858000"/>
              <a:gd name="connsiteX824" fmla="*/ 5944437 w 7467600"/>
              <a:gd name="connsiteY824" fmla="*/ 113829 h 6858000"/>
              <a:gd name="connsiteX825" fmla="*/ 3882765 w 7467600"/>
              <a:gd name="connsiteY825" fmla="*/ 0 h 6858000"/>
              <a:gd name="connsiteX826" fmla="*/ 3995099 w 7467600"/>
              <a:gd name="connsiteY826" fmla="*/ 0 h 6858000"/>
              <a:gd name="connsiteX827" fmla="*/ 4163818 w 7467600"/>
              <a:gd name="connsiteY827" fmla="*/ 234104 h 6858000"/>
              <a:gd name="connsiteX828" fmla="*/ 4172099 w 7467600"/>
              <a:gd name="connsiteY828" fmla="*/ 234207 h 6858000"/>
              <a:gd name="connsiteX829" fmla="*/ 4784282 w 7467600"/>
              <a:gd name="connsiteY829" fmla="*/ 276561 h 6858000"/>
              <a:gd name="connsiteX830" fmla="*/ 4801687 w 7467600"/>
              <a:gd name="connsiteY830" fmla="*/ 267764 h 6858000"/>
              <a:gd name="connsiteX831" fmla="*/ 6082788 w 7467600"/>
              <a:gd name="connsiteY831" fmla="*/ 64119 h 6858000"/>
              <a:gd name="connsiteX832" fmla="*/ 6099442 w 7467600"/>
              <a:gd name="connsiteY832" fmla="*/ 82568 h 6858000"/>
              <a:gd name="connsiteX833" fmla="*/ 4804137 w 7467600"/>
              <a:gd name="connsiteY833" fmla="*/ 320931 h 6858000"/>
              <a:gd name="connsiteX834" fmla="*/ 4227047 w 7467600"/>
              <a:gd name="connsiteY834" fmla="*/ 313415 h 6858000"/>
              <a:gd name="connsiteX835" fmla="*/ 4346041 w 7467600"/>
              <a:gd name="connsiteY835" fmla="*/ 456086 h 6858000"/>
              <a:gd name="connsiteX836" fmla="*/ 4870967 w 7467600"/>
              <a:gd name="connsiteY836" fmla="*/ 963061 h 6858000"/>
              <a:gd name="connsiteX837" fmla="*/ 4889647 w 7467600"/>
              <a:gd name="connsiteY837" fmla="*/ 957147 h 6858000"/>
              <a:gd name="connsiteX838" fmla="*/ 5422504 w 7467600"/>
              <a:gd name="connsiteY838" fmla="*/ 805191 h 6858000"/>
              <a:gd name="connsiteX839" fmla="*/ 6087656 w 7467600"/>
              <a:gd name="connsiteY839" fmla="*/ 826703 h 6858000"/>
              <a:gd name="connsiteX840" fmla="*/ 6058717 w 7467600"/>
              <a:gd name="connsiteY840" fmla="*/ 865992 h 6858000"/>
              <a:gd name="connsiteX841" fmla="*/ 4974153 w 7467600"/>
              <a:gd name="connsiteY841" fmla="*/ 1045456 h 6858000"/>
              <a:gd name="connsiteX842" fmla="*/ 5627835 w 7467600"/>
              <a:gd name="connsiteY842" fmla="*/ 1472077 h 6858000"/>
              <a:gd name="connsiteX843" fmla="*/ 5629817 w 7467600"/>
              <a:gd name="connsiteY843" fmla="*/ 1471412 h 6858000"/>
              <a:gd name="connsiteX844" fmla="*/ 5634124 w 7467600"/>
              <a:gd name="connsiteY844" fmla="*/ 1470572 h 6858000"/>
              <a:gd name="connsiteX845" fmla="*/ 5755832 w 7467600"/>
              <a:gd name="connsiteY845" fmla="*/ 1383886 h 6858000"/>
              <a:gd name="connsiteX846" fmla="*/ 6014186 w 7467600"/>
              <a:gd name="connsiteY846" fmla="*/ 1279799 h 6858000"/>
              <a:gd name="connsiteX847" fmla="*/ 6901619 w 7467600"/>
              <a:gd name="connsiteY847" fmla="*/ 1047874 h 6858000"/>
              <a:gd name="connsiteX848" fmla="*/ 6931566 w 7467600"/>
              <a:gd name="connsiteY848" fmla="*/ 1062034 h 6858000"/>
              <a:gd name="connsiteX849" fmla="*/ 5790982 w 7467600"/>
              <a:gd name="connsiteY849" fmla="*/ 1561380 h 6858000"/>
              <a:gd name="connsiteX850" fmla="*/ 6188971 w 7467600"/>
              <a:gd name="connsiteY850" fmla="*/ 1755168 h 6858000"/>
              <a:gd name="connsiteX851" fmla="*/ 6202446 w 7467600"/>
              <a:gd name="connsiteY851" fmla="*/ 1752268 h 6858000"/>
              <a:gd name="connsiteX852" fmla="*/ 7179560 w 7467600"/>
              <a:gd name="connsiteY852" fmla="*/ 1467551 h 6858000"/>
              <a:gd name="connsiteX853" fmla="*/ 7158730 w 7467600"/>
              <a:gd name="connsiteY853" fmla="*/ 1507835 h 6858000"/>
              <a:gd name="connsiteX854" fmla="*/ 6326959 w 7467600"/>
              <a:gd name="connsiteY854" fmla="*/ 1817686 h 6858000"/>
              <a:gd name="connsiteX855" fmla="*/ 6537433 w 7467600"/>
              <a:gd name="connsiteY855" fmla="*/ 1907790 h 6858000"/>
              <a:gd name="connsiteX856" fmla="*/ 6550221 w 7467600"/>
              <a:gd name="connsiteY856" fmla="*/ 1910729 h 6858000"/>
              <a:gd name="connsiteX857" fmla="*/ 6964438 w 7467600"/>
              <a:gd name="connsiteY857" fmla="*/ 2209505 h 6858000"/>
              <a:gd name="connsiteX858" fmla="*/ 7367862 w 7467600"/>
              <a:gd name="connsiteY858" fmla="*/ 2806833 h 6858000"/>
              <a:gd name="connsiteX859" fmla="*/ 7364329 w 7467600"/>
              <a:gd name="connsiteY859" fmla="*/ 2826907 h 6858000"/>
              <a:gd name="connsiteX860" fmla="*/ 7290545 w 7467600"/>
              <a:gd name="connsiteY860" fmla="*/ 2850663 h 6858000"/>
              <a:gd name="connsiteX861" fmla="*/ 6472036 w 7467600"/>
              <a:gd name="connsiteY861" fmla="*/ 1959003 h 6858000"/>
              <a:gd name="connsiteX862" fmla="*/ 5792897 w 7467600"/>
              <a:gd name="connsiteY862" fmla="*/ 1647747 h 6858000"/>
              <a:gd name="connsiteX863" fmla="*/ 5842751 w 7467600"/>
              <a:gd name="connsiteY863" fmla="*/ 1816112 h 6858000"/>
              <a:gd name="connsiteX864" fmla="*/ 5847424 w 7467600"/>
              <a:gd name="connsiteY864" fmla="*/ 1815776 h 6858000"/>
              <a:gd name="connsiteX865" fmla="*/ 6399821 w 7467600"/>
              <a:gd name="connsiteY865" fmla="*/ 2344799 h 6858000"/>
              <a:gd name="connsiteX866" fmla="*/ 6323232 w 7467600"/>
              <a:gd name="connsiteY866" fmla="*/ 2389634 h 6858000"/>
              <a:gd name="connsiteX867" fmla="*/ 5942958 w 7467600"/>
              <a:gd name="connsiteY867" fmla="*/ 2077708 h 6858000"/>
              <a:gd name="connsiteX868" fmla="*/ 5921559 w 7467600"/>
              <a:gd name="connsiteY868" fmla="*/ 2378596 h 6858000"/>
              <a:gd name="connsiteX869" fmla="*/ 5817651 w 7467600"/>
              <a:gd name="connsiteY869" fmla="*/ 3023919 h 6858000"/>
              <a:gd name="connsiteX870" fmla="*/ 5729634 w 7467600"/>
              <a:gd name="connsiteY870" fmla="*/ 3051849 h 6858000"/>
              <a:gd name="connsiteX871" fmla="*/ 5611018 w 7467600"/>
              <a:gd name="connsiteY871" fmla="*/ 2316769 h 6858000"/>
              <a:gd name="connsiteX872" fmla="*/ 5687608 w 7467600"/>
              <a:gd name="connsiteY872" fmla="*/ 2039972 h 6858000"/>
              <a:gd name="connsiteX873" fmla="*/ 5657554 w 7467600"/>
              <a:gd name="connsiteY873" fmla="*/ 1576445 h 6858000"/>
              <a:gd name="connsiteX874" fmla="*/ 5150475 w 7467600"/>
              <a:gd name="connsiteY874" fmla="*/ 1274012 h 6858000"/>
              <a:gd name="connsiteX875" fmla="*/ 5349142 w 7467600"/>
              <a:gd name="connsiteY875" fmla="*/ 2204405 h 6858000"/>
              <a:gd name="connsiteX876" fmla="*/ 5262214 w 7467600"/>
              <a:gd name="connsiteY876" fmla="*/ 2233836 h 6858000"/>
              <a:gd name="connsiteX877" fmla="*/ 4981539 w 7467600"/>
              <a:gd name="connsiteY877" fmla="*/ 1542201 h 6858000"/>
              <a:gd name="connsiteX878" fmla="*/ 4958461 w 7467600"/>
              <a:gd name="connsiteY878" fmla="*/ 1136957 h 6858000"/>
              <a:gd name="connsiteX879" fmla="*/ 4655015 w 7467600"/>
              <a:gd name="connsiteY879" fmla="*/ 891426 h 6858000"/>
              <a:gd name="connsiteX880" fmla="*/ 4348002 w 7467600"/>
              <a:gd name="connsiteY880" fmla="*/ 2205895 h 6858000"/>
              <a:gd name="connsiteX881" fmla="*/ 4262250 w 7467600"/>
              <a:gd name="connsiteY881" fmla="*/ 2219972 h 6858000"/>
              <a:gd name="connsiteX882" fmla="*/ 4550611 w 7467600"/>
              <a:gd name="connsiteY882" fmla="*/ 817540 h 6858000"/>
              <a:gd name="connsiteX883" fmla="*/ 4564418 w 7467600"/>
              <a:gd name="connsiteY883" fmla="*/ 808293 h 6858000"/>
              <a:gd name="connsiteX884" fmla="*/ 4266388 w 7467600"/>
              <a:gd name="connsiteY884" fmla="*/ 500083 h 6858000"/>
              <a:gd name="connsiteX885" fmla="*/ 4032842 w 7467600"/>
              <a:gd name="connsiteY885" fmla="*/ 211809 h 6858000"/>
              <a:gd name="connsiteX886" fmla="*/ 3882765 w 7467600"/>
              <a:gd name="connsiteY886" fmla="*/ 0 h 6858000"/>
              <a:gd name="connsiteX887" fmla="*/ 3721337 w 7467600"/>
              <a:gd name="connsiteY887" fmla="*/ 0 h 6858000"/>
              <a:gd name="connsiteX888" fmla="*/ 3797544 w 7467600"/>
              <a:gd name="connsiteY888" fmla="*/ 0 h 6858000"/>
              <a:gd name="connsiteX889" fmla="*/ 3775734 w 7467600"/>
              <a:gd name="connsiteY889" fmla="*/ 95131 h 6858000"/>
              <a:gd name="connsiteX890" fmla="*/ 3724807 w 7467600"/>
              <a:gd name="connsiteY890" fmla="*/ 272257 h 6858000"/>
              <a:gd name="connsiteX891" fmla="*/ 3726844 w 7467600"/>
              <a:gd name="connsiteY891" fmla="*/ 282988 h 6858000"/>
              <a:gd name="connsiteX892" fmla="*/ 3742664 w 7467600"/>
              <a:gd name="connsiteY892" fmla="*/ 279918 h 6858000"/>
              <a:gd name="connsiteX893" fmla="*/ 4103910 w 7467600"/>
              <a:gd name="connsiteY893" fmla="*/ 1161917 h 6858000"/>
              <a:gd name="connsiteX894" fmla="*/ 4020269 w 7467600"/>
              <a:gd name="connsiteY894" fmla="*/ 1200406 h 6858000"/>
              <a:gd name="connsiteX895" fmla="*/ 3674882 w 7467600"/>
              <a:gd name="connsiteY895" fmla="*/ 488524 h 6858000"/>
              <a:gd name="connsiteX896" fmla="*/ 3132682 w 7467600"/>
              <a:gd name="connsiteY896" fmla="*/ 1072284 h 6858000"/>
              <a:gd name="connsiteX897" fmla="*/ 2716346 w 7467600"/>
              <a:gd name="connsiteY897" fmla="*/ 1276376 h 6858000"/>
              <a:gd name="connsiteX898" fmla="*/ 2716772 w 7467600"/>
              <a:gd name="connsiteY898" fmla="*/ 1255462 h 6858000"/>
              <a:gd name="connsiteX899" fmla="*/ 3471096 w 7467600"/>
              <a:gd name="connsiteY899" fmla="*/ 437072 h 6858000"/>
              <a:gd name="connsiteX900" fmla="*/ 3639057 w 7467600"/>
              <a:gd name="connsiteY900" fmla="*/ 286334 h 6858000"/>
              <a:gd name="connsiteX901" fmla="*/ 3640309 w 7467600"/>
              <a:gd name="connsiteY901" fmla="*/ 284664 h 6858000"/>
              <a:gd name="connsiteX902" fmla="*/ 3646022 w 7467600"/>
              <a:gd name="connsiteY902" fmla="*/ 276711 h 6858000"/>
              <a:gd name="connsiteX903" fmla="*/ 3707943 w 7467600"/>
              <a:gd name="connsiteY903" fmla="*/ 65958 h 6858000"/>
              <a:gd name="connsiteX904" fmla="*/ 3721337 w 7467600"/>
              <a:gd name="connsiteY904" fmla="*/ 0 h 6858000"/>
              <a:gd name="connsiteX905" fmla="*/ 2867960 w 7467600"/>
              <a:gd name="connsiteY905" fmla="*/ 0 h 6858000"/>
              <a:gd name="connsiteX906" fmla="*/ 2926351 w 7467600"/>
              <a:gd name="connsiteY906" fmla="*/ 0 h 6858000"/>
              <a:gd name="connsiteX907" fmla="*/ 2902823 w 7467600"/>
              <a:gd name="connsiteY907" fmla="*/ 262929 h 6858000"/>
              <a:gd name="connsiteX908" fmla="*/ 2940663 w 7467600"/>
              <a:gd name="connsiteY908" fmla="*/ 140884 h 6858000"/>
              <a:gd name="connsiteX909" fmla="*/ 2947039 w 7467600"/>
              <a:gd name="connsiteY909" fmla="*/ 122524 h 6858000"/>
              <a:gd name="connsiteX910" fmla="*/ 2984316 w 7467600"/>
              <a:gd name="connsiteY910" fmla="*/ 0 h 6858000"/>
              <a:gd name="connsiteX911" fmla="*/ 3016114 w 7467600"/>
              <a:gd name="connsiteY911" fmla="*/ 0 h 6858000"/>
              <a:gd name="connsiteX912" fmla="*/ 2979949 w 7467600"/>
              <a:gd name="connsiteY912" fmla="*/ 119274 h 6858000"/>
              <a:gd name="connsiteX913" fmla="*/ 3023879 w 7467600"/>
              <a:gd name="connsiteY913" fmla="*/ 0 h 6858000"/>
              <a:gd name="connsiteX914" fmla="*/ 3105400 w 7467600"/>
              <a:gd name="connsiteY914" fmla="*/ 0 h 6858000"/>
              <a:gd name="connsiteX915" fmla="*/ 3094669 w 7467600"/>
              <a:gd name="connsiteY915" fmla="*/ 30308 h 6858000"/>
              <a:gd name="connsiteX916" fmla="*/ 2901945 w 7467600"/>
              <a:gd name="connsiteY916" fmla="*/ 466538 h 6858000"/>
              <a:gd name="connsiteX917" fmla="*/ 2815209 w 7467600"/>
              <a:gd name="connsiteY917" fmla="*/ 497361 h 6858000"/>
              <a:gd name="connsiteX918" fmla="*/ 2844845 w 7467600"/>
              <a:gd name="connsiteY918" fmla="*/ 127638 h 6858000"/>
              <a:gd name="connsiteX919" fmla="*/ 2867960 w 7467600"/>
              <a:gd name="connsiteY919" fmla="*/ 0 h 6858000"/>
              <a:gd name="connsiteX920" fmla="*/ 1057230 w 7467600"/>
              <a:gd name="connsiteY920" fmla="*/ 0 h 6858000"/>
              <a:gd name="connsiteX921" fmla="*/ 1111003 w 7467600"/>
              <a:gd name="connsiteY921" fmla="*/ 0 h 6858000"/>
              <a:gd name="connsiteX922" fmla="*/ 1125553 w 7467600"/>
              <a:gd name="connsiteY922" fmla="*/ 52588 h 6858000"/>
              <a:gd name="connsiteX923" fmla="*/ 1304276 w 7467600"/>
              <a:gd name="connsiteY923" fmla="*/ 476275 h 6858000"/>
              <a:gd name="connsiteX924" fmla="*/ 1492066 w 7467600"/>
              <a:gd name="connsiteY924" fmla="*/ 886333 h 6858000"/>
              <a:gd name="connsiteX925" fmla="*/ 1423698 w 7467600"/>
              <a:gd name="connsiteY925" fmla="*/ 710817 h 6858000"/>
              <a:gd name="connsiteX926" fmla="*/ 1357609 w 7467600"/>
              <a:gd name="connsiteY926" fmla="*/ 532892 h 6858000"/>
              <a:gd name="connsiteX927" fmla="*/ 1309550 w 7467600"/>
              <a:gd name="connsiteY927" fmla="*/ 374031 h 6858000"/>
              <a:gd name="connsiteX928" fmla="*/ 1193673 w 7467600"/>
              <a:gd name="connsiteY928" fmla="*/ 49533 h 6858000"/>
              <a:gd name="connsiteX929" fmla="*/ 1164391 w 7467600"/>
              <a:gd name="connsiteY929" fmla="*/ 0 h 6858000"/>
              <a:gd name="connsiteX930" fmla="*/ 1200666 w 7467600"/>
              <a:gd name="connsiteY930" fmla="*/ 0 h 6858000"/>
              <a:gd name="connsiteX931" fmla="*/ 1223408 w 7467600"/>
              <a:gd name="connsiteY931" fmla="*/ 38996 h 6858000"/>
              <a:gd name="connsiteX932" fmla="*/ 1339635 w 7467600"/>
              <a:gd name="connsiteY932" fmla="*/ 365517 h 6858000"/>
              <a:gd name="connsiteX933" fmla="*/ 1387469 w 7467600"/>
              <a:gd name="connsiteY933" fmla="*/ 523079 h 6858000"/>
              <a:gd name="connsiteX934" fmla="*/ 1452685 w 7467600"/>
              <a:gd name="connsiteY934" fmla="*/ 699806 h 6858000"/>
              <a:gd name="connsiteX935" fmla="*/ 1492092 w 7467600"/>
              <a:gd name="connsiteY935" fmla="*/ 800424 h 6858000"/>
              <a:gd name="connsiteX936" fmla="*/ 1455302 w 7467600"/>
              <a:gd name="connsiteY936" fmla="*/ 632913 h 6858000"/>
              <a:gd name="connsiteX937" fmla="*/ 1222336 w 7467600"/>
              <a:gd name="connsiteY937" fmla="*/ 9480 h 6858000"/>
              <a:gd name="connsiteX938" fmla="*/ 1214634 w 7467600"/>
              <a:gd name="connsiteY938" fmla="*/ 0 h 6858000"/>
              <a:gd name="connsiteX939" fmla="*/ 1289827 w 7467600"/>
              <a:gd name="connsiteY939" fmla="*/ 0 h 6858000"/>
              <a:gd name="connsiteX940" fmla="*/ 1321076 w 7467600"/>
              <a:gd name="connsiteY940" fmla="*/ 59722 h 6858000"/>
              <a:gd name="connsiteX941" fmla="*/ 1512579 w 7467600"/>
              <a:gd name="connsiteY941" fmla="*/ 626441 h 6858000"/>
              <a:gd name="connsiteX942" fmla="*/ 1506076 w 7467600"/>
              <a:gd name="connsiteY942" fmla="*/ 1089289 h 6858000"/>
              <a:gd name="connsiteX943" fmla="*/ 1486346 w 7467600"/>
              <a:gd name="connsiteY943" fmla="*/ 1079919 h 6858000"/>
              <a:gd name="connsiteX944" fmla="*/ 1070511 w 7467600"/>
              <a:gd name="connsiteY944" fmla="*/ 48609 h 6858000"/>
              <a:gd name="connsiteX945" fmla="*/ 1057230 w 7467600"/>
              <a:gd name="connsiteY945" fmla="*/ 0 h 6858000"/>
              <a:gd name="connsiteX946" fmla="*/ 43151 w 7467600"/>
              <a:gd name="connsiteY946" fmla="*/ 0 h 6858000"/>
              <a:gd name="connsiteX947" fmla="*/ 95283 w 7467600"/>
              <a:gd name="connsiteY947" fmla="*/ 0 h 6858000"/>
              <a:gd name="connsiteX948" fmla="*/ 300708 w 7467600"/>
              <a:gd name="connsiteY948" fmla="*/ 154571 h 6858000"/>
              <a:gd name="connsiteX949" fmla="*/ 530414 w 7467600"/>
              <a:gd name="connsiteY949" fmla="*/ 354673 h 6858000"/>
              <a:gd name="connsiteX950" fmla="*/ 333785 w 7467600"/>
              <a:gd name="connsiteY950" fmla="*/ 161564 h 6858000"/>
              <a:gd name="connsiteX951" fmla="*/ 147005 w 7467600"/>
              <a:gd name="connsiteY951" fmla="*/ 0 h 6858000"/>
              <a:gd name="connsiteX952" fmla="*/ 272509 w 7467600"/>
              <a:gd name="connsiteY952" fmla="*/ 0 h 6858000"/>
              <a:gd name="connsiteX953" fmla="*/ 326276 w 7467600"/>
              <a:gd name="connsiteY953" fmla="*/ 45847 h 6858000"/>
              <a:gd name="connsiteX954" fmla="*/ 823759 w 7467600"/>
              <a:gd name="connsiteY954" fmla="*/ 574145 h 6858000"/>
              <a:gd name="connsiteX955" fmla="*/ 811254 w 7467600"/>
              <a:gd name="connsiteY955" fmla="*/ 665546 h 6858000"/>
              <a:gd name="connsiteX956" fmla="*/ 154042 w 7467600"/>
              <a:gd name="connsiteY956" fmla="*/ 261522 h 6858000"/>
              <a:gd name="connsiteX957" fmla="*/ 13550 w 7467600"/>
              <a:gd name="connsiteY957" fmla="*/ 158423 h 6858000"/>
              <a:gd name="connsiteX958" fmla="*/ 0 w 7467600"/>
              <a:gd name="connsiteY958" fmla="*/ 146618 h 6858000"/>
              <a:gd name="connsiteX959" fmla="*/ 0 w 7467600"/>
              <a:gd name="connsiteY959" fmla="*/ 59161 h 6858000"/>
              <a:gd name="connsiteX960" fmla="*/ 45427 w 7467600"/>
              <a:gd name="connsiteY960" fmla="*/ 101078 h 6858000"/>
              <a:gd name="connsiteX961" fmla="*/ 630103 w 7467600"/>
              <a:gd name="connsiteY961" fmla="*/ 485885 h 6858000"/>
              <a:gd name="connsiteX962" fmla="*/ 532040 w 7467600"/>
              <a:gd name="connsiteY962" fmla="*/ 399359 h 6858000"/>
              <a:gd name="connsiteX963" fmla="*/ 517618 w 7467600"/>
              <a:gd name="connsiteY963" fmla="*/ 385726 h 6858000"/>
              <a:gd name="connsiteX964" fmla="*/ 285074 w 7467600"/>
              <a:gd name="connsiteY964" fmla="*/ 182755 h 6858000"/>
              <a:gd name="connsiteX965" fmla="*/ 43151 w 7467600"/>
              <a:gd name="connsiteY965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254615 w 7472601"/>
              <a:gd name="connsiteY80" fmla="*/ 5911918 h 6858000"/>
              <a:gd name="connsiteX81" fmla="*/ 7312589 w 7472601"/>
              <a:gd name="connsiteY81" fmla="*/ 5982309 h 6858000"/>
              <a:gd name="connsiteX82" fmla="*/ 7448321 w 7472601"/>
              <a:gd name="connsiteY82" fmla="*/ 6190991 h 6858000"/>
              <a:gd name="connsiteX83" fmla="*/ 7467600 w 7472601"/>
              <a:gd name="connsiteY83" fmla="*/ 6221686 h 6858000"/>
              <a:gd name="connsiteX84" fmla="*/ 7467600 w 7472601"/>
              <a:gd name="connsiteY84" fmla="*/ 6334256 h 6858000"/>
              <a:gd name="connsiteX85" fmla="*/ 7454976 w 7472601"/>
              <a:gd name="connsiteY85" fmla="*/ 6318297 h 6858000"/>
              <a:gd name="connsiteX86" fmla="*/ 1456157 w 7472601"/>
              <a:gd name="connsiteY86" fmla="*/ 5371404 h 6858000"/>
              <a:gd name="connsiteX87" fmla="*/ 1244432 w 7472601"/>
              <a:gd name="connsiteY87" fmla="*/ 5385601 h 6858000"/>
              <a:gd name="connsiteX88" fmla="*/ 973990 w 7472601"/>
              <a:gd name="connsiteY88" fmla="*/ 5424940 h 6858000"/>
              <a:gd name="connsiteX89" fmla="*/ 1103809 w 7472601"/>
              <a:gd name="connsiteY89" fmla="*/ 5433720 h 6858000"/>
              <a:gd name="connsiteX90" fmla="*/ 1123454 w 7472601"/>
              <a:gd name="connsiteY90" fmla="*/ 5435727 h 6858000"/>
              <a:gd name="connsiteX91" fmla="*/ 1737017 w 7472601"/>
              <a:gd name="connsiteY91" fmla="*/ 5452183 h 6858000"/>
              <a:gd name="connsiteX92" fmla="*/ 1824397 w 7472601"/>
              <a:gd name="connsiteY92" fmla="*/ 5447757 h 6858000"/>
              <a:gd name="connsiteX93" fmla="*/ 2070059 w 7472601"/>
              <a:gd name="connsiteY93" fmla="*/ 5441660 h 6858000"/>
              <a:gd name="connsiteX94" fmla="*/ 1456157 w 7472601"/>
              <a:gd name="connsiteY94" fmla="*/ 5371404 h 6858000"/>
              <a:gd name="connsiteX95" fmla="*/ 4988186 w 7472601"/>
              <a:gd name="connsiteY95" fmla="*/ 5216467 h 6858000"/>
              <a:gd name="connsiteX96" fmla="*/ 4777334 w 7472601"/>
              <a:gd name="connsiteY96" fmla="*/ 5406072 h 6858000"/>
              <a:gd name="connsiteX97" fmla="*/ 4718341 w 7472601"/>
              <a:gd name="connsiteY97" fmla="*/ 5468043 h 6858000"/>
              <a:gd name="connsiteX98" fmla="*/ 4604655 w 7472601"/>
              <a:gd name="connsiteY98" fmla="*/ 5583434 h 6858000"/>
              <a:gd name="connsiteX99" fmla="*/ 4565074 w 7472601"/>
              <a:gd name="connsiteY99" fmla="*/ 5618550 h 6858000"/>
              <a:gd name="connsiteX100" fmla="*/ 4988186 w 7472601"/>
              <a:gd name="connsiteY100" fmla="*/ 5216467 h 6858000"/>
              <a:gd name="connsiteX101" fmla="*/ 4978032 w 7472601"/>
              <a:gd name="connsiteY101" fmla="*/ 5183809 h 6858000"/>
              <a:gd name="connsiteX102" fmla="*/ 4463413 w 7472601"/>
              <a:gd name="connsiteY102" fmla="*/ 5615162 h 6858000"/>
              <a:gd name="connsiteX103" fmla="*/ 4358134 w 7472601"/>
              <a:gd name="connsiteY103" fmla="*/ 5742791 h 6858000"/>
              <a:gd name="connsiteX104" fmla="*/ 4376219 w 7472601"/>
              <a:gd name="connsiteY104" fmla="*/ 5729027 h 6858000"/>
              <a:gd name="connsiteX105" fmla="*/ 4582340 w 7472601"/>
              <a:gd name="connsiteY105" fmla="*/ 5561037 h 6858000"/>
              <a:gd name="connsiteX106" fmla="*/ 4694684 w 7472601"/>
              <a:gd name="connsiteY106" fmla="*/ 5447098 h 6858000"/>
              <a:gd name="connsiteX107" fmla="*/ 4754123 w 7472601"/>
              <a:gd name="connsiteY107" fmla="*/ 5384643 h 6858000"/>
              <a:gd name="connsiteX108" fmla="*/ 4978032 w 7472601"/>
              <a:gd name="connsiteY108" fmla="*/ 5183809 h 6858000"/>
              <a:gd name="connsiteX109" fmla="*/ 1903353 w 7472601"/>
              <a:gd name="connsiteY109" fmla="*/ 5044827 h 6858000"/>
              <a:gd name="connsiteX110" fmla="*/ 1936931 w 7472601"/>
              <a:gd name="connsiteY110" fmla="*/ 5093954 h 6858000"/>
              <a:gd name="connsiteX111" fmla="*/ 2195868 w 7472601"/>
              <a:gd name="connsiteY111" fmla="*/ 5396574 h 6858000"/>
              <a:gd name="connsiteX112" fmla="*/ 2088852 w 7472601"/>
              <a:gd name="connsiteY112" fmla="*/ 5166123 h 6858000"/>
              <a:gd name="connsiteX113" fmla="*/ 1958241 w 7472601"/>
              <a:gd name="connsiteY113" fmla="*/ 5067955 h 6858000"/>
              <a:gd name="connsiteX114" fmla="*/ 1903353 w 7472601"/>
              <a:gd name="connsiteY114" fmla="*/ 5044827 h 6858000"/>
              <a:gd name="connsiteX115" fmla="*/ 1979378 w 7472601"/>
              <a:gd name="connsiteY115" fmla="*/ 4769504 h 6858000"/>
              <a:gd name="connsiteX116" fmla="*/ 2882120 w 7472601"/>
              <a:gd name="connsiteY116" fmla="*/ 5064547 h 6858000"/>
              <a:gd name="connsiteX117" fmla="*/ 2793103 w 7472601"/>
              <a:gd name="connsiteY117" fmla="*/ 5039699 h 6858000"/>
              <a:gd name="connsiteX118" fmla="*/ 2770041 w 7472601"/>
              <a:gd name="connsiteY118" fmla="*/ 5033634 h 6858000"/>
              <a:gd name="connsiteX119" fmla="*/ 1979378 w 7472601"/>
              <a:gd name="connsiteY119" fmla="*/ 4769504 h 6858000"/>
              <a:gd name="connsiteX120" fmla="*/ 1927410 w 7472601"/>
              <a:gd name="connsiteY120" fmla="*/ 4716164 h 6858000"/>
              <a:gd name="connsiteX121" fmla="*/ 1959587 w 7472601"/>
              <a:gd name="connsiteY121" fmla="*/ 4728849 h 6858000"/>
              <a:gd name="connsiteX122" fmla="*/ 2777707 w 7472601"/>
              <a:gd name="connsiteY122" fmla="*/ 5003991 h 6858000"/>
              <a:gd name="connsiteX123" fmla="*/ 2800768 w 7472601"/>
              <a:gd name="connsiteY123" fmla="*/ 5010056 h 6858000"/>
              <a:gd name="connsiteX124" fmla="*/ 2879408 w 7472601"/>
              <a:gd name="connsiteY124" fmla="*/ 5031590 h 6858000"/>
              <a:gd name="connsiteX125" fmla="*/ 2862295 w 7472601"/>
              <a:gd name="connsiteY125" fmla="*/ 5022958 h 6858000"/>
              <a:gd name="connsiteX126" fmla="*/ 2813343 w 7472601"/>
              <a:gd name="connsiteY126" fmla="*/ 4998369 h 6858000"/>
              <a:gd name="connsiteX127" fmla="*/ 2646245 w 7472601"/>
              <a:gd name="connsiteY127" fmla="*/ 4930999 h 6858000"/>
              <a:gd name="connsiteX128" fmla="*/ 1999243 w 7472601"/>
              <a:gd name="connsiteY128" fmla="*/ 4730524 h 6858000"/>
              <a:gd name="connsiteX129" fmla="*/ 1979527 w 7472601"/>
              <a:gd name="connsiteY129" fmla="*/ 4726651 h 6858000"/>
              <a:gd name="connsiteX130" fmla="*/ 1927410 w 7472601"/>
              <a:gd name="connsiteY130" fmla="*/ 4716164 h 6858000"/>
              <a:gd name="connsiteX131" fmla="*/ 1997014 w 7472601"/>
              <a:gd name="connsiteY131" fmla="*/ 4698007 h 6858000"/>
              <a:gd name="connsiteX132" fmla="*/ 2005458 w 7472601"/>
              <a:gd name="connsiteY132" fmla="*/ 4699540 h 6858000"/>
              <a:gd name="connsiteX133" fmla="*/ 2657186 w 7472601"/>
              <a:gd name="connsiteY133" fmla="*/ 4901687 h 6858000"/>
              <a:gd name="connsiteX134" fmla="*/ 2826662 w 7472601"/>
              <a:gd name="connsiteY134" fmla="*/ 4970362 h 6858000"/>
              <a:gd name="connsiteX135" fmla="*/ 2876100 w 7472601"/>
              <a:gd name="connsiteY135" fmla="*/ 4995397 h 6858000"/>
              <a:gd name="connsiteX136" fmla="*/ 3042600 w 7472601"/>
              <a:gd name="connsiteY136" fmla="*/ 5059532 h 6858000"/>
              <a:gd name="connsiteX137" fmla="*/ 1997014 w 7472601"/>
              <a:gd name="connsiteY137" fmla="*/ 4698007 h 6858000"/>
              <a:gd name="connsiteX138" fmla="*/ 2305292 w 7472601"/>
              <a:gd name="connsiteY138" fmla="*/ 4219492 h 6858000"/>
              <a:gd name="connsiteX139" fmla="*/ 3360922 w 7472601"/>
              <a:gd name="connsiteY139" fmla="*/ 4529373 h 6858000"/>
              <a:gd name="connsiteX140" fmla="*/ 3492420 w 7472601"/>
              <a:gd name="connsiteY140" fmla="*/ 4510145 h 6858000"/>
              <a:gd name="connsiteX141" fmla="*/ 3364086 w 7472601"/>
              <a:gd name="connsiteY141" fmla="*/ 4480340 h 6858000"/>
              <a:gd name="connsiteX142" fmla="*/ 3225818 w 7472601"/>
              <a:gd name="connsiteY142" fmla="*/ 4411822 h 6858000"/>
              <a:gd name="connsiteX143" fmla="*/ 3129696 w 7472601"/>
              <a:gd name="connsiteY143" fmla="*/ 4360704 h 6858000"/>
              <a:gd name="connsiteX144" fmla="*/ 2814545 w 7472601"/>
              <a:gd name="connsiteY144" fmla="*/ 4282955 h 6858000"/>
              <a:gd name="connsiteX145" fmla="*/ 2305292 w 7472601"/>
              <a:gd name="connsiteY145" fmla="*/ 4219492 h 6858000"/>
              <a:gd name="connsiteX146" fmla="*/ 2626982 w 7472601"/>
              <a:gd name="connsiteY146" fmla="*/ 4206450 h 6858000"/>
              <a:gd name="connsiteX147" fmla="*/ 2490617 w 7472601"/>
              <a:gd name="connsiteY147" fmla="*/ 4206951 h 6858000"/>
              <a:gd name="connsiteX148" fmla="*/ 2819869 w 7472601"/>
              <a:gd name="connsiteY148" fmla="*/ 4252936 h 6858000"/>
              <a:gd name="connsiteX149" fmla="*/ 3143018 w 7472601"/>
              <a:gd name="connsiteY149" fmla="*/ 4332698 h 6858000"/>
              <a:gd name="connsiteX150" fmla="*/ 3241520 w 7472601"/>
              <a:gd name="connsiteY150" fmla="*/ 4385112 h 6858000"/>
              <a:gd name="connsiteX151" fmla="*/ 3374575 w 7472601"/>
              <a:gd name="connsiteY151" fmla="*/ 4451517 h 6858000"/>
              <a:gd name="connsiteX152" fmla="*/ 3505221 w 7472601"/>
              <a:gd name="connsiteY152" fmla="*/ 4480757 h 6858000"/>
              <a:gd name="connsiteX153" fmla="*/ 2626982 w 7472601"/>
              <a:gd name="connsiteY153" fmla="*/ 4206450 h 6858000"/>
              <a:gd name="connsiteX154" fmla="*/ 1310106 w 7472601"/>
              <a:gd name="connsiteY154" fmla="*/ 3943217 h 6858000"/>
              <a:gd name="connsiteX155" fmla="*/ 854994 w 7472601"/>
              <a:gd name="connsiteY155" fmla="*/ 4399136 h 6858000"/>
              <a:gd name="connsiteX156" fmla="*/ 742462 w 7472601"/>
              <a:gd name="connsiteY156" fmla="*/ 4594648 h 6858000"/>
              <a:gd name="connsiteX157" fmla="*/ 820602 w 7472601"/>
              <a:gd name="connsiteY157" fmla="*/ 4485915 h 6858000"/>
              <a:gd name="connsiteX158" fmla="*/ 878295 w 7472601"/>
              <a:gd name="connsiteY158" fmla="*/ 4403594 h 6858000"/>
              <a:gd name="connsiteX159" fmla="*/ 1240607 w 7472601"/>
              <a:gd name="connsiteY159" fmla="*/ 4010401 h 6858000"/>
              <a:gd name="connsiteX160" fmla="*/ 1310106 w 7472601"/>
              <a:gd name="connsiteY160" fmla="*/ 3943217 h 6858000"/>
              <a:gd name="connsiteX161" fmla="*/ 1423113 w 7472601"/>
              <a:gd name="connsiteY161" fmla="*/ 3874565 h 6858000"/>
              <a:gd name="connsiteX162" fmla="*/ 1260565 w 7472601"/>
              <a:gd name="connsiteY162" fmla="*/ 4031982 h 6858000"/>
              <a:gd name="connsiteX163" fmla="*/ 901900 w 7472601"/>
              <a:gd name="connsiteY163" fmla="*/ 4421236 h 6858000"/>
              <a:gd name="connsiteX164" fmla="*/ 845044 w 7472601"/>
              <a:gd name="connsiteY164" fmla="*/ 4502436 h 6858000"/>
              <a:gd name="connsiteX165" fmla="*/ 685926 w 7472601"/>
              <a:gd name="connsiteY165" fmla="*/ 4703069 h 6858000"/>
              <a:gd name="connsiteX166" fmla="*/ 684248 w 7472601"/>
              <a:gd name="connsiteY166" fmla="*/ 4706721 h 6858000"/>
              <a:gd name="connsiteX167" fmla="*/ 1423113 w 7472601"/>
              <a:gd name="connsiteY167" fmla="*/ 3874565 h 6858000"/>
              <a:gd name="connsiteX168" fmla="*/ 3316479 w 7472601"/>
              <a:gd name="connsiteY168" fmla="*/ 3872136 h 6858000"/>
              <a:gd name="connsiteX169" fmla="*/ 3546806 w 7472601"/>
              <a:gd name="connsiteY169" fmla="*/ 4356139 h 6858000"/>
              <a:gd name="connsiteX170" fmla="*/ 3364433 w 7472601"/>
              <a:gd name="connsiteY170" fmla="*/ 3953121 h 6858000"/>
              <a:gd name="connsiteX171" fmla="*/ 3316479 w 7472601"/>
              <a:gd name="connsiteY171" fmla="*/ 3872136 h 6858000"/>
              <a:gd name="connsiteX172" fmla="*/ 3291335 w 7472601"/>
              <a:gd name="connsiteY172" fmla="*/ 3767420 h 6858000"/>
              <a:gd name="connsiteX173" fmla="*/ 3390805 w 7472601"/>
              <a:gd name="connsiteY173" fmla="*/ 3937163 h 6858000"/>
              <a:gd name="connsiteX174" fmla="*/ 3579062 w 7472601"/>
              <a:gd name="connsiteY174" fmla="*/ 4359040 h 6858000"/>
              <a:gd name="connsiteX175" fmla="*/ 3467355 w 7472601"/>
              <a:gd name="connsiteY175" fmla="*/ 3988130 h 6858000"/>
              <a:gd name="connsiteX176" fmla="*/ 3310753 w 7472601"/>
              <a:gd name="connsiteY176" fmla="*/ 3787140 h 6858000"/>
              <a:gd name="connsiteX177" fmla="*/ 3291335 w 7472601"/>
              <a:gd name="connsiteY177" fmla="*/ 3767420 h 6858000"/>
              <a:gd name="connsiteX178" fmla="*/ 1635889 w 7472601"/>
              <a:gd name="connsiteY178" fmla="*/ 3709494 h 6858000"/>
              <a:gd name="connsiteX179" fmla="*/ 1634800 w 7472601"/>
              <a:gd name="connsiteY179" fmla="*/ 3731111 h 6858000"/>
              <a:gd name="connsiteX180" fmla="*/ 1635889 w 7472601"/>
              <a:gd name="connsiteY180" fmla="*/ 3709494 h 6858000"/>
              <a:gd name="connsiteX181" fmla="*/ 1510397 w 7472601"/>
              <a:gd name="connsiteY181" fmla="*/ 3684705 h 6858000"/>
              <a:gd name="connsiteX182" fmla="*/ 1146550 w 7472601"/>
              <a:gd name="connsiteY182" fmla="*/ 3802012 h 6858000"/>
              <a:gd name="connsiteX183" fmla="*/ 698834 w 7472601"/>
              <a:gd name="connsiteY183" fmla="*/ 3952272 h 6858000"/>
              <a:gd name="connsiteX184" fmla="*/ 34256 w 7472601"/>
              <a:gd name="connsiteY184" fmla="*/ 4347603 h 6858000"/>
              <a:gd name="connsiteX185" fmla="*/ 527241 w 7472601"/>
              <a:gd name="connsiteY185" fmla="*/ 4065078 h 6858000"/>
              <a:gd name="connsiteX186" fmla="*/ 1510397 w 7472601"/>
              <a:gd name="connsiteY186" fmla="*/ 3684705 h 6858000"/>
              <a:gd name="connsiteX187" fmla="*/ 1313114 w 7472601"/>
              <a:gd name="connsiteY187" fmla="*/ 3655216 h 6858000"/>
              <a:gd name="connsiteX188" fmla="*/ 1109304 w 7472601"/>
              <a:gd name="connsiteY188" fmla="*/ 3669030 h 6858000"/>
              <a:gd name="connsiteX189" fmla="*/ 8129 w 7472601"/>
              <a:gd name="connsiteY189" fmla="*/ 4330519 h 6858000"/>
              <a:gd name="connsiteX190" fmla="*/ 687572 w 7472601"/>
              <a:gd name="connsiteY190" fmla="*/ 3925629 h 6858000"/>
              <a:gd name="connsiteX191" fmla="*/ 1138365 w 7472601"/>
              <a:gd name="connsiteY191" fmla="*/ 3774515 h 6858000"/>
              <a:gd name="connsiteX192" fmla="*/ 1505579 w 7472601"/>
              <a:gd name="connsiteY192" fmla="*/ 3655526 h 6858000"/>
              <a:gd name="connsiteX193" fmla="*/ 1313114 w 7472601"/>
              <a:gd name="connsiteY193" fmla="*/ 3655216 h 6858000"/>
              <a:gd name="connsiteX194" fmla="*/ 3655073 w 7472601"/>
              <a:gd name="connsiteY194" fmla="*/ 3650884 h 6858000"/>
              <a:gd name="connsiteX195" fmla="*/ 3989938 w 7472601"/>
              <a:gd name="connsiteY195" fmla="*/ 3991685 h 6858000"/>
              <a:gd name="connsiteX196" fmla="*/ 4393907 w 7472601"/>
              <a:gd name="connsiteY196" fmla="*/ 4261258 h 6858000"/>
              <a:gd name="connsiteX197" fmla="*/ 4648051 w 7472601"/>
              <a:gd name="connsiteY197" fmla="*/ 4374051 h 6858000"/>
              <a:gd name="connsiteX198" fmla="*/ 4383389 w 7472601"/>
              <a:gd name="connsiteY198" fmla="*/ 4184369 h 6858000"/>
              <a:gd name="connsiteX199" fmla="*/ 4165508 w 7472601"/>
              <a:gd name="connsiteY199" fmla="*/ 4035196 h 6858000"/>
              <a:gd name="connsiteX200" fmla="*/ 4068162 w 7472601"/>
              <a:gd name="connsiteY200" fmla="*/ 3953394 h 6858000"/>
              <a:gd name="connsiteX201" fmla="*/ 3981416 w 7472601"/>
              <a:gd name="connsiteY201" fmla="*/ 3880482 h 6858000"/>
              <a:gd name="connsiteX202" fmla="*/ 3800147 w 7472601"/>
              <a:gd name="connsiteY202" fmla="*/ 3749872 h 6858000"/>
              <a:gd name="connsiteX203" fmla="*/ 3655073 w 7472601"/>
              <a:gd name="connsiteY203" fmla="*/ 3650884 h 6858000"/>
              <a:gd name="connsiteX204" fmla="*/ 3670252 w 7472601"/>
              <a:gd name="connsiteY204" fmla="*/ 3622798 h 6858000"/>
              <a:gd name="connsiteX205" fmla="*/ 3817258 w 7472601"/>
              <a:gd name="connsiteY205" fmla="*/ 3723577 h 6858000"/>
              <a:gd name="connsiteX206" fmla="*/ 4000461 w 7472601"/>
              <a:gd name="connsiteY206" fmla="*/ 3855966 h 6858000"/>
              <a:gd name="connsiteX207" fmla="*/ 4088180 w 7472601"/>
              <a:gd name="connsiteY207" fmla="*/ 3929774 h 6858000"/>
              <a:gd name="connsiteX208" fmla="*/ 4184555 w 7472601"/>
              <a:gd name="connsiteY208" fmla="*/ 4010683 h 6858000"/>
              <a:gd name="connsiteX209" fmla="*/ 4399563 w 7472601"/>
              <a:gd name="connsiteY209" fmla="*/ 4158106 h 6858000"/>
              <a:gd name="connsiteX210" fmla="*/ 4684469 w 7472601"/>
              <a:gd name="connsiteY210" fmla="*/ 4364680 h 6858000"/>
              <a:gd name="connsiteX211" fmla="*/ 4690271 w 7472601"/>
              <a:gd name="connsiteY211" fmla="*/ 4370034 h 6858000"/>
              <a:gd name="connsiteX212" fmla="*/ 4136093 w 7472601"/>
              <a:gd name="connsiteY212" fmla="*/ 3858466 h 6858000"/>
              <a:gd name="connsiteX213" fmla="*/ 3670252 w 7472601"/>
              <a:gd name="connsiteY213" fmla="*/ 3622798 h 6858000"/>
              <a:gd name="connsiteX214" fmla="*/ 4440129 w 7472601"/>
              <a:gd name="connsiteY214" fmla="*/ 3448571 h 6858000"/>
              <a:gd name="connsiteX215" fmla="*/ 4856525 w 7472601"/>
              <a:gd name="connsiteY215" fmla="*/ 3915351 h 6858000"/>
              <a:gd name="connsiteX216" fmla="*/ 5059055 w 7472601"/>
              <a:gd name="connsiteY216" fmla="*/ 4108918 h 6858000"/>
              <a:gd name="connsiteX217" fmla="*/ 5290070 w 7472601"/>
              <a:gd name="connsiteY217" fmla="*/ 4263619 h 6858000"/>
              <a:gd name="connsiteX218" fmla="*/ 4834991 w 7472601"/>
              <a:gd name="connsiteY218" fmla="*/ 3830985 h 6858000"/>
              <a:gd name="connsiteX219" fmla="*/ 4440129 w 7472601"/>
              <a:gd name="connsiteY219" fmla="*/ 3448571 h 6858000"/>
              <a:gd name="connsiteX220" fmla="*/ 4441737 w 7472601"/>
              <a:gd name="connsiteY220" fmla="*/ 3399734 h 6858000"/>
              <a:gd name="connsiteX221" fmla="*/ 4431236 w 7472601"/>
              <a:gd name="connsiteY221" fmla="*/ 3400954 h 6858000"/>
              <a:gd name="connsiteX222" fmla="*/ 4557150 w 7472601"/>
              <a:gd name="connsiteY222" fmla="*/ 3510023 h 6858000"/>
              <a:gd name="connsiteX223" fmla="*/ 4856936 w 7472601"/>
              <a:gd name="connsiteY223" fmla="*/ 3809146 h 6858000"/>
              <a:gd name="connsiteX224" fmla="*/ 5111996 w 7472601"/>
              <a:gd name="connsiteY224" fmla="*/ 4065759 h 6858000"/>
              <a:gd name="connsiteX225" fmla="*/ 5388878 w 7472601"/>
              <a:gd name="connsiteY225" fmla="*/ 4300185 h 6858000"/>
              <a:gd name="connsiteX226" fmla="*/ 5425556 w 7472601"/>
              <a:gd name="connsiteY226" fmla="*/ 4308967 h 6858000"/>
              <a:gd name="connsiteX227" fmla="*/ 4943646 w 7472601"/>
              <a:gd name="connsiteY227" fmla="*/ 3822916 h 6858000"/>
              <a:gd name="connsiteX228" fmla="*/ 4594837 w 7472601"/>
              <a:gd name="connsiteY228" fmla="*/ 3532274 h 6858000"/>
              <a:gd name="connsiteX229" fmla="*/ 4441737 w 7472601"/>
              <a:gd name="connsiteY229" fmla="*/ 3399734 h 6858000"/>
              <a:gd name="connsiteX230" fmla="*/ 5425834 w 7472601"/>
              <a:gd name="connsiteY230" fmla="*/ 3162785 h 6858000"/>
              <a:gd name="connsiteX231" fmla="*/ 5401644 w 7472601"/>
              <a:gd name="connsiteY231" fmla="*/ 3617847 h 6858000"/>
              <a:gd name="connsiteX232" fmla="*/ 5467256 w 7472601"/>
              <a:gd name="connsiteY232" fmla="*/ 4175494 h 6858000"/>
              <a:gd name="connsiteX233" fmla="*/ 5448069 w 7472601"/>
              <a:gd name="connsiteY233" fmla="*/ 3567554 h 6858000"/>
              <a:gd name="connsiteX234" fmla="*/ 5425834 w 7472601"/>
              <a:gd name="connsiteY234" fmla="*/ 3162785 h 6858000"/>
              <a:gd name="connsiteX235" fmla="*/ 1318687 w 7472601"/>
              <a:gd name="connsiteY235" fmla="*/ 3113840 h 6858000"/>
              <a:gd name="connsiteX236" fmla="*/ 1066793 w 7472601"/>
              <a:gd name="connsiteY236" fmla="*/ 3212171 h 6858000"/>
              <a:gd name="connsiteX237" fmla="*/ 993319 w 7472601"/>
              <a:gd name="connsiteY237" fmla="*/ 3247648 h 6858000"/>
              <a:gd name="connsiteX238" fmla="*/ 853081 w 7472601"/>
              <a:gd name="connsiteY238" fmla="*/ 3312410 h 6858000"/>
              <a:gd name="connsiteX239" fmla="*/ 805957 w 7472601"/>
              <a:gd name="connsiteY239" fmla="*/ 3330443 h 6858000"/>
              <a:gd name="connsiteX240" fmla="*/ 1318687 w 7472601"/>
              <a:gd name="connsiteY240" fmla="*/ 3113840 h 6858000"/>
              <a:gd name="connsiteX241" fmla="*/ 5453702 w 7472601"/>
              <a:gd name="connsiteY241" fmla="*/ 3090882 h 6858000"/>
              <a:gd name="connsiteX242" fmla="*/ 5480135 w 7472601"/>
              <a:gd name="connsiteY242" fmla="*/ 3565802 h 6858000"/>
              <a:gd name="connsiteX243" fmla="*/ 5499023 w 7472601"/>
              <a:gd name="connsiteY243" fmla="*/ 4166310 h 6858000"/>
              <a:gd name="connsiteX244" fmla="*/ 5547022 w 7472601"/>
              <a:gd name="connsiteY244" fmla="*/ 3607838 h 6858000"/>
              <a:gd name="connsiteX245" fmla="*/ 5515964 w 7472601"/>
              <a:gd name="connsiteY245" fmla="*/ 3378541 h 6858000"/>
              <a:gd name="connsiteX246" fmla="*/ 5453702 w 7472601"/>
              <a:gd name="connsiteY246" fmla="*/ 3090882 h 6858000"/>
              <a:gd name="connsiteX247" fmla="*/ 1238695 w 7472601"/>
              <a:gd name="connsiteY247" fmla="*/ 3076820 h 6858000"/>
              <a:gd name="connsiteX248" fmla="*/ 716371 w 7472601"/>
              <a:gd name="connsiteY248" fmla="*/ 3293249 h 6858000"/>
              <a:gd name="connsiteX249" fmla="*/ 579522 w 7472601"/>
              <a:gd name="connsiteY249" fmla="*/ 3371759 h 6858000"/>
              <a:gd name="connsiteX250" fmla="*/ 600288 w 7472601"/>
              <a:gd name="connsiteY250" fmla="*/ 3365555 h 6858000"/>
              <a:gd name="connsiteX251" fmla="*/ 840692 w 7472601"/>
              <a:gd name="connsiteY251" fmla="*/ 3284921 h 6858000"/>
              <a:gd name="connsiteX252" fmla="*/ 979248 w 7472601"/>
              <a:gd name="connsiteY252" fmla="*/ 3221003 h 6858000"/>
              <a:gd name="connsiteX253" fmla="*/ 1053282 w 7472601"/>
              <a:gd name="connsiteY253" fmla="*/ 3185247 h 6858000"/>
              <a:gd name="connsiteX254" fmla="*/ 1320603 w 7472601"/>
              <a:gd name="connsiteY254" fmla="*/ 3081281 h 6858000"/>
              <a:gd name="connsiteX255" fmla="*/ 1238695 w 7472601"/>
              <a:gd name="connsiteY255" fmla="*/ 3076820 h 6858000"/>
              <a:gd name="connsiteX256" fmla="*/ 5425627 w 7472601"/>
              <a:gd name="connsiteY256" fmla="*/ 2954192 h 6858000"/>
              <a:gd name="connsiteX257" fmla="*/ 5470770 w 7472601"/>
              <a:gd name="connsiteY257" fmla="*/ 3005435 h 6858000"/>
              <a:gd name="connsiteX258" fmla="*/ 5519779 w 7472601"/>
              <a:gd name="connsiteY258" fmla="*/ 4359223 h 6858000"/>
              <a:gd name="connsiteX259" fmla="*/ 5520293 w 7472601"/>
              <a:gd name="connsiteY259" fmla="*/ 4360602 h 6858000"/>
              <a:gd name="connsiteX260" fmla="*/ 5767221 w 7472601"/>
              <a:gd name="connsiteY260" fmla="*/ 4665564 h 6858000"/>
              <a:gd name="connsiteX261" fmla="*/ 6937169 w 7472601"/>
              <a:gd name="connsiteY261" fmla="*/ 4815941 h 6858000"/>
              <a:gd name="connsiteX262" fmla="*/ 6953922 w 7472601"/>
              <a:gd name="connsiteY262" fmla="*/ 4890068 h 6858000"/>
              <a:gd name="connsiteX263" fmla="*/ 6071359 w 7472601"/>
              <a:gd name="connsiteY263" fmla="*/ 4770770 h 6858000"/>
              <a:gd name="connsiteX264" fmla="*/ 6038839 w 7472601"/>
              <a:gd name="connsiteY264" fmla="*/ 4764474 h 6858000"/>
              <a:gd name="connsiteX265" fmla="*/ 6038706 w 7472601"/>
              <a:gd name="connsiteY265" fmla="*/ 4763847 h 6858000"/>
              <a:gd name="connsiteX266" fmla="*/ 6037784 w 7472601"/>
              <a:gd name="connsiteY266" fmla="*/ 4764270 h 6858000"/>
              <a:gd name="connsiteX267" fmla="*/ 6038839 w 7472601"/>
              <a:gd name="connsiteY267" fmla="*/ 4764474 h 6858000"/>
              <a:gd name="connsiteX268" fmla="*/ 6040338 w 7472601"/>
              <a:gd name="connsiteY268" fmla="*/ 4771418 h 6858000"/>
              <a:gd name="connsiteX269" fmla="*/ 6024488 w 7472601"/>
              <a:gd name="connsiteY269" fmla="*/ 4809903 h 6858000"/>
              <a:gd name="connsiteX270" fmla="*/ 5599771 w 7472601"/>
              <a:gd name="connsiteY270" fmla="*/ 5509652 h 6858000"/>
              <a:gd name="connsiteX271" fmla="*/ 5548843 w 7472601"/>
              <a:gd name="connsiteY271" fmla="*/ 5563845 h 6858000"/>
              <a:gd name="connsiteX272" fmla="*/ 5940952 w 7472601"/>
              <a:gd name="connsiteY272" fmla="*/ 6250028 h 6858000"/>
              <a:gd name="connsiteX273" fmla="*/ 6043441 w 7472601"/>
              <a:gd name="connsiteY273" fmla="*/ 6665847 h 6858000"/>
              <a:gd name="connsiteX274" fmla="*/ 6093432 w 7472601"/>
              <a:gd name="connsiteY274" fmla="*/ 6858000 h 6858000"/>
              <a:gd name="connsiteX275" fmla="*/ 6034344 w 7472601"/>
              <a:gd name="connsiteY275" fmla="*/ 6858000 h 6858000"/>
              <a:gd name="connsiteX276" fmla="*/ 6026679 w 7472601"/>
              <a:gd name="connsiteY276" fmla="*/ 6836959 h 6858000"/>
              <a:gd name="connsiteX277" fmla="*/ 5800441 w 7472601"/>
              <a:gd name="connsiteY277" fmla="*/ 6335286 h 6858000"/>
              <a:gd name="connsiteX278" fmla="*/ 5526562 w 7472601"/>
              <a:gd name="connsiteY278" fmla="*/ 5705388 h 6858000"/>
              <a:gd name="connsiteX279" fmla="*/ 5519640 w 7472601"/>
              <a:gd name="connsiteY279" fmla="*/ 5683774 h 6858000"/>
              <a:gd name="connsiteX280" fmla="*/ 5844559 w 7472601"/>
              <a:gd name="connsiteY280" fmla="*/ 6553349 h 6858000"/>
              <a:gd name="connsiteX281" fmla="*/ 5975994 w 7472601"/>
              <a:gd name="connsiteY281" fmla="*/ 6858000 h 6858000"/>
              <a:gd name="connsiteX282" fmla="*/ 5898547 w 7472601"/>
              <a:gd name="connsiteY282" fmla="*/ 6858000 h 6858000"/>
              <a:gd name="connsiteX283" fmla="*/ 5682041 w 7472601"/>
              <a:gd name="connsiteY283" fmla="*/ 6355860 h 6858000"/>
              <a:gd name="connsiteX284" fmla="*/ 5461758 w 7472601"/>
              <a:gd name="connsiteY284" fmla="*/ 5820220 h 6858000"/>
              <a:gd name="connsiteX285" fmla="*/ 5237282 w 7472601"/>
              <a:gd name="connsiteY285" fmla="*/ 6579086 h 6858000"/>
              <a:gd name="connsiteX286" fmla="*/ 5115009 w 7472601"/>
              <a:gd name="connsiteY286" fmla="*/ 6858000 h 6858000"/>
              <a:gd name="connsiteX287" fmla="*/ 5028074 w 7472601"/>
              <a:gd name="connsiteY287" fmla="*/ 6858000 h 6858000"/>
              <a:gd name="connsiteX288" fmla="*/ 5079508 w 7472601"/>
              <a:gd name="connsiteY288" fmla="*/ 6749074 h 6858000"/>
              <a:gd name="connsiteX289" fmla="*/ 5371846 w 7472601"/>
              <a:gd name="connsiteY289" fmla="*/ 5924413 h 6858000"/>
              <a:gd name="connsiteX290" fmla="*/ 5270512 w 7472601"/>
              <a:gd name="connsiteY290" fmla="*/ 6138975 h 6858000"/>
              <a:gd name="connsiteX291" fmla="*/ 5062409 w 7472601"/>
              <a:gd name="connsiteY291" fmla="*/ 6653544 h 6858000"/>
              <a:gd name="connsiteX292" fmla="*/ 5036628 w 7472601"/>
              <a:gd name="connsiteY292" fmla="*/ 6754247 h 6858000"/>
              <a:gd name="connsiteX293" fmla="*/ 5009112 w 7472601"/>
              <a:gd name="connsiteY293" fmla="*/ 6858000 h 6858000"/>
              <a:gd name="connsiteX294" fmla="*/ 4976679 w 7472601"/>
              <a:gd name="connsiteY294" fmla="*/ 6858000 h 6858000"/>
              <a:gd name="connsiteX295" fmla="*/ 5006537 w 7472601"/>
              <a:gd name="connsiteY295" fmla="*/ 6747068 h 6858000"/>
              <a:gd name="connsiteX296" fmla="*/ 5032723 w 7472601"/>
              <a:gd name="connsiteY296" fmla="*/ 6644957 h 6858000"/>
              <a:gd name="connsiteX297" fmla="*/ 5242949 w 7472601"/>
              <a:gd name="connsiteY297" fmla="*/ 6125175 h 6858000"/>
              <a:gd name="connsiteX298" fmla="*/ 5286321 w 7472601"/>
              <a:gd name="connsiteY298" fmla="*/ 6033555 h 6858000"/>
              <a:gd name="connsiteX299" fmla="*/ 5008210 w 7472601"/>
              <a:gd name="connsiteY299" fmla="*/ 6649194 h 6858000"/>
              <a:gd name="connsiteX300" fmla="*/ 4986321 w 7472601"/>
              <a:gd name="connsiteY300" fmla="*/ 6765687 h 6858000"/>
              <a:gd name="connsiteX301" fmla="*/ 4973474 w 7472601"/>
              <a:gd name="connsiteY301" fmla="*/ 6858000 h 6858000"/>
              <a:gd name="connsiteX302" fmla="*/ 4907178 w 7472601"/>
              <a:gd name="connsiteY302" fmla="*/ 6858000 h 6858000"/>
              <a:gd name="connsiteX303" fmla="*/ 4910810 w 7472601"/>
              <a:gd name="connsiteY303" fmla="*/ 6829660 h 6858000"/>
              <a:gd name="connsiteX304" fmla="*/ 4987461 w 7472601"/>
              <a:gd name="connsiteY304" fmla="*/ 6432994 h 6858000"/>
              <a:gd name="connsiteX305" fmla="*/ 5179262 w 7472601"/>
              <a:gd name="connsiteY305" fmla="*/ 6035044 h 6858000"/>
              <a:gd name="connsiteX306" fmla="*/ 4689678 w 7472601"/>
              <a:gd name="connsiteY306" fmla="*/ 6440241 h 6858000"/>
              <a:gd name="connsiteX307" fmla="*/ 4477543 w 7472601"/>
              <a:gd name="connsiteY307" fmla="*/ 6674836 h 6858000"/>
              <a:gd name="connsiteX308" fmla="*/ 4329957 w 7472601"/>
              <a:gd name="connsiteY308" fmla="*/ 6858000 h 6858000"/>
              <a:gd name="connsiteX309" fmla="*/ 4218595 w 7472601"/>
              <a:gd name="connsiteY309" fmla="*/ 6858000 h 6858000"/>
              <a:gd name="connsiteX310" fmla="*/ 4368888 w 7472601"/>
              <a:gd name="connsiteY310" fmla="*/ 6668412 h 6858000"/>
              <a:gd name="connsiteX311" fmla="*/ 4563091 w 7472601"/>
              <a:gd name="connsiteY311" fmla="*/ 6442508 h 6858000"/>
              <a:gd name="connsiteX312" fmla="*/ 5387324 w 7472601"/>
              <a:gd name="connsiteY312" fmla="*/ 5705830 h 6858000"/>
              <a:gd name="connsiteX313" fmla="*/ 5073620 w 7472601"/>
              <a:gd name="connsiteY313" fmla="*/ 5955437 h 6858000"/>
              <a:gd name="connsiteX314" fmla="*/ 4689789 w 7472601"/>
              <a:gd name="connsiteY314" fmla="*/ 6268382 h 6858000"/>
              <a:gd name="connsiteX315" fmla="*/ 4418722 w 7472601"/>
              <a:gd name="connsiteY315" fmla="*/ 6570886 h 6858000"/>
              <a:gd name="connsiteX316" fmla="*/ 4214944 w 7472601"/>
              <a:gd name="connsiteY316" fmla="*/ 6858000 h 6858000"/>
              <a:gd name="connsiteX317" fmla="*/ 4177898 w 7472601"/>
              <a:gd name="connsiteY317" fmla="*/ 6858000 h 6858000"/>
              <a:gd name="connsiteX318" fmla="*/ 4391597 w 7472601"/>
              <a:gd name="connsiteY318" fmla="*/ 6556370 h 6858000"/>
              <a:gd name="connsiteX319" fmla="*/ 4668889 w 7472601"/>
              <a:gd name="connsiteY319" fmla="*/ 6246399 h 6858000"/>
              <a:gd name="connsiteX320" fmla="*/ 5055427 w 7472601"/>
              <a:gd name="connsiteY320" fmla="*/ 5931476 h 6858000"/>
              <a:gd name="connsiteX321" fmla="*/ 5371814 w 7472601"/>
              <a:gd name="connsiteY321" fmla="*/ 5678975 h 6858000"/>
              <a:gd name="connsiteX322" fmla="*/ 4987918 w 7472601"/>
              <a:gd name="connsiteY322" fmla="*/ 5838701 h 6858000"/>
              <a:gd name="connsiteX323" fmla="*/ 4317146 w 7472601"/>
              <a:gd name="connsiteY323" fmla="*/ 6587716 h 6858000"/>
              <a:gd name="connsiteX324" fmla="*/ 4171627 w 7472601"/>
              <a:gd name="connsiteY324" fmla="*/ 6858000 h 6858000"/>
              <a:gd name="connsiteX325" fmla="*/ 4081585 w 7472601"/>
              <a:gd name="connsiteY325" fmla="*/ 6858000 h 6858000"/>
              <a:gd name="connsiteX326" fmla="*/ 4238603 w 7472601"/>
              <a:gd name="connsiteY326" fmla="*/ 6559341 h 6858000"/>
              <a:gd name="connsiteX327" fmla="*/ 4778333 w 7472601"/>
              <a:gd name="connsiteY327" fmla="*/ 5873626 h 6858000"/>
              <a:gd name="connsiteX328" fmla="*/ 5414185 w 7472601"/>
              <a:gd name="connsiteY328" fmla="*/ 5573882 h 6858000"/>
              <a:gd name="connsiteX329" fmla="*/ 5959648 w 7472601"/>
              <a:gd name="connsiteY329" fmla="*/ 4760797 h 6858000"/>
              <a:gd name="connsiteX330" fmla="*/ 5355019 w 7472601"/>
              <a:gd name="connsiteY330" fmla="*/ 4734672 h 6858000"/>
              <a:gd name="connsiteX331" fmla="*/ 5083565 w 7472601"/>
              <a:gd name="connsiteY331" fmla="*/ 5179121 h 6858000"/>
              <a:gd name="connsiteX332" fmla="*/ 4713577 w 7472601"/>
              <a:gd name="connsiteY332" fmla="*/ 5616803 h 6858000"/>
              <a:gd name="connsiteX333" fmla="*/ 3989559 w 7472601"/>
              <a:gd name="connsiteY333" fmla="*/ 6145945 h 6858000"/>
              <a:gd name="connsiteX334" fmla="*/ 3939824 w 7472601"/>
              <a:gd name="connsiteY334" fmla="*/ 6066900 h 6858000"/>
              <a:gd name="connsiteX335" fmla="*/ 4584537 w 7472601"/>
              <a:gd name="connsiteY335" fmla="*/ 5324826 h 6858000"/>
              <a:gd name="connsiteX336" fmla="*/ 5037105 w 7472601"/>
              <a:gd name="connsiteY336" fmla="*/ 5088765 h 6858000"/>
              <a:gd name="connsiteX337" fmla="*/ 5039930 w 7472601"/>
              <a:gd name="connsiteY337" fmla="*/ 5089585 h 6858000"/>
              <a:gd name="connsiteX338" fmla="*/ 5263764 w 7472601"/>
              <a:gd name="connsiteY338" fmla="*/ 4735525 h 6858000"/>
              <a:gd name="connsiteX339" fmla="*/ 4086300 w 7472601"/>
              <a:gd name="connsiteY339" fmla="*/ 4884599 h 6858000"/>
              <a:gd name="connsiteX340" fmla="*/ 4085485 w 7472601"/>
              <a:gd name="connsiteY340" fmla="*/ 4899070 h 6858000"/>
              <a:gd name="connsiteX341" fmla="*/ 3871915 w 7472601"/>
              <a:gd name="connsiteY341" fmla="*/ 5253645 h 6858000"/>
              <a:gd name="connsiteX342" fmla="*/ 3799374 w 7472601"/>
              <a:gd name="connsiteY342" fmla="*/ 5466127 h 6858000"/>
              <a:gd name="connsiteX343" fmla="*/ 3498850 w 7472601"/>
              <a:gd name="connsiteY343" fmla="*/ 6661888 h 6858000"/>
              <a:gd name="connsiteX344" fmla="*/ 3399216 w 7472601"/>
              <a:gd name="connsiteY344" fmla="*/ 6858000 h 6858000"/>
              <a:gd name="connsiteX345" fmla="*/ 3303688 w 7472601"/>
              <a:gd name="connsiteY345" fmla="*/ 6858000 h 6858000"/>
              <a:gd name="connsiteX346" fmla="*/ 3391774 w 7472601"/>
              <a:gd name="connsiteY346" fmla="*/ 6697181 h 6858000"/>
              <a:gd name="connsiteX347" fmla="*/ 3735540 w 7472601"/>
              <a:gd name="connsiteY347" fmla="*/ 5546923 h 6858000"/>
              <a:gd name="connsiteX348" fmla="*/ 3729438 w 7472601"/>
              <a:gd name="connsiteY348" fmla="*/ 5569058 h 6858000"/>
              <a:gd name="connsiteX349" fmla="*/ 3707782 w 7472601"/>
              <a:gd name="connsiteY349" fmla="*/ 5644908 h 6858000"/>
              <a:gd name="connsiteX350" fmla="*/ 3583827 w 7472601"/>
              <a:gd name="connsiteY350" fmla="*/ 6039215 h 6858000"/>
              <a:gd name="connsiteX351" fmla="*/ 3547861 w 7472601"/>
              <a:gd name="connsiteY351" fmla="*/ 6129609 h 6858000"/>
              <a:gd name="connsiteX352" fmla="*/ 3490905 w 7472601"/>
              <a:gd name="connsiteY352" fmla="*/ 6277660 h 6858000"/>
              <a:gd name="connsiteX353" fmla="*/ 3455859 w 7472601"/>
              <a:gd name="connsiteY353" fmla="*/ 6391301 h 6858000"/>
              <a:gd name="connsiteX354" fmla="*/ 3429112 w 7472601"/>
              <a:gd name="connsiteY354" fmla="*/ 6479469 h 6858000"/>
              <a:gd name="connsiteX355" fmla="*/ 3304862 w 7472601"/>
              <a:gd name="connsiteY355" fmla="*/ 6796476 h 6858000"/>
              <a:gd name="connsiteX356" fmla="*/ 3276071 w 7472601"/>
              <a:gd name="connsiteY356" fmla="*/ 6858000 h 6858000"/>
              <a:gd name="connsiteX357" fmla="*/ 3240805 w 7472601"/>
              <a:gd name="connsiteY357" fmla="*/ 6858000 h 6858000"/>
              <a:gd name="connsiteX358" fmla="*/ 3275917 w 7472601"/>
              <a:gd name="connsiteY358" fmla="*/ 6783192 h 6858000"/>
              <a:gd name="connsiteX359" fmla="*/ 3399358 w 7472601"/>
              <a:gd name="connsiteY359" fmla="*/ 6469011 h 6858000"/>
              <a:gd name="connsiteX360" fmla="*/ 3425650 w 7472601"/>
              <a:gd name="connsiteY360" fmla="*/ 6381333 h 6858000"/>
              <a:gd name="connsiteX361" fmla="*/ 3460661 w 7472601"/>
              <a:gd name="connsiteY361" fmla="*/ 6266763 h 6858000"/>
              <a:gd name="connsiteX362" fmla="*/ 3518021 w 7472601"/>
              <a:gd name="connsiteY362" fmla="*/ 6117298 h 6858000"/>
              <a:gd name="connsiteX363" fmla="*/ 3554035 w 7472601"/>
              <a:gd name="connsiteY363" fmla="*/ 6027832 h 6858000"/>
              <a:gd name="connsiteX364" fmla="*/ 3677174 w 7472601"/>
              <a:gd name="connsiteY364" fmla="*/ 5636351 h 6858000"/>
              <a:gd name="connsiteX365" fmla="*/ 3698819 w 7472601"/>
              <a:gd name="connsiteY365" fmla="*/ 5560503 h 6858000"/>
              <a:gd name="connsiteX366" fmla="*/ 3702094 w 7472601"/>
              <a:gd name="connsiteY366" fmla="*/ 5549194 h 6858000"/>
              <a:gd name="connsiteX367" fmla="*/ 3398355 w 7472601"/>
              <a:gd name="connsiteY367" fmla="*/ 6094603 h 6858000"/>
              <a:gd name="connsiteX368" fmla="*/ 3193941 w 7472601"/>
              <a:gd name="connsiteY368" fmla="*/ 6798775 h 6858000"/>
              <a:gd name="connsiteX369" fmla="*/ 3184140 w 7472601"/>
              <a:gd name="connsiteY369" fmla="*/ 6858000 h 6858000"/>
              <a:gd name="connsiteX370" fmla="*/ 3099978 w 7472601"/>
              <a:gd name="connsiteY370" fmla="*/ 6858000 h 6858000"/>
              <a:gd name="connsiteX371" fmla="*/ 3101556 w 7472601"/>
              <a:gd name="connsiteY371" fmla="*/ 6843337 h 6858000"/>
              <a:gd name="connsiteX372" fmla="*/ 3370162 w 7472601"/>
              <a:gd name="connsiteY372" fmla="*/ 5785550 h 6858000"/>
              <a:gd name="connsiteX373" fmla="*/ 3746477 w 7472601"/>
              <a:gd name="connsiteY373" fmla="*/ 5377889 h 6858000"/>
              <a:gd name="connsiteX374" fmla="*/ 3863399 w 7472601"/>
              <a:gd name="connsiteY374" fmla="*/ 5087257 h 6858000"/>
              <a:gd name="connsiteX375" fmla="*/ 3968712 w 7472601"/>
              <a:gd name="connsiteY375" fmla="*/ 4913989 h 6858000"/>
              <a:gd name="connsiteX376" fmla="*/ 2792390 w 7472601"/>
              <a:gd name="connsiteY376" fmla="*/ 5382974 h 6858000"/>
              <a:gd name="connsiteX377" fmla="*/ 2714982 w 7472601"/>
              <a:gd name="connsiteY377" fmla="*/ 5427051 h 6858000"/>
              <a:gd name="connsiteX378" fmla="*/ 2813361 w 7472601"/>
              <a:gd name="connsiteY378" fmla="*/ 6023912 h 6858000"/>
              <a:gd name="connsiteX379" fmla="*/ 2688430 w 7472601"/>
              <a:gd name="connsiteY379" fmla="*/ 6801564 h 6858000"/>
              <a:gd name="connsiteX380" fmla="*/ 2629626 w 7472601"/>
              <a:gd name="connsiteY380" fmla="*/ 6763394 h 6858000"/>
              <a:gd name="connsiteX381" fmla="*/ 2565328 w 7472601"/>
              <a:gd name="connsiteY381" fmla="*/ 5516399 h 6858000"/>
              <a:gd name="connsiteX382" fmla="*/ 1922999 w 7472601"/>
              <a:gd name="connsiteY382" fmla="*/ 5980343 h 6858000"/>
              <a:gd name="connsiteX383" fmla="*/ 1950261 w 7472601"/>
              <a:gd name="connsiteY383" fmla="*/ 6405858 h 6858000"/>
              <a:gd name="connsiteX384" fmla="*/ 2365554 w 7472601"/>
              <a:gd name="connsiteY384" fmla="*/ 6759107 h 6858000"/>
              <a:gd name="connsiteX385" fmla="*/ 2424142 w 7472601"/>
              <a:gd name="connsiteY385" fmla="*/ 6858000 h 6858000"/>
              <a:gd name="connsiteX386" fmla="*/ 2395994 w 7472601"/>
              <a:gd name="connsiteY386" fmla="*/ 6858000 h 6858000"/>
              <a:gd name="connsiteX387" fmla="*/ 2392863 w 7472601"/>
              <a:gd name="connsiteY387" fmla="*/ 6852964 h 6858000"/>
              <a:gd name="connsiteX388" fmla="*/ 2017589 w 7472601"/>
              <a:gd name="connsiteY388" fmla="*/ 6493982 h 6858000"/>
              <a:gd name="connsiteX389" fmla="*/ 2147336 w 7472601"/>
              <a:gd name="connsiteY389" fmla="*/ 6594052 h 6858000"/>
              <a:gd name="connsiteX390" fmla="*/ 2207047 w 7472601"/>
              <a:gd name="connsiteY390" fmla="*/ 6654540 h 6858000"/>
              <a:gd name="connsiteX391" fmla="*/ 2299106 w 7472601"/>
              <a:gd name="connsiteY391" fmla="*/ 6778931 h 6858000"/>
              <a:gd name="connsiteX392" fmla="*/ 2314430 w 7472601"/>
              <a:gd name="connsiteY392" fmla="*/ 6801144 h 6858000"/>
              <a:gd name="connsiteX393" fmla="*/ 2352406 w 7472601"/>
              <a:gd name="connsiteY393" fmla="*/ 6858000 h 6858000"/>
              <a:gd name="connsiteX394" fmla="*/ 2314492 w 7472601"/>
              <a:gd name="connsiteY394" fmla="*/ 6858000 h 6858000"/>
              <a:gd name="connsiteX395" fmla="*/ 2288095 w 7472601"/>
              <a:gd name="connsiteY395" fmla="*/ 6818030 h 6858000"/>
              <a:gd name="connsiteX396" fmla="*/ 2272768 w 7472601"/>
              <a:gd name="connsiteY396" fmla="*/ 6795822 h 6858000"/>
              <a:gd name="connsiteX397" fmla="*/ 2182715 w 7472601"/>
              <a:gd name="connsiteY397" fmla="*/ 6675071 h 6858000"/>
              <a:gd name="connsiteX398" fmla="*/ 2032061 w 7472601"/>
              <a:gd name="connsiteY398" fmla="*/ 6541380 h 6858000"/>
              <a:gd name="connsiteX399" fmla="*/ 2257220 w 7472601"/>
              <a:gd name="connsiteY399" fmla="*/ 6826257 h 6858000"/>
              <a:gd name="connsiteX400" fmla="*/ 2281324 w 7472601"/>
              <a:gd name="connsiteY400" fmla="*/ 6858000 h 6858000"/>
              <a:gd name="connsiteX401" fmla="*/ 2242860 w 7472601"/>
              <a:gd name="connsiteY401" fmla="*/ 6858000 h 6858000"/>
              <a:gd name="connsiteX402" fmla="*/ 2232818 w 7472601"/>
              <a:gd name="connsiteY402" fmla="*/ 6844926 h 6858000"/>
              <a:gd name="connsiteX403" fmla="*/ 1990172 w 7472601"/>
              <a:gd name="connsiteY403" fmla="*/ 6542121 h 6858000"/>
              <a:gd name="connsiteX404" fmla="*/ 2124090 w 7472601"/>
              <a:gd name="connsiteY404" fmla="*/ 6761017 h 6858000"/>
              <a:gd name="connsiteX405" fmla="*/ 2200380 w 7472601"/>
              <a:gd name="connsiteY405" fmla="*/ 6858000 h 6858000"/>
              <a:gd name="connsiteX406" fmla="*/ 2147507 w 7472601"/>
              <a:gd name="connsiteY406" fmla="*/ 6858000 h 6858000"/>
              <a:gd name="connsiteX407" fmla="*/ 2070668 w 7472601"/>
              <a:gd name="connsiteY407" fmla="*/ 6761520 h 6858000"/>
              <a:gd name="connsiteX408" fmla="*/ 1975142 w 7472601"/>
              <a:gd name="connsiteY408" fmla="*/ 6585570 h 6858000"/>
              <a:gd name="connsiteX409" fmla="*/ 2050035 w 7472601"/>
              <a:gd name="connsiteY409" fmla="*/ 6813345 h 6858000"/>
              <a:gd name="connsiteX410" fmla="*/ 2063025 w 7472601"/>
              <a:gd name="connsiteY410" fmla="*/ 6858000 h 6858000"/>
              <a:gd name="connsiteX411" fmla="*/ 2021675 w 7472601"/>
              <a:gd name="connsiteY411" fmla="*/ 6858000 h 6858000"/>
              <a:gd name="connsiteX412" fmla="*/ 2019308 w 7472601"/>
              <a:gd name="connsiteY412" fmla="*/ 6847118 h 6858000"/>
              <a:gd name="connsiteX413" fmla="*/ 1938835 w 7472601"/>
              <a:gd name="connsiteY413" fmla="*/ 6551160 h 6858000"/>
              <a:gd name="connsiteX414" fmla="*/ 1953230 w 7472601"/>
              <a:gd name="connsiteY414" fmla="*/ 6759699 h 6858000"/>
              <a:gd name="connsiteX415" fmla="*/ 1956763 w 7472601"/>
              <a:gd name="connsiteY415" fmla="*/ 6778191 h 6858000"/>
              <a:gd name="connsiteX416" fmla="*/ 1967925 w 7472601"/>
              <a:gd name="connsiteY416" fmla="*/ 6858000 h 6858000"/>
              <a:gd name="connsiteX417" fmla="*/ 1936622 w 7472601"/>
              <a:gd name="connsiteY417" fmla="*/ 6858000 h 6858000"/>
              <a:gd name="connsiteX418" fmla="*/ 1926261 w 7472601"/>
              <a:gd name="connsiteY418" fmla="*/ 6784064 h 6858000"/>
              <a:gd name="connsiteX419" fmla="*/ 1922724 w 7472601"/>
              <a:gd name="connsiteY419" fmla="*/ 6765577 h 6858000"/>
              <a:gd name="connsiteX420" fmla="*/ 1904650 w 7472601"/>
              <a:gd name="connsiteY420" fmla="*/ 6639616 h 6858000"/>
              <a:gd name="connsiteX421" fmla="*/ 1885273 w 7472601"/>
              <a:gd name="connsiteY421" fmla="*/ 6858000 h 6858000"/>
              <a:gd name="connsiteX422" fmla="*/ 1854363 w 7472601"/>
              <a:gd name="connsiteY422" fmla="*/ 6858000 h 6858000"/>
              <a:gd name="connsiteX423" fmla="*/ 1880391 w 7472601"/>
              <a:gd name="connsiteY423" fmla="*/ 6603796 h 6858000"/>
              <a:gd name="connsiteX424" fmla="*/ 1818273 w 7472601"/>
              <a:gd name="connsiteY424" fmla="*/ 6715729 h 6858000"/>
              <a:gd name="connsiteX425" fmla="*/ 1794691 w 7472601"/>
              <a:gd name="connsiteY425" fmla="*/ 6843239 h 6858000"/>
              <a:gd name="connsiteX426" fmla="*/ 1794914 w 7472601"/>
              <a:gd name="connsiteY426" fmla="*/ 6858000 h 6858000"/>
              <a:gd name="connsiteX427" fmla="*/ 1746128 w 7472601"/>
              <a:gd name="connsiteY427" fmla="*/ 6858000 h 6858000"/>
              <a:gd name="connsiteX428" fmla="*/ 1753934 w 7472601"/>
              <a:gd name="connsiteY428" fmla="*/ 6724796 h 6858000"/>
              <a:gd name="connsiteX429" fmla="*/ 1792053 w 7472601"/>
              <a:gd name="connsiteY429" fmla="*/ 6572396 h 6858000"/>
              <a:gd name="connsiteX430" fmla="*/ 1862248 w 7472601"/>
              <a:gd name="connsiteY430" fmla="*/ 6266397 h 6858000"/>
              <a:gd name="connsiteX431" fmla="*/ 1862250 w 7472601"/>
              <a:gd name="connsiteY431" fmla="*/ 6033531 h 6858000"/>
              <a:gd name="connsiteX432" fmla="*/ 1211999 w 7472601"/>
              <a:gd name="connsiteY432" fmla="*/ 6683610 h 6858000"/>
              <a:gd name="connsiteX433" fmla="*/ 1213266 w 7472601"/>
              <a:gd name="connsiteY433" fmla="*/ 6691947 h 6858000"/>
              <a:gd name="connsiteX434" fmla="*/ 1203370 w 7472601"/>
              <a:gd name="connsiteY434" fmla="*/ 6850676 h 6858000"/>
              <a:gd name="connsiteX435" fmla="*/ 1203671 w 7472601"/>
              <a:gd name="connsiteY435" fmla="*/ 6858000 h 6858000"/>
              <a:gd name="connsiteX436" fmla="*/ 1143180 w 7472601"/>
              <a:gd name="connsiteY436" fmla="*/ 6858000 h 6858000"/>
              <a:gd name="connsiteX437" fmla="*/ 1142176 w 7472601"/>
              <a:gd name="connsiteY437" fmla="*/ 6766045 h 6858000"/>
              <a:gd name="connsiteX438" fmla="*/ 1067484 w 7472601"/>
              <a:gd name="connsiteY438" fmla="*/ 6858000 h 6858000"/>
              <a:gd name="connsiteX439" fmla="*/ 953928 w 7472601"/>
              <a:gd name="connsiteY439" fmla="*/ 6858000 h 6858000"/>
              <a:gd name="connsiteX440" fmla="*/ 959715 w 7472601"/>
              <a:gd name="connsiteY440" fmla="*/ 6850185 h 6858000"/>
              <a:gd name="connsiteX441" fmla="*/ 1483788 w 7472601"/>
              <a:gd name="connsiteY441" fmla="*/ 6259174 h 6858000"/>
              <a:gd name="connsiteX442" fmla="*/ 1100671 w 7472601"/>
              <a:gd name="connsiteY442" fmla="*/ 6252137 h 6858000"/>
              <a:gd name="connsiteX443" fmla="*/ 1090144 w 7472601"/>
              <a:gd name="connsiteY443" fmla="*/ 6256748 h 6858000"/>
              <a:gd name="connsiteX444" fmla="*/ 1095872 w 7472601"/>
              <a:gd name="connsiteY444" fmla="*/ 6271892 h 6858000"/>
              <a:gd name="connsiteX445" fmla="*/ 262785 w 7472601"/>
              <a:gd name="connsiteY445" fmla="*/ 6845450 h 6858000"/>
              <a:gd name="connsiteX446" fmla="*/ 209968 w 7472601"/>
              <a:gd name="connsiteY446" fmla="*/ 6770713 h 6858000"/>
              <a:gd name="connsiteX447" fmla="*/ 873460 w 7472601"/>
              <a:gd name="connsiteY447" fmla="*/ 6253768 h 6858000"/>
              <a:gd name="connsiteX448" fmla="*/ 192686 w 7472601"/>
              <a:gd name="connsiteY448" fmla="*/ 5849257 h 6858000"/>
              <a:gd name="connsiteX449" fmla="*/ 4696 w 7472601"/>
              <a:gd name="connsiteY449" fmla="*/ 5697668 h 6858000"/>
              <a:gd name="connsiteX450" fmla="*/ 0 w 7472601"/>
              <a:gd name="connsiteY450" fmla="*/ 5689984 h 6858000"/>
              <a:gd name="connsiteX451" fmla="*/ 0 w 7472601"/>
              <a:gd name="connsiteY451" fmla="*/ 5513472 h 6858000"/>
              <a:gd name="connsiteX452" fmla="*/ 174101 w 7472601"/>
              <a:gd name="connsiteY452" fmla="*/ 5620277 h 6858000"/>
              <a:gd name="connsiteX453" fmla="*/ 891800 w 7472601"/>
              <a:gd name="connsiteY453" fmla="*/ 6036935 h 6858000"/>
              <a:gd name="connsiteX454" fmla="*/ 1072219 w 7472601"/>
              <a:gd name="connsiteY454" fmla="*/ 6169443 h 6858000"/>
              <a:gd name="connsiteX455" fmla="*/ 1074117 w 7472601"/>
              <a:gd name="connsiteY455" fmla="*/ 6170301 h 6858000"/>
              <a:gd name="connsiteX456" fmla="*/ 1083114 w 7472601"/>
              <a:gd name="connsiteY456" fmla="*/ 6174131 h 6858000"/>
              <a:gd name="connsiteX457" fmla="*/ 1543010 w 7472601"/>
              <a:gd name="connsiteY457" fmla="*/ 6191140 h 6858000"/>
              <a:gd name="connsiteX458" fmla="*/ 1551080 w 7472601"/>
              <a:gd name="connsiteY458" fmla="*/ 6195006 h 6858000"/>
              <a:gd name="connsiteX459" fmla="*/ 2345443 w 7472601"/>
              <a:gd name="connsiteY459" fmla="*/ 5549882 h 6858000"/>
              <a:gd name="connsiteX460" fmla="*/ 1721499 w 7472601"/>
              <a:gd name="connsiteY460" fmla="*/ 5599969 h 6858000"/>
              <a:gd name="connsiteX461" fmla="*/ 767716 w 7472601"/>
              <a:gd name="connsiteY461" fmla="*/ 5472768 h 6858000"/>
              <a:gd name="connsiteX462" fmla="*/ 722147 w 7472601"/>
              <a:gd name="connsiteY462" fmla="*/ 5393091 h 6858000"/>
              <a:gd name="connsiteX463" fmla="*/ 1485552 w 7472601"/>
              <a:gd name="connsiteY463" fmla="*/ 5313202 h 6858000"/>
              <a:gd name="connsiteX464" fmla="*/ 2143004 w 7472601"/>
              <a:gd name="connsiteY464" fmla="*/ 5402420 h 6858000"/>
              <a:gd name="connsiteX465" fmla="*/ 1933391 w 7472601"/>
              <a:gd name="connsiteY465" fmla="*/ 5156971 h 6858000"/>
              <a:gd name="connsiteX466" fmla="*/ 1827118 w 7472601"/>
              <a:gd name="connsiteY466" fmla="*/ 4968410 h 6858000"/>
              <a:gd name="connsiteX467" fmla="*/ 1837349 w 7472601"/>
              <a:gd name="connsiteY467" fmla="*/ 4956357 h 6858000"/>
              <a:gd name="connsiteX468" fmla="*/ 2162835 w 7472601"/>
              <a:gd name="connsiteY468" fmla="*/ 5187853 h 6858000"/>
              <a:gd name="connsiteX469" fmla="*/ 2257167 w 7472601"/>
              <a:gd name="connsiteY469" fmla="*/ 5462123 h 6858000"/>
              <a:gd name="connsiteX470" fmla="*/ 2261598 w 7472601"/>
              <a:gd name="connsiteY470" fmla="*/ 5467998 h 6858000"/>
              <a:gd name="connsiteX471" fmla="*/ 2437177 w 7472601"/>
              <a:gd name="connsiteY471" fmla="*/ 5479608 h 6858000"/>
              <a:gd name="connsiteX472" fmla="*/ 2445247 w 7472601"/>
              <a:gd name="connsiteY472" fmla="*/ 5483476 h 6858000"/>
              <a:gd name="connsiteX473" fmla="*/ 2743626 w 7472601"/>
              <a:gd name="connsiteY473" fmla="*/ 5304819 h 6858000"/>
              <a:gd name="connsiteX474" fmla="*/ 3048102 w 7472601"/>
              <a:gd name="connsiteY474" fmla="*/ 5150595 h 6858000"/>
              <a:gd name="connsiteX475" fmla="*/ 1799414 w 7472601"/>
              <a:gd name="connsiteY475" fmla="*/ 4694732 h 6858000"/>
              <a:gd name="connsiteX476" fmla="*/ 1771735 w 7472601"/>
              <a:gd name="connsiteY476" fmla="*/ 4619929 h 6858000"/>
              <a:gd name="connsiteX477" fmla="*/ 3104273 w 7472601"/>
              <a:gd name="connsiteY477" fmla="*/ 5076159 h 6858000"/>
              <a:gd name="connsiteX478" fmla="*/ 3113245 w 7472601"/>
              <a:gd name="connsiteY478" fmla="*/ 5090705 h 6858000"/>
              <a:gd name="connsiteX479" fmla="*/ 3126294 w 7472601"/>
              <a:gd name="connsiteY479" fmla="*/ 5114400 h 6858000"/>
              <a:gd name="connsiteX480" fmla="*/ 3937433 w 7472601"/>
              <a:gd name="connsiteY480" fmla="*/ 4830473 h 6858000"/>
              <a:gd name="connsiteX481" fmla="*/ 3590475 w 7472601"/>
              <a:gd name="connsiteY481" fmla="*/ 4597974 h 6858000"/>
              <a:gd name="connsiteX482" fmla="*/ 3100264 w 7472601"/>
              <a:gd name="connsiteY482" fmla="*/ 4579845 h 6858000"/>
              <a:gd name="connsiteX483" fmla="*/ 2183576 w 7472601"/>
              <a:gd name="connsiteY483" fmla="*/ 4227150 h 6858000"/>
              <a:gd name="connsiteX484" fmla="*/ 2151029 w 7472601"/>
              <a:gd name="connsiteY484" fmla="*/ 4146947 h 6858000"/>
              <a:gd name="connsiteX485" fmla="*/ 3563434 w 7472601"/>
              <a:gd name="connsiteY485" fmla="*/ 4469115 h 6858000"/>
              <a:gd name="connsiteX486" fmla="*/ 3177952 w 7472601"/>
              <a:gd name="connsiteY486" fmla="*/ 3657386 h 6858000"/>
              <a:gd name="connsiteX487" fmla="*/ 3189263 w 7472601"/>
              <a:gd name="connsiteY487" fmla="*/ 3625726 h 6858000"/>
              <a:gd name="connsiteX488" fmla="*/ 3560912 w 7472601"/>
              <a:gd name="connsiteY488" fmla="*/ 4079863 h 6858000"/>
              <a:gd name="connsiteX489" fmla="*/ 3626636 w 7472601"/>
              <a:gd name="connsiteY489" fmla="*/ 4512230 h 6858000"/>
              <a:gd name="connsiteX490" fmla="*/ 3653088 w 7472601"/>
              <a:gd name="connsiteY490" fmla="*/ 4521417 h 6858000"/>
              <a:gd name="connsiteX491" fmla="*/ 3988128 w 7472601"/>
              <a:gd name="connsiteY491" fmla="*/ 4817267 h 6858000"/>
              <a:gd name="connsiteX492" fmla="*/ 4830582 w 7472601"/>
              <a:gd name="connsiteY492" fmla="*/ 4676000 h 6858000"/>
              <a:gd name="connsiteX493" fmla="*/ 4830100 w 7472601"/>
              <a:gd name="connsiteY493" fmla="*/ 4675554 h 6858000"/>
              <a:gd name="connsiteX494" fmla="*/ 4036318 w 7472601"/>
              <a:gd name="connsiteY494" fmla="*/ 4147013 h 6858000"/>
              <a:gd name="connsiteX495" fmla="*/ 3432098 w 7472601"/>
              <a:gd name="connsiteY495" fmla="*/ 3537312 h 6858000"/>
              <a:gd name="connsiteX496" fmla="*/ 3446761 w 7472601"/>
              <a:gd name="connsiteY496" fmla="*/ 3461278 h 6858000"/>
              <a:gd name="connsiteX497" fmla="*/ 4419733 w 7472601"/>
              <a:gd name="connsiteY497" fmla="*/ 3963555 h 6858000"/>
              <a:gd name="connsiteX498" fmla="*/ 4781371 w 7472601"/>
              <a:gd name="connsiteY498" fmla="*/ 4458604 h 6858000"/>
              <a:gd name="connsiteX499" fmla="*/ 4780440 w 7472601"/>
              <a:gd name="connsiteY499" fmla="*/ 4470290 h 6858000"/>
              <a:gd name="connsiteX500" fmla="*/ 4898954 w 7472601"/>
              <a:gd name="connsiteY500" fmla="*/ 4662092 h 6858000"/>
              <a:gd name="connsiteX501" fmla="*/ 4900699 w 7472601"/>
              <a:gd name="connsiteY501" fmla="*/ 4670867 h 6858000"/>
              <a:gd name="connsiteX502" fmla="*/ 5714511 w 7472601"/>
              <a:gd name="connsiteY502" fmla="*/ 4663483 h 6858000"/>
              <a:gd name="connsiteX503" fmla="*/ 5464793 w 7472601"/>
              <a:gd name="connsiteY503" fmla="*/ 4393556 h 6858000"/>
              <a:gd name="connsiteX504" fmla="*/ 5461897 w 7472601"/>
              <a:gd name="connsiteY504" fmla="*/ 4390879 h 6858000"/>
              <a:gd name="connsiteX505" fmla="*/ 4294126 w 7472601"/>
              <a:gd name="connsiteY505" fmla="*/ 3303048 h 6858000"/>
              <a:gd name="connsiteX506" fmla="*/ 4305321 w 7472601"/>
              <a:gd name="connsiteY506" fmla="*/ 3256953 h 6858000"/>
              <a:gd name="connsiteX507" fmla="*/ 4949299 w 7472601"/>
              <a:gd name="connsiteY507" fmla="*/ 3766336 h 6858000"/>
              <a:gd name="connsiteX508" fmla="*/ 5291452 w 7472601"/>
              <a:gd name="connsiteY508" fmla="*/ 4076801 h 6858000"/>
              <a:gd name="connsiteX509" fmla="*/ 5434998 w 7472601"/>
              <a:gd name="connsiteY509" fmla="*/ 4254100 h 6858000"/>
              <a:gd name="connsiteX510" fmla="*/ 5351015 w 7472601"/>
              <a:gd name="connsiteY510" fmla="*/ 3760989 h 6858000"/>
              <a:gd name="connsiteX511" fmla="*/ 5413780 w 7472601"/>
              <a:gd name="connsiteY511" fmla="*/ 2966265 h 6858000"/>
              <a:gd name="connsiteX512" fmla="*/ 5425627 w 7472601"/>
              <a:gd name="connsiteY512" fmla="*/ 2954192 h 6858000"/>
              <a:gd name="connsiteX513" fmla="*/ 6604735 w 7472601"/>
              <a:gd name="connsiteY513" fmla="*/ 2041381 h 6858000"/>
              <a:gd name="connsiteX514" fmla="*/ 7204487 w 7472601"/>
              <a:gd name="connsiteY514" fmla="*/ 2742112 h 6858000"/>
              <a:gd name="connsiteX515" fmla="*/ 7131592 w 7472601"/>
              <a:gd name="connsiteY515" fmla="*/ 2672096 h 6858000"/>
              <a:gd name="connsiteX516" fmla="*/ 6996344 w 7472601"/>
              <a:gd name="connsiteY516" fmla="*/ 2518310 h 6858000"/>
              <a:gd name="connsiteX517" fmla="*/ 6735495 w 7472601"/>
              <a:gd name="connsiteY517" fmla="*/ 2196890 h 6858000"/>
              <a:gd name="connsiteX518" fmla="*/ 6721901 w 7472601"/>
              <a:gd name="connsiteY518" fmla="*/ 2179274 h 6858000"/>
              <a:gd name="connsiteX519" fmla="*/ 6604735 w 7472601"/>
              <a:gd name="connsiteY519" fmla="*/ 2041381 h 6858000"/>
              <a:gd name="connsiteX520" fmla="*/ 6591670 w 7472601"/>
              <a:gd name="connsiteY520" fmla="*/ 1988277 h 6858000"/>
              <a:gd name="connsiteX521" fmla="*/ 6747349 w 7472601"/>
              <a:gd name="connsiteY521" fmla="*/ 2160069 h 6858000"/>
              <a:gd name="connsiteX522" fmla="*/ 6760943 w 7472601"/>
              <a:gd name="connsiteY522" fmla="*/ 2177686 h 6858000"/>
              <a:gd name="connsiteX523" fmla="*/ 7021065 w 7472601"/>
              <a:gd name="connsiteY523" fmla="*/ 2498102 h 6858000"/>
              <a:gd name="connsiteX524" fmla="*/ 7155223 w 7472601"/>
              <a:gd name="connsiteY524" fmla="*/ 2650386 h 6858000"/>
              <a:gd name="connsiteX525" fmla="*/ 7203167 w 7472601"/>
              <a:gd name="connsiteY525" fmla="*/ 2697288 h 6858000"/>
              <a:gd name="connsiteX526" fmla="*/ 6937703 w 7472601"/>
              <a:gd name="connsiteY526" fmla="*/ 2321981 h 6858000"/>
              <a:gd name="connsiteX527" fmla="*/ 6591670 w 7472601"/>
              <a:gd name="connsiteY527" fmla="*/ 1988277 h 6858000"/>
              <a:gd name="connsiteX528" fmla="*/ 5798671 w 7472601"/>
              <a:gd name="connsiteY528" fmla="*/ 1981601 h 6858000"/>
              <a:gd name="connsiteX529" fmla="*/ 5754709 w 7472601"/>
              <a:gd name="connsiteY529" fmla="*/ 2071454 h 6858000"/>
              <a:gd name="connsiteX530" fmla="*/ 5763044 w 7472601"/>
              <a:gd name="connsiteY530" fmla="*/ 2842206 h 6858000"/>
              <a:gd name="connsiteX531" fmla="*/ 5764974 w 7472601"/>
              <a:gd name="connsiteY531" fmla="*/ 2799609 h 6858000"/>
              <a:gd name="connsiteX532" fmla="*/ 5767665 w 7472601"/>
              <a:gd name="connsiteY532" fmla="*/ 2666409 h 6858000"/>
              <a:gd name="connsiteX533" fmla="*/ 5763055 w 7472601"/>
              <a:gd name="connsiteY533" fmla="*/ 2579705 h 6858000"/>
              <a:gd name="connsiteX534" fmla="*/ 5758079 w 7472601"/>
              <a:gd name="connsiteY534" fmla="*/ 2492508 h 6858000"/>
              <a:gd name="connsiteX535" fmla="*/ 5779325 w 7472601"/>
              <a:gd name="connsiteY535" fmla="*/ 2197069 h 6858000"/>
              <a:gd name="connsiteX536" fmla="*/ 5798671 w 7472601"/>
              <a:gd name="connsiteY536" fmla="*/ 1981601 h 6858000"/>
              <a:gd name="connsiteX537" fmla="*/ 5829202 w 7472601"/>
              <a:gd name="connsiteY537" fmla="*/ 1971679 h 6858000"/>
              <a:gd name="connsiteX538" fmla="*/ 5809558 w 7472601"/>
              <a:gd name="connsiteY538" fmla="*/ 2198043 h 6858000"/>
              <a:gd name="connsiteX539" fmla="*/ 5788653 w 7472601"/>
              <a:gd name="connsiteY539" fmla="*/ 2489430 h 6858000"/>
              <a:gd name="connsiteX540" fmla="*/ 5793439 w 7472601"/>
              <a:gd name="connsiteY540" fmla="*/ 2575235 h 6858000"/>
              <a:gd name="connsiteX541" fmla="*/ 5796837 w 7472601"/>
              <a:gd name="connsiteY541" fmla="*/ 2637633 h 6858000"/>
              <a:gd name="connsiteX542" fmla="*/ 5818614 w 7472601"/>
              <a:gd name="connsiteY542" fmla="*/ 2473055 h 6858000"/>
              <a:gd name="connsiteX543" fmla="*/ 5829202 w 7472601"/>
              <a:gd name="connsiteY543" fmla="*/ 1971679 h 6858000"/>
              <a:gd name="connsiteX544" fmla="*/ 5911389 w 7472601"/>
              <a:gd name="connsiteY544" fmla="*/ 1898371 h 6858000"/>
              <a:gd name="connsiteX545" fmla="*/ 6237627 w 7472601"/>
              <a:gd name="connsiteY545" fmla="*/ 2231921 h 6858000"/>
              <a:gd name="connsiteX546" fmla="*/ 5911389 w 7472601"/>
              <a:gd name="connsiteY546" fmla="*/ 1898371 h 6858000"/>
              <a:gd name="connsiteX547" fmla="*/ 6944437 w 7472601"/>
              <a:gd name="connsiteY547" fmla="*/ 1575402 h 6858000"/>
              <a:gd name="connsiteX548" fmla="*/ 6304730 w 7472601"/>
              <a:gd name="connsiteY548" fmla="*/ 1766654 h 6858000"/>
              <a:gd name="connsiteX549" fmla="*/ 6944437 w 7472601"/>
              <a:gd name="connsiteY549" fmla="*/ 1575402 h 6858000"/>
              <a:gd name="connsiteX550" fmla="*/ 7019523 w 7472601"/>
              <a:gd name="connsiteY550" fmla="*/ 1519450 h 6858000"/>
              <a:gd name="connsiteX551" fmla="*/ 6298091 w 7472601"/>
              <a:gd name="connsiteY551" fmla="*/ 1737122 h 6858000"/>
              <a:gd name="connsiteX552" fmla="*/ 7019523 w 7472601"/>
              <a:gd name="connsiteY552" fmla="*/ 1519450 h 6858000"/>
              <a:gd name="connsiteX553" fmla="*/ 2399523 w 7472601"/>
              <a:gd name="connsiteY553" fmla="*/ 1428234 h 6858000"/>
              <a:gd name="connsiteX554" fmla="*/ 2224982 w 7472601"/>
              <a:gd name="connsiteY554" fmla="*/ 1826201 h 6858000"/>
              <a:gd name="connsiteX555" fmla="*/ 2096099 w 7472601"/>
              <a:gd name="connsiteY555" fmla="*/ 2345900 h 6858000"/>
              <a:gd name="connsiteX556" fmla="*/ 2283317 w 7472601"/>
              <a:gd name="connsiteY556" fmla="*/ 1796925 h 6858000"/>
              <a:gd name="connsiteX557" fmla="*/ 2399523 w 7472601"/>
              <a:gd name="connsiteY557" fmla="*/ 1428234 h 6858000"/>
              <a:gd name="connsiteX558" fmla="*/ 2448558 w 7472601"/>
              <a:gd name="connsiteY558" fmla="*/ 1373435 h 6858000"/>
              <a:gd name="connsiteX559" fmla="*/ 2312521 w 7472601"/>
              <a:gd name="connsiteY559" fmla="*/ 1806140 h 6858000"/>
              <a:gd name="connsiteX560" fmla="*/ 2127533 w 7472601"/>
              <a:gd name="connsiteY560" fmla="*/ 2348380 h 6858000"/>
              <a:gd name="connsiteX561" fmla="*/ 2358080 w 7472601"/>
              <a:gd name="connsiteY561" fmla="*/ 1866134 h 6858000"/>
              <a:gd name="connsiteX562" fmla="*/ 2407436 w 7472601"/>
              <a:gd name="connsiteY562" fmla="*/ 1651070 h 6858000"/>
              <a:gd name="connsiteX563" fmla="*/ 2448558 w 7472601"/>
              <a:gd name="connsiteY563" fmla="*/ 1373435 h 6858000"/>
              <a:gd name="connsiteX564" fmla="*/ 278707 w 7472601"/>
              <a:gd name="connsiteY564" fmla="*/ 1352270 h 6858000"/>
              <a:gd name="connsiteX565" fmla="*/ 321570 w 7472601"/>
              <a:gd name="connsiteY565" fmla="*/ 1861610 h 6858000"/>
              <a:gd name="connsiteX566" fmla="*/ 294281 w 7472601"/>
              <a:gd name="connsiteY566" fmla="*/ 1440658 h 6858000"/>
              <a:gd name="connsiteX567" fmla="*/ 278707 w 7472601"/>
              <a:gd name="connsiteY567" fmla="*/ 1352270 h 6858000"/>
              <a:gd name="connsiteX568" fmla="*/ 1423821 w 7472601"/>
              <a:gd name="connsiteY568" fmla="*/ 1351958 h 6858000"/>
              <a:gd name="connsiteX569" fmla="*/ 1638521 w 7472601"/>
              <a:gd name="connsiteY569" fmla="*/ 1908470 h 6858000"/>
              <a:gd name="connsiteX570" fmla="*/ 1754199 w 7472601"/>
              <a:gd name="connsiteY570" fmla="*/ 2149284 h 6858000"/>
              <a:gd name="connsiteX571" fmla="*/ 1908359 w 7472601"/>
              <a:gd name="connsiteY571" fmla="*/ 2364988 h 6858000"/>
              <a:gd name="connsiteX572" fmla="*/ 1647661 w 7472601"/>
              <a:gd name="connsiteY572" fmla="*/ 1825945 h 6858000"/>
              <a:gd name="connsiteX573" fmla="*/ 1423821 w 7472601"/>
              <a:gd name="connsiteY573" fmla="*/ 1351958 h 6858000"/>
              <a:gd name="connsiteX574" fmla="*/ 1431890 w 7472601"/>
              <a:gd name="connsiteY574" fmla="*/ 1306475 h 6858000"/>
              <a:gd name="connsiteX575" fmla="*/ 1507597 w 7472601"/>
              <a:gd name="connsiteY575" fmla="*/ 1446132 h 6858000"/>
              <a:gd name="connsiteX576" fmla="*/ 1674586 w 7472601"/>
              <a:gd name="connsiteY576" fmla="*/ 1813832 h 6858000"/>
              <a:gd name="connsiteX577" fmla="*/ 1815950 w 7472601"/>
              <a:gd name="connsiteY577" fmla="*/ 2128564 h 6858000"/>
              <a:gd name="connsiteX578" fmla="*/ 1984242 w 7472601"/>
              <a:gd name="connsiteY578" fmla="*/ 2430829 h 6858000"/>
              <a:gd name="connsiteX579" fmla="*/ 2014023 w 7472601"/>
              <a:gd name="connsiteY579" fmla="*/ 2450995 h 6858000"/>
              <a:gd name="connsiteX580" fmla="*/ 1747337 w 7472601"/>
              <a:gd name="connsiteY580" fmla="*/ 1855264 h 6858000"/>
              <a:gd name="connsiteX581" fmla="*/ 1533749 w 7472601"/>
              <a:gd name="connsiteY581" fmla="*/ 1478656 h 6858000"/>
              <a:gd name="connsiteX582" fmla="*/ 1431890 w 7472601"/>
              <a:gd name="connsiteY582" fmla="*/ 1306475 h 6858000"/>
              <a:gd name="connsiteX583" fmla="*/ 5052692 w 7472601"/>
              <a:gd name="connsiteY583" fmla="*/ 1292994 h 6858000"/>
              <a:gd name="connsiteX584" fmla="*/ 5200661 w 7472601"/>
              <a:gd name="connsiteY584" fmla="*/ 1635186 h 6858000"/>
              <a:gd name="connsiteX585" fmla="*/ 5297138 w 7472601"/>
              <a:gd name="connsiteY585" fmla="*/ 1906351 h 6858000"/>
              <a:gd name="connsiteX586" fmla="*/ 5052692 w 7472601"/>
              <a:gd name="connsiteY586" fmla="*/ 1292994 h 6858000"/>
              <a:gd name="connsiteX587" fmla="*/ 5009948 w 7472601"/>
              <a:gd name="connsiteY587" fmla="*/ 1273619 h 6858000"/>
              <a:gd name="connsiteX588" fmla="*/ 5121777 w 7472601"/>
              <a:gd name="connsiteY588" fmla="*/ 1654213 h 6858000"/>
              <a:gd name="connsiteX589" fmla="*/ 5293545 w 7472601"/>
              <a:gd name="connsiteY589" fmla="*/ 2072247 h 6858000"/>
              <a:gd name="connsiteX590" fmla="*/ 5294042 w 7472601"/>
              <a:gd name="connsiteY590" fmla="*/ 2065019 h 6858000"/>
              <a:gd name="connsiteX591" fmla="*/ 5171936 w 7472601"/>
              <a:gd name="connsiteY591" fmla="*/ 1647613 h 6858000"/>
              <a:gd name="connsiteX592" fmla="*/ 5009948 w 7472601"/>
              <a:gd name="connsiteY592" fmla="*/ 1273619 h 6858000"/>
              <a:gd name="connsiteX593" fmla="*/ 655236 w 7472601"/>
              <a:gd name="connsiteY593" fmla="*/ 1268632 h 6858000"/>
              <a:gd name="connsiteX594" fmla="*/ 839521 w 7472601"/>
              <a:gd name="connsiteY594" fmla="*/ 1685315 h 6858000"/>
              <a:gd name="connsiteX595" fmla="*/ 1109416 w 7472601"/>
              <a:gd name="connsiteY595" fmla="*/ 2061663 h 6858000"/>
              <a:gd name="connsiteX596" fmla="*/ 1298300 w 7472601"/>
              <a:gd name="connsiteY596" fmla="*/ 2247742 h 6858000"/>
              <a:gd name="connsiteX597" fmla="*/ 1125871 w 7472601"/>
              <a:gd name="connsiteY597" fmla="*/ 1989513 h 6858000"/>
              <a:gd name="connsiteX598" fmla="*/ 981574 w 7472601"/>
              <a:gd name="connsiteY598" fmla="*/ 1783157 h 6858000"/>
              <a:gd name="connsiteX599" fmla="*/ 922198 w 7472601"/>
              <a:gd name="connsiteY599" fmla="*/ 1677437 h 6858000"/>
              <a:gd name="connsiteX600" fmla="*/ 869293 w 7472601"/>
              <a:gd name="connsiteY600" fmla="*/ 1583214 h 6858000"/>
              <a:gd name="connsiteX601" fmla="*/ 751431 w 7472601"/>
              <a:gd name="connsiteY601" fmla="*/ 1405731 h 6858000"/>
              <a:gd name="connsiteX602" fmla="*/ 655236 w 7472601"/>
              <a:gd name="connsiteY602" fmla="*/ 1268632 h 6858000"/>
              <a:gd name="connsiteX603" fmla="*/ 6516292 w 7472601"/>
              <a:gd name="connsiteY603" fmla="*/ 1263064 h 6858000"/>
              <a:gd name="connsiteX604" fmla="*/ 5736320 w 7472601"/>
              <a:gd name="connsiteY604" fmla="*/ 1501803 h 6858000"/>
              <a:gd name="connsiteX605" fmla="*/ 6516292 w 7472601"/>
              <a:gd name="connsiteY605" fmla="*/ 1263064 h 6858000"/>
              <a:gd name="connsiteX606" fmla="*/ 291466 w 7472601"/>
              <a:gd name="connsiteY606" fmla="*/ 1250369 h 6858000"/>
              <a:gd name="connsiteX607" fmla="*/ 323180 w 7472601"/>
              <a:gd name="connsiteY607" fmla="*/ 1435283 h 6858000"/>
              <a:gd name="connsiteX608" fmla="*/ 349381 w 7472601"/>
              <a:gd name="connsiteY608" fmla="*/ 1875041 h 6858000"/>
              <a:gd name="connsiteX609" fmla="*/ 374363 w 7472601"/>
              <a:gd name="connsiteY609" fmla="*/ 1506494 h 6858000"/>
              <a:gd name="connsiteX610" fmla="*/ 302168 w 7472601"/>
              <a:gd name="connsiteY610" fmla="*/ 1274495 h 6858000"/>
              <a:gd name="connsiteX611" fmla="*/ 291466 w 7472601"/>
              <a:gd name="connsiteY611" fmla="*/ 1250369 h 6858000"/>
              <a:gd name="connsiteX612" fmla="*/ 678222 w 7472601"/>
              <a:gd name="connsiteY612" fmla="*/ 1248670 h 6858000"/>
              <a:gd name="connsiteX613" fmla="*/ 775536 w 7472601"/>
              <a:gd name="connsiteY613" fmla="*/ 1388015 h 6858000"/>
              <a:gd name="connsiteX614" fmla="*/ 894529 w 7472601"/>
              <a:gd name="connsiteY614" fmla="*/ 1567739 h 6858000"/>
              <a:gd name="connsiteX615" fmla="*/ 948000 w 7472601"/>
              <a:gd name="connsiteY615" fmla="*/ 1663088 h 6858000"/>
              <a:gd name="connsiteX616" fmla="*/ 1006812 w 7472601"/>
              <a:gd name="connsiteY616" fmla="*/ 1767683 h 6858000"/>
              <a:gd name="connsiteX617" fmla="*/ 1149133 w 7472601"/>
              <a:gd name="connsiteY617" fmla="*/ 1971513 h 6858000"/>
              <a:gd name="connsiteX618" fmla="*/ 1333952 w 7472601"/>
              <a:gd name="connsiteY618" fmla="*/ 2251620 h 6858000"/>
              <a:gd name="connsiteX619" fmla="*/ 1337329 w 7472601"/>
              <a:gd name="connsiteY619" fmla="*/ 2258350 h 6858000"/>
              <a:gd name="connsiteX620" fmla="*/ 1014726 w 7472601"/>
              <a:gd name="connsiteY620" fmla="*/ 1615556 h 6858000"/>
              <a:gd name="connsiteX621" fmla="*/ 678222 w 7472601"/>
              <a:gd name="connsiteY621" fmla="*/ 1248670 h 6858000"/>
              <a:gd name="connsiteX622" fmla="*/ 6691602 w 7472601"/>
              <a:gd name="connsiteY622" fmla="*/ 1140573 h 6858000"/>
              <a:gd name="connsiteX623" fmla="*/ 6571100 w 7472601"/>
              <a:gd name="connsiteY623" fmla="*/ 1183662 h 6858000"/>
              <a:gd name="connsiteX624" fmla="*/ 6241687 w 7472601"/>
              <a:gd name="connsiteY624" fmla="*/ 1257600 h 6858000"/>
              <a:gd name="connsiteX625" fmla="*/ 5693009 w 7472601"/>
              <a:gd name="connsiteY625" fmla="*/ 1478256 h 6858000"/>
              <a:gd name="connsiteX626" fmla="*/ 6548420 w 7472601"/>
              <a:gd name="connsiteY626" fmla="*/ 1214599 h 6858000"/>
              <a:gd name="connsiteX627" fmla="*/ 6605473 w 7472601"/>
              <a:gd name="connsiteY627" fmla="*/ 1184686 h 6858000"/>
              <a:gd name="connsiteX628" fmla="*/ 6691602 w 7472601"/>
              <a:gd name="connsiteY628" fmla="*/ 1140573 h 6858000"/>
              <a:gd name="connsiteX629" fmla="*/ 4002475 w 7472601"/>
              <a:gd name="connsiteY629" fmla="*/ 1037802 h 6858000"/>
              <a:gd name="connsiteX630" fmla="*/ 4000324 w 7472601"/>
              <a:gd name="connsiteY630" fmla="*/ 1039362 h 6858000"/>
              <a:gd name="connsiteX631" fmla="*/ 4002862 w 7472601"/>
              <a:gd name="connsiteY631" fmla="*/ 1042866 h 6858000"/>
              <a:gd name="connsiteX632" fmla="*/ 4002475 w 7472601"/>
              <a:gd name="connsiteY632" fmla="*/ 1037802 h 6858000"/>
              <a:gd name="connsiteX633" fmla="*/ 506322 w 7472601"/>
              <a:gd name="connsiteY633" fmla="*/ 1020997 h 6858000"/>
              <a:gd name="connsiteX634" fmla="*/ 533068 w 7472601"/>
              <a:gd name="connsiteY634" fmla="*/ 1029409 h 6858000"/>
              <a:gd name="connsiteX635" fmla="*/ 1232525 w 7472601"/>
              <a:gd name="connsiteY635" fmla="*/ 1804675 h 6858000"/>
              <a:gd name="connsiteX636" fmla="*/ 1388858 w 7472601"/>
              <a:gd name="connsiteY636" fmla="*/ 2368011 h 6858000"/>
              <a:gd name="connsiteX637" fmla="*/ 1384098 w 7472601"/>
              <a:gd name="connsiteY637" fmla="*/ 2378125 h 6858000"/>
              <a:gd name="connsiteX638" fmla="*/ 1425393 w 7472601"/>
              <a:gd name="connsiteY638" fmla="*/ 2589124 h 6858000"/>
              <a:gd name="connsiteX639" fmla="*/ 1424001 w 7472601"/>
              <a:gd name="connsiteY639" fmla="*/ 2597541 h 6858000"/>
              <a:gd name="connsiteX640" fmla="*/ 2152729 w 7472601"/>
              <a:gd name="connsiteY640" fmla="*/ 2864487 h 6858000"/>
              <a:gd name="connsiteX641" fmla="*/ 2020609 w 7472601"/>
              <a:gd name="connsiteY641" fmla="*/ 2539671 h 6858000"/>
              <a:gd name="connsiteX642" fmla="*/ 2018920 w 7472601"/>
              <a:gd name="connsiteY642" fmla="*/ 2536309 h 6858000"/>
              <a:gd name="connsiteX643" fmla="*/ 1342441 w 7472601"/>
              <a:gd name="connsiteY643" fmla="*/ 1173017 h 6858000"/>
              <a:gd name="connsiteX644" fmla="*/ 1367925 w 7472601"/>
              <a:gd name="connsiteY644" fmla="*/ 1135648 h 6858000"/>
              <a:gd name="connsiteX645" fmla="*/ 1771401 w 7472601"/>
              <a:gd name="connsiteY645" fmla="*/ 1806673 h 6858000"/>
              <a:gd name="connsiteX646" fmla="*/ 1972385 w 7472601"/>
              <a:gd name="connsiteY646" fmla="*/ 2198735 h 6858000"/>
              <a:gd name="connsiteX647" fmla="*/ 2040892 w 7472601"/>
              <a:gd name="connsiteY647" fmla="*/ 2405205 h 6858000"/>
              <a:gd name="connsiteX648" fmla="*/ 2131689 w 7472601"/>
              <a:gd name="connsiteY648" fmla="*/ 1936926 h 6858000"/>
              <a:gd name="connsiteX649" fmla="*/ 2454820 w 7472601"/>
              <a:gd name="connsiteY649" fmla="*/ 1248808 h 6858000"/>
              <a:gd name="connsiteX650" fmla="*/ 2492512 w 7472601"/>
              <a:gd name="connsiteY650" fmla="*/ 1302920 h 6858000"/>
              <a:gd name="connsiteX651" fmla="*/ 2081216 w 7472601"/>
              <a:gd name="connsiteY651" fmla="*/ 2527513 h 6858000"/>
              <a:gd name="connsiteX652" fmla="*/ 2081211 w 7472601"/>
              <a:gd name="connsiteY652" fmla="*/ 2528916 h 6858000"/>
              <a:gd name="connsiteX653" fmla="*/ 2199067 w 7472601"/>
              <a:gd name="connsiteY653" fmla="*/ 2884061 h 6858000"/>
              <a:gd name="connsiteX654" fmla="*/ 3192586 w 7472601"/>
              <a:gd name="connsiteY654" fmla="*/ 3411496 h 6858000"/>
              <a:gd name="connsiteX655" fmla="*/ 3182620 w 7472601"/>
              <a:gd name="connsiteY655" fmla="*/ 3483279 h 6858000"/>
              <a:gd name="connsiteX656" fmla="*/ 2435119 w 7472601"/>
              <a:gd name="connsiteY656" fmla="*/ 3080173 h 6858000"/>
              <a:gd name="connsiteX657" fmla="*/ 2410152 w 7472601"/>
              <a:gd name="connsiteY657" fmla="*/ 3063751 h 6858000"/>
              <a:gd name="connsiteX658" fmla="*/ 2408099 w 7472601"/>
              <a:gd name="connsiteY658" fmla="*/ 3064403 h 6858000"/>
              <a:gd name="connsiteX659" fmla="*/ 2407218 w 7472601"/>
              <a:gd name="connsiteY659" fmla="*/ 3070324 h 6858000"/>
              <a:gd name="connsiteX660" fmla="*/ 2380138 w 7472601"/>
              <a:gd name="connsiteY660" fmla="*/ 3099341 h 6858000"/>
              <a:gd name="connsiteX661" fmla="*/ 1765923 w 7472601"/>
              <a:gd name="connsiteY661" fmla="*/ 3581043 h 6858000"/>
              <a:gd name="connsiteX662" fmla="*/ 1702258 w 7472601"/>
              <a:gd name="connsiteY662" fmla="*/ 3612286 h 6858000"/>
              <a:gd name="connsiteX663" fmla="*/ 1538370 w 7472601"/>
              <a:gd name="connsiteY663" fmla="*/ 3811804 h 6858000"/>
              <a:gd name="connsiteX664" fmla="*/ 542867 w 7472601"/>
              <a:gd name="connsiteY664" fmla="*/ 4944092 h 6858000"/>
              <a:gd name="connsiteX665" fmla="*/ 515800 w 7472601"/>
              <a:gd name="connsiteY665" fmla="*/ 4862180 h 6858000"/>
              <a:gd name="connsiteX666" fmla="*/ 909145 w 7472601"/>
              <a:gd name="connsiteY666" fmla="*/ 4199225 h 6858000"/>
              <a:gd name="connsiteX667" fmla="*/ 1214067 w 7472601"/>
              <a:gd name="connsiteY667" fmla="*/ 3908561 h 6858000"/>
              <a:gd name="connsiteX668" fmla="*/ 640967 w 7472601"/>
              <a:gd name="connsiteY668" fmla="*/ 4105601 h 6858000"/>
              <a:gd name="connsiteX669" fmla="*/ 112563 w 7472601"/>
              <a:gd name="connsiteY669" fmla="*/ 4396952 h 6858000"/>
              <a:gd name="connsiteX670" fmla="*/ 0 w 7472601"/>
              <a:gd name="connsiteY670" fmla="*/ 4466006 h 6858000"/>
              <a:gd name="connsiteX671" fmla="*/ 0 w 7472601"/>
              <a:gd name="connsiteY671" fmla="*/ 4233763 h 6858000"/>
              <a:gd name="connsiteX672" fmla="*/ 36881 w 7472601"/>
              <a:gd name="connsiteY672" fmla="*/ 4200118 h 6858000"/>
              <a:gd name="connsiteX673" fmla="*/ 910534 w 7472601"/>
              <a:gd name="connsiteY673" fmla="*/ 3629753 h 6858000"/>
              <a:gd name="connsiteX674" fmla="*/ 1578717 w 7472601"/>
              <a:gd name="connsiteY674" fmla="*/ 3575982 h 6858000"/>
              <a:gd name="connsiteX675" fmla="*/ 2338780 w 7472601"/>
              <a:gd name="connsiteY675" fmla="*/ 3033725 h 6858000"/>
              <a:gd name="connsiteX676" fmla="*/ 1807991 w 7472601"/>
              <a:gd name="connsiteY676" fmla="*/ 2807184 h 6858000"/>
              <a:gd name="connsiteX677" fmla="*/ 1416358 w 7472601"/>
              <a:gd name="connsiteY677" fmla="*/ 3112571 h 6858000"/>
              <a:gd name="connsiteX678" fmla="*/ 939066 w 7472601"/>
              <a:gd name="connsiteY678" fmla="*/ 3378798 h 6858000"/>
              <a:gd name="connsiteX679" fmla="*/ 115099 w 7472601"/>
              <a:gd name="connsiteY679" fmla="*/ 3607650 h 6858000"/>
              <a:gd name="connsiteX680" fmla="*/ 97284 w 7472601"/>
              <a:gd name="connsiteY680" fmla="*/ 3520393 h 6858000"/>
              <a:gd name="connsiteX681" fmla="*/ 922050 w 7472601"/>
              <a:gd name="connsiteY681" fmla="*/ 3074867 h 6858000"/>
              <a:gd name="connsiteX682" fmla="*/ 1405265 w 7472601"/>
              <a:gd name="connsiteY682" fmla="*/ 3016319 h 6858000"/>
              <a:gd name="connsiteX683" fmla="*/ 1407512 w 7472601"/>
              <a:gd name="connsiteY683" fmla="*/ 3018001 h 6858000"/>
              <a:gd name="connsiteX684" fmla="*/ 1726266 w 7472601"/>
              <a:gd name="connsiteY684" fmla="*/ 2777274 h 6858000"/>
              <a:gd name="connsiteX685" fmla="*/ 625390 w 7472601"/>
              <a:gd name="connsiteY685" fmla="*/ 2514541 h 6858000"/>
              <a:gd name="connsiteX686" fmla="*/ 619799 w 7472601"/>
              <a:gd name="connsiteY686" fmla="*/ 2527180 h 6858000"/>
              <a:gd name="connsiteX687" fmla="*/ 310030 w 7472601"/>
              <a:gd name="connsiteY687" fmla="*/ 2771818 h 6858000"/>
              <a:gd name="connsiteX688" fmla="*/ 173877 w 7472601"/>
              <a:gd name="connsiteY688" fmla="*/ 2937056 h 6858000"/>
              <a:gd name="connsiteX689" fmla="*/ 77889 w 7472601"/>
              <a:gd name="connsiteY689" fmla="*/ 3138440 h 6858000"/>
              <a:gd name="connsiteX690" fmla="*/ 0 w 7472601"/>
              <a:gd name="connsiteY690" fmla="*/ 3271395 h 6858000"/>
              <a:gd name="connsiteX691" fmla="*/ 0 w 7472601"/>
              <a:gd name="connsiteY691" fmla="*/ 3153002 h 6858000"/>
              <a:gd name="connsiteX692" fmla="*/ 2386 w 7472601"/>
              <a:gd name="connsiteY692" fmla="*/ 3149203 h 6858000"/>
              <a:gd name="connsiteX693" fmla="*/ 89753 w 7472601"/>
              <a:gd name="connsiteY693" fmla="*/ 2987702 h 6858000"/>
              <a:gd name="connsiteX694" fmla="*/ 76869 w 7472601"/>
              <a:gd name="connsiteY694" fmla="*/ 3005404 h 6858000"/>
              <a:gd name="connsiteX695" fmla="*/ 32049 w 7472601"/>
              <a:gd name="connsiteY695" fmla="*/ 3065814 h 6858000"/>
              <a:gd name="connsiteX696" fmla="*/ 0 w 7472601"/>
              <a:gd name="connsiteY696" fmla="*/ 3108744 h 6858000"/>
              <a:gd name="connsiteX697" fmla="*/ 0 w 7472601"/>
              <a:gd name="connsiteY697" fmla="*/ 3058059 h 6858000"/>
              <a:gd name="connsiteX698" fmla="*/ 7610 w 7472601"/>
              <a:gd name="connsiteY698" fmla="*/ 3047889 h 6858000"/>
              <a:gd name="connsiteX699" fmla="*/ 52419 w 7472601"/>
              <a:gd name="connsiteY699" fmla="*/ 2987479 h 6858000"/>
              <a:gd name="connsiteX700" fmla="*/ 59142 w 7472601"/>
              <a:gd name="connsiteY700" fmla="*/ 2978488 h 6858000"/>
              <a:gd name="connsiteX701" fmla="*/ 0 w 7472601"/>
              <a:gd name="connsiteY701" fmla="*/ 3015334 h 6858000"/>
              <a:gd name="connsiteX702" fmla="*/ 0 w 7472601"/>
              <a:gd name="connsiteY702" fmla="*/ 2914286 h 6858000"/>
              <a:gd name="connsiteX703" fmla="*/ 36383 w 7472601"/>
              <a:gd name="connsiteY703" fmla="*/ 2901128 h 6858000"/>
              <a:gd name="connsiteX704" fmla="*/ 156329 w 7472601"/>
              <a:gd name="connsiteY704" fmla="*/ 2840533 h 6858000"/>
              <a:gd name="connsiteX705" fmla="*/ 358355 w 7472601"/>
              <a:gd name="connsiteY705" fmla="*/ 2620471 h 6858000"/>
              <a:gd name="connsiteX706" fmla="*/ 510577 w 7472601"/>
              <a:gd name="connsiteY706" fmla="*/ 2501244 h 6858000"/>
              <a:gd name="connsiteX707" fmla="*/ 211967 w 7472601"/>
              <a:gd name="connsiteY707" fmla="*/ 2479171 h 6858000"/>
              <a:gd name="connsiteX708" fmla="*/ 0 w 7472601"/>
              <a:gd name="connsiteY708" fmla="*/ 2476398 h 6858000"/>
              <a:gd name="connsiteX709" fmla="*/ 0 w 7472601"/>
              <a:gd name="connsiteY709" fmla="*/ 2389189 h 6858000"/>
              <a:gd name="connsiteX710" fmla="*/ 103062 w 7472601"/>
              <a:gd name="connsiteY710" fmla="*/ 2389518 h 6858000"/>
              <a:gd name="connsiteX711" fmla="*/ 510734 w 7472601"/>
              <a:gd name="connsiteY711" fmla="*/ 2416201 h 6858000"/>
              <a:gd name="connsiteX712" fmla="*/ 279257 w 7472601"/>
              <a:gd name="connsiteY712" fmla="*/ 2092102 h 6858000"/>
              <a:gd name="connsiteX713" fmla="*/ 65265 w 7472601"/>
              <a:gd name="connsiteY713" fmla="*/ 2006049 h 6858000"/>
              <a:gd name="connsiteX714" fmla="*/ 0 w 7472601"/>
              <a:gd name="connsiteY714" fmla="*/ 1982532 h 6858000"/>
              <a:gd name="connsiteX715" fmla="*/ 0 w 7472601"/>
              <a:gd name="connsiteY715" fmla="*/ 1912789 h 6858000"/>
              <a:gd name="connsiteX716" fmla="*/ 97460 w 7472601"/>
              <a:gd name="connsiteY716" fmla="*/ 1953725 h 6858000"/>
              <a:gd name="connsiteX717" fmla="*/ 221272 w 7472601"/>
              <a:gd name="connsiteY717" fmla="*/ 1980766 h 6858000"/>
              <a:gd name="connsiteX718" fmla="*/ 116765 w 7472601"/>
              <a:gd name="connsiteY718" fmla="*/ 1911033 h 6858000"/>
              <a:gd name="connsiteX719" fmla="*/ 16405 w 7472601"/>
              <a:gd name="connsiteY719" fmla="*/ 1803412 h 6858000"/>
              <a:gd name="connsiteX720" fmla="*/ 0 w 7472601"/>
              <a:gd name="connsiteY720" fmla="*/ 1784777 h 6858000"/>
              <a:gd name="connsiteX721" fmla="*/ 0 w 7472601"/>
              <a:gd name="connsiteY721" fmla="*/ 1740082 h 6858000"/>
              <a:gd name="connsiteX722" fmla="*/ 39394 w 7472601"/>
              <a:gd name="connsiteY722" fmla="*/ 1784856 h 6858000"/>
              <a:gd name="connsiteX723" fmla="*/ 135813 w 7472601"/>
              <a:gd name="connsiteY723" fmla="*/ 1888838 h 6858000"/>
              <a:gd name="connsiteX724" fmla="*/ 242575 w 7472601"/>
              <a:gd name="connsiteY724" fmla="*/ 1958841 h 6858000"/>
              <a:gd name="connsiteX725" fmla="*/ 82197 w 7472601"/>
              <a:gd name="connsiteY725" fmla="*/ 1754826 h 6858000"/>
              <a:gd name="connsiteX726" fmla="*/ 0 w 7472601"/>
              <a:gd name="connsiteY726" fmla="*/ 1679650 h 6858000"/>
              <a:gd name="connsiteX727" fmla="*/ 0 w 7472601"/>
              <a:gd name="connsiteY727" fmla="*/ 1602463 h 6858000"/>
              <a:gd name="connsiteX728" fmla="*/ 84689 w 7472601"/>
              <a:gd name="connsiteY728" fmla="*/ 1677442 h 6858000"/>
              <a:gd name="connsiteX729" fmla="*/ 298437 w 7472601"/>
              <a:gd name="connsiteY729" fmla="*/ 1968019 h 6858000"/>
              <a:gd name="connsiteX730" fmla="*/ 227269 w 7472601"/>
              <a:gd name="connsiteY730" fmla="*/ 1114064 h 6858000"/>
              <a:gd name="connsiteX731" fmla="*/ 248003 w 7472601"/>
              <a:gd name="connsiteY731" fmla="*/ 1089613 h 6858000"/>
              <a:gd name="connsiteX732" fmla="*/ 427020 w 7472601"/>
              <a:gd name="connsiteY732" fmla="*/ 1619803 h 6858000"/>
              <a:gd name="connsiteX733" fmla="*/ 340345 w 7472601"/>
              <a:gd name="connsiteY733" fmla="*/ 2027739 h 6858000"/>
              <a:gd name="connsiteX734" fmla="*/ 360865 w 7472601"/>
              <a:gd name="connsiteY734" fmla="*/ 2044827 h 6858000"/>
              <a:gd name="connsiteX735" fmla="*/ 560414 w 7472601"/>
              <a:gd name="connsiteY735" fmla="*/ 2421457 h 6858000"/>
              <a:gd name="connsiteX736" fmla="*/ 1359703 w 7472601"/>
              <a:gd name="connsiteY736" fmla="*/ 2578554 h 6858000"/>
              <a:gd name="connsiteX737" fmla="*/ 1359422 w 7472601"/>
              <a:gd name="connsiteY737" fmla="*/ 2577994 h 6858000"/>
              <a:gd name="connsiteX738" fmla="*/ 828701 w 7472601"/>
              <a:gd name="connsiteY738" fmla="*/ 1839520 h 6858000"/>
              <a:gd name="connsiteX739" fmla="*/ 494427 w 7472601"/>
              <a:gd name="connsiteY739" fmla="*/ 1092333 h 6858000"/>
              <a:gd name="connsiteX740" fmla="*/ 506322 w 7472601"/>
              <a:gd name="connsiteY740" fmla="*/ 1020997 h 6858000"/>
              <a:gd name="connsiteX741" fmla="*/ 4570198 w 7472601"/>
              <a:gd name="connsiteY741" fmla="*/ 978081 h 6858000"/>
              <a:gd name="connsiteX742" fmla="*/ 4523691 w 7472601"/>
              <a:gd name="connsiteY742" fmla="*/ 1127776 h 6858000"/>
              <a:gd name="connsiteX743" fmla="*/ 4509875 w 7472601"/>
              <a:gd name="connsiteY743" fmla="*/ 1167552 h 6858000"/>
              <a:gd name="connsiteX744" fmla="*/ 4478168 w 7472601"/>
              <a:gd name="connsiteY744" fmla="*/ 1260735 h 6858000"/>
              <a:gd name="connsiteX745" fmla="*/ 4409309 w 7472601"/>
              <a:gd name="connsiteY745" fmla="*/ 1666996 h 6858000"/>
              <a:gd name="connsiteX746" fmla="*/ 4370031 w 7472601"/>
              <a:gd name="connsiteY746" fmla="*/ 1955666 h 6858000"/>
              <a:gd name="connsiteX747" fmla="*/ 4570198 w 7472601"/>
              <a:gd name="connsiteY747" fmla="*/ 978081 h 6858000"/>
              <a:gd name="connsiteX748" fmla="*/ 4557898 w 7472601"/>
              <a:gd name="connsiteY748" fmla="*/ 900011 h 6858000"/>
              <a:gd name="connsiteX749" fmla="*/ 4344840 w 7472601"/>
              <a:gd name="connsiteY749" fmla="*/ 1922038 h 6858000"/>
              <a:gd name="connsiteX750" fmla="*/ 4378710 w 7472601"/>
              <a:gd name="connsiteY750" fmla="*/ 1665516 h 6858000"/>
              <a:gd name="connsiteX751" fmla="*/ 4448798 w 7472601"/>
              <a:gd name="connsiteY751" fmla="*/ 1253024 h 6858000"/>
              <a:gd name="connsiteX752" fmla="*/ 4480315 w 7472601"/>
              <a:gd name="connsiteY752" fmla="*/ 1158454 h 6858000"/>
              <a:gd name="connsiteX753" fmla="*/ 4494133 w 7472601"/>
              <a:gd name="connsiteY753" fmla="*/ 1118676 h 6858000"/>
              <a:gd name="connsiteX754" fmla="*/ 4557898 w 7472601"/>
              <a:gd name="connsiteY754" fmla="*/ 900011 h 6858000"/>
              <a:gd name="connsiteX755" fmla="*/ 5870151 w 7472601"/>
              <a:gd name="connsiteY755" fmla="*/ 898890 h 6858000"/>
              <a:gd name="connsiteX756" fmla="*/ 5861335 w 7472601"/>
              <a:gd name="connsiteY756" fmla="*/ 899177 h 6858000"/>
              <a:gd name="connsiteX757" fmla="*/ 5843702 w 7472601"/>
              <a:gd name="connsiteY757" fmla="*/ 899748 h 6858000"/>
              <a:gd name="connsiteX758" fmla="*/ 5651107 w 7472601"/>
              <a:gd name="connsiteY758" fmla="*/ 920306 h 6858000"/>
              <a:gd name="connsiteX759" fmla="*/ 5459407 w 7472601"/>
              <a:gd name="connsiteY759" fmla="*/ 940975 h 6858000"/>
              <a:gd name="connsiteX760" fmla="*/ 5374846 w 7472601"/>
              <a:gd name="connsiteY760" fmla="*/ 941988 h 6858000"/>
              <a:gd name="connsiteX761" fmla="*/ 5256105 w 7472601"/>
              <a:gd name="connsiteY761" fmla="*/ 945632 h 6858000"/>
              <a:gd name="connsiteX762" fmla="*/ 5107071 w 7472601"/>
              <a:gd name="connsiteY762" fmla="*/ 969720 h 6858000"/>
              <a:gd name="connsiteX763" fmla="*/ 4998681 w 7472601"/>
              <a:gd name="connsiteY763" fmla="*/ 988771 h 6858000"/>
              <a:gd name="connsiteX764" fmla="*/ 5870151 w 7472601"/>
              <a:gd name="connsiteY764" fmla="*/ 898890 h 6858000"/>
              <a:gd name="connsiteX765" fmla="*/ 5504425 w 7472601"/>
              <a:gd name="connsiteY765" fmla="*/ 848067 h 6858000"/>
              <a:gd name="connsiteX766" fmla="*/ 4968849 w 7472601"/>
              <a:gd name="connsiteY766" fmla="*/ 962318 h 6858000"/>
              <a:gd name="connsiteX767" fmla="*/ 5104039 w 7472601"/>
              <a:gd name="connsiteY767" fmla="*/ 940634 h 6858000"/>
              <a:gd name="connsiteX768" fmla="*/ 5256311 w 7472601"/>
              <a:gd name="connsiteY768" fmla="*/ 916490 h 6858000"/>
              <a:gd name="connsiteX769" fmla="*/ 5377381 w 7472601"/>
              <a:gd name="connsiteY769" fmla="*/ 912671 h 6858000"/>
              <a:gd name="connsiteX770" fmla="*/ 5460148 w 7472601"/>
              <a:gd name="connsiteY770" fmla="*/ 911442 h 6858000"/>
              <a:gd name="connsiteX771" fmla="*/ 5648971 w 7472601"/>
              <a:gd name="connsiteY771" fmla="*/ 891331 h 6858000"/>
              <a:gd name="connsiteX772" fmla="*/ 5844807 w 7472601"/>
              <a:gd name="connsiteY772" fmla="*/ 870718 h 6858000"/>
              <a:gd name="connsiteX773" fmla="*/ 5862975 w 7472601"/>
              <a:gd name="connsiteY773" fmla="*/ 869756 h 6858000"/>
              <a:gd name="connsiteX774" fmla="*/ 5920887 w 7472601"/>
              <a:gd name="connsiteY774" fmla="*/ 865929 h 6858000"/>
              <a:gd name="connsiteX775" fmla="*/ 5504425 w 7472601"/>
              <a:gd name="connsiteY775" fmla="*/ 848067 h 6858000"/>
              <a:gd name="connsiteX776" fmla="*/ 3607114 w 7472601"/>
              <a:gd name="connsiteY776" fmla="*/ 467441 h 6858000"/>
              <a:gd name="connsiteX777" fmla="*/ 3296242 w 7472601"/>
              <a:gd name="connsiteY777" fmla="*/ 807991 h 6858000"/>
              <a:gd name="connsiteX778" fmla="*/ 3174674 w 7472601"/>
              <a:gd name="connsiteY778" fmla="*/ 919759 h 6858000"/>
              <a:gd name="connsiteX779" fmla="*/ 3042978 w 7472601"/>
              <a:gd name="connsiteY779" fmla="*/ 1054894 h 6858000"/>
              <a:gd name="connsiteX780" fmla="*/ 2968914 w 7472601"/>
              <a:gd name="connsiteY780" fmla="*/ 1133756 h 6858000"/>
              <a:gd name="connsiteX781" fmla="*/ 3103823 w 7472601"/>
              <a:gd name="connsiteY781" fmla="*/ 1026814 h 6858000"/>
              <a:gd name="connsiteX782" fmla="*/ 3607114 w 7472601"/>
              <a:gd name="connsiteY782" fmla="*/ 467441 h 6858000"/>
              <a:gd name="connsiteX783" fmla="*/ 3744487 w 7472601"/>
              <a:gd name="connsiteY783" fmla="*/ 383136 h 6858000"/>
              <a:gd name="connsiteX784" fmla="*/ 3970213 w 7472601"/>
              <a:gd name="connsiteY784" fmla="*/ 995559 h 6858000"/>
              <a:gd name="connsiteX785" fmla="*/ 3744487 w 7472601"/>
              <a:gd name="connsiteY785" fmla="*/ 383136 h 6858000"/>
              <a:gd name="connsiteX786" fmla="*/ 3624562 w 7472601"/>
              <a:gd name="connsiteY786" fmla="*/ 367041 h 6858000"/>
              <a:gd name="connsiteX787" fmla="*/ 3489712 w 7472601"/>
              <a:gd name="connsiteY787" fmla="*/ 485386 h 6858000"/>
              <a:gd name="connsiteX788" fmla="*/ 3182994 w 7472601"/>
              <a:gd name="connsiteY788" fmla="*/ 828265 h 6858000"/>
              <a:gd name="connsiteX789" fmla="*/ 2892114 w 7472601"/>
              <a:gd name="connsiteY789" fmla="*/ 1172635 h 6858000"/>
              <a:gd name="connsiteX790" fmla="*/ 3021459 w 7472601"/>
              <a:gd name="connsiteY790" fmla="*/ 1035385 h 6858000"/>
              <a:gd name="connsiteX791" fmla="*/ 3153873 w 7472601"/>
              <a:gd name="connsiteY791" fmla="*/ 898971 h 6858000"/>
              <a:gd name="connsiteX792" fmla="*/ 3276511 w 7472601"/>
              <a:gd name="connsiteY792" fmla="*/ 786423 h 6858000"/>
              <a:gd name="connsiteX793" fmla="*/ 3584154 w 7472601"/>
              <a:gd name="connsiteY793" fmla="*/ 448218 h 6858000"/>
              <a:gd name="connsiteX794" fmla="*/ 3624562 w 7472601"/>
              <a:gd name="connsiteY794" fmla="*/ 367041 h 6858000"/>
              <a:gd name="connsiteX795" fmla="*/ 3766672 w 7472601"/>
              <a:gd name="connsiteY795" fmla="*/ 359429 h 6858000"/>
              <a:gd name="connsiteX796" fmla="*/ 3996338 w 7472601"/>
              <a:gd name="connsiteY796" fmla="*/ 968237 h 6858000"/>
              <a:gd name="connsiteX797" fmla="*/ 3766672 w 7472601"/>
              <a:gd name="connsiteY797" fmla="*/ 359429 h 6858000"/>
              <a:gd name="connsiteX798" fmla="*/ 5805386 w 7472601"/>
              <a:gd name="connsiteY798" fmla="*/ 239240 h 6858000"/>
              <a:gd name="connsiteX799" fmla="*/ 5736947 w 7472601"/>
              <a:gd name="connsiteY799" fmla="*/ 261367 h 6858000"/>
              <a:gd name="connsiteX800" fmla="*/ 5427012 w 7472601"/>
              <a:gd name="connsiteY800" fmla="*/ 311272 h 6858000"/>
              <a:gd name="connsiteX801" fmla="*/ 5147818 w 7472601"/>
              <a:gd name="connsiteY801" fmla="*/ 322112 h 6858000"/>
              <a:gd name="connsiteX802" fmla="*/ 5060854 w 7472601"/>
              <a:gd name="connsiteY802" fmla="*/ 311882 h 6858000"/>
              <a:gd name="connsiteX803" fmla="*/ 4945989 w 7472601"/>
              <a:gd name="connsiteY803" fmla="*/ 300516 h 6858000"/>
              <a:gd name="connsiteX804" fmla="*/ 5410479 w 7472601"/>
              <a:gd name="connsiteY804" fmla="*/ 348434 h 6858000"/>
              <a:gd name="connsiteX805" fmla="*/ 5805386 w 7472601"/>
              <a:gd name="connsiteY805" fmla="*/ 239240 h 6858000"/>
              <a:gd name="connsiteX806" fmla="*/ 5905192 w 7472601"/>
              <a:gd name="connsiteY806" fmla="*/ 163079 h 6858000"/>
              <a:gd name="connsiteX807" fmla="*/ 5865655 w 7472601"/>
              <a:gd name="connsiteY807" fmla="*/ 171901 h 6858000"/>
              <a:gd name="connsiteX808" fmla="*/ 5259740 w 7472601"/>
              <a:gd name="connsiteY808" fmla="*/ 257013 h 6858000"/>
              <a:gd name="connsiteX809" fmla="*/ 5208466 w 7472601"/>
              <a:gd name="connsiteY809" fmla="*/ 257550 h 6858000"/>
              <a:gd name="connsiteX810" fmla="*/ 4980204 w 7472601"/>
              <a:gd name="connsiteY810" fmla="*/ 271903 h 6858000"/>
              <a:gd name="connsiteX811" fmla="*/ 5068068 w 7472601"/>
              <a:gd name="connsiteY811" fmla="*/ 282244 h 6858000"/>
              <a:gd name="connsiteX812" fmla="*/ 5153231 w 7472601"/>
              <a:gd name="connsiteY812" fmla="*/ 292240 h 6858000"/>
              <a:gd name="connsiteX813" fmla="*/ 5426491 w 7472601"/>
              <a:gd name="connsiteY813" fmla="*/ 281128 h 6858000"/>
              <a:gd name="connsiteX814" fmla="*/ 5731212 w 7472601"/>
              <a:gd name="connsiteY814" fmla="*/ 231951 h 6858000"/>
              <a:gd name="connsiteX815" fmla="*/ 5905192 w 7472601"/>
              <a:gd name="connsiteY815" fmla="*/ 163079 h 6858000"/>
              <a:gd name="connsiteX816" fmla="*/ 5944437 w 7472601"/>
              <a:gd name="connsiteY816" fmla="*/ 113829 h 6858000"/>
              <a:gd name="connsiteX817" fmla="*/ 5825032 w 7472601"/>
              <a:gd name="connsiteY817" fmla="*/ 146405 h 6858000"/>
              <a:gd name="connsiteX818" fmla="*/ 4955599 w 7472601"/>
              <a:gd name="connsiteY818" fmla="*/ 247008 h 6858000"/>
              <a:gd name="connsiteX819" fmla="*/ 5210104 w 7472601"/>
              <a:gd name="connsiteY819" fmla="*/ 228123 h 6858000"/>
              <a:gd name="connsiteX820" fmla="*/ 5261015 w 7472601"/>
              <a:gd name="connsiteY820" fmla="*/ 227087 h 6858000"/>
              <a:gd name="connsiteX821" fmla="*/ 5861181 w 7472601"/>
              <a:gd name="connsiteY821" fmla="*/ 143093 h 6858000"/>
              <a:gd name="connsiteX822" fmla="*/ 5961252 w 7472601"/>
              <a:gd name="connsiteY822" fmla="*/ 114820 h 6858000"/>
              <a:gd name="connsiteX823" fmla="*/ 5944437 w 7472601"/>
              <a:gd name="connsiteY823" fmla="*/ 113829 h 6858000"/>
              <a:gd name="connsiteX824" fmla="*/ 3882765 w 7472601"/>
              <a:gd name="connsiteY824" fmla="*/ 0 h 6858000"/>
              <a:gd name="connsiteX825" fmla="*/ 3995099 w 7472601"/>
              <a:gd name="connsiteY825" fmla="*/ 0 h 6858000"/>
              <a:gd name="connsiteX826" fmla="*/ 4163818 w 7472601"/>
              <a:gd name="connsiteY826" fmla="*/ 234104 h 6858000"/>
              <a:gd name="connsiteX827" fmla="*/ 4172099 w 7472601"/>
              <a:gd name="connsiteY827" fmla="*/ 234207 h 6858000"/>
              <a:gd name="connsiteX828" fmla="*/ 4784282 w 7472601"/>
              <a:gd name="connsiteY828" fmla="*/ 276561 h 6858000"/>
              <a:gd name="connsiteX829" fmla="*/ 4801687 w 7472601"/>
              <a:gd name="connsiteY829" fmla="*/ 267764 h 6858000"/>
              <a:gd name="connsiteX830" fmla="*/ 6082788 w 7472601"/>
              <a:gd name="connsiteY830" fmla="*/ 64119 h 6858000"/>
              <a:gd name="connsiteX831" fmla="*/ 6099442 w 7472601"/>
              <a:gd name="connsiteY831" fmla="*/ 82568 h 6858000"/>
              <a:gd name="connsiteX832" fmla="*/ 4804137 w 7472601"/>
              <a:gd name="connsiteY832" fmla="*/ 320931 h 6858000"/>
              <a:gd name="connsiteX833" fmla="*/ 4227047 w 7472601"/>
              <a:gd name="connsiteY833" fmla="*/ 313415 h 6858000"/>
              <a:gd name="connsiteX834" fmla="*/ 4346041 w 7472601"/>
              <a:gd name="connsiteY834" fmla="*/ 456086 h 6858000"/>
              <a:gd name="connsiteX835" fmla="*/ 4870967 w 7472601"/>
              <a:gd name="connsiteY835" fmla="*/ 963061 h 6858000"/>
              <a:gd name="connsiteX836" fmla="*/ 4889647 w 7472601"/>
              <a:gd name="connsiteY836" fmla="*/ 957147 h 6858000"/>
              <a:gd name="connsiteX837" fmla="*/ 5422504 w 7472601"/>
              <a:gd name="connsiteY837" fmla="*/ 805191 h 6858000"/>
              <a:gd name="connsiteX838" fmla="*/ 6087656 w 7472601"/>
              <a:gd name="connsiteY838" fmla="*/ 826703 h 6858000"/>
              <a:gd name="connsiteX839" fmla="*/ 6058717 w 7472601"/>
              <a:gd name="connsiteY839" fmla="*/ 865992 h 6858000"/>
              <a:gd name="connsiteX840" fmla="*/ 4974153 w 7472601"/>
              <a:gd name="connsiteY840" fmla="*/ 1045456 h 6858000"/>
              <a:gd name="connsiteX841" fmla="*/ 5627835 w 7472601"/>
              <a:gd name="connsiteY841" fmla="*/ 1472077 h 6858000"/>
              <a:gd name="connsiteX842" fmla="*/ 5629817 w 7472601"/>
              <a:gd name="connsiteY842" fmla="*/ 1471412 h 6858000"/>
              <a:gd name="connsiteX843" fmla="*/ 5634124 w 7472601"/>
              <a:gd name="connsiteY843" fmla="*/ 1470572 h 6858000"/>
              <a:gd name="connsiteX844" fmla="*/ 5755832 w 7472601"/>
              <a:gd name="connsiteY844" fmla="*/ 1383886 h 6858000"/>
              <a:gd name="connsiteX845" fmla="*/ 6014186 w 7472601"/>
              <a:gd name="connsiteY845" fmla="*/ 1279799 h 6858000"/>
              <a:gd name="connsiteX846" fmla="*/ 6901619 w 7472601"/>
              <a:gd name="connsiteY846" fmla="*/ 1047874 h 6858000"/>
              <a:gd name="connsiteX847" fmla="*/ 6931566 w 7472601"/>
              <a:gd name="connsiteY847" fmla="*/ 1062034 h 6858000"/>
              <a:gd name="connsiteX848" fmla="*/ 5790982 w 7472601"/>
              <a:gd name="connsiteY848" fmla="*/ 1561380 h 6858000"/>
              <a:gd name="connsiteX849" fmla="*/ 6188971 w 7472601"/>
              <a:gd name="connsiteY849" fmla="*/ 1755168 h 6858000"/>
              <a:gd name="connsiteX850" fmla="*/ 6202446 w 7472601"/>
              <a:gd name="connsiteY850" fmla="*/ 1752268 h 6858000"/>
              <a:gd name="connsiteX851" fmla="*/ 7179560 w 7472601"/>
              <a:gd name="connsiteY851" fmla="*/ 1467551 h 6858000"/>
              <a:gd name="connsiteX852" fmla="*/ 7158730 w 7472601"/>
              <a:gd name="connsiteY852" fmla="*/ 1507835 h 6858000"/>
              <a:gd name="connsiteX853" fmla="*/ 6326959 w 7472601"/>
              <a:gd name="connsiteY853" fmla="*/ 1817686 h 6858000"/>
              <a:gd name="connsiteX854" fmla="*/ 6537433 w 7472601"/>
              <a:gd name="connsiteY854" fmla="*/ 1907790 h 6858000"/>
              <a:gd name="connsiteX855" fmla="*/ 6550221 w 7472601"/>
              <a:gd name="connsiteY855" fmla="*/ 1910729 h 6858000"/>
              <a:gd name="connsiteX856" fmla="*/ 6964438 w 7472601"/>
              <a:gd name="connsiteY856" fmla="*/ 2209505 h 6858000"/>
              <a:gd name="connsiteX857" fmla="*/ 7367862 w 7472601"/>
              <a:gd name="connsiteY857" fmla="*/ 2806833 h 6858000"/>
              <a:gd name="connsiteX858" fmla="*/ 7364329 w 7472601"/>
              <a:gd name="connsiteY858" fmla="*/ 2826907 h 6858000"/>
              <a:gd name="connsiteX859" fmla="*/ 7290545 w 7472601"/>
              <a:gd name="connsiteY859" fmla="*/ 2850663 h 6858000"/>
              <a:gd name="connsiteX860" fmla="*/ 6472036 w 7472601"/>
              <a:gd name="connsiteY860" fmla="*/ 1959003 h 6858000"/>
              <a:gd name="connsiteX861" fmla="*/ 5792897 w 7472601"/>
              <a:gd name="connsiteY861" fmla="*/ 1647747 h 6858000"/>
              <a:gd name="connsiteX862" fmla="*/ 5842751 w 7472601"/>
              <a:gd name="connsiteY862" fmla="*/ 1816112 h 6858000"/>
              <a:gd name="connsiteX863" fmla="*/ 5847424 w 7472601"/>
              <a:gd name="connsiteY863" fmla="*/ 1815776 h 6858000"/>
              <a:gd name="connsiteX864" fmla="*/ 6399821 w 7472601"/>
              <a:gd name="connsiteY864" fmla="*/ 2344799 h 6858000"/>
              <a:gd name="connsiteX865" fmla="*/ 6323232 w 7472601"/>
              <a:gd name="connsiteY865" fmla="*/ 2389634 h 6858000"/>
              <a:gd name="connsiteX866" fmla="*/ 5942958 w 7472601"/>
              <a:gd name="connsiteY866" fmla="*/ 2077708 h 6858000"/>
              <a:gd name="connsiteX867" fmla="*/ 5921559 w 7472601"/>
              <a:gd name="connsiteY867" fmla="*/ 2378596 h 6858000"/>
              <a:gd name="connsiteX868" fmla="*/ 5817651 w 7472601"/>
              <a:gd name="connsiteY868" fmla="*/ 3023919 h 6858000"/>
              <a:gd name="connsiteX869" fmla="*/ 5729634 w 7472601"/>
              <a:gd name="connsiteY869" fmla="*/ 3051849 h 6858000"/>
              <a:gd name="connsiteX870" fmla="*/ 5611018 w 7472601"/>
              <a:gd name="connsiteY870" fmla="*/ 2316769 h 6858000"/>
              <a:gd name="connsiteX871" fmla="*/ 5687608 w 7472601"/>
              <a:gd name="connsiteY871" fmla="*/ 2039972 h 6858000"/>
              <a:gd name="connsiteX872" fmla="*/ 5657554 w 7472601"/>
              <a:gd name="connsiteY872" fmla="*/ 1576445 h 6858000"/>
              <a:gd name="connsiteX873" fmla="*/ 5150475 w 7472601"/>
              <a:gd name="connsiteY873" fmla="*/ 1274012 h 6858000"/>
              <a:gd name="connsiteX874" fmla="*/ 5349142 w 7472601"/>
              <a:gd name="connsiteY874" fmla="*/ 2204405 h 6858000"/>
              <a:gd name="connsiteX875" fmla="*/ 5262214 w 7472601"/>
              <a:gd name="connsiteY875" fmla="*/ 2233836 h 6858000"/>
              <a:gd name="connsiteX876" fmla="*/ 4981539 w 7472601"/>
              <a:gd name="connsiteY876" fmla="*/ 1542201 h 6858000"/>
              <a:gd name="connsiteX877" fmla="*/ 4958461 w 7472601"/>
              <a:gd name="connsiteY877" fmla="*/ 1136957 h 6858000"/>
              <a:gd name="connsiteX878" fmla="*/ 4655015 w 7472601"/>
              <a:gd name="connsiteY878" fmla="*/ 891426 h 6858000"/>
              <a:gd name="connsiteX879" fmla="*/ 4348002 w 7472601"/>
              <a:gd name="connsiteY879" fmla="*/ 2205895 h 6858000"/>
              <a:gd name="connsiteX880" fmla="*/ 4262250 w 7472601"/>
              <a:gd name="connsiteY880" fmla="*/ 2219972 h 6858000"/>
              <a:gd name="connsiteX881" fmla="*/ 4550611 w 7472601"/>
              <a:gd name="connsiteY881" fmla="*/ 817540 h 6858000"/>
              <a:gd name="connsiteX882" fmla="*/ 4564418 w 7472601"/>
              <a:gd name="connsiteY882" fmla="*/ 808293 h 6858000"/>
              <a:gd name="connsiteX883" fmla="*/ 4266388 w 7472601"/>
              <a:gd name="connsiteY883" fmla="*/ 500083 h 6858000"/>
              <a:gd name="connsiteX884" fmla="*/ 4032842 w 7472601"/>
              <a:gd name="connsiteY884" fmla="*/ 211809 h 6858000"/>
              <a:gd name="connsiteX885" fmla="*/ 3882765 w 7472601"/>
              <a:gd name="connsiteY885" fmla="*/ 0 h 6858000"/>
              <a:gd name="connsiteX886" fmla="*/ 3721337 w 7472601"/>
              <a:gd name="connsiteY886" fmla="*/ 0 h 6858000"/>
              <a:gd name="connsiteX887" fmla="*/ 3797544 w 7472601"/>
              <a:gd name="connsiteY887" fmla="*/ 0 h 6858000"/>
              <a:gd name="connsiteX888" fmla="*/ 3775734 w 7472601"/>
              <a:gd name="connsiteY888" fmla="*/ 95131 h 6858000"/>
              <a:gd name="connsiteX889" fmla="*/ 3724807 w 7472601"/>
              <a:gd name="connsiteY889" fmla="*/ 272257 h 6858000"/>
              <a:gd name="connsiteX890" fmla="*/ 3726844 w 7472601"/>
              <a:gd name="connsiteY890" fmla="*/ 282988 h 6858000"/>
              <a:gd name="connsiteX891" fmla="*/ 3742664 w 7472601"/>
              <a:gd name="connsiteY891" fmla="*/ 279918 h 6858000"/>
              <a:gd name="connsiteX892" fmla="*/ 4103910 w 7472601"/>
              <a:gd name="connsiteY892" fmla="*/ 1161917 h 6858000"/>
              <a:gd name="connsiteX893" fmla="*/ 4020269 w 7472601"/>
              <a:gd name="connsiteY893" fmla="*/ 1200406 h 6858000"/>
              <a:gd name="connsiteX894" fmla="*/ 3674882 w 7472601"/>
              <a:gd name="connsiteY894" fmla="*/ 488524 h 6858000"/>
              <a:gd name="connsiteX895" fmla="*/ 3132682 w 7472601"/>
              <a:gd name="connsiteY895" fmla="*/ 1072284 h 6858000"/>
              <a:gd name="connsiteX896" fmla="*/ 2716346 w 7472601"/>
              <a:gd name="connsiteY896" fmla="*/ 1276376 h 6858000"/>
              <a:gd name="connsiteX897" fmla="*/ 2716772 w 7472601"/>
              <a:gd name="connsiteY897" fmla="*/ 1255462 h 6858000"/>
              <a:gd name="connsiteX898" fmla="*/ 3471096 w 7472601"/>
              <a:gd name="connsiteY898" fmla="*/ 437072 h 6858000"/>
              <a:gd name="connsiteX899" fmla="*/ 3639057 w 7472601"/>
              <a:gd name="connsiteY899" fmla="*/ 286334 h 6858000"/>
              <a:gd name="connsiteX900" fmla="*/ 3640309 w 7472601"/>
              <a:gd name="connsiteY900" fmla="*/ 284664 h 6858000"/>
              <a:gd name="connsiteX901" fmla="*/ 3646022 w 7472601"/>
              <a:gd name="connsiteY901" fmla="*/ 276711 h 6858000"/>
              <a:gd name="connsiteX902" fmla="*/ 3707943 w 7472601"/>
              <a:gd name="connsiteY902" fmla="*/ 65958 h 6858000"/>
              <a:gd name="connsiteX903" fmla="*/ 3721337 w 7472601"/>
              <a:gd name="connsiteY903" fmla="*/ 0 h 6858000"/>
              <a:gd name="connsiteX904" fmla="*/ 2867960 w 7472601"/>
              <a:gd name="connsiteY904" fmla="*/ 0 h 6858000"/>
              <a:gd name="connsiteX905" fmla="*/ 2926351 w 7472601"/>
              <a:gd name="connsiteY905" fmla="*/ 0 h 6858000"/>
              <a:gd name="connsiteX906" fmla="*/ 2902823 w 7472601"/>
              <a:gd name="connsiteY906" fmla="*/ 262929 h 6858000"/>
              <a:gd name="connsiteX907" fmla="*/ 2940663 w 7472601"/>
              <a:gd name="connsiteY907" fmla="*/ 140884 h 6858000"/>
              <a:gd name="connsiteX908" fmla="*/ 2947039 w 7472601"/>
              <a:gd name="connsiteY908" fmla="*/ 122524 h 6858000"/>
              <a:gd name="connsiteX909" fmla="*/ 2984316 w 7472601"/>
              <a:gd name="connsiteY909" fmla="*/ 0 h 6858000"/>
              <a:gd name="connsiteX910" fmla="*/ 3016114 w 7472601"/>
              <a:gd name="connsiteY910" fmla="*/ 0 h 6858000"/>
              <a:gd name="connsiteX911" fmla="*/ 2979949 w 7472601"/>
              <a:gd name="connsiteY911" fmla="*/ 119274 h 6858000"/>
              <a:gd name="connsiteX912" fmla="*/ 3023879 w 7472601"/>
              <a:gd name="connsiteY912" fmla="*/ 0 h 6858000"/>
              <a:gd name="connsiteX913" fmla="*/ 3105400 w 7472601"/>
              <a:gd name="connsiteY913" fmla="*/ 0 h 6858000"/>
              <a:gd name="connsiteX914" fmla="*/ 3094669 w 7472601"/>
              <a:gd name="connsiteY914" fmla="*/ 30308 h 6858000"/>
              <a:gd name="connsiteX915" fmla="*/ 2901945 w 7472601"/>
              <a:gd name="connsiteY915" fmla="*/ 466538 h 6858000"/>
              <a:gd name="connsiteX916" fmla="*/ 2815209 w 7472601"/>
              <a:gd name="connsiteY916" fmla="*/ 497361 h 6858000"/>
              <a:gd name="connsiteX917" fmla="*/ 2844845 w 7472601"/>
              <a:gd name="connsiteY917" fmla="*/ 127638 h 6858000"/>
              <a:gd name="connsiteX918" fmla="*/ 2867960 w 7472601"/>
              <a:gd name="connsiteY918" fmla="*/ 0 h 6858000"/>
              <a:gd name="connsiteX919" fmla="*/ 1057230 w 7472601"/>
              <a:gd name="connsiteY919" fmla="*/ 0 h 6858000"/>
              <a:gd name="connsiteX920" fmla="*/ 1111003 w 7472601"/>
              <a:gd name="connsiteY920" fmla="*/ 0 h 6858000"/>
              <a:gd name="connsiteX921" fmla="*/ 1125553 w 7472601"/>
              <a:gd name="connsiteY921" fmla="*/ 52588 h 6858000"/>
              <a:gd name="connsiteX922" fmla="*/ 1304276 w 7472601"/>
              <a:gd name="connsiteY922" fmla="*/ 476275 h 6858000"/>
              <a:gd name="connsiteX923" fmla="*/ 1492066 w 7472601"/>
              <a:gd name="connsiteY923" fmla="*/ 886333 h 6858000"/>
              <a:gd name="connsiteX924" fmla="*/ 1423698 w 7472601"/>
              <a:gd name="connsiteY924" fmla="*/ 710817 h 6858000"/>
              <a:gd name="connsiteX925" fmla="*/ 1357609 w 7472601"/>
              <a:gd name="connsiteY925" fmla="*/ 532892 h 6858000"/>
              <a:gd name="connsiteX926" fmla="*/ 1309550 w 7472601"/>
              <a:gd name="connsiteY926" fmla="*/ 374031 h 6858000"/>
              <a:gd name="connsiteX927" fmla="*/ 1193673 w 7472601"/>
              <a:gd name="connsiteY927" fmla="*/ 49533 h 6858000"/>
              <a:gd name="connsiteX928" fmla="*/ 1164391 w 7472601"/>
              <a:gd name="connsiteY928" fmla="*/ 0 h 6858000"/>
              <a:gd name="connsiteX929" fmla="*/ 1200666 w 7472601"/>
              <a:gd name="connsiteY929" fmla="*/ 0 h 6858000"/>
              <a:gd name="connsiteX930" fmla="*/ 1223408 w 7472601"/>
              <a:gd name="connsiteY930" fmla="*/ 38996 h 6858000"/>
              <a:gd name="connsiteX931" fmla="*/ 1339635 w 7472601"/>
              <a:gd name="connsiteY931" fmla="*/ 365517 h 6858000"/>
              <a:gd name="connsiteX932" fmla="*/ 1387469 w 7472601"/>
              <a:gd name="connsiteY932" fmla="*/ 523079 h 6858000"/>
              <a:gd name="connsiteX933" fmla="*/ 1452685 w 7472601"/>
              <a:gd name="connsiteY933" fmla="*/ 699806 h 6858000"/>
              <a:gd name="connsiteX934" fmla="*/ 1492092 w 7472601"/>
              <a:gd name="connsiteY934" fmla="*/ 800424 h 6858000"/>
              <a:gd name="connsiteX935" fmla="*/ 1455302 w 7472601"/>
              <a:gd name="connsiteY935" fmla="*/ 632913 h 6858000"/>
              <a:gd name="connsiteX936" fmla="*/ 1222336 w 7472601"/>
              <a:gd name="connsiteY936" fmla="*/ 9480 h 6858000"/>
              <a:gd name="connsiteX937" fmla="*/ 1214634 w 7472601"/>
              <a:gd name="connsiteY937" fmla="*/ 0 h 6858000"/>
              <a:gd name="connsiteX938" fmla="*/ 1289827 w 7472601"/>
              <a:gd name="connsiteY938" fmla="*/ 0 h 6858000"/>
              <a:gd name="connsiteX939" fmla="*/ 1321076 w 7472601"/>
              <a:gd name="connsiteY939" fmla="*/ 59722 h 6858000"/>
              <a:gd name="connsiteX940" fmla="*/ 1512579 w 7472601"/>
              <a:gd name="connsiteY940" fmla="*/ 626441 h 6858000"/>
              <a:gd name="connsiteX941" fmla="*/ 1506076 w 7472601"/>
              <a:gd name="connsiteY941" fmla="*/ 1089289 h 6858000"/>
              <a:gd name="connsiteX942" fmla="*/ 1486346 w 7472601"/>
              <a:gd name="connsiteY942" fmla="*/ 1079919 h 6858000"/>
              <a:gd name="connsiteX943" fmla="*/ 1070511 w 7472601"/>
              <a:gd name="connsiteY943" fmla="*/ 48609 h 6858000"/>
              <a:gd name="connsiteX944" fmla="*/ 1057230 w 7472601"/>
              <a:gd name="connsiteY944" fmla="*/ 0 h 6858000"/>
              <a:gd name="connsiteX945" fmla="*/ 43151 w 7472601"/>
              <a:gd name="connsiteY945" fmla="*/ 0 h 6858000"/>
              <a:gd name="connsiteX946" fmla="*/ 95283 w 7472601"/>
              <a:gd name="connsiteY946" fmla="*/ 0 h 6858000"/>
              <a:gd name="connsiteX947" fmla="*/ 300708 w 7472601"/>
              <a:gd name="connsiteY947" fmla="*/ 154571 h 6858000"/>
              <a:gd name="connsiteX948" fmla="*/ 530414 w 7472601"/>
              <a:gd name="connsiteY948" fmla="*/ 354673 h 6858000"/>
              <a:gd name="connsiteX949" fmla="*/ 333785 w 7472601"/>
              <a:gd name="connsiteY949" fmla="*/ 161564 h 6858000"/>
              <a:gd name="connsiteX950" fmla="*/ 147005 w 7472601"/>
              <a:gd name="connsiteY950" fmla="*/ 0 h 6858000"/>
              <a:gd name="connsiteX951" fmla="*/ 272509 w 7472601"/>
              <a:gd name="connsiteY951" fmla="*/ 0 h 6858000"/>
              <a:gd name="connsiteX952" fmla="*/ 326276 w 7472601"/>
              <a:gd name="connsiteY952" fmla="*/ 45847 h 6858000"/>
              <a:gd name="connsiteX953" fmla="*/ 823759 w 7472601"/>
              <a:gd name="connsiteY953" fmla="*/ 574145 h 6858000"/>
              <a:gd name="connsiteX954" fmla="*/ 811254 w 7472601"/>
              <a:gd name="connsiteY954" fmla="*/ 665546 h 6858000"/>
              <a:gd name="connsiteX955" fmla="*/ 154042 w 7472601"/>
              <a:gd name="connsiteY955" fmla="*/ 261522 h 6858000"/>
              <a:gd name="connsiteX956" fmla="*/ 13550 w 7472601"/>
              <a:gd name="connsiteY956" fmla="*/ 158423 h 6858000"/>
              <a:gd name="connsiteX957" fmla="*/ 0 w 7472601"/>
              <a:gd name="connsiteY957" fmla="*/ 146618 h 6858000"/>
              <a:gd name="connsiteX958" fmla="*/ 0 w 7472601"/>
              <a:gd name="connsiteY958" fmla="*/ 59161 h 6858000"/>
              <a:gd name="connsiteX959" fmla="*/ 45427 w 7472601"/>
              <a:gd name="connsiteY959" fmla="*/ 101078 h 6858000"/>
              <a:gd name="connsiteX960" fmla="*/ 630103 w 7472601"/>
              <a:gd name="connsiteY960" fmla="*/ 485885 h 6858000"/>
              <a:gd name="connsiteX961" fmla="*/ 532040 w 7472601"/>
              <a:gd name="connsiteY961" fmla="*/ 399359 h 6858000"/>
              <a:gd name="connsiteX962" fmla="*/ 517618 w 7472601"/>
              <a:gd name="connsiteY962" fmla="*/ 385726 h 6858000"/>
              <a:gd name="connsiteX963" fmla="*/ 285074 w 7472601"/>
              <a:gd name="connsiteY963" fmla="*/ 182755 h 6858000"/>
              <a:gd name="connsiteX964" fmla="*/ 43151 w 7472601"/>
              <a:gd name="connsiteY964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312589 w 7472601"/>
              <a:gd name="connsiteY80" fmla="*/ 5982309 h 6858000"/>
              <a:gd name="connsiteX81" fmla="*/ 7448321 w 7472601"/>
              <a:gd name="connsiteY81" fmla="*/ 6190991 h 6858000"/>
              <a:gd name="connsiteX82" fmla="*/ 7467600 w 7472601"/>
              <a:gd name="connsiteY82" fmla="*/ 6221686 h 6858000"/>
              <a:gd name="connsiteX83" fmla="*/ 7467600 w 7472601"/>
              <a:gd name="connsiteY83" fmla="*/ 6334256 h 6858000"/>
              <a:gd name="connsiteX84" fmla="*/ 7454976 w 7472601"/>
              <a:gd name="connsiteY84" fmla="*/ 6318297 h 6858000"/>
              <a:gd name="connsiteX85" fmla="*/ 1456157 w 7472601"/>
              <a:gd name="connsiteY85" fmla="*/ 5371404 h 6858000"/>
              <a:gd name="connsiteX86" fmla="*/ 1244432 w 7472601"/>
              <a:gd name="connsiteY86" fmla="*/ 5385601 h 6858000"/>
              <a:gd name="connsiteX87" fmla="*/ 973990 w 7472601"/>
              <a:gd name="connsiteY87" fmla="*/ 5424940 h 6858000"/>
              <a:gd name="connsiteX88" fmla="*/ 1103809 w 7472601"/>
              <a:gd name="connsiteY88" fmla="*/ 5433720 h 6858000"/>
              <a:gd name="connsiteX89" fmla="*/ 1123454 w 7472601"/>
              <a:gd name="connsiteY89" fmla="*/ 5435727 h 6858000"/>
              <a:gd name="connsiteX90" fmla="*/ 1737017 w 7472601"/>
              <a:gd name="connsiteY90" fmla="*/ 5452183 h 6858000"/>
              <a:gd name="connsiteX91" fmla="*/ 1824397 w 7472601"/>
              <a:gd name="connsiteY91" fmla="*/ 5447757 h 6858000"/>
              <a:gd name="connsiteX92" fmla="*/ 2070059 w 7472601"/>
              <a:gd name="connsiteY92" fmla="*/ 5441660 h 6858000"/>
              <a:gd name="connsiteX93" fmla="*/ 1456157 w 7472601"/>
              <a:gd name="connsiteY93" fmla="*/ 5371404 h 6858000"/>
              <a:gd name="connsiteX94" fmla="*/ 4988186 w 7472601"/>
              <a:gd name="connsiteY94" fmla="*/ 5216467 h 6858000"/>
              <a:gd name="connsiteX95" fmla="*/ 4777334 w 7472601"/>
              <a:gd name="connsiteY95" fmla="*/ 5406072 h 6858000"/>
              <a:gd name="connsiteX96" fmla="*/ 4718341 w 7472601"/>
              <a:gd name="connsiteY96" fmla="*/ 5468043 h 6858000"/>
              <a:gd name="connsiteX97" fmla="*/ 4604655 w 7472601"/>
              <a:gd name="connsiteY97" fmla="*/ 5583434 h 6858000"/>
              <a:gd name="connsiteX98" fmla="*/ 4565074 w 7472601"/>
              <a:gd name="connsiteY98" fmla="*/ 5618550 h 6858000"/>
              <a:gd name="connsiteX99" fmla="*/ 4988186 w 7472601"/>
              <a:gd name="connsiteY99" fmla="*/ 5216467 h 6858000"/>
              <a:gd name="connsiteX100" fmla="*/ 4978032 w 7472601"/>
              <a:gd name="connsiteY100" fmla="*/ 5183809 h 6858000"/>
              <a:gd name="connsiteX101" fmla="*/ 4463413 w 7472601"/>
              <a:gd name="connsiteY101" fmla="*/ 5615162 h 6858000"/>
              <a:gd name="connsiteX102" fmla="*/ 4358134 w 7472601"/>
              <a:gd name="connsiteY102" fmla="*/ 5742791 h 6858000"/>
              <a:gd name="connsiteX103" fmla="*/ 4376219 w 7472601"/>
              <a:gd name="connsiteY103" fmla="*/ 5729027 h 6858000"/>
              <a:gd name="connsiteX104" fmla="*/ 4582340 w 7472601"/>
              <a:gd name="connsiteY104" fmla="*/ 5561037 h 6858000"/>
              <a:gd name="connsiteX105" fmla="*/ 4694684 w 7472601"/>
              <a:gd name="connsiteY105" fmla="*/ 5447098 h 6858000"/>
              <a:gd name="connsiteX106" fmla="*/ 4754123 w 7472601"/>
              <a:gd name="connsiteY106" fmla="*/ 5384643 h 6858000"/>
              <a:gd name="connsiteX107" fmla="*/ 4978032 w 7472601"/>
              <a:gd name="connsiteY107" fmla="*/ 5183809 h 6858000"/>
              <a:gd name="connsiteX108" fmla="*/ 1903353 w 7472601"/>
              <a:gd name="connsiteY108" fmla="*/ 5044827 h 6858000"/>
              <a:gd name="connsiteX109" fmla="*/ 1936931 w 7472601"/>
              <a:gd name="connsiteY109" fmla="*/ 5093954 h 6858000"/>
              <a:gd name="connsiteX110" fmla="*/ 2195868 w 7472601"/>
              <a:gd name="connsiteY110" fmla="*/ 5396574 h 6858000"/>
              <a:gd name="connsiteX111" fmla="*/ 2088852 w 7472601"/>
              <a:gd name="connsiteY111" fmla="*/ 5166123 h 6858000"/>
              <a:gd name="connsiteX112" fmla="*/ 1958241 w 7472601"/>
              <a:gd name="connsiteY112" fmla="*/ 5067955 h 6858000"/>
              <a:gd name="connsiteX113" fmla="*/ 1903353 w 7472601"/>
              <a:gd name="connsiteY113" fmla="*/ 5044827 h 6858000"/>
              <a:gd name="connsiteX114" fmla="*/ 1979378 w 7472601"/>
              <a:gd name="connsiteY114" fmla="*/ 4769504 h 6858000"/>
              <a:gd name="connsiteX115" fmla="*/ 2882120 w 7472601"/>
              <a:gd name="connsiteY115" fmla="*/ 5064547 h 6858000"/>
              <a:gd name="connsiteX116" fmla="*/ 2793103 w 7472601"/>
              <a:gd name="connsiteY116" fmla="*/ 5039699 h 6858000"/>
              <a:gd name="connsiteX117" fmla="*/ 2770041 w 7472601"/>
              <a:gd name="connsiteY117" fmla="*/ 5033634 h 6858000"/>
              <a:gd name="connsiteX118" fmla="*/ 1979378 w 7472601"/>
              <a:gd name="connsiteY118" fmla="*/ 4769504 h 6858000"/>
              <a:gd name="connsiteX119" fmla="*/ 1927410 w 7472601"/>
              <a:gd name="connsiteY119" fmla="*/ 4716164 h 6858000"/>
              <a:gd name="connsiteX120" fmla="*/ 1959587 w 7472601"/>
              <a:gd name="connsiteY120" fmla="*/ 4728849 h 6858000"/>
              <a:gd name="connsiteX121" fmla="*/ 2777707 w 7472601"/>
              <a:gd name="connsiteY121" fmla="*/ 5003991 h 6858000"/>
              <a:gd name="connsiteX122" fmla="*/ 2800768 w 7472601"/>
              <a:gd name="connsiteY122" fmla="*/ 5010056 h 6858000"/>
              <a:gd name="connsiteX123" fmla="*/ 2879408 w 7472601"/>
              <a:gd name="connsiteY123" fmla="*/ 5031590 h 6858000"/>
              <a:gd name="connsiteX124" fmla="*/ 2862295 w 7472601"/>
              <a:gd name="connsiteY124" fmla="*/ 5022958 h 6858000"/>
              <a:gd name="connsiteX125" fmla="*/ 2813343 w 7472601"/>
              <a:gd name="connsiteY125" fmla="*/ 4998369 h 6858000"/>
              <a:gd name="connsiteX126" fmla="*/ 2646245 w 7472601"/>
              <a:gd name="connsiteY126" fmla="*/ 4930999 h 6858000"/>
              <a:gd name="connsiteX127" fmla="*/ 1999243 w 7472601"/>
              <a:gd name="connsiteY127" fmla="*/ 4730524 h 6858000"/>
              <a:gd name="connsiteX128" fmla="*/ 1979527 w 7472601"/>
              <a:gd name="connsiteY128" fmla="*/ 4726651 h 6858000"/>
              <a:gd name="connsiteX129" fmla="*/ 1927410 w 7472601"/>
              <a:gd name="connsiteY129" fmla="*/ 4716164 h 6858000"/>
              <a:gd name="connsiteX130" fmla="*/ 1997014 w 7472601"/>
              <a:gd name="connsiteY130" fmla="*/ 4698007 h 6858000"/>
              <a:gd name="connsiteX131" fmla="*/ 2005458 w 7472601"/>
              <a:gd name="connsiteY131" fmla="*/ 4699540 h 6858000"/>
              <a:gd name="connsiteX132" fmla="*/ 2657186 w 7472601"/>
              <a:gd name="connsiteY132" fmla="*/ 4901687 h 6858000"/>
              <a:gd name="connsiteX133" fmla="*/ 2826662 w 7472601"/>
              <a:gd name="connsiteY133" fmla="*/ 4970362 h 6858000"/>
              <a:gd name="connsiteX134" fmla="*/ 2876100 w 7472601"/>
              <a:gd name="connsiteY134" fmla="*/ 4995397 h 6858000"/>
              <a:gd name="connsiteX135" fmla="*/ 3042600 w 7472601"/>
              <a:gd name="connsiteY135" fmla="*/ 5059532 h 6858000"/>
              <a:gd name="connsiteX136" fmla="*/ 1997014 w 7472601"/>
              <a:gd name="connsiteY136" fmla="*/ 4698007 h 6858000"/>
              <a:gd name="connsiteX137" fmla="*/ 2305292 w 7472601"/>
              <a:gd name="connsiteY137" fmla="*/ 4219492 h 6858000"/>
              <a:gd name="connsiteX138" fmla="*/ 3360922 w 7472601"/>
              <a:gd name="connsiteY138" fmla="*/ 4529373 h 6858000"/>
              <a:gd name="connsiteX139" fmla="*/ 3492420 w 7472601"/>
              <a:gd name="connsiteY139" fmla="*/ 4510145 h 6858000"/>
              <a:gd name="connsiteX140" fmla="*/ 3364086 w 7472601"/>
              <a:gd name="connsiteY140" fmla="*/ 4480340 h 6858000"/>
              <a:gd name="connsiteX141" fmla="*/ 3225818 w 7472601"/>
              <a:gd name="connsiteY141" fmla="*/ 4411822 h 6858000"/>
              <a:gd name="connsiteX142" fmla="*/ 3129696 w 7472601"/>
              <a:gd name="connsiteY142" fmla="*/ 4360704 h 6858000"/>
              <a:gd name="connsiteX143" fmla="*/ 2814545 w 7472601"/>
              <a:gd name="connsiteY143" fmla="*/ 4282955 h 6858000"/>
              <a:gd name="connsiteX144" fmla="*/ 2305292 w 7472601"/>
              <a:gd name="connsiteY144" fmla="*/ 4219492 h 6858000"/>
              <a:gd name="connsiteX145" fmla="*/ 2626982 w 7472601"/>
              <a:gd name="connsiteY145" fmla="*/ 4206450 h 6858000"/>
              <a:gd name="connsiteX146" fmla="*/ 2490617 w 7472601"/>
              <a:gd name="connsiteY146" fmla="*/ 4206951 h 6858000"/>
              <a:gd name="connsiteX147" fmla="*/ 2819869 w 7472601"/>
              <a:gd name="connsiteY147" fmla="*/ 4252936 h 6858000"/>
              <a:gd name="connsiteX148" fmla="*/ 3143018 w 7472601"/>
              <a:gd name="connsiteY148" fmla="*/ 4332698 h 6858000"/>
              <a:gd name="connsiteX149" fmla="*/ 3241520 w 7472601"/>
              <a:gd name="connsiteY149" fmla="*/ 4385112 h 6858000"/>
              <a:gd name="connsiteX150" fmla="*/ 3374575 w 7472601"/>
              <a:gd name="connsiteY150" fmla="*/ 4451517 h 6858000"/>
              <a:gd name="connsiteX151" fmla="*/ 3505221 w 7472601"/>
              <a:gd name="connsiteY151" fmla="*/ 4480757 h 6858000"/>
              <a:gd name="connsiteX152" fmla="*/ 2626982 w 7472601"/>
              <a:gd name="connsiteY152" fmla="*/ 4206450 h 6858000"/>
              <a:gd name="connsiteX153" fmla="*/ 1310106 w 7472601"/>
              <a:gd name="connsiteY153" fmla="*/ 3943217 h 6858000"/>
              <a:gd name="connsiteX154" fmla="*/ 854994 w 7472601"/>
              <a:gd name="connsiteY154" fmla="*/ 4399136 h 6858000"/>
              <a:gd name="connsiteX155" fmla="*/ 742462 w 7472601"/>
              <a:gd name="connsiteY155" fmla="*/ 4594648 h 6858000"/>
              <a:gd name="connsiteX156" fmla="*/ 820602 w 7472601"/>
              <a:gd name="connsiteY156" fmla="*/ 4485915 h 6858000"/>
              <a:gd name="connsiteX157" fmla="*/ 878295 w 7472601"/>
              <a:gd name="connsiteY157" fmla="*/ 4403594 h 6858000"/>
              <a:gd name="connsiteX158" fmla="*/ 1240607 w 7472601"/>
              <a:gd name="connsiteY158" fmla="*/ 4010401 h 6858000"/>
              <a:gd name="connsiteX159" fmla="*/ 1310106 w 7472601"/>
              <a:gd name="connsiteY159" fmla="*/ 3943217 h 6858000"/>
              <a:gd name="connsiteX160" fmla="*/ 1423113 w 7472601"/>
              <a:gd name="connsiteY160" fmla="*/ 3874565 h 6858000"/>
              <a:gd name="connsiteX161" fmla="*/ 1260565 w 7472601"/>
              <a:gd name="connsiteY161" fmla="*/ 4031982 h 6858000"/>
              <a:gd name="connsiteX162" fmla="*/ 901900 w 7472601"/>
              <a:gd name="connsiteY162" fmla="*/ 4421236 h 6858000"/>
              <a:gd name="connsiteX163" fmla="*/ 845044 w 7472601"/>
              <a:gd name="connsiteY163" fmla="*/ 4502436 h 6858000"/>
              <a:gd name="connsiteX164" fmla="*/ 685926 w 7472601"/>
              <a:gd name="connsiteY164" fmla="*/ 4703069 h 6858000"/>
              <a:gd name="connsiteX165" fmla="*/ 684248 w 7472601"/>
              <a:gd name="connsiteY165" fmla="*/ 4706721 h 6858000"/>
              <a:gd name="connsiteX166" fmla="*/ 1423113 w 7472601"/>
              <a:gd name="connsiteY166" fmla="*/ 3874565 h 6858000"/>
              <a:gd name="connsiteX167" fmla="*/ 3316479 w 7472601"/>
              <a:gd name="connsiteY167" fmla="*/ 3872136 h 6858000"/>
              <a:gd name="connsiteX168" fmla="*/ 3546806 w 7472601"/>
              <a:gd name="connsiteY168" fmla="*/ 4356139 h 6858000"/>
              <a:gd name="connsiteX169" fmla="*/ 3364433 w 7472601"/>
              <a:gd name="connsiteY169" fmla="*/ 3953121 h 6858000"/>
              <a:gd name="connsiteX170" fmla="*/ 3316479 w 7472601"/>
              <a:gd name="connsiteY170" fmla="*/ 3872136 h 6858000"/>
              <a:gd name="connsiteX171" fmla="*/ 3291335 w 7472601"/>
              <a:gd name="connsiteY171" fmla="*/ 3767420 h 6858000"/>
              <a:gd name="connsiteX172" fmla="*/ 3390805 w 7472601"/>
              <a:gd name="connsiteY172" fmla="*/ 3937163 h 6858000"/>
              <a:gd name="connsiteX173" fmla="*/ 3579062 w 7472601"/>
              <a:gd name="connsiteY173" fmla="*/ 4359040 h 6858000"/>
              <a:gd name="connsiteX174" fmla="*/ 3467355 w 7472601"/>
              <a:gd name="connsiteY174" fmla="*/ 3988130 h 6858000"/>
              <a:gd name="connsiteX175" fmla="*/ 3310753 w 7472601"/>
              <a:gd name="connsiteY175" fmla="*/ 3787140 h 6858000"/>
              <a:gd name="connsiteX176" fmla="*/ 3291335 w 7472601"/>
              <a:gd name="connsiteY176" fmla="*/ 3767420 h 6858000"/>
              <a:gd name="connsiteX177" fmla="*/ 1635889 w 7472601"/>
              <a:gd name="connsiteY177" fmla="*/ 3709494 h 6858000"/>
              <a:gd name="connsiteX178" fmla="*/ 1634800 w 7472601"/>
              <a:gd name="connsiteY178" fmla="*/ 3731111 h 6858000"/>
              <a:gd name="connsiteX179" fmla="*/ 1635889 w 7472601"/>
              <a:gd name="connsiteY179" fmla="*/ 3709494 h 6858000"/>
              <a:gd name="connsiteX180" fmla="*/ 1510397 w 7472601"/>
              <a:gd name="connsiteY180" fmla="*/ 3684705 h 6858000"/>
              <a:gd name="connsiteX181" fmla="*/ 1146550 w 7472601"/>
              <a:gd name="connsiteY181" fmla="*/ 3802012 h 6858000"/>
              <a:gd name="connsiteX182" fmla="*/ 698834 w 7472601"/>
              <a:gd name="connsiteY182" fmla="*/ 3952272 h 6858000"/>
              <a:gd name="connsiteX183" fmla="*/ 34256 w 7472601"/>
              <a:gd name="connsiteY183" fmla="*/ 4347603 h 6858000"/>
              <a:gd name="connsiteX184" fmla="*/ 527241 w 7472601"/>
              <a:gd name="connsiteY184" fmla="*/ 4065078 h 6858000"/>
              <a:gd name="connsiteX185" fmla="*/ 1510397 w 7472601"/>
              <a:gd name="connsiteY185" fmla="*/ 3684705 h 6858000"/>
              <a:gd name="connsiteX186" fmla="*/ 1313114 w 7472601"/>
              <a:gd name="connsiteY186" fmla="*/ 3655216 h 6858000"/>
              <a:gd name="connsiteX187" fmla="*/ 1109304 w 7472601"/>
              <a:gd name="connsiteY187" fmla="*/ 3669030 h 6858000"/>
              <a:gd name="connsiteX188" fmla="*/ 8129 w 7472601"/>
              <a:gd name="connsiteY188" fmla="*/ 4330519 h 6858000"/>
              <a:gd name="connsiteX189" fmla="*/ 687572 w 7472601"/>
              <a:gd name="connsiteY189" fmla="*/ 3925629 h 6858000"/>
              <a:gd name="connsiteX190" fmla="*/ 1138365 w 7472601"/>
              <a:gd name="connsiteY190" fmla="*/ 3774515 h 6858000"/>
              <a:gd name="connsiteX191" fmla="*/ 1505579 w 7472601"/>
              <a:gd name="connsiteY191" fmla="*/ 3655526 h 6858000"/>
              <a:gd name="connsiteX192" fmla="*/ 1313114 w 7472601"/>
              <a:gd name="connsiteY192" fmla="*/ 3655216 h 6858000"/>
              <a:gd name="connsiteX193" fmla="*/ 3655073 w 7472601"/>
              <a:gd name="connsiteY193" fmla="*/ 3650884 h 6858000"/>
              <a:gd name="connsiteX194" fmla="*/ 3989938 w 7472601"/>
              <a:gd name="connsiteY194" fmla="*/ 3991685 h 6858000"/>
              <a:gd name="connsiteX195" fmla="*/ 4393907 w 7472601"/>
              <a:gd name="connsiteY195" fmla="*/ 4261258 h 6858000"/>
              <a:gd name="connsiteX196" fmla="*/ 4648051 w 7472601"/>
              <a:gd name="connsiteY196" fmla="*/ 4374051 h 6858000"/>
              <a:gd name="connsiteX197" fmla="*/ 4383389 w 7472601"/>
              <a:gd name="connsiteY197" fmla="*/ 4184369 h 6858000"/>
              <a:gd name="connsiteX198" fmla="*/ 4165508 w 7472601"/>
              <a:gd name="connsiteY198" fmla="*/ 4035196 h 6858000"/>
              <a:gd name="connsiteX199" fmla="*/ 4068162 w 7472601"/>
              <a:gd name="connsiteY199" fmla="*/ 3953394 h 6858000"/>
              <a:gd name="connsiteX200" fmla="*/ 3981416 w 7472601"/>
              <a:gd name="connsiteY200" fmla="*/ 3880482 h 6858000"/>
              <a:gd name="connsiteX201" fmla="*/ 3800147 w 7472601"/>
              <a:gd name="connsiteY201" fmla="*/ 3749872 h 6858000"/>
              <a:gd name="connsiteX202" fmla="*/ 3655073 w 7472601"/>
              <a:gd name="connsiteY202" fmla="*/ 3650884 h 6858000"/>
              <a:gd name="connsiteX203" fmla="*/ 3670252 w 7472601"/>
              <a:gd name="connsiteY203" fmla="*/ 3622798 h 6858000"/>
              <a:gd name="connsiteX204" fmla="*/ 3817258 w 7472601"/>
              <a:gd name="connsiteY204" fmla="*/ 3723577 h 6858000"/>
              <a:gd name="connsiteX205" fmla="*/ 4000461 w 7472601"/>
              <a:gd name="connsiteY205" fmla="*/ 3855966 h 6858000"/>
              <a:gd name="connsiteX206" fmla="*/ 4088180 w 7472601"/>
              <a:gd name="connsiteY206" fmla="*/ 3929774 h 6858000"/>
              <a:gd name="connsiteX207" fmla="*/ 4184555 w 7472601"/>
              <a:gd name="connsiteY207" fmla="*/ 4010683 h 6858000"/>
              <a:gd name="connsiteX208" fmla="*/ 4399563 w 7472601"/>
              <a:gd name="connsiteY208" fmla="*/ 4158106 h 6858000"/>
              <a:gd name="connsiteX209" fmla="*/ 4684469 w 7472601"/>
              <a:gd name="connsiteY209" fmla="*/ 4364680 h 6858000"/>
              <a:gd name="connsiteX210" fmla="*/ 4690271 w 7472601"/>
              <a:gd name="connsiteY210" fmla="*/ 4370034 h 6858000"/>
              <a:gd name="connsiteX211" fmla="*/ 4136093 w 7472601"/>
              <a:gd name="connsiteY211" fmla="*/ 3858466 h 6858000"/>
              <a:gd name="connsiteX212" fmla="*/ 3670252 w 7472601"/>
              <a:gd name="connsiteY212" fmla="*/ 3622798 h 6858000"/>
              <a:gd name="connsiteX213" fmla="*/ 4440129 w 7472601"/>
              <a:gd name="connsiteY213" fmla="*/ 3448571 h 6858000"/>
              <a:gd name="connsiteX214" fmla="*/ 4856525 w 7472601"/>
              <a:gd name="connsiteY214" fmla="*/ 3915351 h 6858000"/>
              <a:gd name="connsiteX215" fmla="*/ 5059055 w 7472601"/>
              <a:gd name="connsiteY215" fmla="*/ 4108918 h 6858000"/>
              <a:gd name="connsiteX216" fmla="*/ 5290070 w 7472601"/>
              <a:gd name="connsiteY216" fmla="*/ 4263619 h 6858000"/>
              <a:gd name="connsiteX217" fmla="*/ 4834991 w 7472601"/>
              <a:gd name="connsiteY217" fmla="*/ 3830985 h 6858000"/>
              <a:gd name="connsiteX218" fmla="*/ 4440129 w 7472601"/>
              <a:gd name="connsiteY218" fmla="*/ 3448571 h 6858000"/>
              <a:gd name="connsiteX219" fmla="*/ 4441737 w 7472601"/>
              <a:gd name="connsiteY219" fmla="*/ 3399734 h 6858000"/>
              <a:gd name="connsiteX220" fmla="*/ 4431236 w 7472601"/>
              <a:gd name="connsiteY220" fmla="*/ 3400954 h 6858000"/>
              <a:gd name="connsiteX221" fmla="*/ 4557150 w 7472601"/>
              <a:gd name="connsiteY221" fmla="*/ 3510023 h 6858000"/>
              <a:gd name="connsiteX222" fmla="*/ 4856936 w 7472601"/>
              <a:gd name="connsiteY222" fmla="*/ 3809146 h 6858000"/>
              <a:gd name="connsiteX223" fmla="*/ 5111996 w 7472601"/>
              <a:gd name="connsiteY223" fmla="*/ 4065759 h 6858000"/>
              <a:gd name="connsiteX224" fmla="*/ 5388878 w 7472601"/>
              <a:gd name="connsiteY224" fmla="*/ 4300185 h 6858000"/>
              <a:gd name="connsiteX225" fmla="*/ 5425556 w 7472601"/>
              <a:gd name="connsiteY225" fmla="*/ 4308967 h 6858000"/>
              <a:gd name="connsiteX226" fmla="*/ 4943646 w 7472601"/>
              <a:gd name="connsiteY226" fmla="*/ 3822916 h 6858000"/>
              <a:gd name="connsiteX227" fmla="*/ 4594837 w 7472601"/>
              <a:gd name="connsiteY227" fmla="*/ 3532274 h 6858000"/>
              <a:gd name="connsiteX228" fmla="*/ 4441737 w 7472601"/>
              <a:gd name="connsiteY228" fmla="*/ 3399734 h 6858000"/>
              <a:gd name="connsiteX229" fmla="*/ 5425834 w 7472601"/>
              <a:gd name="connsiteY229" fmla="*/ 3162785 h 6858000"/>
              <a:gd name="connsiteX230" fmla="*/ 5401644 w 7472601"/>
              <a:gd name="connsiteY230" fmla="*/ 3617847 h 6858000"/>
              <a:gd name="connsiteX231" fmla="*/ 5467256 w 7472601"/>
              <a:gd name="connsiteY231" fmla="*/ 4175494 h 6858000"/>
              <a:gd name="connsiteX232" fmla="*/ 5448069 w 7472601"/>
              <a:gd name="connsiteY232" fmla="*/ 3567554 h 6858000"/>
              <a:gd name="connsiteX233" fmla="*/ 5425834 w 7472601"/>
              <a:gd name="connsiteY233" fmla="*/ 3162785 h 6858000"/>
              <a:gd name="connsiteX234" fmla="*/ 1318687 w 7472601"/>
              <a:gd name="connsiteY234" fmla="*/ 3113840 h 6858000"/>
              <a:gd name="connsiteX235" fmla="*/ 1066793 w 7472601"/>
              <a:gd name="connsiteY235" fmla="*/ 3212171 h 6858000"/>
              <a:gd name="connsiteX236" fmla="*/ 993319 w 7472601"/>
              <a:gd name="connsiteY236" fmla="*/ 3247648 h 6858000"/>
              <a:gd name="connsiteX237" fmla="*/ 853081 w 7472601"/>
              <a:gd name="connsiteY237" fmla="*/ 3312410 h 6858000"/>
              <a:gd name="connsiteX238" fmla="*/ 805957 w 7472601"/>
              <a:gd name="connsiteY238" fmla="*/ 3330443 h 6858000"/>
              <a:gd name="connsiteX239" fmla="*/ 1318687 w 7472601"/>
              <a:gd name="connsiteY239" fmla="*/ 3113840 h 6858000"/>
              <a:gd name="connsiteX240" fmla="*/ 5453702 w 7472601"/>
              <a:gd name="connsiteY240" fmla="*/ 3090882 h 6858000"/>
              <a:gd name="connsiteX241" fmla="*/ 5480135 w 7472601"/>
              <a:gd name="connsiteY241" fmla="*/ 3565802 h 6858000"/>
              <a:gd name="connsiteX242" fmla="*/ 5499023 w 7472601"/>
              <a:gd name="connsiteY242" fmla="*/ 4166310 h 6858000"/>
              <a:gd name="connsiteX243" fmla="*/ 5547022 w 7472601"/>
              <a:gd name="connsiteY243" fmla="*/ 3607838 h 6858000"/>
              <a:gd name="connsiteX244" fmla="*/ 5515964 w 7472601"/>
              <a:gd name="connsiteY244" fmla="*/ 3378541 h 6858000"/>
              <a:gd name="connsiteX245" fmla="*/ 5453702 w 7472601"/>
              <a:gd name="connsiteY245" fmla="*/ 3090882 h 6858000"/>
              <a:gd name="connsiteX246" fmla="*/ 1238695 w 7472601"/>
              <a:gd name="connsiteY246" fmla="*/ 3076820 h 6858000"/>
              <a:gd name="connsiteX247" fmla="*/ 716371 w 7472601"/>
              <a:gd name="connsiteY247" fmla="*/ 3293249 h 6858000"/>
              <a:gd name="connsiteX248" fmla="*/ 579522 w 7472601"/>
              <a:gd name="connsiteY248" fmla="*/ 3371759 h 6858000"/>
              <a:gd name="connsiteX249" fmla="*/ 600288 w 7472601"/>
              <a:gd name="connsiteY249" fmla="*/ 3365555 h 6858000"/>
              <a:gd name="connsiteX250" fmla="*/ 840692 w 7472601"/>
              <a:gd name="connsiteY250" fmla="*/ 3284921 h 6858000"/>
              <a:gd name="connsiteX251" fmla="*/ 979248 w 7472601"/>
              <a:gd name="connsiteY251" fmla="*/ 3221003 h 6858000"/>
              <a:gd name="connsiteX252" fmla="*/ 1053282 w 7472601"/>
              <a:gd name="connsiteY252" fmla="*/ 3185247 h 6858000"/>
              <a:gd name="connsiteX253" fmla="*/ 1320603 w 7472601"/>
              <a:gd name="connsiteY253" fmla="*/ 3081281 h 6858000"/>
              <a:gd name="connsiteX254" fmla="*/ 1238695 w 7472601"/>
              <a:gd name="connsiteY254" fmla="*/ 3076820 h 6858000"/>
              <a:gd name="connsiteX255" fmla="*/ 5425627 w 7472601"/>
              <a:gd name="connsiteY255" fmla="*/ 2954192 h 6858000"/>
              <a:gd name="connsiteX256" fmla="*/ 5470770 w 7472601"/>
              <a:gd name="connsiteY256" fmla="*/ 3005435 h 6858000"/>
              <a:gd name="connsiteX257" fmla="*/ 5519779 w 7472601"/>
              <a:gd name="connsiteY257" fmla="*/ 4359223 h 6858000"/>
              <a:gd name="connsiteX258" fmla="*/ 5520293 w 7472601"/>
              <a:gd name="connsiteY258" fmla="*/ 4360602 h 6858000"/>
              <a:gd name="connsiteX259" fmla="*/ 5767221 w 7472601"/>
              <a:gd name="connsiteY259" fmla="*/ 4665564 h 6858000"/>
              <a:gd name="connsiteX260" fmla="*/ 6937169 w 7472601"/>
              <a:gd name="connsiteY260" fmla="*/ 4815941 h 6858000"/>
              <a:gd name="connsiteX261" fmla="*/ 6953922 w 7472601"/>
              <a:gd name="connsiteY261" fmla="*/ 4890068 h 6858000"/>
              <a:gd name="connsiteX262" fmla="*/ 6071359 w 7472601"/>
              <a:gd name="connsiteY262" fmla="*/ 4770770 h 6858000"/>
              <a:gd name="connsiteX263" fmla="*/ 6038839 w 7472601"/>
              <a:gd name="connsiteY263" fmla="*/ 4764474 h 6858000"/>
              <a:gd name="connsiteX264" fmla="*/ 6038706 w 7472601"/>
              <a:gd name="connsiteY264" fmla="*/ 4763847 h 6858000"/>
              <a:gd name="connsiteX265" fmla="*/ 6037784 w 7472601"/>
              <a:gd name="connsiteY265" fmla="*/ 4764270 h 6858000"/>
              <a:gd name="connsiteX266" fmla="*/ 6038839 w 7472601"/>
              <a:gd name="connsiteY266" fmla="*/ 4764474 h 6858000"/>
              <a:gd name="connsiteX267" fmla="*/ 6040338 w 7472601"/>
              <a:gd name="connsiteY267" fmla="*/ 4771418 h 6858000"/>
              <a:gd name="connsiteX268" fmla="*/ 6024488 w 7472601"/>
              <a:gd name="connsiteY268" fmla="*/ 4809903 h 6858000"/>
              <a:gd name="connsiteX269" fmla="*/ 5599771 w 7472601"/>
              <a:gd name="connsiteY269" fmla="*/ 5509652 h 6858000"/>
              <a:gd name="connsiteX270" fmla="*/ 5548843 w 7472601"/>
              <a:gd name="connsiteY270" fmla="*/ 5563845 h 6858000"/>
              <a:gd name="connsiteX271" fmla="*/ 5940952 w 7472601"/>
              <a:gd name="connsiteY271" fmla="*/ 6250028 h 6858000"/>
              <a:gd name="connsiteX272" fmla="*/ 6043441 w 7472601"/>
              <a:gd name="connsiteY272" fmla="*/ 6665847 h 6858000"/>
              <a:gd name="connsiteX273" fmla="*/ 6093432 w 7472601"/>
              <a:gd name="connsiteY273" fmla="*/ 6858000 h 6858000"/>
              <a:gd name="connsiteX274" fmla="*/ 6034344 w 7472601"/>
              <a:gd name="connsiteY274" fmla="*/ 6858000 h 6858000"/>
              <a:gd name="connsiteX275" fmla="*/ 6026679 w 7472601"/>
              <a:gd name="connsiteY275" fmla="*/ 6836959 h 6858000"/>
              <a:gd name="connsiteX276" fmla="*/ 5800441 w 7472601"/>
              <a:gd name="connsiteY276" fmla="*/ 6335286 h 6858000"/>
              <a:gd name="connsiteX277" fmla="*/ 5526562 w 7472601"/>
              <a:gd name="connsiteY277" fmla="*/ 5705388 h 6858000"/>
              <a:gd name="connsiteX278" fmla="*/ 5519640 w 7472601"/>
              <a:gd name="connsiteY278" fmla="*/ 5683774 h 6858000"/>
              <a:gd name="connsiteX279" fmla="*/ 5844559 w 7472601"/>
              <a:gd name="connsiteY279" fmla="*/ 6553349 h 6858000"/>
              <a:gd name="connsiteX280" fmla="*/ 5975994 w 7472601"/>
              <a:gd name="connsiteY280" fmla="*/ 6858000 h 6858000"/>
              <a:gd name="connsiteX281" fmla="*/ 5898547 w 7472601"/>
              <a:gd name="connsiteY281" fmla="*/ 6858000 h 6858000"/>
              <a:gd name="connsiteX282" fmla="*/ 5682041 w 7472601"/>
              <a:gd name="connsiteY282" fmla="*/ 6355860 h 6858000"/>
              <a:gd name="connsiteX283" fmla="*/ 5461758 w 7472601"/>
              <a:gd name="connsiteY283" fmla="*/ 5820220 h 6858000"/>
              <a:gd name="connsiteX284" fmla="*/ 5237282 w 7472601"/>
              <a:gd name="connsiteY284" fmla="*/ 6579086 h 6858000"/>
              <a:gd name="connsiteX285" fmla="*/ 5115009 w 7472601"/>
              <a:gd name="connsiteY285" fmla="*/ 6858000 h 6858000"/>
              <a:gd name="connsiteX286" fmla="*/ 5028074 w 7472601"/>
              <a:gd name="connsiteY286" fmla="*/ 6858000 h 6858000"/>
              <a:gd name="connsiteX287" fmla="*/ 5079508 w 7472601"/>
              <a:gd name="connsiteY287" fmla="*/ 6749074 h 6858000"/>
              <a:gd name="connsiteX288" fmla="*/ 5371846 w 7472601"/>
              <a:gd name="connsiteY288" fmla="*/ 5924413 h 6858000"/>
              <a:gd name="connsiteX289" fmla="*/ 5270512 w 7472601"/>
              <a:gd name="connsiteY289" fmla="*/ 6138975 h 6858000"/>
              <a:gd name="connsiteX290" fmla="*/ 5062409 w 7472601"/>
              <a:gd name="connsiteY290" fmla="*/ 6653544 h 6858000"/>
              <a:gd name="connsiteX291" fmla="*/ 5036628 w 7472601"/>
              <a:gd name="connsiteY291" fmla="*/ 6754247 h 6858000"/>
              <a:gd name="connsiteX292" fmla="*/ 5009112 w 7472601"/>
              <a:gd name="connsiteY292" fmla="*/ 6858000 h 6858000"/>
              <a:gd name="connsiteX293" fmla="*/ 4976679 w 7472601"/>
              <a:gd name="connsiteY293" fmla="*/ 6858000 h 6858000"/>
              <a:gd name="connsiteX294" fmla="*/ 5006537 w 7472601"/>
              <a:gd name="connsiteY294" fmla="*/ 6747068 h 6858000"/>
              <a:gd name="connsiteX295" fmla="*/ 5032723 w 7472601"/>
              <a:gd name="connsiteY295" fmla="*/ 6644957 h 6858000"/>
              <a:gd name="connsiteX296" fmla="*/ 5242949 w 7472601"/>
              <a:gd name="connsiteY296" fmla="*/ 6125175 h 6858000"/>
              <a:gd name="connsiteX297" fmla="*/ 5286321 w 7472601"/>
              <a:gd name="connsiteY297" fmla="*/ 6033555 h 6858000"/>
              <a:gd name="connsiteX298" fmla="*/ 5008210 w 7472601"/>
              <a:gd name="connsiteY298" fmla="*/ 6649194 h 6858000"/>
              <a:gd name="connsiteX299" fmla="*/ 4986321 w 7472601"/>
              <a:gd name="connsiteY299" fmla="*/ 6765687 h 6858000"/>
              <a:gd name="connsiteX300" fmla="*/ 4973474 w 7472601"/>
              <a:gd name="connsiteY300" fmla="*/ 6858000 h 6858000"/>
              <a:gd name="connsiteX301" fmla="*/ 4907178 w 7472601"/>
              <a:gd name="connsiteY301" fmla="*/ 6858000 h 6858000"/>
              <a:gd name="connsiteX302" fmla="*/ 4910810 w 7472601"/>
              <a:gd name="connsiteY302" fmla="*/ 6829660 h 6858000"/>
              <a:gd name="connsiteX303" fmla="*/ 4987461 w 7472601"/>
              <a:gd name="connsiteY303" fmla="*/ 6432994 h 6858000"/>
              <a:gd name="connsiteX304" fmla="*/ 5179262 w 7472601"/>
              <a:gd name="connsiteY304" fmla="*/ 6035044 h 6858000"/>
              <a:gd name="connsiteX305" fmla="*/ 4689678 w 7472601"/>
              <a:gd name="connsiteY305" fmla="*/ 6440241 h 6858000"/>
              <a:gd name="connsiteX306" fmla="*/ 4477543 w 7472601"/>
              <a:gd name="connsiteY306" fmla="*/ 6674836 h 6858000"/>
              <a:gd name="connsiteX307" fmla="*/ 4329957 w 7472601"/>
              <a:gd name="connsiteY307" fmla="*/ 6858000 h 6858000"/>
              <a:gd name="connsiteX308" fmla="*/ 4218595 w 7472601"/>
              <a:gd name="connsiteY308" fmla="*/ 6858000 h 6858000"/>
              <a:gd name="connsiteX309" fmla="*/ 4368888 w 7472601"/>
              <a:gd name="connsiteY309" fmla="*/ 6668412 h 6858000"/>
              <a:gd name="connsiteX310" fmla="*/ 4563091 w 7472601"/>
              <a:gd name="connsiteY310" fmla="*/ 6442508 h 6858000"/>
              <a:gd name="connsiteX311" fmla="*/ 5387324 w 7472601"/>
              <a:gd name="connsiteY311" fmla="*/ 5705830 h 6858000"/>
              <a:gd name="connsiteX312" fmla="*/ 5073620 w 7472601"/>
              <a:gd name="connsiteY312" fmla="*/ 5955437 h 6858000"/>
              <a:gd name="connsiteX313" fmla="*/ 4689789 w 7472601"/>
              <a:gd name="connsiteY313" fmla="*/ 6268382 h 6858000"/>
              <a:gd name="connsiteX314" fmla="*/ 4418722 w 7472601"/>
              <a:gd name="connsiteY314" fmla="*/ 6570886 h 6858000"/>
              <a:gd name="connsiteX315" fmla="*/ 4214944 w 7472601"/>
              <a:gd name="connsiteY315" fmla="*/ 6858000 h 6858000"/>
              <a:gd name="connsiteX316" fmla="*/ 4177898 w 7472601"/>
              <a:gd name="connsiteY316" fmla="*/ 6858000 h 6858000"/>
              <a:gd name="connsiteX317" fmla="*/ 4391597 w 7472601"/>
              <a:gd name="connsiteY317" fmla="*/ 6556370 h 6858000"/>
              <a:gd name="connsiteX318" fmla="*/ 4668889 w 7472601"/>
              <a:gd name="connsiteY318" fmla="*/ 6246399 h 6858000"/>
              <a:gd name="connsiteX319" fmla="*/ 5055427 w 7472601"/>
              <a:gd name="connsiteY319" fmla="*/ 5931476 h 6858000"/>
              <a:gd name="connsiteX320" fmla="*/ 5371814 w 7472601"/>
              <a:gd name="connsiteY320" fmla="*/ 5678975 h 6858000"/>
              <a:gd name="connsiteX321" fmla="*/ 4987918 w 7472601"/>
              <a:gd name="connsiteY321" fmla="*/ 5838701 h 6858000"/>
              <a:gd name="connsiteX322" fmla="*/ 4317146 w 7472601"/>
              <a:gd name="connsiteY322" fmla="*/ 6587716 h 6858000"/>
              <a:gd name="connsiteX323" fmla="*/ 4171627 w 7472601"/>
              <a:gd name="connsiteY323" fmla="*/ 6858000 h 6858000"/>
              <a:gd name="connsiteX324" fmla="*/ 4081585 w 7472601"/>
              <a:gd name="connsiteY324" fmla="*/ 6858000 h 6858000"/>
              <a:gd name="connsiteX325" fmla="*/ 4238603 w 7472601"/>
              <a:gd name="connsiteY325" fmla="*/ 6559341 h 6858000"/>
              <a:gd name="connsiteX326" fmla="*/ 4778333 w 7472601"/>
              <a:gd name="connsiteY326" fmla="*/ 5873626 h 6858000"/>
              <a:gd name="connsiteX327" fmla="*/ 5414185 w 7472601"/>
              <a:gd name="connsiteY327" fmla="*/ 5573882 h 6858000"/>
              <a:gd name="connsiteX328" fmla="*/ 5959648 w 7472601"/>
              <a:gd name="connsiteY328" fmla="*/ 4760797 h 6858000"/>
              <a:gd name="connsiteX329" fmla="*/ 5355019 w 7472601"/>
              <a:gd name="connsiteY329" fmla="*/ 4734672 h 6858000"/>
              <a:gd name="connsiteX330" fmla="*/ 5083565 w 7472601"/>
              <a:gd name="connsiteY330" fmla="*/ 5179121 h 6858000"/>
              <a:gd name="connsiteX331" fmla="*/ 4713577 w 7472601"/>
              <a:gd name="connsiteY331" fmla="*/ 5616803 h 6858000"/>
              <a:gd name="connsiteX332" fmla="*/ 3989559 w 7472601"/>
              <a:gd name="connsiteY332" fmla="*/ 6145945 h 6858000"/>
              <a:gd name="connsiteX333" fmla="*/ 3939824 w 7472601"/>
              <a:gd name="connsiteY333" fmla="*/ 6066900 h 6858000"/>
              <a:gd name="connsiteX334" fmla="*/ 4584537 w 7472601"/>
              <a:gd name="connsiteY334" fmla="*/ 5324826 h 6858000"/>
              <a:gd name="connsiteX335" fmla="*/ 5037105 w 7472601"/>
              <a:gd name="connsiteY335" fmla="*/ 5088765 h 6858000"/>
              <a:gd name="connsiteX336" fmla="*/ 5039930 w 7472601"/>
              <a:gd name="connsiteY336" fmla="*/ 5089585 h 6858000"/>
              <a:gd name="connsiteX337" fmla="*/ 5263764 w 7472601"/>
              <a:gd name="connsiteY337" fmla="*/ 4735525 h 6858000"/>
              <a:gd name="connsiteX338" fmla="*/ 4086300 w 7472601"/>
              <a:gd name="connsiteY338" fmla="*/ 4884599 h 6858000"/>
              <a:gd name="connsiteX339" fmla="*/ 4085485 w 7472601"/>
              <a:gd name="connsiteY339" fmla="*/ 4899070 h 6858000"/>
              <a:gd name="connsiteX340" fmla="*/ 3871915 w 7472601"/>
              <a:gd name="connsiteY340" fmla="*/ 5253645 h 6858000"/>
              <a:gd name="connsiteX341" fmla="*/ 3799374 w 7472601"/>
              <a:gd name="connsiteY341" fmla="*/ 5466127 h 6858000"/>
              <a:gd name="connsiteX342" fmla="*/ 3498850 w 7472601"/>
              <a:gd name="connsiteY342" fmla="*/ 6661888 h 6858000"/>
              <a:gd name="connsiteX343" fmla="*/ 3399216 w 7472601"/>
              <a:gd name="connsiteY343" fmla="*/ 6858000 h 6858000"/>
              <a:gd name="connsiteX344" fmla="*/ 3303688 w 7472601"/>
              <a:gd name="connsiteY344" fmla="*/ 6858000 h 6858000"/>
              <a:gd name="connsiteX345" fmla="*/ 3391774 w 7472601"/>
              <a:gd name="connsiteY345" fmla="*/ 6697181 h 6858000"/>
              <a:gd name="connsiteX346" fmla="*/ 3735540 w 7472601"/>
              <a:gd name="connsiteY346" fmla="*/ 5546923 h 6858000"/>
              <a:gd name="connsiteX347" fmla="*/ 3729438 w 7472601"/>
              <a:gd name="connsiteY347" fmla="*/ 5569058 h 6858000"/>
              <a:gd name="connsiteX348" fmla="*/ 3707782 w 7472601"/>
              <a:gd name="connsiteY348" fmla="*/ 5644908 h 6858000"/>
              <a:gd name="connsiteX349" fmla="*/ 3583827 w 7472601"/>
              <a:gd name="connsiteY349" fmla="*/ 6039215 h 6858000"/>
              <a:gd name="connsiteX350" fmla="*/ 3547861 w 7472601"/>
              <a:gd name="connsiteY350" fmla="*/ 6129609 h 6858000"/>
              <a:gd name="connsiteX351" fmla="*/ 3490905 w 7472601"/>
              <a:gd name="connsiteY351" fmla="*/ 6277660 h 6858000"/>
              <a:gd name="connsiteX352" fmla="*/ 3455859 w 7472601"/>
              <a:gd name="connsiteY352" fmla="*/ 6391301 h 6858000"/>
              <a:gd name="connsiteX353" fmla="*/ 3429112 w 7472601"/>
              <a:gd name="connsiteY353" fmla="*/ 6479469 h 6858000"/>
              <a:gd name="connsiteX354" fmla="*/ 3304862 w 7472601"/>
              <a:gd name="connsiteY354" fmla="*/ 6796476 h 6858000"/>
              <a:gd name="connsiteX355" fmla="*/ 3276071 w 7472601"/>
              <a:gd name="connsiteY355" fmla="*/ 6858000 h 6858000"/>
              <a:gd name="connsiteX356" fmla="*/ 3240805 w 7472601"/>
              <a:gd name="connsiteY356" fmla="*/ 6858000 h 6858000"/>
              <a:gd name="connsiteX357" fmla="*/ 3275917 w 7472601"/>
              <a:gd name="connsiteY357" fmla="*/ 6783192 h 6858000"/>
              <a:gd name="connsiteX358" fmla="*/ 3399358 w 7472601"/>
              <a:gd name="connsiteY358" fmla="*/ 6469011 h 6858000"/>
              <a:gd name="connsiteX359" fmla="*/ 3425650 w 7472601"/>
              <a:gd name="connsiteY359" fmla="*/ 6381333 h 6858000"/>
              <a:gd name="connsiteX360" fmla="*/ 3460661 w 7472601"/>
              <a:gd name="connsiteY360" fmla="*/ 6266763 h 6858000"/>
              <a:gd name="connsiteX361" fmla="*/ 3518021 w 7472601"/>
              <a:gd name="connsiteY361" fmla="*/ 6117298 h 6858000"/>
              <a:gd name="connsiteX362" fmla="*/ 3554035 w 7472601"/>
              <a:gd name="connsiteY362" fmla="*/ 6027832 h 6858000"/>
              <a:gd name="connsiteX363" fmla="*/ 3677174 w 7472601"/>
              <a:gd name="connsiteY363" fmla="*/ 5636351 h 6858000"/>
              <a:gd name="connsiteX364" fmla="*/ 3698819 w 7472601"/>
              <a:gd name="connsiteY364" fmla="*/ 5560503 h 6858000"/>
              <a:gd name="connsiteX365" fmla="*/ 3702094 w 7472601"/>
              <a:gd name="connsiteY365" fmla="*/ 5549194 h 6858000"/>
              <a:gd name="connsiteX366" fmla="*/ 3398355 w 7472601"/>
              <a:gd name="connsiteY366" fmla="*/ 6094603 h 6858000"/>
              <a:gd name="connsiteX367" fmla="*/ 3193941 w 7472601"/>
              <a:gd name="connsiteY367" fmla="*/ 6798775 h 6858000"/>
              <a:gd name="connsiteX368" fmla="*/ 3184140 w 7472601"/>
              <a:gd name="connsiteY368" fmla="*/ 6858000 h 6858000"/>
              <a:gd name="connsiteX369" fmla="*/ 3099978 w 7472601"/>
              <a:gd name="connsiteY369" fmla="*/ 6858000 h 6858000"/>
              <a:gd name="connsiteX370" fmla="*/ 3101556 w 7472601"/>
              <a:gd name="connsiteY370" fmla="*/ 6843337 h 6858000"/>
              <a:gd name="connsiteX371" fmla="*/ 3370162 w 7472601"/>
              <a:gd name="connsiteY371" fmla="*/ 5785550 h 6858000"/>
              <a:gd name="connsiteX372" fmla="*/ 3746477 w 7472601"/>
              <a:gd name="connsiteY372" fmla="*/ 5377889 h 6858000"/>
              <a:gd name="connsiteX373" fmla="*/ 3863399 w 7472601"/>
              <a:gd name="connsiteY373" fmla="*/ 5087257 h 6858000"/>
              <a:gd name="connsiteX374" fmla="*/ 3968712 w 7472601"/>
              <a:gd name="connsiteY374" fmla="*/ 4913989 h 6858000"/>
              <a:gd name="connsiteX375" fmla="*/ 2792390 w 7472601"/>
              <a:gd name="connsiteY375" fmla="*/ 5382974 h 6858000"/>
              <a:gd name="connsiteX376" fmla="*/ 2714982 w 7472601"/>
              <a:gd name="connsiteY376" fmla="*/ 5427051 h 6858000"/>
              <a:gd name="connsiteX377" fmla="*/ 2813361 w 7472601"/>
              <a:gd name="connsiteY377" fmla="*/ 6023912 h 6858000"/>
              <a:gd name="connsiteX378" fmla="*/ 2688430 w 7472601"/>
              <a:gd name="connsiteY378" fmla="*/ 6801564 h 6858000"/>
              <a:gd name="connsiteX379" fmla="*/ 2629626 w 7472601"/>
              <a:gd name="connsiteY379" fmla="*/ 6763394 h 6858000"/>
              <a:gd name="connsiteX380" fmla="*/ 2565328 w 7472601"/>
              <a:gd name="connsiteY380" fmla="*/ 5516399 h 6858000"/>
              <a:gd name="connsiteX381" fmla="*/ 1922999 w 7472601"/>
              <a:gd name="connsiteY381" fmla="*/ 5980343 h 6858000"/>
              <a:gd name="connsiteX382" fmla="*/ 1950261 w 7472601"/>
              <a:gd name="connsiteY382" fmla="*/ 6405858 h 6858000"/>
              <a:gd name="connsiteX383" fmla="*/ 2365554 w 7472601"/>
              <a:gd name="connsiteY383" fmla="*/ 6759107 h 6858000"/>
              <a:gd name="connsiteX384" fmla="*/ 2424142 w 7472601"/>
              <a:gd name="connsiteY384" fmla="*/ 6858000 h 6858000"/>
              <a:gd name="connsiteX385" fmla="*/ 2395994 w 7472601"/>
              <a:gd name="connsiteY385" fmla="*/ 6858000 h 6858000"/>
              <a:gd name="connsiteX386" fmla="*/ 2392863 w 7472601"/>
              <a:gd name="connsiteY386" fmla="*/ 6852964 h 6858000"/>
              <a:gd name="connsiteX387" fmla="*/ 2017589 w 7472601"/>
              <a:gd name="connsiteY387" fmla="*/ 6493982 h 6858000"/>
              <a:gd name="connsiteX388" fmla="*/ 2147336 w 7472601"/>
              <a:gd name="connsiteY388" fmla="*/ 6594052 h 6858000"/>
              <a:gd name="connsiteX389" fmla="*/ 2207047 w 7472601"/>
              <a:gd name="connsiteY389" fmla="*/ 6654540 h 6858000"/>
              <a:gd name="connsiteX390" fmla="*/ 2299106 w 7472601"/>
              <a:gd name="connsiteY390" fmla="*/ 6778931 h 6858000"/>
              <a:gd name="connsiteX391" fmla="*/ 2314430 w 7472601"/>
              <a:gd name="connsiteY391" fmla="*/ 6801144 h 6858000"/>
              <a:gd name="connsiteX392" fmla="*/ 2352406 w 7472601"/>
              <a:gd name="connsiteY392" fmla="*/ 6858000 h 6858000"/>
              <a:gd name="connsiteX393" fmla="*/ 2314492 w 7472601"/>
              <a:gd name="connsiteY393" fmla="*/ 6858000 h 6858000"/>
              <a:gd name="connsiteX394" fmla="*/ 2288095 w 7472601"/>
              <a:gd name="connsiteY394" fmla="*/ 6818030 h 6858000"/>
              <a:gd name="connsiteX395" fmla="*/ 2272768 w 7472601"/>
              <a:gd name="connsiteY395" fmla="*/ 6795822 h 6858000"/>
              <a:gd name="connsiteX396" fmla="*/ 2182715 w 7472601"/>
              <a:gd name="connsiteY396" fmla="*/ 6675071 h 6858000"/>
              <a:gd name="connsiteX397" fmla="*/ 2032061 w 7472601"/>
              <a:gd name="connsiteY397" fmla="*/ 6541380 h 6858000"/>
              <a:gd name="connsiteX398" fmla="*/ 2257220 w 7472601"/>
              <a:gd name="connsiteY398" fmla="*/ 6826257 h 6858000"/>
              <a:gd name="connsiteX399" fmla="*/ 2281324 w 7472601"/>
              <a:gd name="connsiteY399" fmla="*/ 6858000 h 6858000"/>
              <a:gd name="connsiteX400" fmla="*/ 2242860 w 7472601"/>
              <a:gd name="connsiteY400" fmla="*/ 6858000 h 6858000"/>
              <a:gd name="connsiteX401" fmla="*/ 2232818 w 7472601"/>
              <a:gd name="connsiteY401" fmla="*/ 6844926 h 6858000"/>
              <a:gd name="connsiteX402" fmla="*/ 1990172 w 7472601"/>
              <a:gd name="connsiteY402" fmla="*/ 6542121 h 6858000"/>
              <a:gd name="connsiteX403" fmla="*/ 2124090 w 7472601"/>
              <a:gd name="connsiteY403" fmla="*/ 6761017 h 6858000"/>
              <a:gd name="connsiteX404" fmla="*/ 2200380 w 7472601"/>
              <a:gd name="connsiteY404" fmla="*/ 6858000 h 6858000"/>
              <a:gd name="connsiteX405" fmla="*/ 2147507 w 7472601"/>
              <a:gd name="connsiteY405" fmla="*/ 6858000 h 6858000"/>
              <a:gd name="connsiteX406" fmla="*/ 2070668 w 7472601"/>
              <a:gd name="connsiteY406" fmla="*/ 6761520 h 6858000"/>
              <a:gd name="connsiteX407" fmla="*/ 1975142 w 7472601"/>
              <a:gd name="connsiteY407" fmla="*/ 6585570 h 6858000"/>
              <a:gd name="connsiteX408" fmla="*/ 2050035 w 7472601"/>
              <a:gd name="connsiteY408" fmla="*/ 6813345 h 6858000"/>
              <a:gd name="connsiteX409" fmla="*/ 2063025 w 7472601"/>
              <a:gd name="connsiteY409" fmla="*/ 6858000 h 6858000"/>
              <a:gd name="connsiteX410" fmla="*/ 2021675 w 7472601"/>
              <a:gd name="connsiteY410" fmla="*/ 6858000 h 6858000"/>
              <a:gd name="connsiteX411" fmla="*/ 2019308 w 7472601"/>
              <a:gd name="connsiteY411" fmla="*/ 6847118 h 6858000"/>
              <a:gd name="connsiteX412" fmla="*/ 1938835 w 7472601"/>
              <a:gd name="connsiteY412" fmla="*/ 6551160 h 6858000"/>
              <a:gd name="connsiteX413" fmla="*/ 1953230 w 7472601"/>
              <a:gd name="connsiteY413" fmla="*/ 6759699 h 6858000"/>
              <a:gd name="connsiteX414" fmla="*/ 1956763 w 7472601"/>
              <a:gd name="connsiteY414" fmla="*/ 6778191 h 6858000"/>
              <a:gd name="connsiteX415" fmla="*/ 1967925 w 7472601"/>
              <a:gd name="connsiteY415" fmla="*/ 6858000 h 6858000"/>
              <a:gd name="connsiteX416" fmla="*/ 1936622 w 7472601"/>
              <a:gd name="connsiteY416" fmla="*/ 6858000 h 6858000"/>
              <a:gd name="connsiteX417" fmla="*/ 1926261 w 7472601"/>
              <a:gd name="connsiteY417" fmla="*/ 6784064 h 6858000"/>
              <a:gd name="connsiteX418" fmla="*/ 1922724 w 7472601"/>
              <a:gd name="connsiteY418" fmla="*/ 6765577 h 6858000"/>
              <a:gd name="connsiteX419" fmla="*/ 1904650 w 7472601"/>
              <a:gd name="connsiteY419" fmla="*/ 6639616 h 6858000"/>
              <a:gd name="connsiteX420" fmla="*/ 1885273 w 7472601"/>
              <a:gd name="connsiteY420" fmla="*/ 6858000 h 6858000"/>
              <a:gd name="connsiteX421" fmla="*/ 1854363 w 7472601"/>
              <a:gd name="connsiteY421" fmla="*/ 6858000 h 6858000"/>
              <a:gd name="connsiteX422" fmla="*/ 1880391 w 7472601"/>
              <a:gd name="connsiteY422" fmla="*/ 6603796 h 6858000"/>
              <a:gd name="connsiteX423" fmla="*/ 1818273 w 7472601"/>
              <a:gd name="connsiteY423" fmla="*/ 6715729 h 6858000"/>
              <a:gd name="connsiteX424" fmla="*/ 1794691 w 7472601"/>
              <a:gd name="connsiteY424" fmla="*/ 6843239 h 6858000"/>
              <a:gd name="connsiteX425" fmla="*/ 1794914 w 7472601"/>
              <a:gd name="connsiteY425" fmla="*/ 6858000 h 6858000"/>
              <a:gd name="connsiteX426" fmla="*/ 1746128 w 7472601"/>
              <a:gd name="connsiteY426" fmla="*/ 6858000 h 6858000"/>
              <a:gd name="connsiteX427" fmla="*/ 1753934 w 7472601"/>
              <a:gd name="connsiteY427" fmla="*/ 6724796 h 6858000"/>
              <a:gd name="connsiteX428" fmla="*/ 1792053 w 7472601"/>
              <a:gd name="connsiteY428" fmla="*/ 6572396 h 6858000"/>
              <a:gd name="connsiteX429" fmla="*/ 1862248 w 7472601"/>
              <a:gd name="connsiteY429" fmla="*/ 6266397 h 6858000"/>
              <a:gd name="connsiteX430" fmla="*/ 1862250 w 7472601"/>
              <a:gd name="connsiteY430" fmla="*/ 6033531 h 6858000"/>
              <a:gd name="connsiteX431" fmla="*/ 1211999 w 7472601"/>
              <a:gd name="connsiteY431" fmla="*/ 6683610 h 6858000"/>
              <a:gd name="connsiteX432" fmla="*/ 1213266 w 7472601"/>
              <a:gd name="connsiteY432" fmla="*/ 6691947 h 6858000"/>
              <a:gd name="connsiteX433" fmla="*/ 1203370 w 7472601"/>
              <a:gd name="connsiteY433" fmla="*/ 6850676 h 6858000"/>
              <a:gd name="connsiteX434" fmla="*/ 1203671 w 7472601"/>
              <a:gd name="connsiteY434" fmla="*/ 6858000 h 6858000"/>
              <a:gd name="connsiteX435" fmla="*/ 1143180 w 7472601"/>
              <a:gd name="connsiteY435" fmla="*/ 6858000 h 6858000"/>
              <a:gd name="connsiteX436" fmla="*/ 1142176 w 7472601"/>
              <a:gd name="connsiteY436" fmla="*/ 6766045 h 6858000"/>
              <a:gd name="connsiteX437" fmla="*/ 1067484 w 7472601"/>
              <a:gd name="connsiteY437" fmla="*/ 6858000 h 6858000"/>
              <a:gd name="connsiteX438" fmla="*/ 953928 w 7472601"/>
              <a:gd name="connsiteY438" fmla="*/ 6858000 h 6858000"/>
              <a:gd name="connsiteX439" fmla="*/ 959715 w 7472601"/>
              <a:gd name="connsiteY439" fmla="*/ 6850185 h 6858000"/>
              <a:gd name="connsiteX440" fmla="*/ 1483788 w 7472601"/>
              <a:gd name="connsiteY440" fmla="*/ 6259174 h 6858000"/>
              <a:gd name="connsiteX441" fmla="*/ 1100671 w 7472601"/>
              <a:gd name="connsiteY441" fmla="*/ 6252137 h 6858000"/>
              <a:gd name="connsiteX442" fmla="*/ 1090144 w 7472601"/>
              <a:gd name="connsiteY442" fmla="*/ 6256748 h 6858000"/>
              <a:gd name="connsiteX443" fmla="*/ 1095872 w 7472601"/>
              <a:gd name="connsiteY443" fmla="*/ 6271892 h 6858000"/>
              <a:gd name="connsiteX444" fmla="*/ 262785 w 7472601"/>
              <a:gd name="connsiteY444" fmla="*/ 6845450 h 6858000"/>
              <a:gd name="connsiteX445" fmla="*/ 209968 w 7472601"/>
              <a:gd name="connsiteY445" fmla="*/ 6770713 h 6858000"/>
              <a:gd name="connsiteX446" fmla="*/ 873460 w 7472601"/>
              <a:gd name="connsiteY446" fmla="*/ 6253768 h 6858000"/>
              <a:gd name="connsiteX447" fmla="*/ 192686 w 7472601"/>
              <a:gd name="connsiteY447" fmla="*/ 5849257 h 6858000"/>
              <a:gd name="connsiteX448" fmla="*/ 4696 w 7472601"/>
              <a:gd name="connsiteY448" fmla="*/ 5697668 h 6858000"/>
              <a:gd name="connsiteX449" fmla="*/ 0 w 7472601"/>
              <a:gd name="connsiteY449" fmla="*/ 5689984 h 6858000"/>
              <a:gd name="connsiteX450" fmla="*/ 0 w 7472601"/>
              <a:gd name="connsiteY450" fmla="*/ 5513472 h 6858000"/>
              <a:gd name="connsiteX451" fmla="*/ 174101 w 7472601"/>
              <a:gd name="connsiteY451" fmla="*/ 5620277 h 6858000"/>
              <a:gd name="connsiteX452" fmla="*/ 891800 w 7472601"/>
              <a:gd name="connsiteY452" fmla="*/ 6036935 h 6858000"/>
              <a:gd name="connsiteX453" fmla="*/ 1072219 w 7472601"/>
              <a:gd name="connsiteY453" fmla="*/ 6169443 h 6858000"/>
              <a:gd name="connsiteX454" fmla="*/ 1074117 w 7472601"/>
              <a:gd name="connsiteY454" fmla="*/ 6170301 h 6858000"/>
              <a:gd name="connsiteX455" fmla="*/ 1083114 w 7472601"/>
              <a:gd name="connsiteY455" fmla="*/ 6174131 h 6858000"/>
              <a:gd name="connsiteX456" fmla="*/ 1543010 w 7472601"/>
              <a:gd name="connsiteY456" fmla="*/ 6191140 h 6858000"/>
              <a:gd name="connsiteX457" fmla="*/ 1551080 w 7472601"/>
              <a:gd name="connsiteY457" fmla="*/ 6195006 h 6858000"/>
              <a:gd name="connsiteX458" fmla="*/ 2345443 w 7472601"/>
              <a:gd name="connsiteY458" fmla="*/ 5549882 h 6858000"/>
              <a:gd name="connsiteX459" fmla="*/ 1721499 w 7472601"/>
              <a:gd name="connsiteY459" fmla="*/ 5599969 h 6858000"/>
              <a:gd name="connsiteX460" fmla="*/ 767716 w 7472601"/>
              <a:gd name="connsiteY460" fmla="*/ 5472768 h 6858000"/>
              <a:gd name="connsiteX461" fmla="*/ 722147 w 7472601"/>
              <a:gd name="connsiteY461" fmla="*/ 5393091 h 6858000"/>
              <a:gd name="connsiteX462" fmla="*/ 1485552 w 7472601"/>
              <a:gd name="connsiteY462" fmla="*/ 5313202 h 6858000"/>
              <a:gd name="connsiteX463" fmla="*/ 2143004 w 7472601"/>
              <a:gd name="connsiteY463" fmla="*/ 5402420 h 6858000"/>
              <a:gd name="connsiteX464" fmla="*/ 1933391 w 7472601"/>
              <a:gd name="connsiteY464" fmla="*/ 5156971 h 6858000"/>
              <a:gd name="connsiteX465" fmla="*/ 1827118 w 7472601"/>
              <a:gd name="connsiteY465" fmla="*/ 4968410 h 6858000"/>
              <a:gd name="connsiteX466" fmla="*/ 1837349 w 7472601"/>
              <a:gd name="connsiteY466" fmla="*/ 4956357 h 6858000"/>
              <a:gd name="connsiteX467" fmla="*/ 2162835 w 7472601"/>
              <a:gd name="connsiteY467" fmla="*/ 5187853 h 6858000"/>
              <a:gd name="connsiteX468" fmla="*/ 2257167 w 7472601"/>
              <a:gd name="connsiteY468" fmla="*/ 5462123 h 6858000"/>
              <a:gd name="connsiteX469" fmla="*/ 2261598 w 7472601"/>
              <a:gd name="connsiteY469" fmla="*/ 5467998 h 6858000"/>
              <a:gd name="connsiteX470" fmla="*/ 2437177 w 7472601"/>
              <a:gd name="connsiteY470" fmla="*/ 5479608 h 6858000"/>
              <a:gd name="connsiteX471" fmla="*/ 2445247 w 7472601"/>
              <a:gd name="connsiteY471" fmla="*/ 5483476 h 6858000"/>
              <a:gd name="connsiteX472" fmla="*/ 2743626 w 7472601"/>
              <a:gd name="connsiteY472" fmla="*/ 5304819 h 6858000"/>
              <a:gd name="connsiteX473" fmla="*/ 3048102 w 7472601"/>
              <a:gd name="connsiteY473" fmla="*/ 5150595 h 6858000"/>
              <a:gd name="connsiteX474" fmla="*/ 1799414 w 7472601"/>
              <a:gd name="connsiteY474" fmla="*/ 4694732 h 6858000"/>
              <a:gd name="connsiteX475" fmla="*/ 1771735 w 7472601"/>
              <a:gd name="connsiteY475" fmla="*/ 4619929 h 6858000"/>
              <a:gd name="connsiteX476" fmla="*/ 3104273 w 7472601"/>
              <a:gd name="connsiteY476" fmla="*/ 5076159 h 6858000"/>
              <a:gd name="connsiteX477" fmla="*/ 3113245 w 7472601"/>
              <a:gd name="connsiteY477" fmla="*/ 5090705 h 6858000"/>
              <a:gd name="connsiteX478" fmla="*/ 3126294 w 7472601"/>
              <a:gd name="connsiteY478" fmla="*/ 5114400 h 6858000"/>
              <a:gd name="connsiteX479" fmla="*/ 3937433 w 7472601"/>
              <a:gd name="connsiteY479" fmla="*/ 4830473 h 6858000"/>
              <a:gd name="connsiteX480" fmla="*/ 3590475 w 7472601"/>
              <a:gd name="connsiteY480" fmla="*/ 4597974 h 6858000"/>
              <a:gd name="connsiteX481" fmla="*/ 3100264 w 7472601"/>
              <a:gd name="connsiteY481" fmla="*/ 4579845 h 6858000"/>
              <a:gd name="connsiteX482" fmla="*/ 2183576 w 7472601"/>
              <a:gd name="connsiteY482" fmla="*/ 4227150 h 6858000"/>
              <a:gd name="connsiteX483" fmla="*/ 2151029 w 7472601"/>
              <a:gd name="connsiteY483" fmla="*/ 4146947 h 6858000"/>
              <a:gd name="connsiteX484" fmla="*/ 3563434 w 7472601"/>
              <a:gd name="connsiteY484" fmla="*/ 4469115 h 6858000"/>
              <a:gd name="connsiteX485" fmla="*/ 3177952 w 7472601"/>
              <a:gd name="connsiteY485" fmla="*/ 3657386 h 6858000"/>
              <a:gd name="connsiteX486" fmla="*/ 3189263 w 7472601"/>
              <a:gd name="connsiteY486" fmla="*/ 3625726 h 6858000"/>
              <a:gd name="connsiteX487" fmla="*/ 3560912 w 7472601"/>
              <a:gd name="connsiteY487" fmla="*/ 4079863 h 6858000"/>
              <a:gd name="connsiteX488" fmla="*/ 3626636 w 7472601"/>
              <a:gd name="connsiteY488" fmla="*/ 4512230 h 6858000"/>
              <a:gd name="connsiteX489" fmla="*/ 3653088 w 7472601"/>
              <a:gd name="connsiteY489" fmla="*/ 4521417 h 6858000"/>
              <a:gd name="connsiteX490" fmla="*/ 3988128 w 7472601"/>
              <a:gd name="connsiteY490" fmla="*/ 4817267 h 6858000"/>
              <a:gd name="connsiteX491" fmla="*/ 4830582 w 7472601"/>
              <a:gd name="connsiteY491" fmla="*/ 4676000 h 6858000"/>
              <a:gd name="connsiteX492" fmla="*/ 4830100 w 7472601"/>
              <a:gd name="connsiteY492" fmla="*/ 4675554 h 6858000"/>
              <a:gd name="connsiteX493" fmla="*/ 4036318 w 7472601"/>
              <a:gd name="connsiteY493" fmla="*/ 4147013 h 6858000"/>
              <a:gd name="connsiteX494" fmla="*/ 3432098 w 7472601"/>
              <a:gd name="connsiteY494" fmla="*/ 3537312 h 6858000"/>
              <a:gd name="connsiteX495" fmla="*/ 3446761 w 7472601"/>
              <a:gd name="connsiteY495" fmla="*/ 3461278 h 6858000"/>
              <a:gd name="connsiteX496" fmla="*/ 4419733 w 7472601"/>
              <a:gd name="connsiteY496" fmla="*/ 3963555 h 6858000"/>
              <a:gd name="connsiteX497" fmla="*/ 4781371 w 7472601"/>
              <a:gd name="connsiteY497" fmla="*/ 4458604 h 6858000"/>
              <a:gd name="connsiteX498" fmla="*/ 4780440 w 7472601"/>
              <a:gd name="connsiteY498" fmla="*/ 4470290 h 6858000"/>
              <a:gd name="connsiteX499" fmla="*/ 4898954 w 7472601"/>
              <a:gd name="connsiteY499" fmla="*/ 4662092 h 6858000"/>
              <a:gd name="connsiteX500" fmla="*/ 4900699 w 7472601"/>
              <a:gd name="connsiteY500" fmla="*/ 4670867 h 6858000"/>
              <a:gd name="connsiteX501" fmla="*/ 5714511 w 7472601"/>
              <a:gd name="connsiteY501" fmla="*/ 4663483 h 6858000"/>
              <a:gd name="connsiteX502" fmla="*/ 5464793 w 7472601"/>
              <a:gd name="connsiteY502" fmla="*/ 4393556 h 6858000"/>
              <a:gd name="connsiteX503" fmla="*/ 5461897 w 7472601"/>
              <a:gd name="connsiteY503" fmla="*/ 4390879 h 6858000"/>
              <a:gd name="connsiteX504" fmla="*/ 4294126 w 7472601"/>
              <a:gd name="connsiteY504" fmla="*/ 3303048 h 6858000"/>
              <a:gd name="connsiteX505" fmla="*/ 4305321 w 7472601"/>
              <a:gd name="connsiteY505" fmla="*/ 3256953 h 6858000"/>
              <a:gd name="connsiteX506" fmla="*/ 4949299 w 7472601"/>
              <a:gd name="connsiteY506" fmla="*/ 3766336 h 6858000"/>
              <a:gd name="connsiteX507" fmla="*/ 5291452 w 7472601"/>
              <a:gd name="connsiteY507" fmla="*/ 4076801 h 6858000"/>
              <a:gd name="connsiteX508" fmla="*/ 5434998 w 7472601"/>
              <a:gd name="connsiteY508" fmla="*/ 4254100 h 6858000"/>
              <a:gd name="connsiteX509" fmla="*/ 5351015 w 7472601"/>
              <a:gd name="connsiteY509" fmla="*/ 3760989 h 6858000"/>
              <a:gd name="connsiteX510" fmla="*/ 5413780 w 7472601"/>
              <a:gd name="connsiteY510" fmla="*/ 2966265 h 6858000"/>
              <a:gd name="connsiteX511" fmla="*/ 5425627 w 7472601"/>
              <a:gd name="connsiteY511" fmla="*/ 2954192 h 6858000"/>
              <a:gd name="connsiteX512" fmla="*/ 6604735 w 7472601"/>
              <a:gd name="connsiteY512" fmla="*/ 2041381 h 6858000"/>
              <a:gd name="connsiteX513" fmla="*/ 7204487 w 7472601"/>
              <a:gd name="connsiteY513" fmla="*/ 2742112 h 6858000"/>
              <a:gd name="connsiteX514" fmla="*/ 7131592 w 7472601"/>
              <a:gd name="connsiteY514" fmla="*/ 2672096 h 6858000"/>
              <a:gd name="connsiteX515" fmla="*/ 6996344 w 7472601"/>
              <a:gd name="connsiteY515" fmla="*/ 2518310 h 6858000"/>
              <a:gd name="connsiteX516" fmla="*/ 6735495 w 7472601"/>
              <a:gd name="connsiteY516" fmla="*/ 2196890 h 6858000"/>
              <a:gd name="connsiteX517" fmla="*/ 6721901 w 7472601"/>
              <a:gd name="connsiteY517" fmla="*/ 2179274 h 6858000"/>
              <a:gd name="connsiteX518" fmla="*/ 6604735 w 7472601"/>
              <a:gd name="connsiteY518" fmla="*/ 2041381 h 6858000"/>
              <a:gd name="connsiteX519" fmla="*/ 6591670 w 7472601"/>
              <a:gd name="connsiteY519" fmla="*/ 1988277 h 6858000"/>
              <a:gd name="connsiteX520" fmla="*/ 6747349 w 7472601"/>
              <a:gd name="connsiteY520" fmla="*/ 2160069 h 6858000"/>
              <a:gd name="connsiteX521" fmla="*/ 6760943 w 7472601"/>
              <a:gd name="connsiteY521" fmla="*/ 2177686 h 6858000"/>
              <a:gd name="connsiteX522" fmla="*/ 7021065 w 7472601"/>
              <a:gd name="connsiteY522" fmla="*/ 2498102 h 6858000"/>
              <a:gd name="connsiteX523" fmla="*/ 7155223 w 7472601"/>
              <a:gd name="connsiteY523" fmla="*/ 2650386 h 6858000"/>
              <a:gd name="connsiteX524" fmla="*/ 7203167 w 7472601"/>
              <a:gd name="connsiteY524" fmla="*/ 2697288 h 6858000"/>
              <a:gd name="connsiteX525" fmla="*/ 6937703 w 7472601"/>
              <a:gd name="connsiteY525" fmla="*/ 2321981 h 6858000"/>
              <a:gd name="connsiteX526" fmla="*/ 6591670 w 7472601"/>
              <a:gd name="connsiteY526" fmla="*/ 1988277 h 6858000"/>
              <a:gd name="connsiteX527" fmla="*/ 5798671 w 7472601"/>
              <a:gd name="connsiteY527" fmla="*/ 1981601 h 6858000"/>
              <a:gd name="connsiteX528" fmla="*/ 5754709 w 7472601"/>
              <a:gd name="connsiteY528" fmla="*/ 2071454 h 6858000"/>
              <a:gd name="connsiteX529" fmla="*/ 5763044 w 7472601"/>
              <a:gd name="connsiteY529" fmla="*/ 2842206 h 6858000"/>
              <a:gd name="connsiteX530" fmla="*/ 5764974 w 7472601"/>
              <a:gd name="connsiteY530" fmla="*/ 2799609 h 6858000"/>
              <a:gd name="connsiteX531" fmla="*/ 5767665 w 7472601"/>
              <a:gd name="connsiteY531" fmla="*/ 2666409 h 6858000"/>
              <a:gd name="connsiteX532" fmla="*/ 5763055 w 7472601"/>
              <a:gd name="connsiteY532" fmla="*/ 2579705 h 6858000"/>
              <a:gd name="connsiteX533" fmla="*/ 5758079 w 7472601"/>
              <a:gd name="connsiteY533" fmla="*/ 2492508 h 6858000"/>
              <a:gd name="connsiteX534" fmla="*/ 5779325 w 7472601"/>
              <a:gd name="connsiteY534" fmla="*/ 2197069 h 6858000"/>
              <a:gd name="connsiteX535" fmla="*/ 5798671 w 7472601"/>
              <a:gd name="connsiteY535" fmla="*/ 1981601 h 6858000"/>
              <a:gd name="connsiteX536" fmla="*/ 5829202 w 7472601"/>
              <a:gd name="connsiteY536" fmla="*/ 1971679 h 6858000"/>
              <a:gd name="connsiteX537" fmla="*/ 5809558 w 7472601"/>
              <a:gd name="connsiteY537" fmla="*/ 2198043 h 6858000"/>
              <a:gd name="connsiteX538" fmla="*/ 5788653 w 7472601"/>
              <a:gd name="connsiteY538" fmla="*/ 2489430 h 6858000"/>
              <a:gd name="connsiteX539" fmla="*/ 5793439 w 7472601"/>
              <a:gd name="connsiteY539" fmla="*/ 2575235 h 6858000"/>
              <a:gd name="connsiteX540" fmla="*/ 5796837 w 7472601"/>
              <a:gd name="connsiteY540" fmla="*/ 2637633 h 6858000"/>
              <a:gd name="connsiteX541" fmla="*/ 5818614 w 7472601"/>
              <a:gd name="connsiteY541" fmla="*/ 2473055 h 6858000"/>
              <a:gd name="connsiteX542" fmla="*/ 5829202 w 7472601"/>
              <a:gd name="connsiteY542" fmla="*/ 1971679 h 6858000"/>
              <a:gd name="connsiteX543" fmla="*/ 5911389 w 7472601"/>
              <a:gd name="connsiteY543" fmla="*/ 1898371 h 6858000"/>
              <a:gd name="connsiteX544" fmla="*/ 6237627 w 7472601"/>
              <a:gd name="connsiteY544" fmla="*/ 2231921 h 6858000"/>
              <a:gd name="connsiteX545" fmla="*/ 5911389 w 7472601"/>
              <a:gd name="connsiteY545" fmla="*/ 1898371 h 6858000"/>
              <a:gd name="connsiteX546" fmla="*/ 6944437 w 7472601"/>
              <a:gd name="connsiteY546" fmla="*/ 1575402 h 6858000"/>
              <a:gd name="connsiteX547" fmla="*/ 6304730 w 7472601"/>
              <a:gd name="connsiteY547" fmla="*/ 1766654 h 6858000"/>
              <a:gd name="connsiteX548" fmla="*/ 6944437 w 7472601"/>
              <a:gd name="connsiteY548" fmla="*/ 1575402 h 6858000"/>
              <a:gd name="connsiteX549" fmla="*/ 7019523 w 7472601"/>
              <a:gd name="connsiteY549" fmla="*/ 1519450 h 6858000"/>
              <a:gd name="connsiteX550" fmla="*/ 6298091 w 7472601"/>
              <a:gd name="connsiteY550" fmla="*/ 1737122 h 6858000"/>
              <a:gd name="connsiteX551" fmla="*/ 7019523 w 7472601"/>
              <a:gd name="connsiteY551" fmla="*/ 1519450 h 6858000"/>
              <a:gd name="connsiteX552" fmla="*/ 2399523 w 7472601"/>
              <a:gd name="connsiteY552" fmla="*/ 1428234 h 6858000"/>
              <a:gd name="connsiteX553" fmla="*/ 2224982 w 7472601"/>
              <a:gd name="connsiteY553" fmla="*/ 1826201 h 6858000"/>
              <a:gd name="connsiteX554" fmla="*/ 2096099 w 7472601"/>
              <a:gd name="connsiteY554" fmla="*/ 2345900 h 6858000"/>
              <a:gd name="connsiteX555" fmla="*/ 2283317 w 7472601"/>
              <a:gd name="connsiteY555" fmla="*/ 1796925 h 6858000"/>
              <a:gd name="connsiteX556" fmla="*/ 2399523 w 7472601"/>
              <a:gd name="connsiteY556" fmla="*/ 1428234 h 6858000"/>
              <a:gd name="connsiteX557" fmla="*/ 2448558 w 7472601"/>
              <a:gd name="connsiteY557" fmla="*/ 1373435 h 6858000"/>
              <a:gd name="connsiteX558" fmla="*/ 2312521 w 7472601"/>
              <a:gd name="connsiteY558" fmla="*/ 1806140 h 6858000"/>
              <a:gd name="connsiteX559" fmla="*/ 2127533 w 7472601"/>
              <a:gd name="connsiteY559" fmla="*/ 2348380 h 6858000"/>
              <a:gd name="connsiteX560" fmla="*/ 2358080 w 7472601"/>
              <a:gd name="connsiteY560" fmla="*/ 1866134 h 6858000"/>
              <a:gd name="connsiteX561" fmla="*/ 2407436 w 7472601"/>
              <a:gd name="connsiteY561" fmla="*/ 1651070 h 6858000"/>
              <a:gd name="connsiteX562" fmla="*/ 2448558 w 7472601"/>
              <a:gd name="connsiteY562" fmla="*/ 1373435 h 6858000"/>
              <a:gd name="connsiteX563" fmla="*/ 278707 w 7472601"/>
              <a:gd name="connsiteY563" fmla="*/ 1352270 h 6858000"/>
              <a:gd name="connsiteX564" fmla="*/ 321570 w 7472601"/>
              <a:gd name="connsiteY564" fmla="*/ 1861610 h 6858000"/>
              <a:gd name="connsiteX565" fmla="*/ 294281 w 7472601"/>
              <a:gd name="connsiteY565" fmla="*/ 1440658 h 6858000"/>
              <a:gd name="connsiteX566" fmla="*/ 278707 w 7472601"/>
              <a:gd name="connsiteY566" fmla="*/ 1352270 h 6858000"/>
              <a:gd name="connsiteX567" fmla="*/ 1423821 w 7472601"/>
              <a:gd name="connsiteY567" fmla="*/ 1351958 h 6858000"/>
              <a:gd name="connsiteX568" fmla="*/ 1638521 w 7472601"/>
              <a:gd name="connsiteY568" fmla="*/ 1908470 h 6858000"/>
              <a:gd name="connsiteX569" fmla="*/ 1754199 w 7472601"/>
              <a:gd name="connsiteY569" fmla="*/ 2149284 h 6858000"/>
              <a:gd name="connsiteX570" fmla="*/ 1908359 w 7472601"/>
              <a:gd name="connsiteY570" fmla="*/ 2364988 h 6858000"/>
              <a:gd name="connsiteX571" fmla="*/ 1647661 w 7472601"/>
              <a:gd name="connsiteY571" fmla="*/ 1825945 h 6858000"/>
              <a:gd name="connsiteX572" fmla="*/ 1423821 w 7472601"/>
              <a:gd name="connsiteY572" fmla="*/ 1351958 h 6858000"/>
              <a:gd name="connsiteX573" fmla="*/ 1431890 w 7472601"/>
              <a:gd name="connsiteY573" fmla="*/ 1306475 h 6858000"/>
              <a:gd name="connsiteX574" fmla="*/ 1507597 w 7472601"/>
              <a:gd name="connsiteY574" fmla="*/ 1446132 h 6858000"/>
              <a:gd name="connsiteX575" fmla="*/ 1674586 w 7472601"/>
              <a:gd name="connsiteY575" fmla="*/ 1813832 h 6858000"/>
              <a:gd name="connsiteX576" fmla="*/ 1815950 w 7472601"/>
              <a:gd name="connsiteY576" fmla="*/ 2128564 h 6858000"/>
              <a:gd name="connsiteX577" fmla="*/ 1984242 w 7472601"/>
              <a:gd name="connsiteY577" fmla="*/ 2430829 h 6858000"/>
              <a:gd name="connsiteX578" fmla="*/ 2014023 w 7472601"/>
              <a:gd name="connsiteY578" fmla="*/ 2450995 h 6858000"/>
              <a:gd name="connsiteX579" fmla="*/ 1747337 w 7472601"/>
              <a:gd name="connsiteY579" fmla="*/ 1855264 h 6858000"/>
              <a:gd name="connsiteX580" fmla="*/ 1533749 w 7472601"/>
              <a:gd name="connsiteY580" fmla="*/ 1478656 h 6858000"/>
              <a:gd name="connsiteX581" fmla="*/ 1431890 w 7472601"/>
              <a:gd name="connsiteY581" fmla="*/ 1306475 h 6858000"/>
              <a:gd name="connsiteX582" fmla="*/ 5052692 w 7472601"/>
              <a:gd name="connsiteY582" fmla="*/ 1292994 h 6858000"/>
              <a:gd name="connsiteX583" fmla="*/ 5200661 w 7472601"/>
              <a:gd name="connsiteY583" fmla="*/ 1635186 h 6858000"/>
              <a:gd name="connsiteX584" fmla="*/ 5297138 w 7472601"/>
              <a:gd name="connsiteY584" fmla="*/ 1906351 h 6858000"/>
              <a:gd name="connsiteX585" fmla="*/ 5052692 w 7472601"/>
              <a:gd name="connsiteY585" fmla="*/ 1292994 h 6858000"/>
              <a:gd name="connsiteX586" fmla="*/ 5009948 w 7472601"/>
              <a:gd name="connsiteY586" fmla="*/ 1273619 h 6858000"/>
              <a:gd name="connsiteX587" fmla="*/ 5121777 w 7472601"/>
              <a:gd name="connsiteY587" fmla="*/ 1654213 h 6858000"/>
              <a:gd name="connsiteX588" fmla="*/ 5293545 w 7472601"/>
              <a:gd name="connsiteY588" fmla="*/ 2072247 h 6858000"/>
              <a:gd name="connsiteX589" fmla="*/ 5294042 w 7472601"/>
              <a:gd name="connsiteY589" fmla="*/ 2065019 h 6858000"/>
              <a:gd name="connsiteX590" fmla="*/ 5171936 w 7472601"/>
              <a:gd name="connsiteY590" fmla="*/ 1647613 h 6858000"/>
              <a:gd name="connsiteX591" fmla="*/ 5009948 w 7472601"/>
              <a:gd name="connsiteY591" fmla="*/ 1273619 h 6858000"/>
              <a:gd name="connsiteX592" fmla="*/ 655236 w 7472601"/>
              <a:gd name="connsiteY592" fmla="*/ 1268632 h 6858000"/>
              <a:gd name="connsiteX593" fmla="*/ 839521 w 7472601"/>
              <a:gd name="connsiteY593" fmla="*/ 1685315 h 6858000"/>
              <a:gd name="connsiteX594" fmla="*/ 1109416 w 7472601"/>
              <a:gd name="connsiteY594" fmla="*/ 2061663 h 6858000"/>
              <a:gd name="connsiteX595" fmla="*/ 1298300 w 7472601"/>
              <a:gd name="connsiteY595" fmla="*/ 2247742 h 6858000"/>
              <a:gd name="connsiteX596" fmla="*/ 1125871 w 7472601"/>
              <a:gd name="connsiteY596" fmla="*/ 1989513 h 6858000"/>
              <a:gd name="connsiteX597" fmla="*/ 981574 w 7472601"/>
              <a:gd name="connsiteY597" fmla="*/ 1783157 h 6858000"/>
              <a:gd name="connsiteX598" fmla="*/ 922198 w 7472601"/>
              <a:gd name="connsiteY598" fmla="*/ 1677437 h 6858000"/>
              <a:gd name="connsiteX599" fmla="*/ 869293 w 7472601"/>
              <a:gd name="connsiteY599" fmla="*/ 1583214 h 6858000"/>
              <a:gd name="connsiteX600" fmla="*/ 751431 w 7472601"/>
              <a:gd name="connsiteY600" fmla="*/ 1405731 h 6858000"/>
              <a:gd name="connsiteX601" fmla="*/ 655236 w 7472601"/>
              <a:gd name="connsiteY601" fmla="*/ 1268632 h 6858000"/>
              <a:gd name="connsiteX602" fmla="*/ 6516292 w 7472601"/>
              <a:gd name="connsiteY602" fmla="*/ 1263064 h 6858000"/>
              <a:gd name="connsiteX603" fmla="*/ 5736320 w 7472601"/>
              <a:gd name="connsiteY603" fmla="*/ 1501803 h 6858000"/>
              <a:gd name="connsiteX604" fmla="*/ 6516292 w 7472601"/>
              <a:gd name="connsiteY604" fmla="*/ 1263064 h 6858000"/>
              <a:gd name="connsiteX605" fmla="*/ 291466 w 7472601"/>
              <a:gd name="connsiteY605" fmla="*/ 1250369 h 6858000"/>
              <a:gd name="connsiteX606" fmla="*/ 323180 w 7472601"/>
              <a:gd name="connsiteY606" fmla="*/ 1435283 h 6858000"/>
              <a:gd name="connsiteX607" fmla="*/ 349381 w 7472601"/>
              <a:gd name="connsiteY607" fmla="*/ 1875041 h 6858000"/>
              <a:gd name="connsiteX608" fmla="*/ 374363 w 7472601"/>
              <a:gd name="connsiteY608" fmla="*/ 1506494 h 6858000"/>
              <a:gd name="connsiteX609" fmla="*/ 302168 w 7472601"/>
              <a:gd name="connsiteY609" fmla="*/ 1274495 h 6858000"/>
              <a:gd name="connsiteX610" fmla="*/ 291466 w 7472601"/>
              <a:gd name="connsiteY610" fmla="*/ 1250369 h 6858000"/>
              <a:gd name="connsiteX611" fmla="*/ 678222 w 7472601"/>
              <a:gd name="connsiteY611" fmla="*/ 1248670 h 6858000"/>
              <a:gd name="connsiteX612" fmla="*/ 775536 w 7472601"/>
              <a:gd name="connsiteY612" fmla="*/ 1388015 h 6858000"/>
              <a:gd name="connsiteX613" fmla="*/ 894529 w 7472601"/>
              <a:gd name="connsiteY613" fmla="*/ 1567739 h 6858000"/>
              <a:gd name="connsiteX614" fmla="*/ 948000 w 7472601"/>
              <a:gd name="connsiteY614" fmla="*/ 1663088 h 6858000"/>
              <a:gd name="connsiteX615" fmla="*/ 1006812 w 7472601"/>
              <a:gd name="connsiteY615" fmla="*/ 1767683 h 6858000"/>
              <a:gd name="connsiteX616" fmla="*/ 1149133 w 7472601"/>
              <a:gd name="connsiteY616" fmla="*/ 1971513 h 6858000"/>
              <a:gd name="connsiteX617" fmla="*/ 1333952 w 7472601"/>
              <a:gd name="connsiteY617" fmla="*/ 2251620 h 6858000"/>
              <a:gd name="connsiteX618" fmla="*/ 1337329 w 7472601"/>
              <a:gd name="connsiteY618" fmla="*/ 2258350 h 6858000"/>
              <a:gd name="connsiteX619" fmla="*/ 1014726 w 7472601"/>
              <a:gd name="connsiteY619" fmla="*/ 1615556 h 6858000"/>
              <a:gd name="connsiteX620" fmla="*/ 678222 w 7472601"/>
              <a:gd name="connsiteY620" fmla="*/ 1248670 h 6858000"/>
              <a:gd name="connsiteX621" fmla="*/ 6691602 w 7472601"/>
              <a:gd name="connsiteY621" fmla="*/ 1140573 h 6858000"/>
              <a:gd name="connsiteX622" fmla="*/ 6571100 w 7472601"/>
              <a:gd name="connsiteY622" fmla="*/ 1183662 h 6858000"/>
              <a:gd name="connsiteX623" fmla="*/ 6241687 w 7472601"/>
              <a:gd name="connsiteY623" fmla="*/ 1257600 h 6858000"/>
              <a:gd name="connsiteX624" fmla="*/ 5693009 w 7472601"/>
              <a:gd name="connsiteY624" fmla="*/ 1478256 h 6858000"/>
              <a:gd name="connsiteX625" fmla="*/ 6548420 w 7472601"/>
              <a:gd name="connsiteY625" fmla="*/ 1214599 h 6858000"/>
              <a:gd name="connsiteX626" fmla="*/ 6605473 w 7472601"/>
              <a:gd name="connsiteY626" fmla="*/ 1184686 h 6858000"/>
              <a:gd name="connsiteX627" fmla="*/ 6691602 w 7472601"/>
              <a:gd name="connsiteY627" fmla="*/ 1140573 h 6858000"/>
              <a:gd name="connsiteX628" fmla="*/ 4002475 w 7472601"/>
              <a:gd name="connsiteY628" fmla="*/ 1037802 h 6858000"/>
              <a:gd name="connsiteX629" fmla="*/ 4000324 w 7472601"/>
              <a:gd name="connsiteY629" fmla="*/ 1039362 h 6858000"/>
              <a:gd name="connsiteX630" fmla="*/ 4002862 w 7472601"/>
              <a:gd name="connsiteY630" fmla="*/ 1042866 h 6858000"/>
              <a:gd name="connsiteX631" fmla="*/ 4002475 w 7472601"/>
              <a:gd name="connsiteY631" fmla="*/ 1037802 h 6858000"/>
              <a:gd name="connsiteX632" fmla="*/ 506322 w 7472601"/>
              <a:gd name="connsiteY632" fmla="*/ 1020997 h 6858000"/>
              <a:gd name="connsiteX633" fmla="*/ 533068 w 7472601"/>
              <a:gd name="connsiteY633" fmla="*/ 1029409 h 6858000"/>
              <a:gd name="connsiteX634" fmla="*/ 1232525 w 7472601"/>
              <a:gd name="connsiteY634" fmla="*/ 1804675 h 6858000"/>
              <a:gd name="connsiteX635" fmla="*/ 1388858 w 7472601"/>
              <a:gd name="connsiteY635" fmla="*/ 2368011 h 6858000"/>
              <a:gd name="connsiteX636" fmla="*/ 1384098 w 7472601"/>
              <a:gd name="connsiteY636" fmla="*/ 2378125 h 6858000"/>
              <a:gd name="connsiteX637" fmla="*/ 1425393 w 7472601"/>
              <a:gd name="connsiteY637" fmla="*/ 2589124 h 6858000"/>
              <a:gd name="connsiteX638" fmla="*/ 1424001 w 7472601"/>
              <a:gd name="connsiteY638" fmla="*/ 2597541 h 6858000"/>
              <a:gd name="connsiteX639" fmla="*/ 2152729 w 7472601"/>
              <a:gd name="connsiteY639" fmla="*/ 2864487 h 6858000"/>
              <a:gd name="connsiteX640" fmla="*/ 2020609 w 7472601"/>
              <a:gd name="connsiteY640" fmla="*/ 2539671 h 6858000"/>
              <a:gd name="connsiteX641" fmla="*/ 2018920 w 7472601"/>
              <a:gd name="connsiteY641" fmla="*/ 2536309 h 6858000"/>
              <a:gd name="connsiteX642" fmla="*/ 1342441 w 7472601"/>
              <a:gd name="connsiteY642" fmla="*/ 1173017 h 6858000"/>
              <a:gd name="connsiteX643" fmla="*/ 1367925 w 7472601"/>
              <a:gd name="connsiteY643" fmla="*/ 1135648 h 6858000"/>
              <a:gd name="connsiteX644" fmla="*/ 1771401 w 7472601"/>
              <a:gd name="connsiteY644" fmla="*/ 1806673 h 6858000"/>
              <a:gd name="connsiteX645" fmla="*/ 1972385 w 7472601"/>
              <a:gd name="connsiteY645" fmla="*/ 2198735 h 6858000"/>
              <a:gd name="connsiteX646" fmla="*/ 2040892 w 7472601"/>
              <a:gd name="connsiteY646" fmla="*/ 2405205 h 6858000"/>
              <a:gd name="connsiteX647" fmla="*/ 2131689 w 7472601"/>
              <a:gd name="connsiteY647" fmla="*/ 1936926 h 6858000"/>
              <a:gd name="connsiteX648" fmla="*/ 2454820 w 7472601"/>
              <a:gd name="connsiteY648" fmla="*/ 1248808 h 6858000"/>
              <a:gd name="connsiteX649" fmla="*/ 2492512 w 7472601"/>
              <a:gd name="connsiteY649" fmla="*/ 1302920 h 6858000"/>
              <a:gd name="connsiteX650" fmla="*/ 2081216 w 7472601"/>
              <a:gd name="connsiteY650" fmla="*/ 2527513 h 6858000"/>
              <a:gd name="connsiteX651" fmla="*/ 2081211 w 7472601"/>
              <a:gd name="connsiteY651" fmla="*/ 2528916 h 6858000"/>
              <a:gd name="connsiteX652" fmla="*/ 2199067 w 7472601"/>
              <a:gd name="connsiteY652" fmla="*/ 2884061 h 6858000"/>
              <a:gd name="connsiteX653" fmla="*/ 3192586 w 7472601"/>
              <a:gd name="connsiteY653" fmla="*/ 3411496 h 6858000"/>
              <a:gd name="connsiteX654" fmla="*/ 3182620 w 7472601"/>
              <a:gd name="connsiteY654" fmla="*/ 3483279 h 6858000"/>
              <a:gd name="connsiteX655" fmla="*/ 2435119 w 7472601"/>
              <a:gd name="connsiteY655" fmla="*/ 3080173 h 6858000"/>
              <a:gd name="connsiteX656" fmla="*/ 2410152 w 7472601"/>
              <a:gd name="connsiteY656" fmla="*/ 3063751 h 6858000"/>
              <a:gd name="connsiteX657" fmla="*/ 2408099 w 7472601"/>
              <a:gd name="connsiteY657" fmla="*/ 3064403 h 6858000"/>
              <a:gd name="connsiteX658" fmla="*/ 2407218 w 7472601"/>
              <a:gd name="connsiteY658" fmla="*/ 3070324 h 6858000"/>
              <a:gd name="connsiteX659" fmla="*/ 2380138 w 7472601"/>
              <a:gd name="connsiteY659" fmla="*/ 3099341 h 6858000"/>
              <a:gd name="connsiteX660" fmla="*/ 1765923 w 7472601"/>
              <a:gd name="connsiteY660" fmla="*/ 3581043 h 6858000"/>
              <a:gd name="connsiteX661" fmla="*/ 1702258 w 7472601"/>
              <a:gd name="connsiteY661" fmla="*/ 3612286 h 6858000"/>
              <a:gd name="connsiteX662" fmla="*/ 1538370 w 7472601"/>
              <a:gd name="connsiteY662" fmla="*/ 3811804 h 6858000"/>
              <a:gd name="connsiteX663" fmla="*/ 542867 w 7472601"/>
              <a:gd name="connsiteY663" fmla="*/ 4944092 h 6858000"/>
              <a:gd name="connsiteX664" fmla="*/ 515800 w 7472601"/>
              <a:gd name="connsiteY664" fmla="*/ 4862180 h 6858000"/>
              <a:gd name="connsiteX665" fmla="*/ 909145 w 7472601"/>
              <a:gd name="connsiteY665" fmla="*/ 4199225 h 6858000"/>
              <a:gd name="connsiteX666" fmla="*/ 1214067 w 7472601"/>
              <a:gd name="connsiteY666" fmla="*/ 3908561 h 6858000"/>
              <a:gd name="connsiteX667" fmla="*/ 640967 w 7472601"/>
              <a:gd name="connsiteY667" fmla="*/ 4105601 h 6858000"/>
              <a:gd name="connsiteX668" fmla="*/ 112563 w 7472601"/>
              <a:gd name="connsiteY668" fmla="*/ 4396952 h 6858000"/>
              <a:gd name="connsiteX669" fmla="*/ 0 w 7472601"/>
              <a:gd name="connsiteY669" fmla="*/ 4466006 h 6858000"/>
              <a:gd name="connsiteX670" fmla="*/ 0 w 7472601"/>
              <a:gd name="connsiteY670" fmla="*/ 4233763 h 6858000"/>
              <a:gd name="connsiteX671" fmla="*/ 36881 w 7472601"/>
              <a:gd name="connsiteY671" fmla="*/ 4200118 h 6858000"/>
              <a:gd name="connsiteX672" fmla="*/ 910534 w 7472601"/>
              <a:gd name="connsiteY672" fmla="*/ 3629753 h 6858000"/>
              <a:gd name="connsiteX673" fmla="*/ 1578717 w 7472601"/>
              <a:gd name="connsiteY673" fmla="*/ 3575982 h 6858000"/>
              <a:gd name="connsiteX674" fmla="*/ 2338780 w 7472601"/>
              <a:gd name="connsiteY674" fmla="*/ 3033725 h 6858000"/>
              <a:gd name="connsiteX675" fmla="*/ 1807991 w 7472601"/>
              <a:gd name="connsiteY675" fmla="*/ 2807184 h 6858000"/>
              <a:gd name="connsiteX676" fmla="*/ 1416358 w 7472601"/>
              <a:gd name="connsiteY676" fmla="*/ 3112571 h 6858000"/>
              <a:gd name="connsiteX677" fmla="*/ 939066 w 7472601"/>
              <a:gd name="connsiteY677" fmla="*/ 3378798 h 6858000"/>
              <a:gd name="connsiteX678" fmla="*/ 115099 w 7472601"/>
              <a:gd name="connsiteY678" fmla="*/ 3607650 h 6858000"/>
              <a:gd name="connsiteX679" fmla="*/ 97284 w 7472601"/>
              <a:gd name="connsiteY679" fmla="*/ 3520393 h 6858000"/>
              <a:gd name="connsiteX680" fmla="*/ 922050 w 7472601"/>
              <a:gd name="connsiteY680" fmla="*/ 3074867 h 6858000"/>
              <a:gd name="connsiteX681" fmla="*/ 1405265 w 7472601"/>
              <a:gd name="connsiteY681" fmla="*/ 3016319 h 6858000"/>
              <a:gd name="connsiteX682" fmla="*/ 1407512 w 7472601"/>
              <a:gd name="connsiteY682" fmla="*/ 3018001 h 6858000"/>
              <a:gd name="connsiteX683" fmla="*/ 1726266 w 7472601"/>
              <a:gd name="connsiteY683" fmla="*/ 2777274 h 6858000"/>
              <a:gd name="connsiteX684" fmla="*/ 625390 w 7472601"/>
              <a:gd name="connsiteY684" fmla="*/ 2514541 h 6858000"/>
              <a:gd name="connsiteX685" fmla="*/ 619799 w 7472601"/>
              <a:gd name="connsiteY685" fmla="*/ 2527180 h 6858000"/>
              <a:gd name="connsiteX686" fmla="*/ 310030 w 7472601"/>
              <a:gd name="connsiteY686" fmla="*/ 2771818 h 6858000"/>
              <a:gd name="connsiteX687" fmla="*/ 173877 w 7472601"/>
              <a:gd name="connsiteY687" fmla="*/ 2937056 h 6858000"/>
              <a:gd name="connsiteX688" fmla="*/ 77889 w 7472601"/>
              <a:gd name="connsiteY688" fmla="*/ 3138440 h 6858000"/>
              <a:gd name="connsiteX689" fmla="*/ 0 w 7472601"/>
              <a:gd name="connsiteY689" fmla="*/ 3271395 h 6858000"/>
              <a:gd name="connsiteX690" fmla="*/ 0 w 7472601"/>
              <a:gd name="connsiteY690" fmla="*/ 3153002 h 6858000"/>
              <a:gd name="connsiteX691" fmla="*/ 2386 w 7472601"/>
              <a:gd name="connsiteY691" fmla="*/ 3149203 h 6858000"/>
              <a:gd name="connsiteX692" fmla="*/ 89753 w 7472601"/>
              <a:gd name="connsiteY692" fmla="*/ 2987702 h 6858000"/>
              <a:gd name="connsiteX693" fmla="*/ 76869 w 7472601"/>
              <a:gd name="connsiteY693" fmla="*/ 3005404 h 6858000"/>
              <a:gd name="connsiteX694" fmla="*/ 32049 w 7472601"/>
              <a:gd name="connsiteY694" fmla="*/ 3065814 h 6858000"/>
              <a:gd name="connsiteX695" fmla="*/ 0 w 7472601"/>
              <a:gd name="connsiteY695" fmla="*/ 3108744 h 6858000"/>
              <a:gd name="connsiteX696" fmla="*/ 0 w 7472601"/>
              <a:gd name="connsiteY696" fmla="*/ 3058059 h 6858000"/>
              <a:gd name="connsiteX697" fmla="*/ 7610 w 7472601"/>
              <a:gd name="connsiteY697" fmla="*/ 3047889 h 6858000"/>
              <a:gd name="connsiteX698" fmla="*/ 52419 w 7472601"/>
              <a:gd name="connsiteY698" fmla="*/ 2987479 h 6858000"/>
              <a:gd name="connsiteX699" fmla="*/ 59142 w 7472601"/>
              <a:gd name="connsiteY699" fmla="*/ 2978488 h 6858000"/>
              <a:gd name="connsiteX700" fmla="*/ 0 w 7472601"/>
              <a:gd name="connsiteY700" fmla="*/ 3015334 h 6858000"/>
              <a:gd name="connsiteX701" fmla="*/ 0 w 7472601"/>
              <a:gd name="connsiteY701" fmla="*/ 2914286 h 6858000"/>
              <a:gd name="connsiteX702" fmla="*/ 36383 w 7472601"/>
              <a:gd name="connsiteY702" fmla="*/ 2901128 h 6858000"/>
              <a:gd name="connsiteX703" fmla="*/ 156329 w 7472601"/>
              <a:gd name="connsiteY703" fmla="*/ 2840533 h 6858000"/>
              <a:gd name="connsiteX704" fmla="*/ 358355 w 7472601"/>
              <a:gd name="connsiteY704" fmla="*/ 2620471 h 6858000"/>
              <a:gd name="connsiteX705" fmla="*/ 510577 w 7472601"/>
              <a:gd name="connsiteY705" fmla="*/ 2501244 h 6858000"/>
              <a:gd name="connsiteX706" fmla="*/ 211967 w 7472601"/>
              <a:gd name="connsiteY706" fmla="*/ 2479171 h 6858000"/>
              <a:gd name="connsiteX707" fmla="*/ 0 w 7472601"/>
              <a:gd name="connsiteY707" fmla="*/ 2476398 h 6858000"/>
              <a:gd name="connsiteX708" fmla="*/ 0 w 7472601"/>
              <a:gd name="connsiteY708" fmla="*/ 2389189 h 6858000"/>
              <a:gd name="connsiteX709" fmla="*/ 103062 w 7472601"/>
              <a:gd name="connsiteY709" fmla="*/ 2389518 h 6858000"/>
              <a:gd name="connsiteX710" fmla="*/ 510734 w 7472601"/>
              <a:gd name="connsiteY710" fmla="*/ 2416201 h 6858000"/>
              <a:gd name="connsiteX711" fmla="*/ 279257 w 7472601"/>
              <a:gd name="connsiteY711" fmla="*/ 2092102 h 6858000"/>
              <a:gd name="connsiteX712" fmla="*/ 65265 w 7472601"/>
              <a:gd name="connsiteY712" fmla="*/ 2006049 h 6858000"/>
              <a:gd name="connsiteX713" fmla="*/ 0 w 7472601"/>
              <a:gd name="connsiteY713" fmla="*/ 1982532 h 6858000"/>
              <a:gd name="connsiteX714" fmla="*/ 0 w 7472601"/>
              <a:gd name="connsiteY714" fmla="*/ 1912789 h 6858000"/>
              <a:gd name="connsiteX715" fmla="*/ 97460 w 7472601"/>
              <a:gd name="connsiteY715" fmla="*/ 1953725 h 6858000"/>
              <a:gd name="connsiteX716" fmla="*/ 221272 w 7472601"/>
              <a:gd name="connsiteY716" fmla="*/ 1980766 h 6858000"/>
              <a:gd name="connsiteX717" fmla="*/ 116765 w 7472601"/>
              <a:gd name="connsiteY717" fmla="*/ 1911033 h 6858000"/>
              <a:gd name="connsiteX718" fmla="*/ 16405 w 7472601"/>
              <a:gd name="connsiteY718" fmla="*/ 1803412 h 6858000"/>
              <a:gd name="connsiteX719" fmla="*/ 0 w 7472601"/>
              <a:gd name="connsiteY719" fmla="*/ 1784777 h 6858000"/>
              <a:gd name="connsiteX720" fmla="*/ 0 w 7472601"/>
              <a:gd name="connsiteY720" fmla="*/ 1740082 h 6858000"/>
              <a:gd name="connsiteX721" fmla="*/ 39394 w 7472601"/>
              <a:gd name="connsiteY721" fmla="*/ 1784856 h 6858000"/>
              <a:gd name="connsiteX722" fmla="*/ 135813 w 7472601"/>
              <a:gd name="connsiteY722" fmla="*/ 1888838 h 6858000"/>
              <a:gd name="connsiteX723" fmla="*/ 242575 w 7472601"/>
              <a:gd name="connsiteY723" fmla="*/ 1958841 h 6858000"/>
              <a:gd name="connsiteX724" fmla="*/ 82197 w 7472601"/>
              <a:gd name="connsiteY724" fmla="*/ 1754826 h 6858000"/>
              <a:gd name="connsiteX725" fmla="*/ 0 w 7472601"/>
              <a:gd name="connsiteY725" fmla="*/ 1679650 h 6858000"/>
              <a:gd name="connsiteX726" fmla="*/ 0 w 7472601"/>
              <a:gd name="connsiteY726" fmla="*/ 1602463 h 6858000"/>
              <a:gd name="connsiteX727" fmla="*/ 84689 w 7472601"/>
              <a:gd name="connsiteY727" fmla="*/ 1677442 h 6858000"/>
              <a:gd name="connsiteX728" fmla="*/ 298437 w 7472601"/>
              <a:gd name="connsiteY728" fmla="*/ 1968019 h 6858000"/>
              <a:gd name="connsiteX729" fmla="*/ 227269 w 7472601"/>
              <a:gd name="connsiteY729" fmla="*/ 1114064 h 6858000"/>
              <a:gd name="connsiteX730" fmla="*/ 248003 w 7472601"/>
              <a:gd name="connsiteY730" fmla="*/ 1089613 h 6858000"/>
              <a:gd name="connsiteX731" fmla="*/ 427020 w 7472601"/>
              <a:gd name="connsiteY731" fmla="*/ 1619803 h 6858000"/>
              <a:gd name="connsiteX732" fmla="*/ 340345 w 7472601"/>
              <a:gd name="connsiteY732" fmla="*/ 2027739 h 6858000"/>
              <a:gd name="connsiteX733" fmla="*/ 360865 w 7472601"/>
              <a:gd name="connsiteY733" fmla="*/ 2044827 h 6858000"/>
              <a:gd name="connsiteX734" fmla="*/ 560414 w 7472601"/>
              <a:gd name="connsiteY734" fmla="*/ 2421457 h 6858000"/>
              <a:gd name="connsiteX735" fmla="*/ 1359703 w 7472601"/>
              <a:gd name="connsiteY735" fmla="*/ 2578554 h 6858000"/>
              <a:gd name="connsiteX736" fmla="*/ 1359422 w 7472601"/>
              <a:gd name="connsiteY736" fmla="*/ 2577994 h 6858000"/>
              <a:gd name="connsiteX737" fmla="*/ 828701 w 7472601"/>
              <a:gd name="connsiteY737" fmla="*/ 1839520 h 6858000"/>
              <a:gd name="connsiteX738" fmla="*/ 494427 w 7472601"/>
              <a:gd name="connsiteY738" fmla="*/ 1092333 h 6858000"/>
              <a:gd name="connsiteX739" fmla="*/ 506322 w 7472601"/>
              <a:gd name="connsiteY739" fmla="*/ 1020997 h 6858000"/>
              <a:gd name="connsiteX740" fmla="*/ 4570198 w 7472601"/>
              <a:gd name="connsiteY740" fmla="*/ 978081 h 6858000"/>
              <a:gd name="connsiteX741" fmla="*/ 4523691 w 7472601"/>
              <a:gd name="connsiteY741" fmla="*/ 1127776 h 6858000"/>
              <a:gd name="connsiteX742" fmla="*/ 4509875 w 7472601"/>
              <a:gd name="connsiteY742" fmla="*/ 1167552 h 6858000"/>
              <a:gd name="connsiteX743" fmla="*/ 4478168 w 7472601"/>
              <a:gd name="connsiteY743" fmla="*/ 1260735 h 6858000"/>
              <a:gd name="connsiteX744" fmla="*/ 4409309 w 7472601"/>
              <a:gd name="connsiteY744" fmla="*/ 1666996 h 6858000"/>
              <a:gd name="connsiteX745" fmla="*/ 4370031 w 7472601"/>
              <a:gd name="connsiteY745" fmla="*/ 1955666 h 6858000"/>
              <a:gd name="connsiteX746" fmla="*/ 4570198 w 7472601"/>
              <a:gd name="connsiteY746" fmla="*/ 978081 h 6858000"/>
              <a:gd name="connsiteX747" fmla="*/ 4557898 w 7472601"/>
              <a:gd name="connsiteY747" fmla="*/ 900011 h 6858000"/>
              <a:gd name="connsiteX748" fmla="*/ 4344840 w 7472601"/>
              <a:gd name="connsiteY748" fmla="*/ 1922038 h 6858000"/>
              <a:gd name="connsiteX749" fmla="*/ 4378710 w 7472601"/>
              <a:gd name="connsiteY749" fmla="*/ 1665516 h 6858000"/>
              <a:gd name="connsiteX750" fmla="*/ 4448798 w 7472601"/>
              <a:gd name="connsiteY750" fmla="*/ 1253024 h 6858000"/>
              <a:gd name="connsiteX751" fmla="*/ 4480315 w 7472601"/>
              <a:gd name="connsiteY751" fmla="*/ 1158454 h 6858000"/>
              <a:gd name="connsiteX752" fmla="*/ 4494133 w 7472601"/>
              <a:gd name="connsiteY752" fmla="*/ 1118676 h 6858000"/>
              <a:gd name="connsiteX753" fmla="*/ 4557898 w 7472601"/>
              <a:gd name="connsiteY753" fmla="*/ 900011 h 6858000"/>
              <a:gd name="connsiteX754" fmla="*/ 5870151 w 7472601"/>
              <a:gd name="connsiteY754" fmla="*/ 898890 h 6858000"/>
              <a:gd name="connsiteX755" fmla="*/ 5861335 w 7472601"/>
              <a:gd name="connsiteY755" fmla="*/ 899177 h 6858000"/>
              <a:gd name="connsiteX756" fmla="*/ 5843702 w 7472601"/>
              <a:gd name="connsiteY756" fmla="*/ 899748 h 6858000"/>
              <a:gd name="connsiteX757" fmla="*/ 5651107 w 7472601"/>
              <a:gd name="connsiteY757" fmla="*/ 920306 h 6858000"/>
              <a:gd name="connsiteX758" fmla="*/ 5459407 w 7472601"/>
              <a:gd name="connsiteY758" fmla="*/ 940975 h 6858000"/>
              <a:gd name="connsiteX759" fmla="*/ 5374846 w 7472601"/>
              <a:gd name="connsiteY759" fmla="*/ 941988 h 6858000"/>
              <a:gd name="connsiteX760" fmla="*/ 5256105 w 7472601"/>
              <a:gd name="connsiteY760" fmla="*/ 945632 h 6858000"/>
              <a:gd name="connsiteX761" fmla="*/ 5107071 w 7472601"/>
              <a:gd name="connsiteY761" fmla="*/ 969720 h 6858000"/>
              <a:gd name="connsiteX762" fmla="*/ 4998681 w 7472601"/>
              <a:gd name="connsiteY762" fmla="*/ 988771 h 6858000"/>
              <a:gd name="connsiteX763" fmla="*/ 5870151 w 7472601"/>
              <a:gd name="connsiteY763" fmla="*/ 898890 h 6858000"/>
              <a:gd name="connsiteX764" fmla="*/ 5504425 w 7472601"/>
              <a:gd name="connsiteY764" fmla="*/ 848067 h 6858000"/>
              <a:gd name="connsiteX765" fmla="*/ 4968849 w 7472601"/>
              <a:gd name="connsiteY765" fmla="*/ 962318 h 6858000"/>
              <a:gd name="connsiteX766" fmla="*/ 5104039 w 7472601"/>
              <a:gd name="connsiteY766" fmla="*/ 940634 h 6858000"/>
              <a:gd name="connsiteX767" fmla="*/ 5256311 w 7472601"/>
              <a:gd name="connsiteY767" fmla="*/ 916490 h 6858000"/>
              <a:gd name="connsiteX768" fmla="*/ 5377381 w 7472601"/>
              <a:gd name="connsiteY768" fmla="*/ 912671 h 6858000"/>
              <a:gd name="connsiteX769" fmla="*/ 5460148 w 7472601"/>
              <a:gd name="connsiteY769" fmla="*/ 911442 h 6858000"/>
              <a:gd name="connsiteX770" fmla="*/ 5648971 w 7472601"/>
              <a:gd name="connsiteY770" fmla="*/ 891331 h 6858000"/>
              <a:gd name="connsiteX771" fmla="*/ 5844807 w 7472601"/>
              <a:gd name="connsiteY771" fmla="*/ 870718 h 6858000"/>
              <a:gd name="connsiteX772" fmla="*/ 5862975 w 7472601"/>
              <a:gd name="connsiteY772" fmla="*/ 869756 h 6858000"/>
              <a:gd name="connsiteX773" fmla="*/ 5920887 w 7472601"/>
              <a:gd name="connsiteY773" fmla="*/ 865929 h 6858000"/>
              <a:gd name="connsiteX774" fmla="*/ 5504425 w 7472601"/>
              <a:gd name="connsiteY774" fmla="*/ 848067 h 6858000"/>
              <a:gd name="connsiteX775" fmla="*/ 3607114 w 7472601"/>
              <a:gd name="connsiteY775" fmla="*/ 467441 h 6858000"/>
              <a:gd name="connsiteX776" fmla="*/ 3296242 w 7472601"/>
              <a:gd name="connsiteY776" fmla="*/ 807991 h 6858000"/>
              <a:gd name="connsiteX777" fmla="*/ 3174674 w 7472601"/>
              <a:gd name="connsiteY777" fmla="*/ 919759 h 6858000"/>
              <a:gd name="connsiteX778" fmla="*/ 3042978 w 7472601"/>
              <a:gd name="connsiteY778" fmla="*/ 1054894 h 6858000"/>
              <a:gd name="connsiteX779" fmla="*/ 2968914 w 7472601"/>
              <a:gd name="connsiteY779" fmla="*/ 1133756 h 6858000"/>
              <a:gd name="connsiteX780" fmla="*/ 3103823 w 7472601"/>
              <a:gd name="connsiteY780" fmla="*/ 1026814 h 6858000"/>
              <a:gd name="connsiteX781" fmla="*/ 3607114 w 7472601"/>
              <a:gd name="connsiteY781" fmla="*/ 467441 h 6858000"/>
              <a:gd name="connsiteX782" fmla="*/ 3744487 w 7472601"/>
              <a:gd name="connsiteY782" fmla="*/ 383136 h 6858000"/>
              <a:gd name="connsiteX783" fmla="*/ 3970213 w 7472601"/>
              <a:gd name="connsiteY783" fmla="*/ 995559 h 6858000"/>
              <a:gd name="connsiteX784" fmla="*/ 3744487 w 7472601"/>
              <a:gd name="connsiteY784" fmla="*/ 383136 h 6858000"/>
              <a:gd name="connsiteX785" fmla="*/ 3624562 w 7472601"/>
              <a:gd name="connsiteY785" fmla="*/ 367041 h 6858000"/>
              <a:gd name="connsiteX786" fmla="*/ 3489712 w 7472601"/>
              <a:gd name="connsiteY786" fmla="*/ 485386 h 6858000"/>
              <a:gd name="connsiteX787" fmla="*/ 3182994 w 7472601"/>
              <a:gd name="connsiteY787" fmla="*/ 828265 h 6858000"/>
              <a:gd name="connsiteX788" fmla="*/ 2892114 w 7472601"/>
              <a:gd name="connsiteY788" fmla="*/ 1172635 h 6858000"/>
              <a:gd name="connsiteX789" fmla="*/ 3021459 w 7472601"/>
              <a:gd name="connsiteY789" fmla="*/ 1035385 h 6858000"/>
              <a:gd name="connsiteX790" fmla="*/ 3153873 w 7472601"/>
              <a:gd name="connsiteY790" fmla="*/ 898971 h 6858000"/>
              <a:gd name="connsiteX791" fmla="*/ 3276511 w 7472601"/>
              <a:gd name="connsiteY791" fmla="*/ 786423 h 6858000"/>
              <a:gd name="connsiteX792" fmla="*/ 3584154 w 7472601"/>
              <a:gd name="connsiteY792" fmla="*/ 448218 h 6858000"/>
              <a:gd name="connsiteX793" fmla="*/ 3624562 w 7472601"/>
              <a:gd name="connsiteY793" fmla="*/ 367041 h 6858000"/>
              <a:gd name="connsiteX794" fmla="*/ 3766672 w 7472601"/>
              <a:gd name="connsiteY794" fmla="*/ 359429 h 6858000"/>
              <a:gd name="connsiteX795" fmla="*/ 3996338 w 7472601"/>
              <a:gd name="connsiteY795" fmla="*/ 968237 h 6858000"/>
              <a:gd name="connsiteX796" fmla="*/ 3766672 w 7472601"/>
              <a:gd name="connsiteY796" fmla="*/ 359429 h 6858000"/>
              <a:gd name="connsiteX797" fmla="*/ 5805386 w 7472601"/>
              <a:gd name="connsiteY797" fmla="*/ 239240 h 6858000"/>
              <a:gd name="connsiteX798" fmla="*/ 5736947 w 7472601"/>
              <a:gd name="connsiteY798" fmla="*/ 261367 h 6858000"/>
              <a:gd name="connsiteX799" fmla="*/ 5427012 w 7472601"/>
              <a:gd name="connsiteY799" fmla="*/ 311272 h 6858000"/>
              <a:gd name="connsiteX800" fmla="*/ 5147818 w 7472601"/>
              <a:gd name="connsiteY800" fmla="*/ 322112 h 6858000"/>
              <a:gd name="connsiteX801" fmla="*/ 5060854 w 7472601"/>
              <a:gd name="connsiteY801" fmla="*/ 311882 h 6858000"/>
              <a:gd name="connsiteX802" fmla="*/ 4945989 w 7472601"/>
              <a:gd name="connsiteY802" fmla="*/ 300516 h 6858000"/>
              <a:gd name="connsiteX803" fmla="*/ 5410479 w 7472601"/>
              <a:gd name="connsiteY803" fmla="*/ 348434 h 6858000"/>
              <a:gd name="connsiteX804" fmla="*/ 5805386 w 7472601"/>
              <a:gd name="connsiteY804" fmla="*/ 239240 h 6858000"/>
              <a:gd name="connsiteX805" fmla="*/ 5905192 w 7472601"/>
              <a:gd name="connsiteY805" fmla="*/ 163079 h 6858000"/>
              <a:gd name="connsiteX806" fmla="*/ 5865655 w 7472601"/>
              <a:gd name="connsiteY806" fmla="*/ 171901 h 6858000"/>
              <a:gd name="connsiteX807" fmla="*/ 5259740 w 7472601"/>
              <a:gd name="connsiteY807" fmla="*/ 257013 h 6858000"/>
              <a:gd name="connsiteX808" fmla="*/ 5208466 w 7472601"/>
              <a:gd name="connsiteY808" fmla="*/ 257550 h 6858000"/>
              <a:gd name="connsiteX809" fmla="*/ 4980204 w 7472601"/>
              <a:gd name="connsiteY809" fmla="*/ 271903 h 6858000"/>
              <a:gd name="connsiteX810" fmla="*/ 5068068 w 7472601"/>
              <a:gd name="connsiteY810" fmla="*/ 282244 h 6858000"/>
              <a:gd name="connsiteX811" fmla="*/ 5153231 w 7472601"/>
              <a:gd name="connsiteY811" fmla="*/ 292240 h 6858000"/>
              <a:gd name="connsiteX812" fmla="*/ 5426491 w 7472601"/>
              <a:gd name="connsiteY812" fmla="*/ 281128 h 6858000"/>
              <a:gd name="connsiteX813" fmla="*/ 5731212 w 7472601"/>
              <a:gd name="connsiteY813" fmla="*/ 231951 h 6858000"/>
              <a:gd name="connsiteX814" fmla="*/ 5905192 w 7472601"/>
              <a:gd name="connsiteY814" fmla="*/ 163079 h 6858000"/>
              <a:gd name="connsiteX815" fmla="*/ 5944437 w 7472601"/>
              <a:gd name="connsiteY815" fmla="*/ 113829 h 6858000"/>
              <a:gd name="connsiteX816" fmla="*/ 5825032 w 7472601"/>
              <a:gd name="connsiteY816" fmla="*/ 146405 h 6858000"/>
              <a:gd name="connsiteX817" fmla="*/ 4955599 w 7472601"/>
              <a:gd name="connsiteY817" fmla="*/ 247008 h 6858000"/>
              <a:gd name="connsiteX818" fmla="*/ 5210104 w 7472601"/>
              <a:gd name="connsiteY818" fmla="*/ 228123 h 6858000"/>
              <a:gd name="connsiteX819" fmla="*/ 5261015 w 7472601"/>
              <a:gd name="connsiteY819" fmla="*/ 227087 h 6858000"/>
              <a:gd name="connsiteX820" fmla="*/ 5861181 w 7472601"/>
              <a:gd name="connsiteY820" fmla="*/ 143093 h 6858000"/>
              <a:gd name="connsiteX821" fmla="*/ 5961252 w 7472601"/>
              <a:gd name="connsiteY821" fmla="*/ 114820 h 6858000"/>
              <a:gd name="connsiteX822" fmla="*/ 5944437 w 7472601"/>
              <a:gd name="connsiteY822" fmla="*/ 113829 h 6858000"/>
              <a:gd name="connsiteX823" fmla="*/ 3882765 w 7472601"/>
              <a:gd name="connsiteY823" fmla="*/ 0 h 6858000"/>
              <a:gd name="connsiteX824" fmla="*/ 3995099 w 7472601"/>
              <a:gd name="connsiteY824" fmla="*/ 0 h 6858000"/>
              <a:gd name="connsiteX825" fmla="*/ 4163818 w 7472601"/>
              <a:gd name="connsiteY825" fmla="*/ 234104 h 6858000"/>
              <a:gd name="connsiteX826" fmla="*/ 4172099 w 7472601"/>
              <a:gd name="connsiteY826" fmla="*/ 234207 h 6858000"/>
              <a:gd name="connsiteX827" fmla="*/ 4784282 w 7472601"/>
              <a:gd name="connsiteY827" fmla="*/ 276561 h 6858000"/>
              <a:gd name="connsiteX828" fmla="*/ 4801687 w 7472601"/>
              <a:gd name="connsiteY828" fmla="*/ 267764 h 6858000"/>
              <a:gd name="connsiteX829" fmla="*/ 6082788 w 7472601"/>
              <a:gd name="connsiteY829" fmla="*/ 64119 h 6858000"/>
              <a:gd name="connsiteX830" fmla="*/ 6099442 w 7472601"/>
              <a:gd name="connsiteY830" fmla="*/ 82568 h 6858000"/>
              <a:gd name="connsiteX831" fmla="*/ 4804137 w 7472601"/>
              <a:gd name="connsiteY831" fmla="*/ 320931 h 6858000"/>
              <a:gd name="connsiteX832" fmla="*/ 4227047 w 7472601"/>
              <a:gd name="connsiteY832" fmla="*/ 313415 h 6858000"/>
              <a:gd name="connsiteX833" fmla="*/ 4346041 w 7472601"/>
              <a:gd name="connsiteY833" fmla="*/ 456086 h 6858000"/>
              <a:gd name="connsiteX834" fmla="*/ 4870967 w 7472601"/>
              <a:gd name="connsiteY834" fmla="*/ 963061 h 6858000"/>
              <a:gd name="connsiteX835" fmla="*/ 4889647 w 7472601"/>
              <a:gd name="connsiteY835" fmla="*/ 957147 h 6858000"/>
              <a:gd name="connsiteX836" fmla="*/ 5422504 w 7472601"/>
              <a:gd name="connsiteY836" fmla="*/ 805191 h 6858000"/>
              <a:gd name="connsiteX837" fmla="*/ 6087656 w 7472601"/>
              <a:gd name="connsiteY837" fmla="*/ 826703 h 6858000"/>
              <a:gd name="connsiteX838" fmla="*/ 6058717 w 7472601"/>
              <a:gd name="connsiteY838" fmla="*/ 865992 h 6858000"/>
              <a:gd name="connsiteX839" fmla="*/ 4974153 w 7472601"/>
              <a:gd name="connsiteY839" fmla="*/ 1045456 h 6858000"/>
              <a:gd name="connsiteX840" fmla="*/ 5627835 w 7472601"/>
              <a:gd name="connsiteY840" fmla="*/ 1472077 h 6858000"/>
              <a:gd name="connsiteX841" fmla="*/ 5629817 w 7472601"/>
              <a:gd name="connsiteY841" fmla="*/ 1471412 h 6858000"/>
              <a:gd name="connsiteX842" fmla="*/ 5634124 w 7472601"/>
              <a:gd name="connsiteY842" fmla="*/ 1470572 h 6858000"/>
              <a:gd name="connsiteX843" fmla="*/ 5755832 w 7472601"/>
              <a:gd name="connsiteY843" fmla="*/ 1383886 h 6858000"/>
              <a:gd name="connsiteX844" fmla="*/ 6014186 w 7472601"/>
              <a:gd name="connsiteY844" fmla="*/ 1279799 h 6858000"/>
              <a:gd name="connsiteX845" fmla="*/ 6901619 w 7472601"/>
              <a:gd name="connsiteY845" fmla="*/ 1047874 h 6858000"/>
              <a:gd name="connsiteX846" fmla="*/ 6931566 w 7472601"/>
              <a:gd name="connsiteY846" fmla="*/ 1062034 h 6858000"/>
              <a:gd name="connsiteX847" fmla="*/ 5790982 w 7472601"/>
              <a:gd name="connsiteY847" fmla="*/ 1561380 h 6858000"/>
              <a:gd name="connsiteX848" fmla="*/ 6188971 w 7472601"/>
              <a:gd name="connsiteY848" fmla="*/ 1755168 h 6858000"/>
              <a:gd name="connsiteX849" fmla="*/ 6202446 w 7472601"/>
              <a:gd name="connsiteY849" fmla="*/ 1752268 h 6858000"/>
              <a:gd name="connsiteX850" fmla="*/ 7179560 w 7472601"/>
              <a:gd name="connsiteY850" fmla="*/ 1467551 h 6858000"/>
              <a:gd name="connsiteX851" fmla="*/ 7158730 w 7472601"/>
              <a:gd name="connsiteY851" fmla="*/ 1507835 h 6858000"/>
              <a:gd name="connsiteX852" fmla="*/ 6326959 w 7472601"/>
              <a:gd name="connsiteY852" fmla="*/ 1817686 h 6858000"/>
              <a:gd name="connsiteX853" fmla="*/ 6537433 w 7472601"/>
              <a:gd name="connsiteY853" fmla="*/ 1907790 h 6858000"/>
              <a:gd name="connsiteX854" fmla="*/ 6550221 w 7472601"/>
              <a:gd name="connsiteY854" fmla="*/ 1910729 h 6858000"/>
              <a:gd name="connsiteX855" fmla="*/ 6964438 w 7472601"/>
              <a:gd name="connsiteY855" fmla="*/ 2209505 h 6858000"/>
              <a:gd name="connsiteX856" fmla="*/ 7367862 w 7472601"/>
              <a:gd name="connsiteY856" fmla="*/ 2806833 h 6858000"/>
              <a:gd name="connsiteX857" fmla="*/ 7364329 w 7472601"/>
              <a:gd name="connsiteY857" fmla="*/ 2826907 h 6858000"/>
              <a:gd name="connsiteX858" fmla="*/ 7290545 w 7472601"/>
              <a:gd name="connsiteY858" fmla="*/ 2850663 h 6858000"/>
              <a:gd name="connsiteX859" fmla="*/ 6472036 w 7472601"/>
              <a:gd name="connsiteY859" fmla="*/ 1959003 h 6858000"/>
              <a:gd name="connsiteX860" fmla="*/ 5792897 w 7472601"/>
              <a:gd name="connsiteY860" fmla="*/ 1647747 h 6858000"/>
              <a:gd name="connsiteX861" fmla="*/ 5842751 w 7472601"/>
              <a:gd name="connsiteY861" fmla="*/ 1816112 h 6858000"/>
              <a:gd name="connsiteX862" fmla="*/ 5847424 w 7472601"/>
              <a:gd name="connsiteY862" fmla="*/ 1815776 h 6858000"/>
              <a:gd name="connsiteX863" fmla="*/ 6399821 w 7472601"/>
              <a:gd name="connsiteY863" fmla="*/ 2344799 h 6858000"/>
              <a:gd name="connsiteX864" fmla="*/ 6323232 w 7472601"/>
              <a:gd name="connsiteY864" fmla="*/ 2389634 h 6858000"/>
              <a:gd name="connsiteX865" fmla="*/ 5942958 w 7472601"/>
              <a:gd name="connsiteY865" fmla="*/ 2077708 h 6858000"/>
              <a:gd name="connsiteX866" fmla="*/ 5921559 w 7472601"/>
              <a:gd name="connsiteY866" fmla="*/ 2378596 h 6858000"/>
              <a:gd name="connsiteX867" fmla="*/ 5817651 w 7472601"/>
              <a:gd name="connsiteY867" fmla="*/ 3023919 h 6858000"/>
              <a:gd name="connsiteX868" fmla="*/ 5729634 w 7472601"/>
              <a:gd name="connsiteY868" fmla="*/ 3051849 h 6858000"/>
              <a:gd name="connsiteX869" fmla="*/ 5611018 w 7472601"/>
              <a:gd name="connsiteY869" fmla="*/ 2316769 h 6858000"/>
              <a:gd name="connsiteX870" fmla="*/ 5687608 w 7472601"/>
              <a:gd name="connsiteY870" fmla="*/ 2039972 h 6858000"/>
              <a:gd name="connsiteX871" fmla="*/ 5657554 w 7472601"/>
              <a:gd name="connsiteY871" fmla="*/ 1576445 h 6858000"/>
              <a:gd name="connsiteX872" fmla="*/ 5150475 w 7472601"/>
              <a:gd name="connsiteY872" fmla="*/ 1274012 h 6858000"/>
              <a:gd name="connsiteX873" fmla="*/ 5349142 w 7472601"/>
              <a:gd name="connsiteY873" fmla="*/ 2204405 h 6858000"/>
              <a:gd name="connsiteX874" fmla="*/ 5262214 w 7472601"/>
              <a:gd name="connsiteY874" fmla="*/ 2233836 h 6858000"/>
              <a:gd name="connsiteX875" fmla="*/ 4981539 w 7472601"/>
              <a:gd name="connsiteY875" fmla="*/ 1542201 h 6858000"/>
              <a:gd name="connsiteX876" fmla="*/ 4958461 w 7472601"/>
              <a:gd name="connsiteY876" fmla="*/ 1136957 h 6858000"/>
              <a:gd name="connsiteX877" fmla="*/ 4655015 w 7472601"/>
              <a:gd name="connsiteY877" fmla="*/ 891426 h 6858000"/>
              <a:gd name="connsiteX878" fmla="*/ 4348002 w 7472601"/>
              <a:gd name="connsiteY878" fmla="*/ 2205895 h 6858000"/>
              <a:gd name="connsiteX879" fmla="*/ 4262250 w 7472601"/>
              <a:gd name="connsiteY879" fmla="*/ 2219972 h 6858000"/>
              <a:gd name="connsiteX880" fmla="*/ 4550611 w 7472601"/>
              <a:gd name="connsiteY880" fmla="*/ 817540 h 6858000"/>
              <a:gd name="connsiteX881" fmla="*/ 4564418 w 7472601"/>
              <a:gd name="connsiteY881" fmla="*/ 808293 h 6858000"/>
              <a:gd name="connsiteX882" fmla="*/ 4266388 w 7472601"/>
              <a:gd name="connsiteY882" fmla="*/ 500083 h 6858000"/>
              <a:gd name="connsiteX883" fmla="*/ 4032842 w 7472601"/>
              <a:gd name="connsiteY883" fmla="*/ 211809 h 6858000"/>
              <a:gd name="connsiteX884" fmla="*/ 3882765 w 7472601"/>
              <a:gd name="connsiteY884" fmla="*/ 0 h 6858000"/>
              <a:gd name="connsiteX885" fmla="*/ 3721337 w 7472601"/>
              <a:gd name="connsiteY885" fmla="*/ 0 h 6858000"/>
              <a:gd name="connsiteX886" fmla="*/ 3797544 w 7472601"/>
              <a:gd name="connsiteY886" fmla="*/ 0 h 6858000"/>
              <a:gd name="connsiteX887" fmla="*/ 3775734 w 7472601"/>
              <a:gd name="connsiteY887" fmla="*/ 95131 h 6858000"/>
              <a:gd name="connsiteX888" fmla="*/ 3724807 w 7472601"/>
              <a:gd name="connsiteY888" fmla="*/ 272257 h 6858000"/>
              <a:gd name="connsiteX889" fmla="*/ 3726844 w 7472601"/>
              <a:gd name="connsiteY889" fmla="*/ 282988 h 6858000"/>
              <a:gd name="connsiteX890" fmla="*/ 3742664 w 7472601"/>
              <a:gd name="connsiteY890" fmla="*/ 279918 h 6858000"/>
              <a:gd name="connsiteX891" fmla="*/ 4103910 w 7472601"/>
              <a:gd name="connsiteY891" fmla="*/ 1161917 h 6858000"/>
              <a:gd name="connsiteX892" fmla="*/ 4020269 w 7472601"/>
              <a:gd name="connsiteY892" fmla="*/ 1200406 h 6858000"/>
              <a:gd name="connsiteX893" fmla="*/ 3674882 w 7472601"/>
              <a:gd name="connsiteY893" fmla="*/ 488524 h 6858000"/>
              <a:gd name="connsiteX894" fmla="*/ 3132682 w 7472601"/>
              <a:gd name="connsiteY894" fmla="*/ 1072284 h 6858000"/>
              <a:gd name="connsiteX895" fmla="*/ 2716346 w 7472601"/>
              <a:gd name="connsiteY895" fmla="*/ 1276376 h 6858000"/>
              <a:gd name="connsiteX896" fmla="*/ 2716772 w 7472601"/>
              <a:gd name="connsiteY896" fmla="*/ 1255462 h 6858000"/>
              <a:gd name="connsiteX897" fmla="*/ 3471096 w 7472601"/>
              <a:gd name="connsiteY897" fmla="*/ 437072 h 6858000"/>
              <a:gd name="connsiteX898" fmla="*/ 3639057 w 7472601"/>
              <a:gd name="connsiteY898" fmla="*/ 286334 h 6858000"/>
              <a:gd name="connsiteX899" fmla="*/ 3640309 w 7472601"/>
              <a:gd name="connsiteY899" fmla="*/ 284664 h 6858000"/>
              <a:gd name="connsiteX900" fmla="*/ 3646022 w 7472601"/>
              <a:gd name="connsiteY900" fmla="*/ 276711 h 6858000"/>
              <a:gd name="connsiteX901" fmla="*/ 3707943 w 7472601"/>
              <a:gd name="connsiteY901" fmla="*/ 65958 h 6858000"/>
              <a:gd name="connsiteX902" fmla="*/ 3721337 w 7472601"/>
              <a:gd name="connsiteY902" fmla="*/ 0 h 6858000"/>
              <a:gd name="connsiteX903" fmla="*/ 2867960 w 7472601"/>
              <a:gd name="connsiteY903" fmla="*/ 0 h 6858000"/>
              <a:gd name="connsiteX904" fmla="*/ 2926351 w 7472601"/>
              <a:gd name="connsiteY904" fmla="*/ 0 h 6858000"/>
              <a:gd name="connsiteX905" fmla="*/ 2902823 w 7472601"/>
              <a:gd name="connsiteY905" fmla="*/ 262929 h 6858000"/>
              <a:gd name="connsiteX906" fmla="*/ 2940663 w 7472601"/>
              <a:gd name="connsiteY906" fmla="*/ 140884 h 6858000"/>
              <a:gd name="connsiteX907" fmla="*/ 2947039 w 7472601"/>
              <a:gd name="connsiteY907" fmla="*/ 122524 h 6858000"/>
              <a:gd name="connsiteX908" fmla="*/ 2984316 w 7472601"/>
              <a:gd name="connsiteY908" fmla="*/ 0 h 6858000"/>
              <a:gd name="connsiteX909" fmla="*/ 3016114 w 7472601"/>
              <a:gd name="connsiteY909" fmla="*/ 0 h 6858000"/>
              <a:gd name="connsiteX910" fmla="*/ 2979949 w 7472601"/>
              <a:gd name="connsiteY910" fmla="*/ 119274 h 6858000"/>
              <a:gd name="connsiteX911" fmla="*/ 3023879 w 7472601"/>
              <a:gd name="connsiteY911" fmla="*/ 0 h 6858000"/>
              <a:gd name="connsiteX912" fmla="*/ 3105400 w 7472601"/>
              <a:gd name="connsiteY912" fmla="*/ 0 h 6858000"/>
              <a:gd name="connsiteX913" fmla="*/ 3094669 w 7472601"/>
              <a:gd name="connsiteY913" fmla="*/ 30308 h 6858000"/>
              <a:gd name="connsiteX914" fmla="*/ 2901945 w 7472601"/>
              <a:gd name="connsiteY914" fmla="*/ 466538 h 6858000"/>
              <a:gd name="connsiteX915" fmla="*/ 2815209 w 7472601"/>
              <a:gd name="connsiteY915" fmla="*/ 497361 h 6858000"/>
              <a:gd name="connsiteX916" fmla="*/ 2844845 w 7472601"/>
              <a:gd name="connsiteY916" fmla="*/ 127638 h 6858000"/>
              <a:gd name="connsiteX917" fmla="*/ 2867960 w 7472601"/>
              <a:gd name="connsiteY917" fmla="*/ 0 h 6858000"/>
              <a:gd name="connsiteX918" fmla="*/ 1057230 w 7472601"/>
              <a:gd name="connsiteY918" fmla="*/ 0 h 6858000"/>
              <a:gd name="connsiteX919" fmla="*/ 1111003 w 7472601"/>
              <a:gd name="connsiteY919" fmla="*/ 0 h 6858000"/>
              <a:gd name="connsiteX920" fmla="*/ 1125553 w 7472601"/>
              <a:gd name="connsiteY920" fmla="*/ 52588 h 6858000"/>
              <a:gd name="connsiteX921" fmla="*/ 1304276 w 7472601"/>
              <a:gd name="connsiteY921" fmla="*/ 476275 h 6858000"/>
              <a:gd name="connsiteX922" fmla="*/ 1492066 w 7472601"/>
              <a:gd name="connsiteY922" fmla="*/ 886333 h 6858000"/>
              <a:gd name="connsiteX923" fmla="*/ 1423698 w 7472601"/>
              <a:gd name="connsiteY923" fmla="*/ 710817 h 6858000"/>
              <a:gd name="connsiteX924" fmla="*/ 1357609 w 7472601"/>
              <a:gd name="connsiteY924" fmla="*/ 532892 h 6858000"/>
              <a:gd name="connsiteX925" fmla="*/ 1309550 w 7472601"/>
              <a:gd name="connsiteY925" fmla="*/ 374031 h 6858000"/>
              <a:gd name="connsiteX926" fmla="*/ 1193673 w 7472601"/>
              <a:gd name="connsiteY926" fmla="*/ 49533 h 6858000"/>
              <a:gd name="connsiteX927" fmla="*/ 1164391 w 7472601"/>
              <a:gd name="connsiteY927" fmla="*/ 0 h 6858000"/>
              <a:gd name="connsiteX928" fmla="*/ 1200666 w 7472601"/>
              <a:gd name="connsiteY928" fmla="*/ 0 h 6858000"/>
              <a:gd name="connsiteX929" fmla="*/ 1223408 w 7472601"/>
              <a:gd name="connsiteY929" fmla="*/ 38996 h 6858000"/>
              <a:gd name="connsiteX930" fmla="*/ 1339635 w 7472601"/>
              <a:gd name="connsiteY930" fmla="*/ 365517 h 6858000"/>
              <a:gd name="connsiteX931" fmla="*/ 1387469 w 7472601"/>
              <a:gd name="connsiteY931" fmla="*/ 523079 h 6858000"/>
              <a:gd name="connsiteX932" fmla="*/ 1452685 w 7472601"/>
              <a:gd name="connsiteY932" fmla="*/ 699806 h 6858000"/>
              <a:gd name="connsiteX933" fmla="*/ 1492092 w 7472601"/>
              <a:gd name="connsiteY933" fmla="*/ 800424 h 6858000"/>
              <a:gd name="connsiteX934" fmla="*/ 1455302 w 7472601"/>
              <a:gd name="connsiteY934" fmla="*/ 632913 h 6858000"/>
              <a:gd name="connsiteX935" fmla="*/ 1222336 w 7472601"/>
              <a:gd name="connsiteY935" fmla="*/ 9480 h 6858000"/>
              <a:gd name="connsiteX936" fmla="*/ 1214634 w 7472601"/>
              <a:gd name="connsiteY936" fmla="*/ 0 h 6858000"/>
              <a:gd name="connsiteX937" fmla="*/ 1289827 w 7472601"/>
              <a:gd name="connsiteY937" fmla="*/ 0 h 6858000"/>
              <a:gd name="connsiteX938" fmla="*/ 1321076 w 7472601"/>
              <a:gd name="connsiteY938" fmla="*/ 59722 h 6858000"/>
              <a:gd name="connsiteX939" fmla="*/ 1512579 w 7472601"/>
              <a:gd name="connsiteY939" fmla="*/ 626441 h 6858000"/>
              <a:gd name="connsiteX940" fmla="*/ 1506076 w 7472601"/>
              <a:gd name="connsiteY940" fmla="*/ 1089289 h 6858000"/>
              <a:gd name="connsiteX941" fmla="*/ 1486346 w 7472601"/>
              <a:gd name="connsiteY941" fmla="*/ 1079919 h 6858000"/>
              <a:gd name="connsiteX942" fmla="*/ 1070511 w 7472601"/>
              <a:gd name="connsiteY942" fmla="*/ 48609 h 6858000"/>
              <a:gd name="connsiteX943" fmla="*/ 1057230 w 7472601"/>
              <a:gd name="connsiteY943" fmla="*/ 0 h 6858000"/>
              <a:gd name="connsiteX944" fmla="*/ 43151 w 7472601"/>
              <a:gd name="connsiteY944" fmla="*/ 0 h 6858000"/>
              <a:gd name="connsiteX945" fmla="*/ 95283 w 7472601"/>
              <a:gd name="connsiteY945" fmla="*/ 0 h 6858000"/>
              <a:gd name="connsiteX946" fmla="*/ 300708 w 7472601"/>
              <a:gd name="connsiteY946" fmla="*/ 154571 h 6858000"/>
              <a:gd name="connsiteX947" fmla="*/ 530414 w 7472601"/>
              <a:gd name="connsiteY947" fmla="*/ 354673 h 6858000"/>
              <a:gd name="connsiteX948" fmla="*/ 333785 w 7472601"/>
              <a:gd name="connsiteY948" fmla="*/ 161564 h 6858000"/>
              <a:gd name="connsiteX949" fmla="*/ 147005 w 7472601"/>
              <a:gd name="connsiteY949" fmla="*/ 0 h 6858000"/>
              <a:gd name="connsiteX950" fmla="*/ 272509 w 7472601"/>
              <a:gd name="connsiteY950" fmla="*/ 0 h 6858000"/>
              <a:gd name="connsiteX951" fmla="*/ 326276 w 7472601"/>
              <a:gd name="connsiteY951" fmla="*/ 45847 h 6858000"/>
              <a:gd name="connsiteX952" fmla="*/ 823759 w 7472601"/>
              <a:gd name="connsiteY952" fmla="*/ 574145 h 6858000"/>
              <a:gd name="connsiteX953" fmla="*/ 811254 w 7472601"/>
              <a:gd name="connsiteY953" fmla="*/ 665546 h 6858000"/>
              <a:gd name="connsiteX954" fmla="*/ 154042 w 7472601"/>
              <a:gd name="connsiteY954" fmla="*/ 261522 h 6858000"/>
              <a:gd name="connsiteX955" fmla="*/ 13550 w 7472601"/>
              <a:gd name="connsiteY955" fmla="*/ 158423 h 6858000"/>
              <a:gd name="connsiteX956" fmla="*/ 0 w 7472601"/>
              <a:gd name="connsiteY956" fmla="*/ 146618 h 6858000"/>
              <a:gd name="connsiteX957" fmla="*/ 0 w 7472601"/>
              <a:gd name="connsiteY957" fmla="*/ 59161 h 6858000"/>
              <a:gd name="connsiteX958" fmla="*/ 45427 w 7472601"/>
              <a:gd name="connsiteY958" fmla="*/ 101078 h 6858000"/>
              <a:gd name="connsiteX959" fmla="*/ 630103 w 7472601"/>
              <a:gd name="connsiteY959" fmla="*/ 485885 h 6858000"/>
              <a:gd name="connsiteX960" fmla="*/ 532040 w 7472601"/>
              <a:gd name="connsiteY960" fmla="*/ 399359 h 6858000"/>
              <a:gd name="connsiteX961" fmla="*/ 517618 w 7472601"/>
              <a:gd name="connsiteY961" fmla="*/ 385726 h 6858000"/>
              <a:gd name="connsiteX962" fmla="*/ 285074 w 7472601"/>
              <a:gd name="connsiteY962" fmla="*/ 182755 h 6858000"/>
              <a:gd name="connsiteX963" fmla="*/ 43151 w 7472601"/>
              <a:gd name="connsiteY963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448321 w 7472601"/>
              <a:gd name="connsiteY80" fmla="*/ 6190991 h 6858000"/>
              <a:gd name="connsiteX81" fmla="*/ 7467600 w 7472601"/>
              <a:gd name="connsiteY81" fmla="*/ 6221686 h 6858000"/>
              <a:gd name="connsiteX82" fmla="*/ 7467600 w 7472601"/>
              <a:gd name="connsiteY82" fmla="*/ 6334256 h 6858000"/>
              <a:gd name="connsiteX83" fmla="*/ 7454976 w 7472601"/>
              <a:gd name="connsiteY83" fmla="*/ 6318297 h 6858000"/>
              <a:gd name="connsiteX84" fmla="*/ 1456157 w 7472601"/>
              <a:gd name="connsiteY84" fmla="*/ 5371404 h 6858000"/>
              <a:gd name="connsiteX85" fmla="*/ 1244432 w 7472601"/>
              <a:gd name="connsiteY85" fmla="*/ 5385601 h 6858000"/>
              <a:gd name="connsiteX86" fmla="*/ 973990 w 7472601"/>
              <a:gd name="connsiteY86" fmla="*/ 5424940 h 6858000"/>
              <a:gd name="connsiteX87" fmla="*/ 1103809 w 7472601"/>
              <a:gd name="connsiteY87" fmla="*/ 5433720 h 6858000"/>
              <a:gd name="connsiteX88" fmla="*/ 1123454 w 7472601"/>
              <a:gd name="connsiteY88" fmla="*/ 5435727 h 6858000"/>
              <a:gd name="connsiteX89" fmla="*/ 1737017 w 7472601"/>
              <a:gd name="connsiteY89" fmla="*/ 5452183 h 6858000"/>
              <a:gd name="connsiteX90" fmla="*/ 1824397 w 7472601"/>
              <a:gd name="connsiteY90" fmla="*/ 5447757 h 6858000"/>
              <a:gd name="connsiteX91" fmla="*/ 2070059 w 7472601"/>
              <a:gd name="connsiteY91" fmla="*/ 5441660 h 6858000"/>
              <a:gd name="connsiteX92" fmla="*/ 1456157 w 7472601"/>
              <a:gd name="connsiteY92" fmla="*/ 5371404 h 6858000"/>
              <a:gd name="connsiteX93" fmla="*/ 4988186 w 7472601"/>
              <a:gd name="connsiteY93" fmla="*/ 5216467 h 6858000"/>
              <a:gd name="connsiteX94" fmla="*/ 4777334 w 7472601"/>
              <a:gd name="connsiteY94" fmla="*/ 5406072 h 6858000"/>
              <a:gd name="connsiteX95" fmla="*/ 4718341 w 7472601"/>
              <a:gd name="connsiteY95" fmla="*/ 5468043 h 6858000"/>
              <a:gd name="connsiteX96" fmla="*/ 4604655 w 7472601"/>
              <a:gd name="connsiteY96" fmla="*/ 5583434 h 6858000"/>
              <a:gd name="connsiteX97" fmla="*/ 4565074 w 7472601"/>
              <a:gd name="connsiteY97" fmla="*/ 5618550 h 6858000"/>
              <a:gd name="connsiteX98" fmla="*/ 4988186 w 7472601"/>
              <a:gd name="connsiteY98" fmla="*/ 5216467 h 6858000"/>
              <a:gd name="connsiteX99" fmla="*/ 4978032 w 7472601"/>
              <a:gd name="connsiteY99" fmla="*/ 5183809 h 6858000"/>
              <a:gd name="connsiteX100" fmla="*/ 4463413 w 7472601"/>
              <a:gd name="connsiteY100" fmla="*/ 5615162 h 6858000"/>
              <a:gd name="connsiteX101" fmla="*/ 4358134 w 7472601"/>
              <a:gd name="connsiteY101" fmla="*/ 5742791 h 6858000"/>
              <a:gd name="connsiteX102" fmla="*/ 4376219 w 7472601"/>
              <a:gd name="connsiteY102" fmla="*/ 5729027 h 6858000"/>
              <a:gd name="connsiteX103" fmla="*/ 4582340 w 7472601"/>
              <a:gd name="connsiteY103" fmla="*/ 5561037 h 6858000"/>
              <a:gd name="connsiteX104" fmla="*/ 4694684 w 7472601"/>
              <a:gd name="connsiteY104" fmla="*/ 5447098 h 6858000"/>
              <a:gd name="connsiteX105" fmla="*/ 4754123 w 7472601"/>
              <a:gd name="connsiteY105" fmla="*/ 5384643 h 6858000"/>
              <a:gd name="connsiteX106" fmla="*/ 4978032 w 7472601"/>
              <a:gd name="connsiteY106" fmla="*/ 5183809 h 6858000"/>
              <a:gd name="connsiteX107" fmla="*/ 1903353 w 7472601"/>
              <a:gd name="connsiteY107" fmla="*/ 5044827 h 6858000"/>
              <a:gd name="connsiteX108" fmla="*/ 1936931 w 7472601"/>
              <a:gd name="connsiteY108" fmla="*/ 5093954 h 6858000"/>
              <a:gd name="connsiteX109" fmla="*/ 2195868 w 7472601"/>
              <a:gd name="connsiteY109" fmla="*/ 5396574 h 6858000"/>
              <a:gd name="connsiteX110" fmla="*/ 2088852 w 7472601"/>
              <a:gd name="connsiteY110" fmla="*/ 5166123 h 6858000"/>
              <a:gd name="connsiteX111" fmla="*/ 1958241 w 7472601"/>
              <a:gd name="connsiteY111" fmla="*/ 5067955 h 6858000"/>
              <a:gd name="connsiteX112" fmla="*/ 1903353 w 7472601"/>
              <a:gd name="connsiteY112" fmla="*/ 5044827 h 6858000"/>
              <a:gd name="connsiteX113" fmla="*/ 1979378 w 7472601"/>
              <a:gd name="connsiteY113" fmla="*/ 4769504 h 6858000"/>
              <a:gd name="connsiteX114" fmla="*/ 2882120 w 7472601"/>
              <a:gd name="connsiteY114" fmla="*/ 5064547 h 6858000"/>
              <a:gd name="connsiteX115" fmla="*/ 2793103 w 7472601"/>
              <a:gd name="connsiteY115" fmla="*/ 5039699 h 6858000"/>
              <a:gd name="connsiteX116" fmla="*/ 2770041 w 7472601"/>
              <a:gd name="connsiteY116" fmla="*/ 5033634 h 6858000"/>
              <a:gd name="connsiteX117" fmla="*/ 1979378 w 7472601"/>
              <a:gd name="connsiteY117" fmla="*/ 4769504 h 6858000"/>
              <a:gd name="connsiteX118" fmla="*/ 1927410 w 7472601"/>
              <a:gd name="connsiteY118" fmla="*/ 4716164 h 6858000"/>
              <a:gd name="connsiteX119" fmla="*/ 1959587 w 7472601"/>
              <a:gd name="connsiteY119" fmla="*/ 4728849 h 6858000"/>
              <a:gd name="connsiteX120" fmla="*/ 2777707 w 7472601"/>
              <a:gd name="connsiteY120" fmla="*/ 5003991 h 6858000"/>
              <a:gd name="connsiteX121" fmla="*/ 2800768 w 7472601"/>
              <a:gd name="connsiteY121" fmla="*/ 5010056 h 6858000"/>
              <a:gd name="connsiteX122" fmla="*/ 2879408 w 7472601"/>
              <a:gd name="connsiteY122" fmla="*/ 5031590 h 6858000"/>
              <a:gd name="connsiteX123" fmla="*/ 2862295 w 7472601"/>
              <a:gd name="connsiteY123" fmla="*/ 5022958 h 6858000"/>
              <a:gd name="connsiteX124" fmla="*/ 2813343 w 7472601"/>
              <a:gd name="connsiteY124" fmla="*/ 4998369 h 6858000"/>
              <a:gd name="connsiteX125" fmla="*/ 2646245 w 7472601"/>
              <a:gd name="connsiteY125" fmla="*/ 4930999 h 6858000"/>
              <a:gd name="connsiteX126" fmla="*/ 1999243 w 7472601"/>
              <a:gd name="connsiteY126" fmla="*/ 4730524 h 6858000"/>
              <a:gd name="connsiteX127" fmla="*/ 1979527 w 7472601"/>
              <a:gd name="connsiteY127" fmla="*/ 4726651 h 6858000"/>
              <a:gd name="connsiteX128" fmla="*/ 1927410 w 7472601"/>
              <a:gd name="connsiteY128" fmla="*/ 4716164 h 6858000"/>
              <a:gd name="connsiteX129" fmla="*/ 1997014 w 7472601"/>
              <a:gd name="connsiteY129" fmla="*/ 4698007 h 6858000"/>
              <a:gd name="connsiteX130" fmla="*/ 2005458 w 7472601"/>
              <a:gd name="connsiteY130" fmla="*/ 4699540 h 6858000"/>
              <a:gd name="connsiteX131" fmla="*/ 2657186 w 7472601"/>
              <a:gd name="connsiteY131" fmla="*/ 4901687 h 6858000"/>
              <a:gd name="connsiteX132" fmla="*/ 2826662 w 7472601"/>
              <a:gd name="connsiteY132" fmla="*/ 4970362 h 6858000"/>
              <a:gd name="connsiteX133" fmla="*/ 2876100 w 7472601"/>
              <a:gd name="connsiteY133" fmla="*/ 4995397 h 6858000"/>
              <a:gd name="connsiteX134" fmla="*/ 3042600 w 7472601"/>
              <a:gd name="connsiteY134" fmla="*/ 5059532 h 6858000"/>
              <a:gd name="connsiteX135" fmla="*/ 1997014 w 7472601"/>
              <a:gd name="connsiteY135" fmla="*/ 4698007 h 6858000"/>
              <a:gd name="connsiteX136" fmla="*/ 2305292 w 7472601"/>
              <a:gd name="connsiteY136" fmla="*/ 4219492 h 6858000"/>
              <a:gd name="connsiteX137" fmla="*/ 3360922 w 7472601"/>
              <a:gd name="connsiteY137" fmla="*/ 4529373 h 6858000"/>
              <a:gd name="connsiteX138" fmla="*/ 3492420 w 7472601"/>
              <a:gd name="connsiteY138" fmla="*/ 4510145 h 6858000"/>
              <a:gd name="connsiteX139" fmla="*/ 3364086 w 7472601"/>
              <a:gd name="connsiteY139" fmla="*/ 4480340 h 6858000"/>
              <a:gd name="connsiteX140" fmla="*/ 3225818 w 7472601"/>
              <a:gd name="connsiteY140" fmla="*/ 4411822 h 6858000"/>
              <a:gd name="connsiteX141" fmla="*/ 3129696 w 7472601"/>
              <a:gd name="connsiteY141" fmla="*/ 4360704 h 6858000"/>
              <a:gd name="connsiteX142" fmla="*/ 2814545 w 7472601"/>
              <a:gd name="connsiteY142" fmla="*/ 4282955 h 6858000"/>
              <a:gd name="connsiteX143" fmla="*/ 2305292 w 7472601"/>
              <a:gd name="connsiteY143" fmla="*/ 4219492 h 6858000"/>
              <a:gd name="connsiteX144" fmla="*/ 2626982 w 7472601"/>
              <a:gd name="connsiteY144" fmla="*/ 4206450 h 6858000"/>
              <a:gd name="connsiteX145" fmla="*/ 2490617 w 7472601"/>
              <a:gd name="connsiteY145" fmla="*/ 4206951 h 6858000"/>
              <a:gd name="connsiteX146" fmla="*/ 2819869 w 7472601"/>
              <a:gd name="connsiteY146" fmla="*/ 4252936 h 6858000"/>
              <a:gd name="connsiteX147" fmla="*/ 3143018 w 7472601"/>
              <a:gd name="connsiteY147" fmla="*/ 4332698 h 6858000"/>
              <a:gd name="connsiteX148" fmla="*/ 3241520 w 7472601"/>
              <a:gd name="connsiteY148" fmla="*/ 4385112 h 6858000"/>
              <a:gd name="connsiteX149" fmla="*/ 3374575 w 7472601"/>
              <a:gd name="connsiteY149" fmla="*/ 4451517 h 6858000"/>
              <a:gd name="connsiteX150" fmla="*/ 3505221 w 7472601"/>
              <a:gd name="connsiteY150" fmla="*/ 4480757 h 6858000"/>
              <a:gd name="connsiteX151" fmla="*/ 2626982 w 7472601"/>
              <a:gd name="connsiteY151" fmla="*/ 4206450 h 6858000"/>
              <a:gd name="connsiteX152" fmla="*/ 1310106 w 7472601"/>
              <a:gd name="connsiteY152" fmla="*/ 3943217 h 6858000"/>
              <a:gd name="connsiteX153" fmla="*/ 854994 w 7472601"/>
              <a:gd name="connsiteY153" fmla="*/ 4399136 h 6858000"/>
              <a:gd name="connsiteX154" fmla="*/ 742462 w 7472601"/>
              <a:gd name="connsiteY154" fmla="*/ 4594648 h 6858000"/>
              <a:gd name="connsiteX155" fmla="*/ 820602 w 7472601"/>
              <a:gd name="connsiteY155" fmla="*/ 4485915 h 6858000"/>
              <a:gd name="connsiteX156" fmla="*/ 878295 w 7472601"/>
              <a:gd name="connsiteY156" fmla="*/ 4403594 h 6858000"/>
              <a:gd name="connsiteX157" fmla="*/ 1240607 w 7472601"/>
              <a:gd name="connsiteY157" fmla="*/ 4010401 h 6858000"/>
              <a:gd name="connsiteX158" fmla="*/ 1310106 w 7472601"/>
              <a:gd name="connsiteY158" fmla="*/ 3943217 h 6858000"/>
              <a:gd name="connsiteX159" fmla="*/ 1423113 w 7472601"/>
              <a:gd name="connsiteY159" fmla="*/ 3874565 h 6858000"/>
              <a:gd name="connsiteX160" fmla="*/ 1260565 w 7472601"/>
              <a:gd name="connsiteY160" fmla="*/ 4031982 h 6858000"/>
              <a:gd name="connsiteX161" fmla="*/ 901900 w 7472601"/>
              <a:gd name="connsiteY161" fmla="*/ 4421236 h 6858000"/>
              <a:gd name="connsiteX162" fmla="*/ 845044 w 7472601"/>
              <a:gd name="connsiteY162" fmla="*/ 4502436 h 6858000"/>
              <a:gd name="connsiteX163" fmla="*/ 685926 w 7472601"/>
              <a:gd name="connsiteY163" fmla="*/ 4703069 h 6858000"/>
              <a:gd name="connsiteX164" fmla="*/ 684248 w 7472601"/>
              <a:gd name="connsiteY164" fmla="*/ 4706721 h 6858000"/>
              <a:gd name="connsiteX165" fmla="*/ 1423113 w 7472601"/>
              <a:gd name="connsiteY165" fmla="*/ 3874565 h 6858000"/>
              <a:gd name="connsiteX166" fmla="*/ 3316479 w 7472601"/>
              <a:gd name="connsiteY166" fmla="*/ 3872136 h 6858000"/>
              <a:gd name="connsiteX167" fmla="*/ 3546806 w 7472601"/>
              <a:gd name="connsiteY167" fmla="*/ 4356139 h 6858000"/>
              <a:gd name="connsiteX168" fmla="*/ 3364433 w 7472601"/>
              <a:gd name="connsiteY168" fmla="*/ 3953121 h 6858000"/>
              <a:gd name="connsiteX169" fmla="*/ 3316479 w 7472601"/>
              <a:gd name="connsiteY169" fmla="*/ 3872136 h 6858000"/>
              <a:gd name="connsiteX170" fmla="*/ 3291335 w 7472601"/>
              <a:gd name="connsiteY170" fmla="*/ 3767420 h 6858000"/>
              <a:gd name="connsiteX171" fmla="*/ 3390805 w 7472601"/>
              <a:gd name="connsiteY171" fmla="*/ 3937163 h 6858000"/>
              <a:gd name="connsiteX172" fmla="*/ 3579062 w 7472601"/>
              <a:gd name="connsiteY172" fmla="*/ 4359040 h 6858000"/>
              <a:gd name="connsiteX173" fmla="*/ 3467355 w 7472601"/>
              <a:gd name="connsiteY173" fmla="*/ 3988130 h 6858000"/>
              <a:gd name="connsiteX174" fmla="*/ 3310753 w 7472601"/>
              <a:gd name="connsiteY174" fmla="*/ 3787140 h 6858000"/>
              <a:gd name="connsiteX175" fmla="*/ 3291335 w 7472601"/>
              <a:gd name="connsiteY175" fmla="*/ 3767420 h 6858000"/>
              <a:gd name="connsiteX176" fmla="*/ 1635889 w 7472601"/>
              <a:gd name="connsiteY176" fmla="*/ 3709494 h 6858000"/>
              <a:gd name="connsiteX177" fmla="*/ 1634800 w 7472601"/>
              <a:gd name="connsiteY177" fmla="*/ 3731111 h 6858000"/>
              <a:gd name="connsiteX178" fmla="*/ 1635889 w 7472601"/>
              <a:gd name="connsiteY178" fmla="*/ 3709494 h 6858000"/>
              <a:gd name="connsiteX179" fmla="*/ 1510397 w 7472601"/>
              <a:gd name="connsiteY179" fmla="*/ 3684705 h 6858000"/>
              <a:gd name="connsiteX180" fmla="*/ 1146550 w 7472601"/>
              <a:gd name="connsiteY180" fmla="*/ 3802012 h 6858000"/>
              <a:gd name="connsiteX181" fmla="*/ 698834 w 7472601"/>
              <a:gd name="connsiteY181" fmla="*/ 3952272 h 6858000"/>
              <a:gd name="connsiteX182" fmla="*/ 34256 w 7472601"/>
              <a:gd name="connsiteY182" fmla="*/ 4347603 h 6858000"/>
              <a:gd name="connsiteX183" fmla="*/ 527241 w 7472601"/>
              <a:gd name="connsiteY183" fmla="*/ 4065078 h 6858000"/>
              <a:gd name="connsiteX184" fmla="*/ 1510397 w 7472601"/>
              <a:gd name="connsiteY184" fmla="*/ 3684705 h 6858000"/>
              <a:gd name="connsiteX185" fmla="*/ 1313114 w 7472601"/>
              <a:gd name="connsiteY185" fmla="*/ 3655216 h 6858000"/>
              <a:gd name="connsiteX186" fmla="*/ 1109304 w 7472601"/>
              <a:gd name="connsiteY186" fmla="*/ 3669030 h 6858000"/>
              <a:gd name="connsiteX187" fmla="*/ 8129 w 7472601"/>
              <a:gd name="connsiteY187" fmla="*/ 4330519 h 6858000"/>
              <a:gd name="connsiteX188" fmla="*/ 687572 w 7472601"/>
              <a:gd name="connsiteY188" fmla="*/ 3925629 h 6858000"/>
              <a:gd name="connsiteX189" fmla="*/ 1138365 w 7472601"/>
              <a:gd name="connsiteY189" fmla="*/ 3774515 h 6858000"/>
              <a:gd name="connsiteX190" fmla="*/ 1505579 w 7472601"/>
              <a:gd name="connsiteY190" fmla="*/ 3655526 h 6858000"/>
              <a:gd name="connsiteX191" fmla="*/ 1313114 w 7472601"/>
              <a:gd name="connsiteY191" fmla="*/ 3655216 h 6858000"/>
              <a:gd name="connsiteX192" fmla="*/ 3655073 w 7472601"/>
              <a:gd name="connsiteY192" fmla="*/ 3650884 h 6858000"/>
              <a:gd name="connsiteX193" fmla="*/ 3989938 w 7472601"/>
              <a:gd name="connsiteY193" fmla="*/ 3991685 h 6858000"/>
              <a:gd name="connsiteX194" fmla="*/ 4393907 w 7472601"/>
              <a:gd name="connsiteY194" fmla="*/ 4261258 h 6858000"/>
              <a:gd name="connsiteX195" fmla="*/ 4648051 w 7472601"/>
              <a:gd name="connsiteY195" fmla="*/ 4374051 h 6858000"/>
              <a:gd name="connsiteX196" fmla="*/ 4383389 w 7472601"/>
              <a:gd name="connsiteY196" fmla="*/ 4184369 h 6858000"/>
              <a:gd name="connsiteX197" fmla="*/ 4165508 w 7472601"/>
              <a:gd name="connsiteY197" fmla="*/ 4035196 h 6858000"/>
              <a:gd name="connsiteX198" fmla="*/ 4068162 w 7472601"/>
              <a:gd name="connsiteY198" fmla="*/ 3953394 h 6858000"/>
              <a:gd name="connsiteX199" fmla="*/ 3981416 w 7472601"/>
              <a:gd name="connsiteY199" fmla="*/ 3880482 h 6858000"/>
              <a:gd name="connsiteX200" fmla="*/ 3800147 w 7472601"/>
              <a:gd name="connsiteY200" fmla="*/ 3749872 h 6858000"/>
              <a:gd name="connsiteX201" fmla="*/ 3655073 w 7472601"/>
              <a:gd name="connsiteY201" fmla="*/ 3650884 h 6858000"/>
              <a:gd name="connsiteX202" fmla="*/ 3670252 w 7472601"/>
              <a:gd name="connsiteY202" fmla="*/ 3622798 h 6858000"/>
              <a:gd name="connsiteX203" fmla="*/ 3817258 w 7472601"/>
              <a:gd name="connsiteY203" fmla="*/ 3723577 h 6858000"/>
              <a:gd name="connsiteX204" fmla="*/ 4000461 w 7472601"/>
              <a:gd name="connsiteY204" fmla="*/ 3855966 h 6858000"/>
              <a:gd name="connsiteX205" fmla="*/ 4088180 w 7472601"/>
              <a:gd name="connsiteY205" fmla="*/ 3929774 h 6858000"/>
              <a:gd name="connsiteX206" fmla="*/ 4184555 w 7472601"/>
              <a:gd name="connsiteY206" fmla="*/ 4010683 h 6858000"/>
              <a:gd name="connsiteX207" fmla="*/ 4399563 w 7472601"/>
              <a:gd name="connsiteY207" fmla="*/ 4158106 h 6858000"/>
              <a:gd name="connsiteX208" fmla="*/ 4684469 w 7472601"/>
              <a:gd name="connsiteY208" fmla="*/ 4364680 h 6858000"/>
              <a:gd name="connsiteX209" fmla="*/ 4690271 w 7472601"/>
              <a:gd name="connsiteY209" fmla="*/ 4370034 h 6858000"/>
              <a:gd name="connsiteX210" fmla="*/ 4136093 w 7472601"/>
              <a:gd name="connsiteY210" fmla="*/ 3858466 h 6858000"/>
              <a:gd name="connsiteX211" fmla="*/ 3670252 w 7472601"/>
              <a:gd name="connsiteY211" fmla="*/ 3622798 h 6858000"/>
              <a:gd name="connsiteX212" fmla="*/ 4440129 w 7472601"/>
              <a:gd name="connsiteY212" fmla="*/ 3448571 h 6858000"/>
              <a:gd name="connsiteX213" fmla="*/ 4856525 w 7472601"/>
              <a:gd name="connsiteY213" fmla="*/ 3915351 h 6858000"/>
              <a:gd name="connsiteX214" fmla="*/ 5059055 w 7472601"/>
              <a:gd name="connsiteY214" fmla="*/ 4108918 h 6858000"/>
              <a:gd name="connsiteX215" fmla="*/ 5290070 w 7472601"/>
              <a:gd name="connsiteY215" fmla="*/ 4263619 h 6858000"/>
              <a:gd name="connsiteX216" fmla="*/ 4834991 w 7472601"/>
              <a:gd name="connsiteY216" fmla="*/ 3830985 h 6858000"/>
              <a:gd name="connsiteX217" fmla="*/ 4440129 w 7472601"/>
              <a:gd name="connsiteY217" fmla="*/ 3448571 h 6858000"/>
              <a:gd name="connsiteX218" fmla="*/ 4441737 w 7472601"/>
              <a:gd name="connsiteY218" fmla="*/ 3399734 h 6858000"/>
              <a:gd name="connsiteX219" fmla="*/ 4431236 w 7472601"/>
              <a:gd name="connsiteY219" fmla="*/ 3400954 h 6858000"/>
              <a:gd name="connsiteX220" fmla="*/ 4557150 w 7472601"/>
              <a:gd name="connsiteY220" fmla="*/ 3510023 h 6858000"/>
              <a:gd name="connsiteX221" fmla="*/ 4856936 w 7472601"/>
              <a:gd name="connsiteY221" fmla="*/ 3809146 h 6858000"/>
              <a:gd name="connsiteX222" fmla="*/ 5111996 w 7472601"/>
              <a:gd name="connsiteY222" fmla="*/ 4065759 h 6858000"/>
              <a:gd name="connsiteX223" fmla="*/ 5388878 w 7472601"/>
              <a:gd name="connsiteY223" fmla="*/ 4300185 h 6858000"/>
              <a:gd name="connsiteX224" fmla="*/ 5425556 w 7472601"/>
              <a:gd name="connsiteY224" fmla="*/ 4308967 h 6858000"/>
              <a:gd name="connsiteX225" fmla="*/ 4943646 w 7472601"/>
              <a:gd name="connsiteY225" fmla="*/ 3822916 h 6858000"/>
              <a:gd name="connsiteX226" fmla="*/ 4594837 w 7472601"/>
              <a:gd name="connsiteY226" fmla="*/ 3532274 h 6858000"/>
              <a:gd name="connsiteX227" fmla="*/ 4441737 w 7472601"/>
              <a:gd name="connsiteY227" fmla="*/ 3399734 h 6858000"/>
              <a:gd name="connsiteX228" fmla="*/ 5425834 w 7472601"/>
              <a:gd name="connsiteY228" fmla="*/ 3162785 h 6858000"/>
              <a:gd name="connsiteX229" fmla="*/ 5401644 w 7472601"/>
              <a:gd name="connsiteY229" fmla="*/ 3617847 h 6858000"/>
              <a:gd name="connsiteX230" fmla="*/ 5467256 w 7472601"/>
              <a:gd name="connsiteY230" fmla="*/ 4175494 h 6858000"/>
              <a:gd name="connsiteX231" fmla="*/ 5448069 w 7472601"/>
              <a:gd name="connsiteY231" fmla="*/ 3567554 h 6858000"/>
              <a:gd name="connsiteX232" fmla="*/ 5425834 w 7472601"/>
              <a:gd name="connsiteY232" fmla="*/ 3162785 h 6858000"/>
              <a:gd name="connsiteX233" fmla="*/ 1318687 w 7472601"/>
              <a:gd name="connsiteY233" fmla="*/ 3113840 h 6858000"/>
              <a:gd name="connsiteX234" fmla="*/ 1066793 w 7472601"/>
              <a:gd name="connsiteY234" fmla="*/ 3212171 h 6858000"/>
              <a:gd name="connsiteX235" fmla="*/ 993319 w 7472601"/>
              <a:gd name="connsiteY235" fmla="*/ 3247648 h 6858000"/>
              <a:gd name="connsiteX236" fmla="*/ 853081 w 7472601"/>
              <a:gd name="connsiteY236" fmla="*/ 3312410 h 6858000"/>
              <a:gd name="connsiteX237" fmla="*/ 805957 w 7472601"/>
              <a:gd name="connsiteY237" fmla="*/ 3330443 h 6858000"/>
              <a:gd name="connsiteX238" fmla="*/ 1318687 w 7472601"/>
              <a:gd name="connsiteY238" fmla="*/ 3113840 h 6858000"/>
              <a:gd name="connsiteX239" fmla="*/ 5453702 w 7472601"/>
              <a:gd name="connsiteY239" fmla="*/ 3090882 h 6858000"/>
              <a:gd name="connsiteX240" fmla="*/ 5480135 w 7472601"/>
              <a:gd name="connsiteY240" fmla="*/ 3565802 h 6858000"/>
              <a:gd name="connsiteX241" fmla="*/ 5499023 w 7472601"/>
              <a:gd name="connsiteY241" fmla="*/ 4166310 h 6858000"/>
              <a:gd name="connsiteX242" fmla="*/ 5547022 w 7472601"/>
              <a:gd name="connsiteY242" fmla="*/ 3607838 h 6858000"/>
              <a:gd name="connsiteX243" fmla="*/ 5515964 w 7472601"/>
              <a:gd name="connsiteY243" fmla="*/ 3378541 h 6858000"/>
              <a:gd name="connsiteX244" fmla="*/ 5453702 w 7472601"/>
              <a:gd name="connsiteY244" fmla="*/ 3090882 h 6858000"/>
              <a:gd name="connsiteX245" fmla="*/ 1238695 w 7472601"/>
              <a:gd name="connsiteY245" fmla="*/ 3076820 h 6858000"/>
              <a:gd name="connsiteX246" fmla="*/ 716371 w 7472601"/>
              <a:gd name="connsiteY246" fmla="*/ 3293249 h 6858000"/>
              <a:gd name="connsiteX247" fmla="*/ 579522 w 7472601"/>
              <a:gd name="connsiteY247" fmla="*/ 3371759 h 6858000"/>
              <a:gd name="connsiteX248" fmla="*/ 600288 w 7472601"/>
              <a:gd name="connsiteY248" fmla="*/ 3365555 h 6858000"/>
              <a:gd name="connsiteX249" fmla="*/ 840692 w 7472601"/>
              <a:gd name="connsiteY249" fmla="*/ 3284921 h 6858000"/>
              <a:gd name="connsiteX250" fmla="*/ 979248 w 7472601"/>
              <a:gd name="connsiteY250" fmla="*/ 3221003 h 6858000"/>
              <a:gd name="connsiteX251" fmla="*/ 1053282 w 7472601"/>
              <a:gd name="connsiteY251" fmla="*/ 3185247 h 6858000"/>
              <a:gd name="connsiteX252" fmla="*/ 1320603 w 7472601"/>
              <a:gd name="connsiteY252" fmla="*/ 3081281 h 6858000"/>
              <a:gd name="connsiteX253" fmla="*/ 1238695 w 7472601"/>
              <a:gd name="connsiteY253" fmla="*/ 3076820 h 6858000"/>
              <a:gd name="connsiteX254" fmla="*/ 5425627 w 7472601"/>
              <a:gd name="connsiteY254" fmla="*/ 2954192 h 6858000"/>
              <a:gd name="connsiteX255" fmla="*/ 5470770 w 7472601"/>
              <a:gd name="connsiteY255" fmla="*/ 3005435 h 6858000"/>
              <a:gd name="connsiteX256" fmla="*/ 5519779 w 7472601"/>
              <a:gd name="connsiteY256" fmla="*/ 4359223 h 6858000"/>
              <a:gd name="connsiteX257" fmla="*/ 5520293 w 7472601"/>
              <a:gd name="connsiteY257" fmla="*/ 4360602 h 6858000"/>
              <a:gd name="connsiteX258" fmla="*/ 5767221 w 7472601"/>
              <a:gd name="connsiteY258" fmla="*/ 4665564 h 6858000"/>
              <a:gd name="connsiteX259" fmla="*/ 6937169 w 7472601"/>
              <a:gd name="connsiteY259" fmla="*/ 4815941 h 6858000"/>
              <a:gd name="connsiteX260" fmla="*/ 6953922 w 7472601"/>
              <a:gd name="connsiteY260" fmla="*/ 4890068 h 6858000"/>
              <a:gd name="connsiteX261" fmla="*/ 6071359 w 7472601"/>
              <a:gd name="connsiteY261" fmla="*/ 4770770 h 6858000"/>
              <a:gd name="connsiteX262" fmla="*/ 6038839 w 7472601"/>
              <a:gd name="connsiteY262" fmla="*/ 4764474 h 6858000"/>
              <a:gd name="connsiteX263" fmla="*/ 6038706 w 7472601"/>
              <a:gd name="connsiteY263" fmla="*/ 4763847 h 6858000"/>
              <a:gd name="connsiteX264" fmla="*/ 6037784 w 7472601"/>
              <a:gd name="connsiteY264" fmla="*/ 4764270 h 6858000"/>
              <a:gd name="connsiteX265" fmla="*/ 6038839 w 7472601"/>
              <a:gd name="connsiteY265" fmla="*/ 4764474 h 6858000"/>
              <a:gd name="connsiteX266" fmla="*/ 6040338 w 7472601"/>
              <a:gd name="connsiteY266" fmla="*/ 4771418 h 6858000"/>
              <a:gd name="connsiteX267" fmla="*/ 6024488 w 7472601"/>
              <a:gd name="connsiteY267" fmla="*/ 4809903 h 6858000"/>
              <a:gd name="connsiteX268" fmla="*/ 5599771 w 7472601"/>
              <a:gd name="connsiteY268" fmla="*/ 5509652 h 6858000"/>
              <a:gd name="connsiteX269" fmla="*/ 5548843 w 7472601"/>
              <a:gd name="connsiteY269" fmla="*/ 5563845 h 6858000"/>
              <a:gd name="connsiteX270" fmla="*/ 5940952 w 7472601"/>
              <a:gd name="connsiteY270" fmla="*/ 6250028 h 6858000"/>
              <a:gd name="connsiteX271" fmla="*/ 6043441 w 7472601"/>
              <a:gd name="connsiteY271" fmla="*/ 6665847 h 6858000"/>
              <a:gd name="connsiteX272" fmla="*/ 6093432 w 7472601"/>
              <a:gd name="connsiteY272" fmla="*/ 6858000 h 6858000"/>
              <a:gd name="connsiteX273" fmla="*/ 6034344 w 7472601"/>
              <a:gd name="connsiteY273" fmla="*/ 6858000 h 6858000"/>
              <a:gd name="connsiteX274" fmla="*/ 6026679 w 7472601"/>
              <a:gd name="connsiteY274" fmla="*/ 6836959 h 6858000"/>
              <a:gd name="connsiteX275" fmla="*/ 5800441 w 7472601"/>
              <a:gd name="connsiteY275" fmla="*/ 6335286 h 6858000"/>
              <a:gd name="connsiteX276" fmla="*/ 5526562 w 7472601"/>
              <a:gd name="connsiteY276" fmla="*/ 5705388 h 6858000"/>
              <a:gd name="connsiteX277" fmla="*/ 5519640 w 7472601"/>
              <a:gd name="connsiteY277" fmla="*/ 5683774 h 6858000"/>
              <a:gd name="connsiteX278" fmla="*/ 5844559 w 7472601"/>
              <a:gd name="connsiteY278" fmla="*/ 6553349 h 6858000"/>
              <a:gd name="connsiteX279" fmla="*/ 5975994 w 7472601"/>
              <a:gd name="connsiteY279" fmla="*/ 6858000 h 6858000"/>
              <a:gd name="connsiteX280" fmla="*/ 5898547 w 7472601"/>
              <a:gd name="connsiteY280" fmla="*/ 6858000 h 6858000"/>
              <a:gd name="connsiteX281" fmla="*/ 5682041 w 7472601"/>
              <a:gd name="connsiteY281" fmla="*/ 6355860 h 6858000"/>
              <a:gd name="connsiteX282" fmla="*/ 5461758 w 7472601"/>
              <a:gd name="connsiteY282" fmla="*/ 5820220 h 6858000"/>
              <a:gd name="connsiteX283" fmla="*/ 5237282 w 7472601"/>
              <a:gd name="connsiteY283" fmla="*/ 6579086 h 6858000"/>
              <a:gd name="connsiteX284" fmla="*/ 5115009 w 7472601"/>
              <a:gd name="connsiteY284" fmla="*/ 6858000 h 6858000"/>
              <a:gd name="connsiteX285" fmla="*/ 5028074 w 7472601"/>
              <a:gd name="connsiteY285" fmla="*/ 6858000 h 6858000"/>
              <a:gd name="connsiteX286" fmla="*/ 5079508 w 7472601"/>
              <a:gd name="connsiteY286" fmla="*/ 6749074 h 6858000"/>
              <a:gd name="connsiteX287" fmla="*/ 5371846 w 7472601"/>
              <a:gd name="connsiteY287" fmla="*/ 5924413 h 6858000"/>
              <a:gd name="connsiteX288" fmla="*/ 5270512 w 7472601"/>
              <a:gd name="connsiteY288" fmla="*/ 6138975 h 6858000"/>
              <a:gd name="connsiteX289" fmla="*/ 5062409 w 7472601"/>
              <a:gd name="connsiteY289" fmla="*/ 6653544 h 6858000"/>
              <a:gd name="connsiteX290" fmla="*/ 5036628 w 7472601"/>
              <a:gd name="connsiteY290" fmla="*/ 6754247 h 6858000"/>
              <a:gd name="connsiteX291" fmla="*/ 5009112 w 7472601"/>
              <a:gd name="connsiteY291" fmla="*/ 6858000 h 6858000"/>
              <a:gd name="connsiteX292" fmla="*/ 4976679 w 7472601"/>
              <a:gd name="connsiteY292" fmla="*/ 6858000 h 6858000"/>
              <a:gd name="connsiteX293" fmla="*/ 5006537 w 7472601"/>
              <a:gd name="connsiteY293" fmla="*/ 6747068 h 6858000"/>
              <a:gd name="connsiteX294" fmla="*/ 5032723 w 7472601"/>
              <a:gd name="connsiteY294" fmla="*/ 6644957 h 6858000"/>
              <a:gd name="connsiteX295" fmla="*/ 5242949 w 7472601"/>
              <a:gd name="connsiteY295" fmla="*/ 6125175 h 6858000"/>
              <a:gd name="connsiteX296" fmla="*/ 5286321 w 7472601"/>
              <a:gd name="connsiteY296" fmla="*/ 6033555 h 6858000"/>
              <a:gd name="connsiteX297" fmla="*/ 5008210 w 7472601"/>
              <a:gd name="connsiteY297" fmla="*/ 6649194 h 6858000"/>
              <a:gd name="connsiteX298" fmla="*/ 4986321 w 7472601"/>
              <a:gd name="connsiteY298" fmla="*/ 6765687 h 6858000"/>
              <a:gd name="connsiteX299" fmla="*/ 4973474 w 7472601"/>
              <a:gd name="connsiteY299" fmla="*/ 6858000 h 6858000"/>
              <a:gd name="connsiteX300" fmla="*/ 4907178 w 7472601"/>
              <a:gd name="connsiteY300" fmla="*/ 6858000 h 6858000"/>
              <a:gd name="connsiteX301" fmla="*/ 4910810 w 7472601"/>
              <a:gd name="connsiteY301" fmla="*/ 6829660 h 6858000"/>
              <a:gd name="connsiteX302" fmla="*/ 4987461 w 7472601"/>
              <a:gd name="connsiteY302" fmla="*/ 6432994 h 6858000"/>
              <a:gd name="connsiteX303" fmla="*/ 5179262 w 7472601"/>
              <a:gd name="connsiteY303" fmla="*/ 6035044 h 6858000"/>
              <a:gd name="connsiteX304" fmla="*/ 4689678 w 7472601"/>
              <a:gd name="connsiteY304" fmla="*/ 6440241 h 6858000"/>
              <a:gd name="connsiteX305" fmla="*/ 4477543 w 7472601"/>
              <a:gd name="connsiteY305" fmla="*/ 6674836 h 6858000"/>
              <a:gd name="connsiteX306" fmla="*/ 4329957 w 7472601"/>
              <a:gd name="connsiteY306" fmla="*/ 6858000 h 6858000"/>
              <a:gd name="connsiteX307" fmla="*/ 4218595 w 7472601"/>
              <a:gd name="connsiteY307" fmla="*/ 6858000 h 6858000"/>
              <a:gd name="connsiteX308" fmla="*/ 4368888 w 7472601"/>
              <a:gd name="connsiteY308" fmla="*/ 6668412 h 6858000"/>
              <a:gd name="connsiteX309" fmla="*/ 4563091 w 7472601"/>
              <a:gd name="connsiteY309" fmla="*/ 6442508 h 6858000"/>
              <a:gd name="connsiteX310" fmla="*/ 5387324 w 7472601"/>
              <a:gd name="connsiteY310" fmla="*/ 5705830 h 6858000"/>
              <a:gd name="connsiteX311" fmla="*/ 5073620 w 7472601"/>
              <a:gd name="connsiteY311" fmla="*/ 5955437 h 6858000"/>
              <a:gd name="connsiteX312" fmla="*/ 4689789 w 7472601"/>
              <a:gd name="connsiteY312" fmla="*/ 6268382 h 6858000"/>
              <a:gd name="connsiteX313" fmla="*/ 4418722 w 7472601"/>
              <a:gd name="connsiteY313" fmla="*/ 6570886 h 6858000"/>
              <a:gd name="connsiteX314" fmla="*/ 4214944 w 7472601"/>
              <a:gd name="connsiteY314" fmla="*/ 6858000 h 6858000"/>
              <a:gd name="connsiteX315" fmla="*/ 4177898 w 7472601"/>
              <a:gd name="connsiteY315" fmla="*/ 6858000 h 6858000"/>
              <a:gd name="connsiteX316" fmla="*/ 4391597 w 7472601"/>
              <a:gd name="connsiteY316" fmla="*/ 6556370 h 6858000"/>
              <a:gd name="connsiteX317" fmla="*/ 4668889 w 7472601"/>
              <a:gd name="connsiteY317" fmla="*/ 6246399 h 6858000"/>
              <a:gd name="connsiteX318" fmla="*/ 5055427 w 7472601"/>
              <a:gd name="connsiteY318" fmla="*/ 5931476 h 6858000"/>
              <a:gd name="connsiteX319" fmla="*/ 5371814 w 7472601"/>
              <a:gd name="connsiteY319" fmla="*/ 5678975 h 6858000"/>
              <a:gd name="connsiteX320" fmla="*/ 4987918 w 7472601"/>
              <a:gd name="connsiteY320" fmla="*/ 5838701 h 6858000"/>
              <a:gd name="connsiteX321" fmla="*/ 4317146 w 7472601"/>
              <a:gd name="connsiteY321" fmla="*/ 6587716 h 6858000"/>
              <a:gd name="connsiteX322" fmla="*/ 4171627 w 7472601"/>
              <a:gd name="connsiteY322" fmla="*/ 6858000 h 6858000"/>
              <a:gd name="connsiteX323" fmla="*/ 4081585 w 7472601"/>
              <a:gd name="connsiteY323" fmla="*/ 6858000 h 6858000"/>
              <a:gd name="connsiteX324" fmla="*/ 4238603 w 7472601"/>
              <a:gd name="connsiteY324" fmla="*/ 6559341 h 6858000"/>
              <a:gd name="connsiteX325" fmla="*/ 4778333 w 7472601"/>
              <a:gd name="connsiteY325" fmla="*/ 5873626 h 6858000"/>
              <a:gd name="connsiteX326" fmla="*/ 5414185 w 7472601"/>
              <a:gd name="connsiteY326" fmla="*/ 5573882 h 6858000"/>
              <a:gd name="connsiteX327" fmla="*/ 5959648 w 7472601"/>
              <a:gd name="connsiteY327" fmla="*/ 4760797 h 6858000"/>
              <a:gd name="connsiteX328" fmla="*/ 5355019 w 7472601"/>
              <a:gd name="connsiteY328" fmla="*/ 4734672 h 6858000"/>
              <a:gd name="connsiteX329" fmla="*/ 5083565 w 7472601"/>
              <a:gd name="connsiteY329" fmla="*/ 5179121 h 6858000"/>
              <a:gd name="connsiteX330" fmla="*/ 4713577 w 7472601"/>
              <a:gd name="connsiteY330" fmla="*/ 5616803 h 6858000"/>
              <a:gd name="connsiteX331" fmla="*/ 3989559 w 7472601"/>
              <a:gd name="connsiteY331" fmla="*/ 6145945 h 6858000"/>
              <a:gd name="connsiteX332" fmla="*/ 3939824 w 7472601"/>
              <a:gd name="connsiteY332" fmla="*/ 6066900 h 6858000"/>
              <a:gd name="connsiteX333" fmla="*/ 4584537 w 7472601"/>
              <a:gd name="connsiteY333" fmla="*/ 5324826 h 6858000"/>
              <a:gd name="connsiteX334" fmla="*/ 5037105 w 7472601"/>
              <a:gd name="connsiteY334" fmla="*/ 5088765 h 6858000"/>
              <a:gd name="connsiteX335" fmla="*/ 5039930 w 7472601"/>
              <a:gd name="connsiteY335" fmla="*/ 5089585 h 6858000"/>
              <a:gd name="connsiteX336" fmla="*/ 5263764 w 7472601"/>
              <a:gd name="connsiteY336" fmla="*/ 4735525 h 6858000"/>
              <a:gd name="connsiteX337" fmla="*/ 4086300 w 7472601"/>
              <a:gd name="connsiteY337" fmla="*/ 4884599 h 6858000"/>
              <a:gd name="connsiteX338" fmla="*/ 4085485 w 7472601"/>
              <a:gd name="connsiteY338" fmla="*/ 4899070 h 6858000"/>
              <a:gd name="connsiteX339" fmla="*/ 3871915 w 7472601"/>
              <a:gd name="connsiteY339" fmla="*/ 5253645 h 6858000"/>
              <a:gd name="connsiteX340" fmla="*/ 3799374 w 7472601"/>
              <a:gd name="connsiteY340" fmla="*/ 5466127 h 6858000"/>
              <a:gd name="connsiteX341" fmla="*/ 3498850 w 7472601"/>
              <a:gd name="connsiteY341" fmla="*/ 6661888 h 6858000"/>
              <a:gd name="connsiteX342" fmla="*/ 3399216 w 7472601"/>
              <a:gd name="connsiteY342" fmla="*/ 6858000 h 6858000"/>
              <a:gd name="connsiteX343" fmla="*/ 3303688 w 7472601"/>
              <a:gd name="connsiteY343" fmla="*/ 6858000 h 6858000"/>
              <a:gd name="connsiteX344" fmla="*/ 3391774 w 7472601"/>
              <a:gd name="connsiteY344" fmla="*/ 6697181 h 6858000"/>
              <a:gd name="connsiteX345" fmla="*/ 3735540 w 7472601"/>
              <a:gd name="connsiteY345" fmla="*/ 5546923 h 6858000"/>
              <a:gd name="connsiteX346" fmla="*/ 3729438 w 7472601"/>
              <a:gd name="connsiteY346" fmla="*/ 5569058 h 6858000"/>
              <a:gd name="connsiteX347" fmla="*/ 3707782 w 7472601"/>
              <a:gd name="connsiteY347" fmla="*/ 5644908 h 6858000"/>
              <a:gd name="connsiteX348" fmla="*/ 3583827 w 7472601"/>
              <a:gd name="connsiteY348" fmla="*/ 6039215 h 6858000"/>
              <a:gd name="connsiteX349" fmla="*/ 3547861 w 7472601"/>
              <a:gd name="connsiteY349" fmla="*/ 6129609 h 6858000"/>
              <a:gd name="connsiteX350" fmla="*/ 3490905 w 7472601"/>
              <a:gd name="connsiteY350" fmla="*/ 6277660 h 6858000"/>
              <a:gd name="connsiteX351" fmla="*/ 3455859 w 7472601"/>
              <a:gd name="connsiteY351" fmla="*/ 6391301 h 6858000"/>
              <a:gd name="connsiteX352" fmla="*/ 3429112 w 7472601"/>
              <a:gd name="connsiteY352" fmla="*/ 6479469 h 6858000"/>
              <a:gd name="connsiteX353" fmla="*/ 3304862 w 7472601"/>
              <a:gd name="connsiteY353" fmla="*/ 6796476 h 6858000"/>
              <a:gd name="connsiteX354" fmla="*/ 3276071 w 7472601"/>
              <a:gd name="connsiteY354" fmla="*/ 6858000 h 6858000"/>
              <a:gd name="connsiteX355" fmla="*/ 3240805 w 7472601"/>
              <a:gd name="connsiteY355" fmla="*/ 6858000 h 6858000"/>
              <a:gd name="connsiteX356" fmla="*/ 3275917 w 7472601"/>
              <a:gd name="connsiteY356" fmla="*/ 6783192 h 6858000"/>
              <a:gd name="connsiteX357" fmla="*/ 3399358 w 7472601"/>
              <a:gd name="connsiteY357" fmla="*/ 6469011 h 6858000"/>
              <a:gd name="connsiteX358" fmla="*/ 3425650 w 7472601"/>
              <a:gd name="connsiteY358" fmla="*/ 6381333 h 6858000"/>
              <a:gd name="connsiteX359" fmla="*/ 3460661 w 7472601"/>
              <a:gd name="connsiteY359" fmla="*/ 6266763 h 6858000"/>
              <a:gd name="connsiteX360" fmla="*/ 3518021 w 7472601"/>
              <a:gd name="connsiteY360" fmla="*/ 6117298 h 6858000"/>
              <a:gd name="connsiteX361" fmla="*/ 3554035 w 7472601"/>
              <a:gd name="connsiteY361" fmla="*/ 6027832 h 6858000"/>
              <a:gd name="connsiteX362" fmla="*/ 3677174 w 7472601"/>
              <a:gd name="connsiteY362" fmla="*/ 5636351 h 6858000"/>
              <a:gd name="connsiteX363" fmla="*/ 3698819 w 7472601"/>
              <a:gd name="connsiteY363" fmla="*/ 5560503 h 6858000"/>
              <a:gd name="connsiteX364" fmla="*/ 3702094 w 7472601"/>
              <a:gd name="connsiteY364" fmla="*/ 5549194 h 6858000"/>
              <a:gd name="connsiteX365" fmla="*/ 3398355 w 7472601"/>
              <a:gd name="connsiteY365" fmla="*/ 6094603 h 6858000"/>
              <a:gd name="connsiteX366" fmla="*/ 3193941 w 7472601"/>
              <a:gd name="connsiteY366" fmla="*/ 6798775 h 6858000"/>
              <a:gd name="connsiteX367" fmla="*/ 3184140 w 7472601"/>
              <a:gd name="connsiteY367" fmla="*/ 6858000 h 6858000"/>
              <a:gd name="connsiteX368" fmla="*/ 3099978 w 7472601"/>
              <a:gd name="connsiteY368" fmla="*/ 6858000 h 6858000"/>
              <a:gd name="connsiteX369" fmla="*/ 3101556 w 7472601"/>
              <a:gd name="connsiteY369" fmla="*/ 6843337 h 6858000"/>
              <a:gd name="connsiteX370" fmla="*/ 3370162 w 7472601"/>
              <a:gd name="connsiteY370" fmla="*/ 5785550 h 6858000"/>
              <a:gd name="connsiteX371" fmla="*/ 3746477 w 7472601"/>
              <a:gd name="connsiteY371" fmla="*/ 5377889 h 6858000"/>
              <a:gd name="connsiteX372" fmla="*/ 3863399 w 7472601"/>
              <a:gd name="connsiteY372" fmla="*/ 5087257 h 6858000"/>
              <a:gd name="connsiteX373" fmla="*/ 3968712 w 7472601"/>
              <a:gd name="connsiteY373" fmla="*/ 4913989 h 6858000"/>
              <a:gd name="connsiteX374" fmla="*/ 2792390 w 7472601"/>
              <a:gd name="connsiteY374" fmla="*/ 5382974 h 6858000"/>
              <a:gd name="connsiteX375" fmla="*/ 2714982 w 7472601"/>
              <a:gd name="connsiteY375" fmla="*/ 5427051 h 6858000"/>
              <a:gd name="connsiteX376" fmla="*/ 2813361 w 7472601"/>
              <a:gd name="connsiteY376" fmla="*/ 6023912 h 6858000"/>
              <a:gd name="connsiteX377" fmla="*/ 2688430 w 7472601"/>
              <a:gd name="connsiteY377" fmla="*/ 6801564 h 6858000"/>
              <a:gd name="connsiteX378" fmla="*/ 2629626 w 7472601"/>
              <a:gd name="connsiteY378" fmla="*/ 6763394 h 6858000"/>
              <a:gd name="connsiteX379" fmla="*/ 2565328 w 7472601"/>
              <a:gd name="connsiteY379" fmla="*/ 5516399 h 6858000"/>
              <a:gd name="connsiteX380" fmla="*/ 1922999 w 7472601"/>
              <a:gd name="connsiteY380" fmla="*/ 5980343 h 6858000"/>
              <a:gd name="connsiteX381" fmla="*/ 1950261 w 7472601"/>
              <a:gd name="connsiteY381" fmla="*/ 6405858 h 6858000"/>
              <a:gd name="connsiteX382" fmla="*/ 2365554 w 7472601"/>
              <a:gd name="connsiteY382" fmla="*/ 6759107 h 6858000"/>
              <a:gd name="connsiteX383" fmla="*/ 2424142 w 7472601"/>
              <a:gd name="connsiteY383" fmla="*/ 6858000 h 6858000"/>
              <a:gd name="connsiteX384" fmla="*/ 2395994 w 7472601"/>
              <a:gd name="connsiteY384" fmla="*/ 6858000 h 6858000"/>
              <a:gd name="connsiteX385" fmla="*/ 2392863 w 7472601"/>
              <a:gd name="connsiteY385" fmla="*/ 6852964 h 6858000"/>
              <a:gd name="connsiteX386" fmla="*/ 2017589 w 7472601"/>
              <a:gd name="connsiteY386" fmla="*/ 6493982 h 6858000"/>
              <a:gd name="connsiteX387" fmla="*/ 2147336 w 7472601"/>
              <a:gd name="connsiteY387" fmla="*/ 6594052 h 6858000"/>
              <a:gd name="connsiteX388" fmla="*/ 2207047 w 7472601"/>
              <a:gd name="connsiteY388" fmla="*/ 6654540 h 6858000"/>
              <a:gd name="connsiteX389" fmla="*/ 2299106 w 7472601"/>
              <a:gd name="connsiteY389" fmla="*/ 6778931 h 6858000"/>
              <a:gd name="connsiteX390" fmla="*/ 2314430 w 7472601"/>
              <a:gd name="connsiteY390" fmla="*/ 6801144 h 6858000"/>
              <a:gd name="connsiteX391" fmla="*/ 2352406 w 7472601"/>
              <a:gd name="connsiteY391" fmla="*/ 6858000 h 6858000"/>
              <a:gd name="connsiteX392" fmla="*/ 2314492 w 7472601"/>
              <a:gd name="connsiteY392" fmla="*/ 6858000 h 6858000"/>
              <a:gd name="connsiteX393" fmla="*/ 2288095 w 7472601"/>
              <a:gd name="connsiteY393" fmla="*/ 6818030 h 6858000"/>
              <a:gd name="connsiteX394" fmla="*/ 2272768 w 7472601"/>
              <a:gd name="connsiteY394" fmla="*/ 6795822 h 6858000"/>
              <a:gd name="connsiteX395" fmla="*/ 2182715 w 7472601"/>
              <a:gd name="connsiteY395" fmla="*/ 6675071 h 6858000"/>
              <a:gd name="connsiteX396" fmla="*/ 2032061 w 7472601"/>
              <a:gd name="connsiteY396" fmla="*/ 6541380 h 6858000"/>
              <a:gd name="connsiteX397" fmla="*/ 2257220 w 7472601"/>
              <a:gd name="connsiteY397" fmla="*/ 6826257 h 6858000"/>
              <a:gd name="connsiteX398" fmla="*/ 2281324 w 7472601"/>
              <a:gd name="connsiteY398" fmla="*/ 6858000 h 6858000"/>
              <a:gd name="connsiteX399" fmla="*/ 2242860 w 7472601"/>
              <a:gd name="connsiteY399" fmla="*/ 6858000 h 6858000"/>
              <a:gd name="connsiteX400" fmla="*/ 2232818 w 7472601"/>
              <a:gd name="connsiteY400" fmla="*/ 6844926 h 6858000"/>
              <a:gd name="connsiteX401" fmla="*/ 1990172 w 7472601"/>
              <a:gd name="connsiteY401" fmla="*/ 6542121 h 6858000"/>
              <a:gd name="connsiteX402" fmla="*/ 2124090 w 7472601"/>
              <a:gd name="connsiteY402" fmla="*/ 6761017 h 6858000"/>
              <a:gd name="connsiteX403" fmla="*/ 2200380 w 7472601"/>
              <a:gd name="connsiteY403" fmla="*/ 6858000 h 6858000"/>
              <a:gd name="connsiteX404" fmla="*/ 2147507 w 7472601"/>
              <a:gd name="connsiteY404" fmla="*/ 6858000 h 6858000"/>
              <a:gd name="connsiteX405" fmla="*/ 2070668 w 7472601"/>
              <a:gd name="connsiteY405" fmla="*/ 6761520 h 6858000"/>
              <a:gd name="connsiteX406" fmla="*/ 1975142 w 7472601"/>
              <a:gd name="connsiteY406" fmla="*/ 6585570 h 6858000"/>
              <a:gd name="connsiteX407" fmla="*/ 2050035 w 7472601"/>
              <a:gd name="connsiteY407" fmla="*/ 6813345 h 6858000"/>
              <a:gd name="connsiteX408" fmla="*/ 2063025 w 7472601"/>
              <a:gd name="connsiteY408" fmla="*/ 6858000 h 6858000"/>
              <a:gd name="connsiteX409" fmla="*/ 2021675 w 7472601"/>
              <a:gd name="connsiteY409" fmla="*/ 6858000 h 6858000"/>
              <a:gd name="connsiteX410" fmla="*/ 2019308 w 7472601"/>
              <a:gd name="connsiteY410" fmla="*/ 6847118 h 6858000"/>
              <a:gd name="connsiteX411" fmla="*/ 1938835 w 7472601"/>
              <a:gd name="connsiteY411" fmla="*/ 6551160 h 6858000"/>
              <a:gd name="connsiteX412" fmla="*/ 1953230 w 7472601"/>
              <a:gd name="connsiteY412" fmla="*/ 6759699 h 6858000"/>
              <a:gd name="connsiteX413" fmla="*/ 1956763 w 7472601"/>
              <a:gd name="connsiteY413" fmla="*/ 6778191 h 6858000"/>
              <a:gd name="connsiteX414" fmla="*/ 1967925 w 7472601"/>
              <a:gd name="connsiteY414" fmla="*/ 6858000 h 6858000"/>
              <a:gd name="connsiteX415" fmla="*/ 1936622 w 7472601"/>
              <a:gd name="connsiteY415" fmla="*/ 6858000 h 6858000"/>
              <a:gd name="connsiteX416" fmla="*/ 1926261 w 7472601"/>
              <a:gd name="connsiteY416" fmla="*/ 6784064 h 6858000"/>
              <a:gd name="connsiteX417" fmla="*/ 1922724 w 7472601"/>
              <a:gd name="connsiteY417" fmla="*/ 6765577 h 6858000"/>
              <a:gd name="connsiteX418" fmla="*/ 1904650 w 7472601"/>
              <a:gd name="connsiteY418" fmla="*/ 6639616 h 6858000"/>
              <a:gd name="connsiteX419" fmla="*/ 1885273 w 7472601"/>
              <a:gd name="connsiteY419" fmla="*/ 6858000 h 6858000"/>
              <a:gd name="connsiteX420" fmla="*/ 1854363 w 7472601"/>
              <a:gd name="connsiteY420" fmla="*/ 6858000 h 6858000"/>
              <a:gd name="connsiteX421" fmla="*/ 1880391 w 7472601"/>
              <a:gd name="connsiteY421" fmla="*/ 6603796 h 6858000"/>
              <a:gd name="connsiteX422" fmla="*/ 1818273 w 7472601"/>
              <a:gd name="connsiteY422" fmla="*/ 6715729 h 6858000"/>
              <a:gd name="connsiteX423" fmla="*/ 1794691 w 7472601"/>
              <a:gd name="connsiteY423" fmla="*/ 6843239 h 6858000"/>
              <a:gd name="connsiteX424" fmla="*/ 1794914 w 7472601"/>
              <a:gd name="connsiteY424" fmla="*/ 6858000 h 6858000"/>
              <a:gd name="connsiteX425" fmla="*/ 1746128 w 7472601"/>
              <a:gd name="connsiteY425" fmla="*/ 6858000 h 6858000"/>
              <a:gd name="connsiteX426" fmla="*/ 1753934 w 7472601"/>
              <a:gd name="connsiteY426" fmla="*/ 6724796 h 6858000"/>
              <a:gd name="connsiteX427" fmla="*/ 1792053 w 7472601"/>
              <a:gd name="connsiteY427" fmla="*/ 6572396 h 6858000"/>
              <a:gd name="connsiteX428" fmla="*/ 1862248 w 7472601"/>
              <a:gd name="connsiteY428" fmla="*/ 6266397 h 6858000"/>
              <a:gd name="connsiteX429" fmla="*/ 1862250 w 7472601"/>
              <a:gd name="connsiteY429" fmla="*/ 6033531 h 6858000"/>
              <a:gd name="connsiteX430" fmla="*/ 1211999 w 7472601"/>
              <a:gd name="connsiteY430" fmla="*/ 6683610 h 6858000"/>
              <a:gd name="connsiteX431" fmla="*/ 1213266 w 7472601"/>
              <a:gd name="connsiteY431" fmla="*/ 6691947 h 6858000"/>
              <a:gd name="connsiteX432" fmla="*/ 1203370 w 7472601"/>
              <a:gd name="connsiteY432" fmla="*/ 6850676 h 6858000"/>
              <a:gd name="connsiteX433" fmla="*/ 1203671 w 7472601"/>
              <a:gd name="connsiteY433" fmla="*/ 6858000 h 6858000"/>
              <a:gd name="connsiteX434" fmla="*/ 1143180 w 7472601"/>
              <a:gd name="connsiteY434" fmla="*/ 6858000 h 6858000"/>
              <a:gd name="connsiteX435" fmla="*/ 1142176 w 7472601"/>
              <a:gd name="connsiteY435" fmla="*/ 6766045 h 6858000"/>
              <a:gd name="connsiteX436" fmla="*/ 1067484 w 7472601"/>
              <a:gd name="connsiteY436" fmla="*/ 6858000 h 6858000"/>
              <a:gd name="connsiteX437" fmla="*/ 953928 w 7472601"/>
              <a:gd name="connsiteY437" fmla="*/ 6858000 h 6858000"/>
              <a:gd name="connsiteX438" fmla="*/ 959715 w 7472601"/>
              <a:gd name="connsiteY438" fmla="*/ 6850185 h 6858000"/>
              <a:gd name="connsiteX439" fmla="*/ 1483788 w 7472601"/>
              <a:gd name="connsiteY439" fmla="*/ 6259174 h 6858000"/>
              <a:gd name="connsiteX440" fmla="*/ 1100671 w 7472601"/>
              <a:gd name="connsiteY440" fmla="*/ 6252137 h 6858000"/>
              <a:gd name="connsiteX441" fmla="*/ 1090144 w 7472601"/>
              <a:gd name="connsiteY441" fmla="*/ 6256748 h 6858000"/>
              <a:gd name="connsiteX442" fmla="*/ 1095872 w 7472601"/>
              <a:gd name="connsiteY442" fmla="*/ 6271892 h 6858000"/>
              <a:gd name="connsiteX443" fmla="*/ 262785 w 7472601"/>
              <a:gd name="connsiteY443" fmla="*/ 6845450 h 6858000"/>
              <a:gd name="connsiteX444" fmla="*/ 209968 w 7472601"/>
              <a:gd name="connsiteY444" fmla="*/ 6770713 h 6858000"/>
              <a:gd name="connsiteX445" fmla="*/ 873460 w 7472601"/>
              <a:gd name="connsiteY445" fmla="*/ 6253768 h 6858000"/>
              <a:gd name="connsiteX446" fmla="*/ 192686 w 7472601"/>
              <a:gd name="connsiteY446" fmla="*/ 5849257 h 6858000"/>
              <a:gd name="connsiteX447" fmla="*/ 4696 w 7472601"/>
              <a:gd name="connsiteY447" fmla="*/ 5697668 h 6858000"/>
              <a:gd name="connsiteX448" fmla="*/ 0 w 7472601"/>
              <a:gd name="connsiteY448" fmla="*/ 5689984 h 6858000"/>
              <a:gd name="connsiteX449" fmla="*/ 0 w 7472601"/>
              <a:gd name="connsiteY449" fmla="*/ 5513472 h 6858000"/>
              <a:gd name="connsiteX450" fmla="*/ 174101 w 7472601"/>
              <a:gd name="connsiteY450" fmla="*/ 5620277 h 6858000"/>
              <a:gd name="connsiteX451" fmla="*/ 891800 w 7472601"/>
              <a:gd name="connsiteY451" fmla="*/ 6036935 h 6858000"/>
              <a:gd name="connsiteX452" fmla="*/ 1072219 w 7472601"/>
              <a:gd name="connsiteY452" fmla="*/ 6169443 h 6858000"/>
              <a:gd name="connsiteX453" fmla="*/ 1074117 w 7472601"/>
              <a:gd name="connsiteY453" fmla="*/ 6170301 h 6858000"/>
              <a:gd name="connsiteX454" fmla="*/ 1083114 w 7472601"/>
              <a:gd name="connsiteY454" fmla="*/ 6174131 h 6858000"/>
              <a:gd name="connsiteX455" fmla="*/ 1543010 w 7472601"/>
              <a:gd name="connsiteY455" fmla="*/ 6191140 h 6858000"/>
              <a:gd name="connsiteX456" fmla="*/ 1551080 w 7472601"/>
              <a:gd name="connsiteY456" fmla="*/ 6195006 h 6858000"/>
              <a:gd name="connsiteX457" fmla="*/ 2345443 w 7472601"/>
              <a:gd name="connsiteY457" fmla="*/ 5549882 h 6858000"/>
              <a:gd name="connsiteX458" fmla="*/ 1721499 w 7472601"/>
              <a:gd name="connsiteY458" fmla="*/ 5599969 h 6858000"/>
              <a:gd name="connsiteX459" fmla="*/ 767716 w 7472601"/>
              <a:gd name="connsiteY459" fmla="*/ 5472768 h 6858000"/>
              <a:gd name="connsiteX460" fmla="*/ 722147 w 7472601"/>
              <a:gd name="connsiteY460" fmla="*/ 5393091 h 6858000"/>
              <a:gd name="connsiteX461" fmla="*/ 1485552 w 7472601"/>
              <a:gd name="connsiteY461" fmla="*/ 5313202 h 6858000"/>
              <a:gd name="connsiteX462" fmla="*/ 2143004 w 7472601"/>
              <a:gd name="connsiteY462" fmla="*/ 5402420 h 6858000"/>
              <a:gd name="connsiteX463" fmla="*/ 1933391 w 7472601"/>
              <a:gd name="connsiteY463" fmla="*/ 5156971 h 6858000"/>
              <a:gd name="connsiteX464" fmla="*/ 1827118 w 7472601"/>
              <a:gd name="connsiteY464" fmla="*/ 4968410 h 6858000"/>
              <a:gd name="connsiteX465" fmla="*/ 1837349 w 7472601"/>
              <a:gd name="connsiteY465" fmla="*/ 4956357 h 6858000"/>
              <a:gd name="connsiteX466" fmla="*/ 2162835 w 7472601"/>
              <a:gd name="connsiteY466" fmla="*/ 5187853 h 6858000"/>
              <a:gd name="connsiteX467" fmla="*/ 2257167 w 7472601"/>
              <a:gd name="connsiteY467" fmla="*/ 5462123 h 6858000"/>
              <a:gd name="connsiteX468" fmla="*/ 2261598 w 7472601"/>
              <a:gd name="connsiteY468" fmla="*/ 5467998 h 6858000"/>
              <a:gd name="connsiteX469" fmla="*/ 2437177 w 7472601"/>
              <a:gd name="connsiteY469" fmla="*/ 5479608 h 6858000"/>
              <a:gd name="connsiteX470" fmla="*/ 2445247 w 7472601"/>
              <a:gd name="connsiteY470" fmla="*/ 5483476 h 6858000"/>
              <a:gd name="connsiteX471" fmla="*/ 2743626 w 7472601"/>
              <a:gd name="connsiteY471" fmla="*/ 5304819 h 6858000"/>
              <a:gd name="connsiteX472" fmla="*/ 3048102 w 7472601"/>
              <a:gd name="connsiteY472" fmla="*/ 5150595 h 6858000"/>
              <a:gd name="connsiteX473" fmla="*/ 1799414 w 7472601"/>
              <a:gd name="connsiteY473" fmla="*/ 4694732 h 6858000"/>
              <a:gd name="connsiteX474" fmla="*/ 1771735 w 7472601"/>
              <a:gd name="connsiteY474" fmla="*/ 4619929 h 6858000"/>
              <a:gd name="connsiteX475" fmla="*/ 3104273 w 7472601"/>
              <a:gd name="connsiteY475" fmla="*/ 5076159 h 6858000"/>
              <a:gd name="connsiteX476" fmla="*/ 3113245 w 7472601"/>
              <a:gd name="connsiteY476" fmla="*/ 5090705 h 6858000"/>
              <a:gd name="connsiteX477" fmla="*/ 3126294 w 7472601"/>
              <a:gd name="connsiteY477" fmla="*/ 5114400 h 6858000"/>
              <a:gd name="connsiteX478" fmla="*/ 3937433 w 7472601"/>
              <a:gd name="connsiteY478" fmla="*/ 4830473 h 6858000"/>
              <a:gd name="connsiteX479" fmla="*/ 3590475 w 7472601"/>
              <a:gd name="connsiteY479" fmla="*/ 4597974 h 6858000"/>
              <a:gd name="connsiteX480" fmla="*/ 3100264 w 7472601"/>
              <a:gd name="connsiteY480" fmla="*/ 4579845 h 6858000"/>
              <a:gd name="connsiteX481" fmla="*/ 2183576 w 7472601"/>
              <a:gd name="connsiteY481" fmla="*/ 4227150 h 6858000"/>
              <a:gd name="connsiteX482" fmla="*/ 2151029 w 7472601"/>
              <a:gd name="connsiteY482" fmla="*/ 4146947 h 6858000"/>
              <a:gd name="connsiteX483" fmla="*/ 3563434 w 7472601"/>
              <a:gd name="connsiteY483" fmla="*/ 4469115 h 6858000"/>
              <a:gd name="connsiteX484" fmla="*/ 3177952 w 7472601"/>
              <a:gd name="connsiteY484" fmla="*/ 3657386 h 6858000"/>
              <a:gd name="connsiteX485" fmla="*/ 3189263 w 7472601"/>
              <a:gd name="connsiteY485" fmla="*/ 3625726 h 6858000"/>
              <a:gd name="connsiteX486" fmla="*/ 3560912 w 7472601"/>
              <a:gd name="connsiteY486" fmla="*/ 4079863 h 6858000"/>
              <a:gd name="connsiteX487" fmla="*/ 3626636 w 7472601"/>
              <a:gd name="connsiteY487" fmla="*/ 4512230 h 6858000"/>
              <a:gd name="connsiteX488" fmla="*/ 3653088 w 7472601"/>
              <a:gd name="connsiteY488" fmla="*/ 4521417 h 6858000"/>
              <a:gd name="connsiteX489" fmla="*/ 3988128 w 7472601"/>
              <a:gd name="connsiteY489" fmla="*/ 4817267 h 6858000"/>
              <a:gd name="connsiteX490" fmla="*/ 4830582 w 7472601"/>
              <a:gd name="connsiteY490" fmla="*/ 4676000 h 6858000"/>
              <a:gd name="connsiteX491" fmla="*/ 4830100 w 7472601"/>
              <a:gd name="connsiteY491" fmla="*/ 4675554 h 6858000"/>
              <a:gd name="connsiteX492" fmla="*/ 4036318 w 7472601"/>
              <a:gd name="connsiteY492" fmla="*/ 4147013 h 6858000"/>
              <a:gd name="connsiteX493" fmla="*/ 3432098 w 7472601"/>
              <a:gd name="connsiteY493" fmla="*/ 3537312 h 6858000"/>
              <a:gd name="connsiteX494" fmla="*/ 3446761 w 7472601"/>
              <a:gd name="connsiteY494" fmla="*/ 3461278 h 6858000"/>
              <a:gd name="connsiteX495" fmla="*/ 4419733 w 7472601"/>
              <a:gd name="connsiteY495" fmla="*/ 3963555 h 6858000"/>
              <a:gd name="connsiteX496" fmla="*/ 4781371 w 7472601"/>
              <a:gd name="connsiteY496" fmla="*/ 4458604 h 6858000"/>
              <a:gd name="connsiteX497" fmla="*/ 4780440 w 7472601"/>
              <a:gd name="connsiteY497" fmla="*/ 4470290 h 6858000"/>
              <a:gd name="connsiteX498" fmla="*/ 4898954 w 7472601"/>
              <a:gd name="connsiteY498" fmla="*/ 4662092 h 6858000"/>
              <a:gd name="connsiteX499" fmla="*/ 4900699 w 7472601"/>
              <a:gd name="connsiteY499" fmla="*/ 4670867 h 6858000"/>
              <a:gd name="connsiteX500" fmla="*/ 5714511 w 7472601"/>
              <a:gd name="connsiteY500" fmla="*/ 4663483 h 6858000"/>
              <a:gd name="connsiteX501" fmla="*/ 5464793 w 7472601"/>
              <a:gd name="connsiteY501" fmla="*/ 4393556 h 6858000"/>
              <a:gd name="connsiteX502" fmla="*/ 5461897 w 7472601"/>
              <a:gd name="connsiteY502" fmla="*/ 4390879 h 6858000"/>
              <a:gd name="connsiteX503" fmla="*/ 4294126 w 7472601"/>
              <a:gd name="connsiteY503" fmla="*/ 3303048 h 6858000"/>
              <a:gd name="connsiteX504" fmla="*/ 4305321 w 7472601"/>
              <a:gd name="connsiteY504" fmla="*/ 3256953 h 6858000"/>
              <a:gd name="connsiteX505" fmla="*/ 4949299 w 7472601"/>
              <a:gd name="connsiteY505" fmla="*/ 3766336 h 6858000"/>
              <a:gd name="connsiteX506" fmla="*/ 5291452 w 7472601"/>
              <a:gd name="connsiteY506" fmla="*/ 4076801 h 6858000"/>
              <a:gd name="connsiteX507" fmla="*/ 5434998 w 7472601"/>
              <a:gd name="connsiteY507" fmla="*/ 4254100 h 6858000"/>
              <a:gd name="connsiteX508" fmla="*/ 5351015 w 7472601"/>
              <a:gd name="connsiteY508" fmla="*/ 3760989 h 6858000"/>
              <a:gd name="connsiteX509" fmla="*/ 5413780 w 7472601"/>
              <a:gd name="connsiteY509" fmla="*/ 2966265 h 6858000"/>
              <a:gd name="connsiteX510" fmla="*/ 5425627 w 7472601"/>
              <a:gd name="connsiteY510" fmla="*/ 2954192 h 6858000"/>
              <a:gd name="connsiteX511" fmla="*/ 6604735 w 7472601"/>
              <a:gd name="connsiteY511" fmla="*/ 2041381 h 6858000"/>
              <a:gd name="connsiteX512" fmla="*/ 7204487 w 7472601"/>
              <a:gd name="connsiteY512" fmla="*/ 2742112 h 6858000"/>
              <a:gd name="connsiteX513" fmla="*/ 7131592 w 7472601"/>
              <a:gd name="connsiteY513" fmla="*/ 2672096 h 6858000"/>
              <a:gd name="connsiteX514" fmla="*/ 6996344 w 7472601"/>
              <a:gd name="connsiteY514" fmla="*/ 2518310 h 6858000"/>
              <a:gd name="connsiteX515" fmla="*/ 6735495 w 7472601"/>
              <a:gd name="connsiteY515" fmla="*/ 2196890 h 6858000"/>
              <a:gd name="connsiteX516" fmla="*/ 6721901 w 7472601"/>
              <a:gd name="connsiteY516" fmla="*/ 2179274 h 6858000"/>
              <a:gd name="connsiteX517" fmla="*/ 6604735 w 7472601"/>
              <a:gd name="connsiteY517" fmla="*/ 2041381 h 6858000"/>
              <a:gd name="connsiteX518" fmla="*/ 6591670 w 7472601"/>
              <a:gd name="connsiteY518" fmla="*/ 1988277 h 6858000"/>
              <a:gd name="connsiteX519" fmla="*/ 6747349 w 7472601"/>
              <a:gd name="connsiteY519" fmla="*/ 2160069 h 6858000"/>
              <a:gd name="connsiteX520" fmla="*/ 6760943 w 7472601"/>
              <a:gd name="connsiteY520" fmla="*/ 2177686 h 6858000"/>
              <a:gd name="connsiteX521" fmla="*/ 7021065 w 7472601"/>
              <a:gd name="connsiteY521" fmla="*/ 2498102 h 6858000"/>
              <a:gd name="connsiteX522" fmla="*/ 7155223 w 7472601"/>
              <a:gd name="connsiteY522" fmla="*/ 2650386 h 6858000"/>
              <a:gd name="connsiteX523" fmla="*/ 7203167 w 7472601"/>
              <a:gd name="connsiteY523" fmla="*/ 2697288 h 6858000"/>
              <a:gd name="connsiteX524" fmla="*/ 6937703 w 7472601"/>
              <a:gd name="connsiteY524" fmla="*/ 2321981 h 6858000"/>
              <a:gd name="connsiteX525" fmla="*/ 6591670 w 7472601"/>
              <a:gd name="connsiteY525" fmla="*/ 1988277 h 6858000"/>
              <a:gd name="connsiteX526" fmla="*/ 5798671 w 7472601"/>
              <a:gd name="connsiteY526" fmla="*/ 1981601 h 6858000"/>
              <a:gd name="connsiteX527" fmla="*/ 5754709 w 7472601"/>
              <a:gd name="connsiteY527" fmla="*/ 2071454 h 6858000"/>
              <a:gd name="connsiteX528" fmla="*/ 5763044 w 7472601"/>
              <a:gd name="connsiteY528" fmla="*/ 2842206 h 6858000"/>
              <a:gd name="connsiteX529" fmla="*/ 5764974 w 7472601"/>
              <a:gd name="connsiteY529" fmla="*/ 2799609 h 6858000"/>
              <a:gd name="connsiteX530" fmla="*/ 5767665 w 7472601"/>
              <a:gd name="connsiteY530" fmla="*/ 2666409 h 6858000"/>
              <a:gd name="connsiteX531" fmla="*/ 5763055 w 7472601"/>
              <a:gd name="connsiteY531" fmla="*/ 2579705 h 6858000"/>
              <a:gd name="connsiteX532" fmla="*/ 5758079 w 7472601"/>
              <a:gd name="connsiteY532" fmla="*/ 2492508 h 6858000"/>
              <a:gd name="connsiteX533" fmla="*/ 5779325 w 7472601"/>
              <a:gd name="connsiteY533" fmla="*/ 2197069 h 6858000"/>
              <a:gd name="connsiteX534" fmla="*/ 5798671 w 7472601"/>
              <a:gd name="connsiteY534" fmla="*/ 1981601 h 6858000"/>
              <a:gd name="connsiteX535" fmla="*/ 5829202 w 7472601"/>
              <a:gd name="connsiteY535" fmla="*/ 1971679 h 6858000"/>
              <a:gd name="connsiteX536" fmla="*/ 5809558 w 7472601"/>
              <a:gd name="connsiteY536" fmla="*/ 2198043 h 6858000"/>
              <a:gd name="connsiteX537" fmla="*/ 5788653 w 7472601"/>
              <a:gd name="connsiteY537" fmla="*/ 2489430 h 6858000"/>
              <a:gd name="connsiteX538" fmla="*/ 5793439 w 7472601"/>
              <a:gd name="connsiteY538" fmla="*/ 2575235 h 6858000"/>
              <a:gd name="connsiteX539" fmla="*/ 5796837 w 7472601"/>
              <a:gd name="connsiteY539" fmla="*/ 2637633 h 6858000"/>
              <a:gd name="connsiteX540" fmla="*/ 5818614 w 7472601"/>
              <a:gd name="connsiteY540" fmla="*/ 2473055 h 6858000"/>
              <a:gd name="connsiteX541" fmla="*/ 5829202 w 7472601"/>
              <a:gd name="connsiteY541" fmla="*/ 1971679 h 6858000"/>
              <a:gd name="connsiteX542" fmla="*/ 5911389 w 7472601"/>
              <a:gd name="connsiteY542" fmla="*/ 1898371 h 6858000"/>
              <a:gd name="connsiteX543" fmla="*/ 6237627 w 7472601"/>
              <a:gd name="connsiteY543" fmla="*/ 2231921 h 6858000"/>
              <a:gd name="connsiteX544" fmla="*/ 5911389 w 7472601"/>
              <a:gd name="connsiteY544" fmla="*/ 1898371 h 6858000"/>
              <a:gd name="connsiteX545" fmla="*/ 6944437 w 7472601"/>
              <a:gd name="connsiteY545" fmla="*/ 1575402 h 6858000"/>
              <a:gd name="connsiteX546" fmla="*/ 6304730 w 7472601"/>
              <a:gd name="connsiteY546" fmla="*/ 1766654 h 6858000"/>
              <a:gd name="connsiteX547" fmla="*/ 6944437 w 7472601"/>
              <a:gd name="connsiteY547" fmla="*/ 1575402 h 6858000"/>
              <a:gd name="connsiteX548" fmla="*/ 7019523 w 7472601"/>
              <a:gd name="connsiteY548" fmla="*/ 1519450 h 6858000"/>
              <a:gd name="connsiteX549" fmla="*/ 6298091 w 7472601"/>
              <a:gd name="connsiteY549" fmla="*/ 1737122 h 6858000"/>
              <a:gd name="connsiteX550" fmla="*/ 7019523 w 7472601"/>
              <a:gd name="connsiteY550" fmla="*/ 1519450 h 6858000"/>
              <a:gd name="connsiteX551" fmla="*/ 2399523 w 7472601"/>
              <a:gd name="connsiteY551" fmla="*/ 1428234 h 6858000"/>
              <a:gd name="connsiteX552" fmla="*/ 2224982 w 7472601"/>
              <a:gd name="connsiteY552" fmla="*/ 1826201 h 6858000"/>
              <a:gd name="connsiteX553" fmla="*/ 2096099 w 7472601"/>
              <a:gd name="connsiteY553" fmla="*/ 2345900 h 6858000"/>
              <a:gd name="connsiteX554" fmla="*/ 2283317 w 7472601"/>
              <a:gd name="connsiteY554" fmla="*/ 1796925 h 6858000"/>
              <a:gd name="connsiteX555" fmla="*/ 2399523 w 7472601"/>
              <a:gd name="connsiteY555" fmla="*/ 1428234 h 6858000"/>
              <a:gd name="connsiteX556" fmla="*/ 2448558 w 7472601"/>
              <a:gd name="connsiteY556" fmla="*/ 1373435 h 6858000"/>
              <a:gd name="connsiteX557" fmla="*/ 2312521 w 7472601"/>
              <a:gd name="connsiteY557" fmla="*/ 1806140 h 6858000"/>
              <a:gd name="connsiteX558" fmla="*/ 2127533 w 7472601"/>
              <a:gd name="connsiteY558" fmla="*/ 2348380 h 6858000"/>
              <a:gd name="connsiteX559" fmla="*/ 2358080 w 7472601"/>
              <a:gd name="connsiteY559" fmla="*/ 1866134 h 6858000"/>
              <a:gd name="connsiteX560" fmla="*/ 2407436 w 7472601"/>
              <a:gd name="connsiteY560" fmla="*/ 1651070 h 6858000"/>
              <a:gd name="connsiteX561" fmla="*/ 2448558 w 7472601"/>
              <a:gd name="connsiteY561" fmla="*/ 1373435 h 6858000"/>
              <a:gd name="connsiteX562" fmla="*/ 278707 w 7472601"/>
              <a:gd name="connsiteY562" fmla="*/ 1352270 h 6858000"/>
              <a:gd name="connsiteX563" fmla="*/ 321570 w 7472601"/>
              <a:gd name="connsiteY563" fmla="*/ 1861610 h 6858000"/>
              <a:gd name="connsiteX564" fmla="*/ 294281 w 7472601"/>
              <a:gd name="connsiteY564" fmla="*/ 1440658 h 6858000"/>
              <a:gd name="connsiteX565" fmla="*/ 278707 w 7472601"/>
              <a:gd name="connsiteY565" fmla="*/ 1352270 h 6858000"/>
              <a:gd name="connsiteX566" fmla="*/ 1423821 w 7472601"/>
              <a:gd name="connsiteY566" fmla="*/ 1351958 h 6858000"/>
              <a:gd name="connsiteX567" fmla="*/ 1638521 w 7472601"/>
              <a:gd name="connsiteY567" fmla="*/ 1908470 h 6858000"/>
              <a:gd name="connsiteX568" fmla="*/ 1754199 w 7472601"/>
              <a:gd name="connsiteY568" fmla="*/ 2149284 h 6858000"/>
              <a:gd name="connsiteX569" fmla="*/ 1908359 w 7472601"/>
              <a:gd name="connsiteY569" fmla="*/ 2364988 h 6858000"/>
              <a:gd name="connsiteX570" fmla="*/ 1647661 w 7472601"/>
              <a:gd name="connsiteY570" fmla="*/ 1825945 h 6858000"/>
              <a:gd name="connsiteX571" fmla="*/ 1423821 w 7472601"/>
              <a:gd name="connsiteY571" fmla="*/ 1351958 h 6858000"/>
              <a:gd name="connsiteX572" fmla="*/ 1431890 w 7472601"/>
              <a:gd name="connsiteY572" fmla="*/ 1306475 h 6858000"/>
              <a:gd name="connsiteX573" fmla="*/ 1507597 w 7472601"/>
              <a:gd name="connsiteY573" fmla="*/ 1446132 h 6858000"/>
              <a:gd name="connsiteX574" fmla="*/ 1674586 w 7472601"/>
              <a:gd name="connsiteY574" fmla="*/ 1813832 h 6858000"/>
              <a:gd name="connsiteX575" fmla="*/ 1815950 w 7472601"/>
              <a:gd name="connsiteY575" fmla="*/ 2128564 h 6858000"/>
              <a:gd name="connsiteX576" fmla="*/ 1984242 w 7472601"/>
              <a:gd name="connsiteY576" fmla="*/ 2430829 h 6858000"/>
              <a:gd name="connsiteX577" fmla="*/ 2014023 w 7472601"/>
              <a:gd name="connsiteY577" fmla="*/ 2450995 h 6858000"/>
              <a:gd name="connsiteX578" fmla="*/ 1747337 w 7472601"/>
              <a:gd name="connsiteY578" fmla="*/ 1855264 h 6858000"/>
              <a:gd name="connsiteX579" fmla="*/ 1533749 w 7472601"/>
              <a:gd name="connsiteY579" fmla="*/ 1478656 h 6858000"/>
              <a:gd name="connsiteX580" fmla="*/ 1431890 w 7472601"/>
              <a:gd name="connsiteY580" fmla="*/ 1306475 h 6858000"/>
              <a:gd name="connsiteX581" fmla="*/ 5052692 w 7472601"/>
              <a:gd name="connsiteY581" fmla="*/ 1292994 h 6858000"/>
              <a:gd name="connsiteX582" fmla="*/ 5200661 w 7472601"/>
              <a:gd name="connsiteY582" fmla="*/ 1635186 h 6858000"/>
              <a:gd name="connsiteX583" fmla="*/ 5297138 w 7472601"/>
              <a:gd name="connsiteY583" fmla="*/ 1906351 h 6858000"/>
              <a:gd name="connsiteX584" fmla="*/ 5052692 w 7472601"/>
              <a:gd name="connsiteY584" fmla="*/ 1292994 h 6858000"/>
              <a:gd name="connsiteX585" fmla="*/ 5009948 w 7472601"/>
              <a:gd name="connsiteY585" fmla="*/ 1273619 h 6858000"/>
              <a:gd name="connsiteX586" fmla="*/ 5121777 w 7472601"/>
              <a:gd name="connsiteY586" fmla="*/ 1654213 h 6858000"/>
              <a:gd name="connsiteX587" fmla="*/ 5293545 w 7472601"/>
              <a:gd name="connsiteY587" fmla="*/ 2072247 h 6858000"/>
              <a:gd name="connsiteX588" fmla="*/ 5294042 w 7472601"/>
              <a:gd name="connsiteY588" fmla="*/ 2065019 h 6858000"/>
              <a:gd name="connsiteX589" fmla="*/ 5171936 w 7472601"/>
              <a:gd name="connsiteY589" fmla="*/ 1647613 h 6858000"/>
              <a:gd name="connsiteX590" fmla="*/ 5009948 w 7472601"/>
              <a:gd name="connsiteY590" fmla="*/ 1273619 h 6858000"/>
              <a:gd name="connsiteX591" fmla="*/ 655236 w 7472601"/>
              <a:gd name="connsiteY591" fmla="*/ 1268632 h 6858000"/>
              <a:gd name="connsiteX592" fmla="*/ 839521 w 7472601"/>
              <a:gd name="connsiteY592" fmla="*/ 1685315 h 6858000"/>
              <a:gd name="connsiteX593" fmla="*/ 1109416 w 7472601"/>
              <a:gd name="connsiteY593" fmla="*/ 2061663 h 6858000"/>
              <a:gd name="connsiteX594" fmla="*/ 1298300 w 7472601"/>
              <a:gd name="connsiteY594" fmla="*/ 2247742 h 6858000"/>
              <a:gd name="connsiteX595" fmla="*/ 1125871 w 7472601"/>
              <a:gd name="connsiteY595" fmla="*/ 1989513 h 6858000"/>
              <a:gd name="connsiteX596" fmla="*/ 981574 w 7472601"/>
              <a:gd name="connsiteY596" fmla="*/ 1783157 h 6858000"/>
              <a:gd name="connsiteX597" fmla="*/ 922198 w 7472601"/>
              <a:gd name="connsiteY597" fmla="*/ 1677437 h 6858000"/>
              <a:gd name="connsiteX598" fmla="*/ 869293 w 7472601"/>
              <a:gd name="connsiteY598" fmla="*/ 1583214 h 6858000"/>
              <a:gd name="connsiteX599" fmla="*/ 751431 w 7472601"/>
              <a:gd name="connsiteY599" fmla="*/ 1405731 h 6858000"/>
              <a:gd name="connsiteX600" fmla="*/ 655236 w 7472601"/>
              <a:gd name="connsiteY600" fmla="*/ 1268632 h 6858000"/>
              <a:gd name="connsiteX601" fmla="*/ 6516292 w 7472601"/>
              <a:gd name="connsiteY601" fmla="*/ 1263064 h 6858000"/>
              <a:gd name="connsiteX602" fmla="*/ 5736320 w 7472601"/>
              <a:gd name="connsiteY602" fmla="*/ 1501803 h 6858000"/>
              <a:gd name="connsiteX603" fmla="*/ 6516292 w 7472601"/>
              <a:gd name="connsiteY603" fmla="*/ 1263064 h 6858000"/>
              <a:gd name="connsiteX604" fmla="*/ 291466 w 7472601"/>
              <a:gd name="connsiteY604" fmla="*/ 1250369 h 6858000"/>
              <a:gd name="connsiteX605" fmla="*/ 323180 w 7472601"/>
              <a:gd name="connsiteY605" fmla="*/ 1435283 h 6858000"/>
              <a:gd name="connsiteX606" fmla="*/ 349381 w 7472601"/>
              <a:gd name="connsiteY606" fmla="*/ 1875041 h 6858000"/>
              <a:gd name="connsiteX607" fmla="*/ 374363 w 7472601"/>
              <a:gd name="connsiteY607" fmla="*/ 1506494 h 6858000"/>
              <a:gd name="connsiteX608" fmla="*/ 302168 w 7472601"/>
              <a:gd name="connsiteY608" fmla="*/ 1274495 h 6858000"/>
              <a:gd name="connsiteX609" fmla="*/ 291466 w 7472601"/>
              <a:gd name="connsiteY609" fmla="*/ 1250369 h 6858000"/>
              <a:gd name="connsiteX610" fmla="*/ 678222 w 7472601"/>
              <a:gd name="connsiteY610" fmla="*/ 1248670 h 6858000"/>
              <a:gd name="connsiteX611" fmla="*/ 775536 w 7472601"/>
              <a:gd name="connsiteY611" fmla="*/ 1388015 h 6858000"/>
              <a:gd name="connsiteX612" fmla="*/ 894529 w 7472601"/>
              <a:gd name="connsiteY612" fmla="*/ 1567739 h 6858000"/>
              <a:gd name="connsiteX613" fmla="*/ 948000 w 7472601"/>
              <a:gd name="connsiteY613" fmla="*/ 1663088 h 6858000"/>
              <a:gd name="connsiteX614" fmla="*/ 1006812 w 7472601"/>
              <a:gd name="connsiteY614" fmla="*/ 1767683 h 6858000"/>
              <a:gd name="connsiteX615" fmla="*/ 1149133 w 7472601"/>
              <a:gd name="connsiteY615" fmla="*/ 1971513 h 6858000"/>
              <a:gd name="connsiteX616" fmla="*/ 1333952 w 7472601"/>
              <a:gd name="connsiteY616" fmla="*/ 2251620 h 6858000"/>
              <a:gd name="connsiteX617" fmla="*/ 1337329 w 7472601"/>
              <a:gd name="connsiteY617" fmla="*/ 2258350 h 6858000"/>
              <a:gd name="connsiteX618" fmla="*/ 1014726 w 7472601"/>
              <a:gd name="connsiteY618" fmla="*/ 1615556 h 6858000"/>
              <a:gd name="connsiteX619" fmla="*/ 678222 w 7472601"/>
              <a:gd name="connsiteY619" fmla="*/ 1248670 h 6858000"/>
              <a:gd name="connsiteX620" fmla="*/ 6691602 w 7472601"/>
              <a:gd name="connsiteY620" fmla="*/ 1140573 h 6858000"/>
              <a:gd name="connsiteX621" fmla="*/ 6571100 w 7472601"/>
              <a:gd name="connsiteY621" fmla="*/ 1183662 h 6858000"/>
              <a:gd name="connsiteX622" fmla="*/ 6241687 w 7472601"/>
              <a:gd name="connsiteY622" fmla="*/ 1257600 h 6858000"/>
              <a:gd name="connsiteX623" fmla="*/ 5693009 w 7472601"/>
              <a:gd name="connsiteY623" fmla="*/ 1478256 h 6858000"/>
              <a:gd name="connsiteX624" fmla="*/ 6548420 w 7472601"/>
              <a:gd name="connsiteY624" fmla="*/ 1214599 h 6858000"/>
              <a:gd name="connsiteX625" fmla="*/ 6605473 w 7472601"/>
              <a:gd name="connsiteY625" fmla="*/ 1184686 h 6858000"/>
              <a:gd name="connsiteX626" fmla="*/ 6691602 w 7472601"/>
              <a:gd name="connsiteY626" fmla="*/ 1140573 h 6858000"/>
              <a:gd name="connsiteX627" fmla="*/ 4002475 w 7472601"/>
              <a:gd name="connsiteY627" fmla="*/ 1037802 h 6858000"/>
              <a:gd name="connsiteX628" fmla="*/ 4000324 w 7472601"/>
              <a:gd name="connsiteY628" fmla="*/ 1039362 h 6858000"/>
              <a:gd name="connsiteX629" fmla="*/ 4002862 w 7472601"/>
              <a:gd name="connsiteY629" fmla="*/ 1042866 h 6858000"/>
              <a:gd name="connsiteX630" fmla="*/ 4002475 w 7472601"/>
              <a:gd name="connsiteY630" fmla="*/ 1037802 h 6858000"/>
              <a:gd name="connsiteX631" fmla="*/ 506322 w 7472601"/>
              <a:gd name="connsiteY631" fmla="*/ 1020997 h 6858000"/>
              <a:gd name="connsiteX632" fmla="*/ 533068 w 7472601"/>
              <a:gd name="connsiteY632" fmla="*/ 1029409 h 6858000"/>
              <a:gd name="connsiteX633" fmla="*/ 1232525 w 7472601"/>
              <a:gd name="connsiteY633" fmla="*/ 1804675 h 6858000"/>
              <a:gd name="connsiteX634" fmla="*/ 1388858 w 7472601"/>
              <a:gd name="connsiteY634" fmla="*/ 2368011 h 6858000"/>
              <a:gd name="connsiteX635" fmla="*/ 1384098 w 7472601"/>
              <a:gd name="connsiteY635" fmla="*/ 2378125 h 6858000"/>
              <a:gd name="connsiteX636" fmla="*/ 1425393 w 7472601"/>
              <a:gd name="connsiteY636" fmla="*/ 2589124 h 6858000"/>
              <a:gd name="connsiteX637" fmla="*/ 1424001 w 7472601"/>
              <a:gd name="connsiteY637" fmla="*/ 2597541 h 6858000"/>
              <a:gd name="connsiteX638" fmla="*/ 2152729 w 7472601"/>
              <a:gd name="connsiteY638" fmla="*/ 2864487 h 6858000"/>
              <a:gd name="connsiteX639" fmla="*/ 2020609 w 7472601"/>
              <a:gd name="connsiteY639" fmla="*/ 2539671 h 6858000"/>
              <a:gd name="connsiteX640" fmla="*/ 2018920 w 7472601"/>
              <a:gd name="connsiteY640" fmla="*/ 2536309 h 6858000"/>
              <a:gd name="connsiteX641" fmla="*/ 1342441 w 7472601"/>
              <a:gd name="connsiteY641" fmla="*/ 1173017 h 6858000"/>
              <a:gd name="connsiteX642" fmla="*/ 1367925 w 7472601"/>
              <a:gd name="connsiteY642" fmla="*/ 1135648 h 6858000"/>
              <a:gd name="connsiteX643" fmla="*/ 1771401 w 7472601"/>
              <a:gd name="connsiteY643" fmla="*/ 1806673 h 6858000"/>
              <a:gd name="connsiteX644" fmla="*/ 1972385 w 7472601"/>
              <a:gd name="connsiteY644" fmla="*/ 2198735 h 6858000"/>
              <a:gd name="connsiteX645" fmla="*/ 2040892 w 7472601"/>
              <a:gd name="connsiteY645" fmla="*/ 2405205 h 6858000"/>
              <a:gd name="connsiteX646" fmla="*/ 2131689 w 7472601"/>
              <a:gd name="connsiteY646" fmla="*/ 1936926 h 6858000"/>
              <a:gd name="connsiteX647" fmla="*/ 2454820 w 7472601"/>
              <a:gd name="connsiteY647" fmla="*/ 1248808 h 6858000"/>
              <a:gd name="connsiteX648" fmla="*/ 2492512 w 7472601"/>
              <a:gd name="connsiteY648" fmla="*/ 1302920 h 6858000"/>
              <a:gd name="connsiteX649" fmla="*/ 2081216 w 7472601"/>
              <a:gd name="connsiteY649" fmla="*/ 2527513 h 6858000"/>
              <a:gd name="connsiteX650" fmla="*/ 2081211 w 7472601"/>
              <a:gd name="connsiteY650" fmla="*/ 2528916 h 6858000"/>
              <a:gd name="connsiteX651" fmla="*/ 2199067 w 7472601"/>
              <a:gd name="connsiteY651" fmla="*/ 2884061 h 6858000"/>
              <a:gd name="connsiteX652" fmla="*/ 3192586 w 7472601"/>
              <a:gd name="connsiteY652" fmla="*/ 3411496 h 6858000"/>
              <a:gd name="connsiteX653" fmla="*/ 3182620 w 7472601"/>
              <a:gd name="connsiteY653" fmla="*/ 3483279 h 6858000"/>
              <a:gd name="connsiteX654" fmla="*/ 2435119 w 7472601"/>
              <a:gd name="connsiteY654" fmla="*/ 3080173 h 6858000"/>
              <a:gd name="connsiteX655" fmla="*/ 2410152 w 7472601"/>
              <a:gd name="connsiteY655" fmla="*/ 3063751 h 6858000"/>
              <a:gd name="connsiteX656" fmla="*/ 2408099 w 7472601"/>
              <a:gd name="connsiteY656" fmla="*/ 3064403 h 6858000"/>
              <a:gd name="connsiteX657" fmla="*/ 2407218 w 7472601"/>
              <a:gd name="connsiteY657" fmla="*/ 3070324 h 6858000"/>
              <a:gd name="connsiteX658" fmla="*/ 2380138 w 7472601"/>
              <a:gd name="connsiteY658" fmla="*/ 3099341 h 6858000"/>
              <a:gd name="connsiteX659" fmla="*/ 1765923 w 7472601"/>
              <a:gd name="connsiteY659" fmla="*/ 3581043 h 6858000"/>
              <a:gd name="connsiteX660" fmla="*/ 1702258 w 7472601"/>
              <a:gd name="connsiteY660" fmla="*/ 3612286 h 6858000"/>
              <a:gd name="connsiteX661" fmla="*/ 1538370 w 7472601"/>
              <a:gd name="connsiteY661" fmla="*/ 3811804 h 6858000"/>
              <a:gd name="connsiteX662" fmla="*/ 542867 w 7472601"/>
              <a:gd name="connsiteY662" fmla="*/ 4944092 h 6858000"/>
              <a:gd name="connsiteX663" fmla="*/ 515800 w 7472601"/>
              <a:gd name="connsiteY663" fmla="*/ 4862180 h 6858000"/>
              <a:gd name="connsiteX664" fmla="*/ 909145 w 7472601"/>
              <a:gd name="connsiteY664" fmla="*/ 4199225 h 6858000"/>
              <a:gd name="connsiteX665" fmla="*/ 1214067 w 7472601"/>
              <a:gd name="connsiteY665" fmla="*/ 3908561 h 6858000"/>
              <a:gd name="connsiteX666" fmla="*/ 640967 w 7472601"/>
              <a:gd name="connsiteY666" fmla="*/ 4105601 h 6858000"/>
              <a:gd name="connsiteX667" fmla="*/ 112563 w 7472601"/>
              <a:gd name="connsiteY667" fmla="*/ 4396952 h 6858000"/>
              <a:gd name="connsiteX668" fmla="*/ 0 w 7472601"/>
              <a:gd name="connsiteY668" fmla="*/ 4466006 h 6858000"/>
              <a:gd name="connsiteX669" fmla="*/ 0 w 7472601"/>
              <a:gd name="connsiteY669" fmla="*/ 4233763 h 6858000"/>
              <a:gd name="connsiteX670" fmla="*/ 36881 w 7472601"/>
              <a:gd name="connsiteY670" fmla="*/ 4200118 h 6858000"/>
              <a:gd name="connsiteX671" fmla="*/ 910534 w 7472601"/>
              <a:gd name="connsiteY671" fmla="*/ 3629753 h 6858000"/>
              <a:gd name="connsiteX672" fmla="*/ 1578717 w 7472601"/>
              <a:gd name="connsiteY672" fmla="*/ 3575982 h 6858000"/>
              <a:gd name="connsiteX673" fmla="*/ 2338780 w 7472601"/>
              <a:gd name="connsiteY673" fmla="*/ 3033725 h 6858000"/>
              <a:gd name="connsiteX674" fmla="*/ 1807991 w 7472601"/>
              <a:gd name="connsiteY674" fmla="*/ 2807184 h 6858000"/>
              <a:gd name="connsiteX675" fmla="*/ 1416358 w 7472601"/>
              <a:gd name="connsiteY675" fmla="*/ 3112571 h 6858000"/>
              <a:gd name="connsiteX676" fmla="*/ 939066 w 7472601"/>
              <a:gd name="connsiteY676" fmla="*/ 3378798 h 6858000"/>
              <a:gd name="connsiteX677" fmla="*/ 115099 w 7472601"/>
              <a:gd name="connsiteY677" fmla="*/ 3607650 h 6858000"/>
              <a:gd name="connsiteX678" fmla="*/ 97284 w 7472601"/>
              <a:gd name="connsiteY678" fmla="*/ 3520393 h 6858000"/>
              <a:gd name="connsiteX679" fmla="*/ 922050 w 7472601"/>
              <a:gd name="connsiteY679" fmla="*/ 3074867 h 6858000"/>
              <a:gd name="connsiteX680" fmla="*/ 1405265 w 7472601"/>
              <a:gd name="connsiteY680" fmla="*/ 3016319 h 6858000"/>
              <a:gd name="connsiteX681" fmla="*/ 1407512 w 7472601"/>
              <a:gd name="connsiteY681" fmla="*/ 3018001 h 6858000"/>
              <a:gd name="connsiteX682" fmla="*/ 1726266 w 7472601"/>
              <a:gd name="connsiteY682" fmla="*/ 2777274 h 6858000"/>
              <a:gd name="connsiteX683" fmla="*/ 625390 w 7472601"/>
              <a:gd name="connsiteY683" fmla="*/ 2514541 h 6858000"/>
              <a:gd name="connsiteX684" fmla="*/ 619799 w 7472601"/>
              <a:gd name="connsiteY684" fmla="*/ 2527180 h 6858000"/>
              <a:gd name="connsiteX685" fmla="*/ 310030 w 7472601"/>
              <a:gd name="connsiteY685" fmla="*/ 2771818 h 6858000"/>
              <a:gd name="connsiteX686" fmla="*/ 173877 w 7472601"/>
              <a:gd name="connsiteY686" fmla="*/ 2937056 h 6858000"/>
              <a:gd name="connsiteX687" fmla="*/ 77889 w 7472601"/>
              <a:gd name="connsiteY687" fmla="*/ 3138440 h 6858000"/>
              <a:gd name="connsiteX688" fmla="*/ 0 w 7472601"/>
              <a:gd name="connsiteY688" fmla="*/ 3271395 h 6858000"/>
              <a:gd name="connsiteX689" fmla="*/ 0 w 7472601"/>
              <a:gd name="connsiteY689" fmla="*/ 3153002 h 6858000"/>
              <a:gd name="connsiteX690" fmla="*/ 2386 w 7472601"/>
              <a:gd name="connsiteY690" fmla="*/ 3149203 h 6858000"/>
              <a:gd name="connsiteX691" fmla="*/ 89753 w 7472601"/>
              <a:gd name="connsiteY691" fmla="*/ 2987702 h 6858000"/>
              <a:gd name="connsiteX692" fmla="*/ 76869 w 7472601"/>
              <a:gd name="connsiteY692" fmla="*/ 3005404 h 6858000"/>
              <a:gd name="connsiteX693" fmla="*/ 32049 w 7472601"/>
              <a:gd name="connsiteY693" fmla="*/ 3065814 h 6858000"/>
              <a:gd name="connsiteX694" fmla="*/ 0 w 7472601"/>
              <a:gd name="connsiteY694" fmla="*/ 3108744 h 6858000"/>
              <a:gd name="connsiteX695" fmla="*/ 0 w 7472601"/>
              <a:gd name="connsiteY695" fmla="*/ 3058059 h 6858000"/>
              <a:gd name="connsiteX696" fmla="*/ 7610 w 7472601"/>
              <a:gd name="connsiteY696" fmla="*/ 3047889 h 6858000"/>
              <a:gd name="connsiteX697" fmla="*/ 52419 w 7472601"/>
              <a:gd name="connsiteY697" fmla="*/ 2987479 h 6858000"/>
              <a:gd name="connsiteX698" fmla="*/ 59142 w 7472601"/>
              <a:gd name="connsiteY698" fmla="*/ 2978488 h 6858000"/>
              <a:gd name="connsiteX699" fmla="*/ 0 w 7472601"/>
              <a:gd name="connsiteY699" fmla="*/ 3015334 h 6858000"/>
              <a:gd name="connsiteX700" fmla="*/ 0 w 7472601"/>
              <a:gd name="connsiteY700" fmla="*/ 2914286 h 6858000"/>
              <a:gd name="connsiteX701" fmla="*/ 36383 w 7472601"/>
              <a:gd name="connsiteY701" fmla="*/ 2901128 h 6858000"/>
              <a:gd name="connsiteX702" fmla="*/ 156329 w 7472601"/>
              <a:gd name="connsiteY702" fmla="*/ 2840533 h 6858000"/>
              <a:gd name="connsiteX703" fmla="*/ 358355 w 7472601"/>
              <a:gd name="connsiteY703" fmla="*/ 2620471 h 6858000"/>
              <a:gd name="connsiteX704" fmla="*/ 510577 w 7472601"/>
              <a:gd name="connsiteY704" fmla="*/ 2501244 h 6858000"/>
              <a:gd name="connsiteX705" fmla="*/ 211967 w 7472601"/>
              <a:gd name="connsiteY705" fmla="*/ 2479171 h 6858000"/>
              <a:gd name="connsiteX706" fmla="*/ 0 w 7472601"/>
              <a:gd name="connsiteY706" fmla="*/ 2476398 h 6858000"/>
              <a:gd name="connsiteX707" fmla="*/ 0 w 7472601"/>
              <a:gd name="connsiteY707" fmla="*/ 2389189 h 6858000"/>
              <a:gd name="connsiteX708" fmla="*/ 103062 w 7472601"/>
              <a:gd name="connsiteY708" fmla="*/ 2389518 h 6858000"/>
              <a:gd name="connsiteX709" fmla="*/ 510734 w 7472601"/>
              <a:gd name="connsiteY709" fmla="*/ 2416201 h 6858000"/>
              <a:gd name="connsiteX710" fmla="*/ 279257 w 7472601"/>
              <a:gd name="connsiteY710" fmla="*/ 2092102 h 6858000"/>
              <a:gd name="connsiteX711" fmla="*/ 65265 w 7472601"/>
              <a:gd name="connsiteY711" fmla="*/ 2006049 h 6858000"/>
              <a:gd name="connsiteX712" fmla="*/ 0 w 7472601"/>
              <a:gd name="connsiteY712" fmla="*/ 1982532 h 6858000"/>
              <a:gd name="connsiteX713" fmla="*/ 0 w 7472601"/>
              <a:gd name="connsiteY713" fmla="*/ 1912789 h 6858000"/>
              <a:gd name="connsiteX714" fmla="*/ 97460 w 7472601"/>
              <a:gd name="connsiteY714" fmla="*/ 1953725 h 6858000"/>
              <a:gd name="connsiteX715" fmla="*/ 221272 w 7472601"/>
              <a:gd name="connsiteY715" fmla="*/ 1980766 h 6858000"/>
              <a:gd name="connsiteX716" fmla="*/ 116765 w 7472601"/>
              <a:gd name="connsiteY716" fmla="*/ 1911033 h 6858000"/>
              <a:gd name="connsiteX717" fmla="*/ 16405 w 7472601"/>
              <a:gd name="connsiteY717" fmla="*/ 1803412 h 6858000"/>
              <a:gd name="connsiteX718" fmla="*/ 0 w 7472601"/>
              <a:gd name="connsiteY718" fmla="*/ 1784777 h 6858000"/>
              <a:gd name="connsiteX719" fmla="*/ 0 w 7472601"/>
              <a:gd name="connsiteY719" fmla="*/ 1740082 h 6858000"/>
              <a:gd name="connsiteX720" fmla="*/ 39394 w 7472601"/>
              <a:gd name="connsiteY720" fmla="*/ 1784856 h 6858000"/>
              <a:gd name="connsiteX721" fmla="*/ 135813 w 7472601"/>
              <a:gd name="connsiteY721" fmla="*/ 1888838 h 6858000"/>
              <a:gd name="connsiteX722" fmla="*/ 242575 w 7472601"/>
              <a:gd name="connsiteY722" fmla="*/ 1958841 h 6858000"/>
              <a:gd name="connsiteX723" fmla="*/ 82197 w 7472601"/>
              <a:gd name="connsiteY723" fmla="*/ 1754826 h 6858000"/>
              <a:gd name="connsiteX724" fmla="*/ 0 w 7472601"/>
              <a:gd name="connsiteY724" fmla="*/ 1679650 h 6858000"/>
              <a:gd name="connsiteX725" fmla="*/ 0 w 7472601"/>
              <a:gd name="connsiteY725" fmla="*/ 1602463 h 6858000"/>
              <a:gd name="connsiteX726" fmla="*/ 84689 w 7472601"/>
              <a:gd name="connsiteY726" fmla="*/ 1677442 h 6858000"/>
              <a:gd name="connsiteX727" fmla="*/ 298437 w 7472601"/>
              <a:gd name="connsiteY727" fmla="*/ 1968019 h 6858000"/>
              <a:gd name="connsiteX728" fmla="*/ 227269 w 7472601"/>
              <a:gd name="connsiteY728" fmla="*/ 1114064 h 6858000"/>
              <a:gd name="connsiteX729" fmla="*/ 248003 w 7472601"/>
              <a:gd name="connsiteY729" fmla="*/ 1089613 h 6858000"/>
              <a:gd name="connsiteX730" fmla="*/ 427020 w 7472601"/>
              <a:gd name="connsiteY730" fmla="*/ 1619803 h 6858000"/>
              <a:gd name="connsiteX731" fmla="*/ 340345 w 7472601"/>
              <a:gd name="connsiteY731" fmla="*/ 2027739 h 6858000"/>
              <a:gd name="connsiteX732" fmla="*/ 360865 w 7472601"/>
              <a:gd name="connsiteY732" fmla="*/ 2044827 h 6858000"/>
              <a:gd name="connsiteX733" fmla="*/ 560414 w 7472601"/>
              <a:gd name="connsiteY733" fmla="*/ 2421457 h 6858000"/>
              <a:gd name="connsiteX734" fmla="*/ 1359703 w 7472601"/>
              <a:gd name="connsiteY734" fmla="*/ 2578554 h 6858000"/>
              <a:gd name="connsiteX735" fmla="*/ 1359422 w 7472601"/>
              <a:gd name="connsiteY735" fmla="*/ 2577994 h 6858000"/>
              <a:gd name="connsiteX736" fmla="*/ 828701 w 7472601"/>
              <a:gd name="connsiteY736" fmla="*/ 1839520 h 6858000"/>
              <a:gd name="connsiteX737" fmla="*/ 494427 w 7472601"/>
              <a:gd name="connsiteY737" fmla="*/ 1092333 h 6858000"/>
              <a:gd name="connsiteX738" fmla="*/ 506322 w 7472601"/>
              <a:gd name="connsiteY738" fmla="*/ 1020997 h 6858000"/>
              <a:gd name="connsiteX739" fmla="*/ 4570198 w 7472601"/>
              <a:gd name="connsiteY739" fmla="*/ 978081 h 6858000"/>
              <a:gd name="connsiteX740" fmla="*/ 4523691 w 7472601"/>
              <a:gd name="connsiteY740" fmla="*/ 1127776 h 6858000"/>
              <a:gd name="connsiteX741" fmla="*/ 4509875 w 7472601"/>
              <a:gd name="connsiteY741" fmla="*/ 1167552 h 6858000"/>
              <a:gd name="connsiteX742" fmla="*/ 4478168 w 7472601"/>
              <a:gd name="connsiteY742" fmla="*/ 1260735 h 6858000"/>
              <a:gd name="connsiteX743" fmla="*/ 4409309 w 7472601"/>
              <a:gd name="connsiteY743" fmla="*/ 1666996 h 6858000"/>
              <a:gd name="connsiteX744" fmla="*/ 4370031 w 7472601"/>
              <a:gd name="connsiteY744" fmla="*/ 1955666 h 6858000"/>
              <a:gd name="connsiteX745" fmla="*/ 4570198 w 7472601"/>
              <a:gd name="connsiteY745" fmla="*/ 978081 h 6858000"/>
              <a:gd name="connsiteX746" fmla="*/ 4557898 w 7472601"/>
              <a:gd name="connsiteY746" fmla="*/ 900011 h 6858000"/>
              <a:gd name="connsiteX747" fmla="*/ 4344840 w 7472601"/>
              <a:gd name="connsiteY747" fmla="*/ 1922038 h 6858000"/>
              <a:gd name="connsiteX748" fmla="*/ 4378710 w 7472601"/>
              <a:gd name="connsiteY748" fmla="*/ 1665516 h 6858000"/>
              <a:gd name="connsiteX749" fmla="*/ 4448798 w 7472601"/>
              <a:gd name="connsiteY749" fmla="*/ 1253024 h 6858000"/>
              <a:gd name="connsiteX750" fmla="*/ 4480315 w 7472601"/>
              <a:gd name="connsiteY750" fmla="*/ 1158454 h 6858000"/>
              <a:gd name="connsiteX751" fmla="*/ 4494133 w 7472601"/>
              <a:gd name="connsiteY751" fmla="*/ 1118676 h 6858000"/>
              <a:gd name="connsiteX752" fmla="*/ 4557898 w 7472601"/>
              <a:gd name="connsiteY752" fmla="*/ 900011 h 6858000"/>
              <a:gd name="connsiteX753" fmla="*/ 5870151 w 7472601"/>
              <a:gd name="connsiteY753" fmla="*/ 898890 h 6858000"/>
              <a:gd name="connsiteX754" fmla="*/ 5861335 w 7472601"/>
              <a:gd name="connsiteY754" fmla="*/ 899177 h 6858000"/>
              <a:gd name="connsiteX755" fmla="*/ 5843702 w 7472601"/>
              <a:gd name="connsiteY755" fmla="*/ 899748 h 6858000"/>
              <a:gd name="connsiteX756" fmla="*/ 5651107 w 7472601"/>
              <a:gd name="connsiteY756" fmla="*/ 920306 h 6858000"/>
              <a:gd name="connsiteX757" fmla="*/ 5459407 w 7472601"/>
              <a:gd name="connsiteY757" fmla="*/ 940975 h 6858000"/>
              <a:gd name="connsiteX758" fmla="*/ 5374846 w 7472601"/>
              <a:gd name="connsiteY758" fmla="*/ 941988 h 6858000"/>
              <a:gd name="connsiteX759" fmla="*/ 5256105 w 7472601"/>
              <a:gd name="connsiteY759" fmla="*/ 945632 h 6858000"/>
              <a:gd name="connsiteX760" fmla="*/ 5107071 w 7472601"/>
              <a:gd name="connsiteY760" fmla="*/ 969720 h 6858000"/>
              <a:gd name="connsiteX761" fmla="*/ 4998681 w 7472601"/>
              <a:gd name="connsiteY761" fmla="*/ 988771 h 6858000"/>
              <a:gd name="connsiteX762" fmla="*/ 5870151 w 7472601"/>
              <a:gd name="connsiteY762" fmla="*/ 898890 h 6858000"/>
              <a:gd name="connsiteX763" fmla="*/ 5504425 w 7472601"/>
              <a:gd name="connsiteY763" fmla="*/ 848067 h 6858000"/>
              <a:gd name="connsiteX764" fmla="*/ 4968849 w 7472601"/>
              <a:gd name="connsiteY764" fmla="*/ 962318 h 6858000"/>
              <a:gd name="connsiteX765" fmla="*/ 5104039 w 7472601"/>
              <a:gd name="connsiteY765" fmla="*/ 940634 h 6858000"/>
              <a:gd name="connsiteX766" fmla="*/ 5256311 w 7472601"/>
              <a:gd name="connsiteY766" fmla="*/ 916490 h 6858000"/>
              <a:gd name="connsiteX767" fmla="*/ 5377381 w 7472601"/>
              <a:gd name="connsiteY767" fmla="*/ 912671 h 6858000"/>
              <a:gd name="connsiteX768" fmla="*/ 5460148 w 7472601"/>
              <a:gd name="connsiteY768" fmla="*/ 911442 h 6858000"/>
              <a:gd name="connsiteX769" fmla="*/ 5648971 w 7472601"/>
              <a:gd name="connsiteY769" fmla="*/ 891331 h 6858000"/>
              <a:gd name="connsiteX770" fmla="*/ 5844807 w 7472601"/>
              <a:gd name="connsiteY770" fmla="*/ 870718 h 6858000"/>
              <a:gd name="connsiteX771" fmla="*/ 5862975 w 7472601"/>
              <a:gd name="connsiteY771" fmla="*/ 869756 h 6858000"/>
              <a:gd name="connsiteX772" fmla="*/ 5920887 w 7472601"/>
              <a:gd name="connsiteY772" fmla="*/ 865929 h 6858000"/>
              <a:gd name="connsiteX773" fmla="*/ 5504425 w 7472601"/>
              <a:gd name="connsiteY773" fmla="*/ 848067 h 6858000"/>
              <a:gd name="connsiteX774" fmla="*/ 3607114 w 7472601"/>
              <a:gd name="connsiteY774" fmla="*/ 467441 h 6858000"/>
              <a:gd name="connsiteX775" fmla="*/ 3296242 w 7472601"/>
              <a:gd name="connsiteY775" fmla="*/ 807991 h 6858000"/>
              <a:gd name="connsiteX776" fmla="*/ 3174674 w 7472601"/>
              <a:gd name="connsiteY776" fmla="*/ 919759 h 6858000"/>
              <a:gd name="connsiteX777" fmla="*/ 3042978 w 7472601"/>
              <a:gd name="connsiteY777" fmla="*/ 1054894 h 6858000"/>
              <a:gd name="connsiteX778" fmla="*/ 2968914 w 7472601"/>
              <a:gd name="connsiteY778" fmla="*/ 1133756 h 6858000"/>
              <a:gd name="connsiteX779" fmla="*/ 3103823 w 7472601"/>
              <a:gd name="connsiteY779" fmla="*/ 1026814 h 6858000"/>
              <a:gd name="connsiteX780" fmla="*/ 3607114 w 7472601"/>
              <a:gd name="connsiteY780" fmla="*/ 467441 h 6858000"/>
              <a:gd name="connsiteX781" fmla="*/ 3744487 w 7472601"/>
              <a:gd name="connsiteY781" fmla="*/ 383136 h 6858000"/>
              <a:gd name="connsiteX782" fmla="*/ 3970213 w 7472601"/>
              <a:gd name="connsiteY782" fmla="*/ 995559 h 6858000"/>
              <a:gd name="connsiteX783" fmla="*/ 3744487 w 7472601"/>
              <a:gd name="connsiteY783" fmla="*/ 383136 h 6858000"/>
              <a:gd name="connsiteX784" fmla="*/ 3624562 w 7472601"/>
              <a:gd name="connsiteY784" fmla="*/ 367041 h 6858000"/>
              <a:gd name="connsiteX785" fmla="*/ 3489712 w 7472601"/>
              <a:gd name="connsiteY785" fmla="*/ 485386 h 6858000"/>
              <a:gd name="connsiteX786" fmla="*/ 3182994 w 7472601"/>
              <a:gd name="connsiteY786" fmla="*/ 828265 h 6858000"/>
              <a:gd name="connsiteX787" fmla="*/ 2892114 w 7472601"/>
              <a:gd name="connsiteY787" fmla="*/ 1172635 h 6858000"/>
              <a:gd name="connsiteX788" fmla="*/ 3021459 w 7472601"/>
              <a:gd name="connsiteY788" fmla="*/ 1035385 h 6858000"/>
              <a:gd name="connsiteX789" fmla="*/ 3153873 w 7472601"/>
              <a:gd name="connsiteY789" fmla="*/ 898971 h 6858000"/>
              <a:gd name="connsiteX790" fmla="*/ 3276511 w 7472601"/>
              <a:gd name="connsiteY790" fmla="*/ 786423 h 6858000"/>
              <a:gd name="connsiteX791" fmla="*/ 3584154 w 7472601"/>
              <a:gd name="connsiteY791" fmla="*/ 448218 h 6858000"/>
              <a:gd name="connsiteX792" fmla="*/ 3624562 w 7472601"/>
              <a:gd name="connsiteY792" fmla="*/ 367041 h 6858000"/>
              <a:gd name="connsiteX793" fmla="*/ 3766672 w 7472601"/>
              <a:gd name="connsiteY793" fmla="*/ 359429 h 6858000"/>
              <a:gd name="connsiteX794" fmla="*/ 3996338 w 7472601"/>
              <a:gd name="connsiteY794" fmla="*/ 968237 h 6858000"/>
              <a:gd name="connsiteX795" fmla="*/ 3766672 w 7472601"/>
              <a:gd name="connsiteY795" fmla="*/ 359429 h 6858000"/>
              <a:gd name="connsiteX796" fmla="*/ 5805386 w 7472601"/>
              <a:gd name="connsiteY796" fmla="*/ 239240 h 6858000"/>
              <a:gd name="connsiteX797" fmla="*/ 5736947 w 7472601"/>
              <a:gd name="connsiteY797" fmla="*/ 261367 h 6858000"/>
              <a:gd name="connsiteX798" fmla="*/ 5427012 w 7472601"/>
              <a:gd name="connsiteY798" fmla="*/ 311272 h 6858000"/>
              <a:gd name="connsiteX799" fmla="*/ 5147818 w 7472601"/>
              <a:gd name="connsiteY799" fmla="*/ 322112 h 6858000"/>
              <a:gd name="connsiteX800" fmla="*/ 5060854 w 7472601"/>
              <a:gd name="connsiteY800" fmla="*/ 311882 h 6858000"/>
              <a:gd name="connsiteX801" fmla="*/ 4945989 w 7472601"/>
              <a:gd name="connsiteY801" fmla="*/ 300516 h 6858000"/>
              <a:gd name="connsiteX802" fmla="*/ 5410479 w 7472601"/>
              <a:gd name="connsiteY802" fmla="*/ 348434 h 6858000"/>
              <a:gd name="connsiteX803" fmla="*/ 5805386 w 7472601"/>
              <a:gd name="connsiteY803" fmla="*/ 239240 h 6858000"/>
              <a:gd name="connsiteX804" fmla="*/ 5905192 w 7472601"/>
              <a:gd name="connsiteY804" fmla="*/ 163079 h 6858000"/>
              <a:gd name="connsiteX805" fmla="*/ 5865655 w 7472601"/>
              <a:gd name="connsiteY805" fmla="*/ 171901 h 6858000"/>
              <a:gd name="connsiteX806" fmla="*/ 5259740 w 7472601"/>
              <a:gd name="connsiteY806" fmla="*/ 257013 h 6858000"/>
              <a:gd name="connsiteX807" fmla="*/ 5208466 w 7472601"/>
              <a:gd name="connsiteY807" fmla="*/ 257550 h 6858000"/>
              <a:gd name="connsiteX808" fmla="*/ 4980204 w 7472601"/>
              <a:gd name="connsiteY808" fmla="*/ 271903 h 6858000"/>
              <a:gd name="connsiteX809" fmla="*/ 5068068 w 7472601"/>
              <a:gd name="connsiteY809" fmla="*/ 282244 h 6858000"/>
              <a:gd name="connsiteX810" fmla="*/ 5153231 w 7472601"/>
              <a:gd name="connsiteY810" fmla="*/ 292240 h 6858000"/>
              <a:gd name="connsiteX811" fmla="*/ 5426491 w 7472601"/>
              <a:gd name="connsiteY811" fmla="*/ 281128 h 6858000"/>
              <a:gd name="connsiteX812" fmla="*/ 5731212 w 7472601"/>
              <a:gd name="connsiteY812" fmla="*/ 231951 h 6858000"/>
              <a:gd name="connsiteX813" fmla="*/ 5905192 w 7472601"/>
              <a:gd name="connsiteY813" fmla="*/ 163079 h 6858000"/>
              <a:gd name="connsiteX814" fmla="*/ 5944437 w 7472601"/>
              <a:gd name="connsiteY814" fmla="*/ 113829 h 6858000"/>
              <a:gd name="connsiteX815" fmla="*/ 5825032 w 7472601"/>
              <a:gd name="connsiteY815" fmla="*/ 146405 h 6858000"/>
              <a:gd name="connsiteX816" fmla="*/ 4955599 w 7472601"/>
              <a:gd name="connsiteY816" fmla="*/ 247008 h 6858000"/>
              <a:gd name="connsiteX817" fmla="*/ 5210104 w 7472601"/>
              <a:gd name="connsiteY817" fmla="*/ 228123 h 6858000"/>
              <a:gd name="connsiteX818" fmla="*/ 5261015 w 7472601"/>
              <a:gd name="connsiteY818" fmla="*/ 227087 h 6858000"/>
              <a:gd name="connsiteX819" fmla="*/ 5861181 w 7472601"/>
              <a:gd name="connsiteY819" fmla="*/ 143093 h 6858000"/>
              <a:gd name="connsiteX820" fmla="*/ 5961252 w 7472601"/>
              <a:gd name="connsiteY820" fmla="*/ 114820 h 6858000"/>
              <a:gd name="connsiteX821" fmla="*/ 5944437 w 7472601"/>
              <a:gd name="connsiteY821" fmla="*/ 113829 h 6858000"/>
              <a:gd name="connsiteX822" fmla="*/ 3882765 w 7472601"/>
              <a:gd name="connsiteY822" fmla="*/ 0 h 6858000"/>
              <a:gd name="connsiteX823" fmla="*/ 3995099 w 7472601"/>
              <a:gd name="connsiteY823" fmla="*/ 0 h 6858000"/>
              <a:gd name="connsiteX824" fmla="*/ 4163818 w 7472601"/>
              <a:gd name="connsiteY824" fmla="*/ 234104 h 6858000"/>
              <a:gd name="connsiteX825" fmla="*/ 4172099 w 7472601"/>
              <a:gd name="connsiteY825" fmla="*/ 234207 h 6858000"/>
              <a:gd name="connsiteX826" fmla="*/ 4784282 w 7472601"/>
              <a:gd name="connsiteY826" fmla="*/ 276561 h 6858000"/>
              <a:gd name="connsiteX827" fmla="*/ 4801687 w 7472601"/>
              <a:gd name="connsiteY827" fmla="*/ 267764 h 6858000"/>
              <a:gd name="connsiteX828" fmla="*/ 6082788 w 7472601"/>
              <a:gd name="connsiteY828" fmla="*/ 64119 h 6858000"/>
              <a:gd name="connsiteX829" fmla="*/ 6099442 w 7472601"/>
              <a:gd name="connsiteY829" fmla="*/ 82568 h 6858000"/>
              <a:gd name="connsiteX830" fmla="*/ 4804137 w 7472601"/>
              <a:gd name="connsiteY830" fmla="*/ 320931 h 6858000"/>
              <a:gd name="connsiteX831" fmla="*/ 4227047 w 7472601"/>
              <a:gd name="connsiteY831" fmla="*/ 313415 h 6858000"/>
              <a:gd name="connsiteX832" fmla="*/ 4346041 w 7472601"/>
              <a:gd name="connsiteY832" fmla="*/ 456086 h 6858000"/>
              <a:gd name="connsiteX833" fmla="*/ 4870967 w 7472601"/>
              <a:gd name="connsiteY833" fmla="*/ 963061 h 6858000"/>
              <a:gd name="connsiteX834" fmla="*/ 4889647 w 7472601"/>
              <a:gd name="connsiteY834" fmla="*/ 957147 h 6858000"/>
              <a:gd name="connsiteX835" fmla="*/ 5422504 w 7472601"/>
              <a:gd name="connsiteY835" fmla="*/ 805191 h 6858000"/>
              <a:gd name="connsiteX836" fmla="*/ 6087656 w 7472601"/>
              <a:gd name="connsiteY836" fmla="*/ 826703 h 6858000"/>
              <a:gd name="connsiteX837" fmla="*/ 6058717 w 7472601"/>
              <a:gd name="connsiteY837" fmla="*/ 865992 h 6858000"/>
              <a:gd name="connsiteX838" fmla="*/ 4974153 w 7472601"/>
              <a:gd name="connsiteY838" fmla="*/ 1045456 h 6858000"/>
              <a:gd name="connsiteX839" fmla="*/ 5627835 w 7472601"/>
              <a:gd name="connsiteY839" fmla="*/ 1472077 h 6858000"/>
              <a:gd name="connsiteX840" fmla="*/ 5629817 w 7472601"/>
              <a:gd name="connsiteY840" fmla="*/ 1471412 h 6858000"/>
              <a:gd name="connsiteX841" fmla="*/ 5634124 w 7472601"/>
              <a:gd name="connsiteY841" fmla="*/ 1470572 h 6858000"/>
              <a:gd name="connsiteX842" fmla="*/ 5755832 w 7472601"/>
              <a:gd name="connsiteY842" fmla="*/ 1383886 h 6858000"/>
              <a:gd name="connsiteX843" fmla="*/ 6014186 w 7472601"/>
              <a:gd name="connsiteY843" fmla="*/ 1279799 h 6858000"/>
              <a:gd name="connsiteX844" fmla="*/ 6901619 w 7472601"/>
              <a:gd name="connsiteY844" fmla="*/ 1047874 h 6858000"/>
              <a:gd name="connsiteX845" fmla="*/ 6931566 w 7472601"/>
              <a:gd name="connsiteY845" fmla="*/ 1062034 h 6858000"/>
              <a:gd name="connsiteX846" fmla="*/ 5790982 w 7472601"/>
              <a:gd name="connsiteY846" fmla="*/ 1561380 h 6858000"/>
              <a:gd name="connsiteX847" fmla="*/ 6188971 w 7472601"/>
              <a:gd name="connsiteY847" fmla="*/ 1755168 h 6858000"/>
              <a:gd name="connsiteX848" fmla="*/ 6202446 w 7472601"/>
              <a:gd name="connsiteY848" fmla="*/ 1752268 h 6858000"/>
              <a:gd name="connsiteX849" fmla="*/ 7179560 w 7472601"/>
              <a:gd name="connsiteY849" fmla="*/ 1467551 h 6858000"/>
              <a:gd name="connsiteX850" fmla="*/ 7158730 w 7472601"/>
              <a:gd name="connsiteY850" fmla="*/ 1507835 h 6858000"/>
              <a:gd name="connsiteX851" fmla="*/ 6326959 w 7472601"/>
              <a:gd name="connsiteY851" fmla="*/ 1817686 h 6858000"/>
              <a:gd name="connsiteX852" fmla="*/ 6537433 w 7472601"/>
              <a:gd name="connsiteY852" fmla="*/ 1907790 h 6858000"/>
              <a:gd name="connsiteX853" fmla="*/ 6550221 w 7472601"/>
              <a:gd name="connsiteY853" fmla="*/ 1910729 h 6858000"/>
              <a:gd name="connsiteX854" fmla="*/ 6964438 w 7472601"/>
              <a:gd name="connsiteY854" fmla="*/ 2209505 h 6858000"/>
              <a:gd name="connsiteX855" fmla="*/ 7367862 w 7472601"/>
              <a:gd name="connsiteY855" fmla="*/ 2806833 h 6858000"/>
              <a:gd name="connsiteX856" fmla="*/ 7364329 w 7472601"/>
              <a:gd name="connsiteY856" fmla="*/ 2826907 h 6858000"/>
              <a:gd name="connsiteX857" fmla="*/ 7290545 w 7472601"/>
              <a:gd name="connsiteY857" fmla="*/ 2850663 h 6858000"/>
              <a:gd name="connsiteX858" fmla="*/ 6472036 w 7472601"/>
              <a:gd name="connsiteY858" fmla="*/ 1959003 h 6858000"/>
              <a:gd name="connsiteX859" fmla="*/ 5792897 w 7472601"/>
              <a:gd name="connsiteY859" fmla="*/ 1647747 h 6858000"/>
              <a:gd name="connsiteX860" fmla="*/ 5842751 w 7472601"/>
              <a:gd name="connsiteY860" fmla="*/ 1816112 h 6858000"/>
              <a:gd name="connsiteX861" fmla="*/ 5847424 w 7472601"/>
              <a:gd name="connsiteY861" fmla="*/ 1815776 h 6858000"/>
              <a:gd name="connsiteX862" fmla="*/ 6399821 w 7472601"/>
              <a:gd name="connsiteY862" fmla="*/ 2344799 h 6858000"/>
              <a:gd name="connsiteX863" fmla="*/ 6323232 w 7472601"/>
              <a:gd name="connsiteY863" fmla="*/ 2389634 h 6858000"/>
              <a:gd name="connsiteX864" fmla="*/ 5942958 w 7472601"/>
              <a:gd name="connsiteY864" fmla="*/ 2077708 h 6858000"/>
              <a:gd name="connsiteX865" fmla="*/ 5921559 w 7472601"/>
              <a:gd name="connsiteY865" fmla="*/ 2378596 h 6858000"/>
              <a:gd name="connsiteX866" fmla="*/ 5817651 w 7472601"/>
              <a:gd name="connsiteY866" fmla="*/ 3023919 h 6858000"/>
              <a:gd name="connsiteX867" fmla="*/ 5729634 w 7472601"/>
              <a:gd name="connsiteY867" fmla="*/ 3051849 h 6858000"/>
              <a:gd name="connsiteX868" fmla="*/ 5611018 w 7472601"/>
              <a:gd name="connsiteY868" fmla="*/ 2316769 h 6858000"/>
              <a:gd name="connsiteX869" fmla="*/ 5687608 w 7472601"/>
              <a:gd name="connsiteY869" fmla="*/ 2039972 h 6858000"/>
              <a:gd name="connsiteX870" fmla="*/ 5657554 w 7472601"/>
              <a:gd name="connsiteY870" fmla="*/ 1576445 h 6858000"/>
              <a:gd name="connsiteX871" fmla="*/ 5150475 w 7472601"/>
              <a:gd name="connsiteY871" fmla="*/ 1274012 h 6858000"/>
              <a:gd name="connsiteX872" fmla="*/ 5349142 w 7472601"/>
              <a:gd name="connsiteY872" fmla="*/ 2204405 h 6858000"/>
              <a:gd name="connsiteX873" fmla="*/ 5262214 w 7472601"/>
              <a:gd name="connsiteY873" fmla="*/ 2233836 h 6858000"/>
              <a:gd name="connsiteX874" fmla="*/ 4981539 w 7472601"/>
              <a:gd name="connsiteY874" fmla="*/ 1542201 h 6858000"/>
              <a:gd name="connsiteX875" fmla="*/ 4958461 w 7472601"/>
              <a:gd name="connsiteY875" fmla="*/ 1136957 h 6858000"/>
              <a:gd name="connsiteX876" fmla="*/ 4655015 w 7472601"/>
              <a:gd name="connsiteY876" fmla="*/ 891426 h 6858000"/>
              <a:gd name="connsiteX877" fmla="*/ 4348002 w 7472601"/>
              <a:gd name="connsiteY877" fmla="*/ 2205895 h 6858000"/>
              <a:gd name="connsiteX878" fmla="*/ 4262250 w 7472601"/>
              <a:gd name="connsiteY878" fmla="*/ 2219972 h 6858000"/>
              <a:gd name="connsiteX879" fmla="*/ 4550611 w 7472601"/>
              <a:gd name="connsiteY879" fmla="*/ 817540 h 6858000"/>
              <a:gd name="connsiteX880" fmla="*/ 4564418 w 7472601"/>
              <a:gd name="connsiteY880" fmla="*/ 808293 h 6858000"/>
              <a:gd name="connsiteX881" fmla="*/ 4266388 w 7472601"/>
              <a:gd name="connsiteY881" fmla="*/ 500083 h 6858000"/>
              <a:gd name="connsiteX882" fmla="*/ 4032842 w 7472601"/>
              <a:gd name="connsiteY882" fmla="*/ 211809 h 6858000"/>
              <a:gd name="connsiteX883" fmla="*/ 3882765 w 7472601"/>
              <a:gd name="connsiteY883" fmla="*/ 0 h 6858000"/>
              <a:gd name="connsiteX884" fmla="*/ 3721337 w 7472601"/>
              <a:gd name="connsiteY884" fmla="*/ 0 h 6858000"/>
              <a:gd name="connsiteX885" fmla="*/ 3797544 w 7472601"/>
              <a:gd name="connsiteY885" fmla="*/ 0 h 6858000"/>
              <a:gd name="connsiteX886" fmla="*/ 3775734 w 7472601"/>
              <a:gd name="connsiteY886" fmla="*/ 95131 h 6858000"/>
              <a:gd name="connsiteX887" fmla="*/ 3724807 w 7472601"/>
              <a:gd name="connsiteY887" fmla="*/ 272257 h 6858000"/>
              <a:gd name="connsiteX888" fmla="*/ 3726844 w 7472601"/>
              <a:gd name="connsiteY888" fmla="*/ 282988 h 6858000"/>
              <a:gd name="connsiteX889" fmla="*/ 3742664 w 7472601"/>
              <a:gd name="connsiteY889" fmla="*/ 279918 h 6858000"/>
              <a:gd name="connsiteX890" fmla="*/ 4103910 w 7472601"/>
              <a:gd name="connsiteY890" fmla="*/ 1161917 h 6858000"/>
              <a:gd name="connsiteX891" fmla="*/ 4020269 w 7472601"/>
              <a:gd name="connsiteY891" fmla="*/ 1200406 h 6858000"/>
              <a:gd name="connsiteX892" fmla="*/ 3674882 w 7472601"/>
              <a:gd name="connsiteY892" fmla="*/ 488524 h 6858000"/>
              <a:gd name="connsiteX893" fmla="*/ 3132682 w 7472601"/>
              <a:gd name="connsiteY893" fmla="*/ 1072284 h 6858000"/>
              <a:gd name="connsiteX894" fmla="*/ 2716346 w 7472601"/>
              <a:gd name="connsiteY894" fmla="*/ 1276376 h 6858000"/>
              <a:gd name="connsiteX895" fmla="*/ 2716772 w 7472601"/>
              <a:gd name="connsiteY895" fmla="*/ 1255462 h 6858000"/>
              <a:gd name="connsiteX896" fmla="*/ 3471096 w 7472601"/>
              <a:gd name="connsiteY896" fmla="*/ 437072 h 6858000"/>
              <a:gd name="connsiteX897" fmla="*/ 3639057 w 7472601"/>
              <a:gd name="connsiteY897" fmla="*/ 286334 h 6858000"/>
              <a:gd name="connsiteX898" fmla="*/ 3640309 w 7472601"/>
              <a:gd name="connsiteY898" fmla="*/ 284664 h 6858000"/>
              <a:gd name="connsiteX899" fmla="*/ 3646022 w 7472601"/>
              <a:gd name="connsiteY899" fmla="*/ 276711 h 6858000"/>
              <a:gd name="connsiteX900" fmla="*/ 3707943 w 7472601"/>
              <a:gd name="connsiteY900" fmla="*/ 65958 h 6858000"/>
              <a:gd name="connsiteX901" fmla="*/ 3721337 w 7472601"/>
              <a:gd name="connsiteY901" fmla="*/ 0 h 6858000"/>
              <a:gd name="connsiteX902" fmla="*/ 2867960 w 7472601"/>
              <a:gd name="connsiteY902" fmla="*/ 0 h 6858000"/>
              <a:gd name="connsiteX903" fmla="*/ 2926351 w 7472601"/>
              <a:gd name="connsiteY903" fmla="*/ 0 h 6858000"/>
              <a:gd name="connsiteX904" fmla="*/ 2902823 w 7472601"/>
              <a:gd name="connsiteY904" fmla="*/ 262929 h 6858000"/>
              <a:gd name="connsiteX905" fmla="*/ 2940663 w 7472601"/>
              <a:gd name="connsiteY905" fmla="*/ 140884 h 6858000"/>
              <a:gd name="connsiteX906" fmla="*/ 2947039 w 7472601"/>
              <a:gd name="connsiteY906" fmla="*/ 122524 h 6858000"/>
              <a:gd name="connsiteX907" fmla="*/ 2984316 w 7472601"/>
              <a:gd name="connsiteY907" fmla="*/ 0 h 6858000"/>
              <a:gd name="connsiteX908" fmla="*/ 3016114 w 7472601"/>
              <a:gd name="connsiteY908" fmla="*/ 0 h 6858000"/>
              <a:gd name="connsiteX909" fmla="*/ 2979949 w 7472601"/>
              <a:gd name="connsiteY909" fmla="*/ 119274 h 6858000"/>
              <a:gd name="connsiteX910" fmla="*/ 3023879 w 7472601"/>
              <a:gd name="connsiteY910" fmla="*/ 0 h 6858000"/>
              <a:gd name="connsiteX911" fmla="*/ 3105400 w 7472601"/>
              <a:gd name="connsiteY911" fmla="*/ 0 h 6858000"/>
              <a:gd name="connsiteX912" fmla="*/ 3094669 w 7472601"/>
              <a:gd name="connsiteY912" fmla="*/ 30308 h 6858000"/>
              <a:gd name="connsiteX913" fmla="*/ 2901945 w 7472601"/>
              <a:gd name="connsiteY913" fmla="*/ 466538 h 6858000"/>
              <a:gd name="connsiteX914" fmla="*/ 2815209 w 7472601"/>
              <a:gd name="connsiteY914" fmla="*/ 497361 h 6858000"/>
              <a:gd name="connsiteX915" fmla="*/ 2844845 w 7472601"/>
              <a:gd name="connsiteY915" fmla="*/ 127638 h 6858000"/>
              <a:gd name="connsiteX916" fmla="*/ 2867960 w 7472601"/>
              <a:gd name="connsiteY916" fmla="*/ 0 h 6858000"/>
              <a:gd name="connsiteX917" fmla="*/ 1057230 w 7472601"/>
              <a:gd name="connsiteY917" fmla="*/ 0 h 6858000"/>
              <a:gd name="connsiteX918" fmla="*/ 1111003 w 7472601"/>
              <a:gd name="connsiteY918" fmla="*/ 0 h 6858000"/>
              <a:gd name="connsiteX919" fmla="*/ 1125553 w 7472601"/>
              <a:gd name="connsiteY919" fmla="*/ 52588 h 6858000"/>
              <a:gd name="connsiteX920" fmla="*/ 1304276 w 7472601"/>
              <a:gd name="connsiteY920" fmla="*/ 476275 h 6858000"/>
              <a:gd name="connsiteX921" fmla="*/ 1492066 w 7472601"/>
              <a:gd name="connsiteY921" fmla="*/ 886333 h 6858000"/>
              <a:gd name="connsiteX922" fmla="*/ 1423698 w 7472601"/>
              <a:gd name="connsiteY922" fmla="*/ 710817 h 6858000"/>
              <a:gd name="connsiteX923" fmla="*/ 1357609 w 7472601"/>
              <a:gd name="connsiteY923" fmla="*/ 532892 h 6858000"/>
              <a:gd name="connsiteX924" fmla="*/ 1309550 w 7472601"/>
              <a:gd name="connsiteY924" fmla="*/ 374031 h 6858000"/>
              <a:gd name="connsiteX925" fmla="*/ 1193673 w 7472601"/>
              <a:gd name="connsiteY925" fmla="*/ 49533 h 6858000"/>
              <a:gd name="connsiteX926" fmla="*/ 1164391 w 7472601"/>
              <a:gd name="connsiteY926" fmla="*/ 0 h 6858000"/>
              <a:gd name="connsiteX927" fmla="*/ 1200666 w 7472601"/>
              <a:gd name="connsiteY927" fmla="*/ 0 h 6858000"/>
              <a:gd name="connsiteX928" fmla="*/ 1223408 w 7472601"/>
              <a:gd name="connsiteY928" fmla="*/ 38996 h 6858000"/>
              <a:gd name="connsiteX929" fmla="*/ 1339635 w 7472601"/>
              <a:gd name="connsiteY929" fmla="*/ 365517 h 6858000"/>
              <a:gd name="connsiteX930" fmla="*/ 1387469 w 7472601"/>
              <a:gd name="connsiteY930" fmla="*/ 523079 h 6858000"/>
              <a:gd name="connsiteX931" fmla="*/ 1452685 w 7472601"/>
              <a:gd name="connsiteY931" fmla="*/ 699806 h 6858000"/>
              <a:gd name="connsiteX932" fmla="*/ 1492092 w 7472601"/>
              <a:gd name="connsiteY932" fmla="*/ 800424 h 6858000"/>
              <a:gd name="connsiteX933" fmla="*/ 1455302 w 7472601"/>
              <a:gd name="connsiteY933" fmla="*/ 632913 h 6858000"/>
              <a:gd name="connsiteX934" fmla="*/ 1222336 w 7472601"/>
              <a:gd name="connsiteY934" fmla="*/ 9480 h 6858000"/>
              <a:gd name="connsiteX935" fmla="*/ 1214634 w 7472601"/>
              <a:gd name="connsiteY935" fmla="*/ 0 h 6858000"/>
              <a:gd name="connsiteX936" fmla="*/ 1289827 w 7472601"/>
              <a:gd name="connsiteY936" fmla="*/ 0 h 6858000"/>
              <a:gd name="connsiteX937" fmla="*/ 1321076 w 7472601"/>
              <a:gd name="connsiteY937" fmla="*/ 59722 h 6858000"/>
              <a:gd name="connsiteX938" fmla="*/ 1512579 w 7472601"/>
              <a:gd name="connsiteY938" fmla="*/ 626441 h 6858000"/>
              <a:gd name="connsiteX939" fmla="*/ 1506076 w 7472601"/>
              <a:gd name="connsiteY939" fmla="*/ 1089289 h 6858000"/>
              <a:gd name="connsiteX940" fmla="*/ 1486346 w 7472601"/>
              <a:gd name="connsiteY940" fmla="*/ 1079919 h 6858000"/>
              <a:gd name="connsiteX941" fmla="*/ 1070511 w 7472601"/>
              <a:gd name="connsiteY941" fmla="*/ 48609 h 6858000"/>
              <a:gd name="connsiteX942" fmla="*/ 1057230 w 7472601"/>
              <a:gd name="connsiteY942" fmla="*/ 0 h 6858000"/>
              <a:gd name="connsiteX943" fmla="*/ 43151 w 7472601"/>
              <a:gd name="connsiteY943" fmla="*/ 0 h 6858000"/>
              <a:gd name="connsiteX944" fmla="*/ 95283 w 7472601"/>
              <a:gd name="connsiteY944" fmla="*/ 0 h 6858000"/>
              <a:gd name="connsiteX945" fmla="*/ 300708 w 7472601"/>
              <a:gd name="connsiteY945" fmla="*/ 154571 h 6858000"/>
              <a:gd name="connsiteX946" fmla="*/ 530414 w 7472601"/>
              <a:gd name="connsiteY946" fmla="*/ 354673 h 6858000"/>
              <a:gd name="connsiteX947" fmla="*/ 333785 w 7472601"/>
              <a:gd name="connsiteY947" fmla="*/ 161564 h 6858000"/>
              <a:gd name="connsiteX948" fmla="*/ 147005 w 7472601"/>
              <a:gd name="connsiteY948" fmla="*/ 0 h 6858000"/>
              <a:gd name="connsiteX949" fmla="*/ 272509 w 7472601"/>
              <a:gd name="connsiteY949" fmla="*/ 0 h 6858000"/>
              <a:gd name="connsiteX950" fmla="*/ 326276 w 7472601"/>
              <a:gd name="connsiteY950" fmla="*/ 45847 h 6858000"/>
              <a:gd name="connsiteX951" fmla="*/ 823759 w 7472601"/>
              <a:gd name="connsiteY951" fmla="*/ 574145 h 6858000"/>
              <a:gd name="connsiteX952" fmla="*/ 811254 w 7472601"/>
              <a:gd name="connsiteY952" fmla="*/ 665546 h 6858000"/>
              <a:gd name="connsiteX953" fmla="*/ 154042 w 7472601"/>
              <a:gd name="connsiteY953" fmla="*/ 261522 h 6858000"/>
              <a:gd name="connsiteX954" fmla="*/ 13550 w 7472601"/>
              <a:gd name="connsiteY954" fmla="*/ 158423 h 6858000"/>
              <a:gd name="connsiteX955" fmla="*/ 0 w 7472601"/>
              <a:gd name="connsiteY955" fmla="*/ 146618 h 6858000"/>
              <a:gd name="connsiteX956" fmla="*/ 0 w 7472601"/>
              <a:gd name="connsiteY956" fmla="*/ 59161 h 6858000"/>
              <a:gd name="connsiteX957" fmla="*/ 45427 w 7472601"/>
              <a:gd name="connsiteY957" fmla="*/ 101078 h 6858000"/>
              <a:gd name="connsiteX958" fmla="*/ 630103 w 7472601"/>
              <a:gd name="connsiteY958" fmla="*/ 485885 h 6858000"/>
              <a:gd name="connsiteX959" fmla="*/ 532040 w 7472601"/>
              <a:gd name="connsiteY959" fmla="*/ 399359 h 6858000"/>
              <a:gd name="connsiteX960" fmla="*/ 517618 w 7472601"/>
              <a:gd name="connsiteY960" fmla="*/ 385726 h 6858000"/>
              <a:gd name="connsiteX961" fmla="*/ 285074 w 7472601"/>
              <a:gd name="connsiteY961" fmla="*/ 182755 h 6858000"/>
              <a:gd name="connsiteX962" fmla="*/ 43151 w 7472601"/>
              <a:gd name="connsiteY962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48321 w 7472601"/>
              <a:gd name="connsiteY79" fmla="*/ 6190991 h 6858000"/>
              <a:gd name="connsiteX80" fmla="*/ 7467600 w 7472601"/>
              <a:gd name="connsiteY80" fmla="*/ 6221686 h 6858000"/>
              <a:gd name="connsiteX81" fmla="*/ 7467600 w 7472601"/>
              <a:gd name="connsiteY81" fmla="*/ 6334256 h 6858000"/>
              <a:gd name="connsiteX82" fmla="*/ 7454976 w 7472601"/>
              <a:gd name="connsiteY82" fmla="*/ 6318297 h 6858000"/>
              <a:gd name="connsiteX83" fmla="*/ 1456157 w 7472601"/>
              <a:gd name="connsiteY83" fmla="*/ 5371404 h 6858000"/>
              <a:gd name="connsiteX84" fmla="*/ 1244432 w 7472601"/>
              <a:gd name="connsiteY84" fmla="*/ 5385601 h 6858000"/>
              <a:gd name="connsiteX85" fmla="*/ 973990 w 7472601"/>
              <a:gd name="connsiteY85" fmla="*/ 5424940 h 6858000"/>
              <a:gd name="connsiteX86" fmla="*/ 1103809 w 7472601"/>
              <a:gd name="connsiteY86" fmla="*/ 5433720 h 6858000"/>
              <a:gd name="connsiteX87" fmla="*/ 1123454 w 7472601"/>
              <a:gd name="connsiteY87" fmla="*/ 5435727 h 6858000"/>
              <a:gd name="connsiteX88" fmla="*/ 1737017 w 7472601"/>
              <a:gd name="connsiteY88" fmla="*/ 5452183 h 6858000"/>
              <a:gd name="connsiteX89" fmla="*/ 1824397 w 7472601"/>
              <a:gd name="connsiteY89" fmla="*/ 5447757 h 6858000"/>
              <a:gd name="connsiteX90" fmla="*/ 2070059 w 7472601"/>
              <a:gd name="connsiteY90" fmla="*/ 5441660 h 6858000"/>
              <a:gd name="connsiteX91" fmla="*/ 1456157 w 7472601"/>
              <a:gd name="connsiteY91" fmla="*/ 5371404 h 6858000"/>
              <a:gd name="connsiteX92" fmla="*/ 4988186 w 7472601"/>
              <a:gd name="connsiteY92" fmla="*/ 5216467 h 6858000"/>
              <a:gd name="connsiteX93" fmla="*/ 4777334 w 7472601"/>
              <a:gd name="connsiteY93" fmla="*/ 5406072 h 6858000"/>
              <a:gd name="connsiteX94" fmla="*/ 4718341 w 7472601"/>
              <a:gd name="connsiteY94" fmla="*/ 5468043 h 6858000"/>
              <a:gd name="connsiteX95" fmla="*/ 4604655 w 7472601"/>
              <a:gd name="connsiteY95" fmla="*/ 5583434 h 6858000"/>
              <a:gd name="connsiteX96" fmla="*/ 4565074 w 7472601"/>
              <a:gd name="connsiteY96" fmla="*/ 5618550 h 6858000"/>
              <a:gd name="connsiteX97" fmla="*/ 4988186 w 7472601"/>
              <a:gd name="connsiteY97" fmla="*/ 5216467 h 6858000"/>
              <a:gd name="connsiteX98" fmla="*/ 4978032 w 7472601"/>
              <a:gd name="connsiteY98" fmla="*/ 5183809 h 6858000"/>
              <a:gd name="connsiteX99" fmla="*/ 4463413 w 7472601"/>
              <a:gd name="connsiteY99" fmla="*/ 5615162 h 6858000"/>
              <a:gd name="connsiteX100" fmla="*/ 4358134 w 7472601"/>
              <a:gd name="connsiteY100" fmla="*/ 5742791 h 6858000"/>
              <a:gd name="connsiteX101" fmla="*/ 4376219 w 7472601"/>
              <a:gd name="connsiteY101" fmla="*/ 5729027 h 6858000"/>
              <a:gd name="connsiteX102" fmla="*/ 4582340 w 7472601"/>
              <a:gd name="connsiteY102" fmla="*/ 5561037 h 6858000"/>
              <a:gd name="connsiteX103" fmla="*/ 4694684 w 7472601"/>
              <a:gd name="connsiteY103" fmla="*/ 5447098 h 6858000"/>
              <a:gd name="connsiteX104" fmla="*/ 4754123 w 7472601"/>
              <a:gd name="connsiteY104" fmla="*/ 5384643 h 6858000"/>
              <a:gd name="connsiteX105" fmla="*/ 4978032 w 7472601"/>
              <a:gd name="connsiteY105" fmla="*/ 5183809 h 6858000"/>
              <a:gd name="connsiteX106" fmla="*/ 1903353 w 7472601"/>
              <a:gd name="connsiteY106" fmla="*/ 5044827 h 6858000"/>
              <a:gd name="connsiteX107" fmla="*/ 1936931 w 7472601"/>
              <a:gd name="connsiteY107" fmla="*/ 5093954 h 6858000"/>
              <a:gd name="connsiteX108" fmla="*/ 2195868 w 7472601"/>
              <a:gd name="connsiteY108" fmla="*/ 5396574 h 6858000"/>
              <a:gd name="connsiteX109" fmla="*/ 2088852 w 7472601"/>
              <a:gd name="connsiteY109" fmla="*/ 5166123 h 6858000"/>
              <a:gd name="connsiteX110" fmla="*/ 1958241 w 7472601"/>
              <a:gd name="connsiteY110" fmla="*/ 5067955 h 6858000"/>
              <a:gd name="connsiteX111" fmla="*/ 1903353 w 7472601"/>
              <a:gd name="connsiteY111" fmla="*/ 5044827 h 6858000"/>
              <a:gd name="connsiteX112" fmla="*/ 1979378 w 7472601"/>
              <a:gd name="connsiteY112" fmla="*/ 4769504 h 6858000"/>
              <a:gd name="connsiteX113" fmla="*/ 2882120 w 7472601"/>
              <a:gd name="connsiteY113" fmla="*/ 5064547 h 6858000"/>
              <a:gd name="connsiteX114" fmla="*/ 2793103 w 7472601"/>
              <a:gd name="connsiteY114" fmla="*/ 5039699 h 6858000"/>
              <a:gd name="connsiteX115" fmla="*/ 2770041 w 7472601"/>
              <a:gd name="connsiteY115" fmla="*/ 5033634 h 6858000"/>
              <a:gd name="connsiteX116" fmla="*/ 1979378 w 7472601"/>
              <a:gd name="connsiteY116" fmla="*/ 4769504 h 6858000"/>
              <a:gd name="connsiteX117" fmla="*/ 1927410 w 7472601"/>
              <a:gd name="connsiteY117" fmla="*/ 4716164 h 6858000"/>
              <a:gd name="connsiteX118" fmla="*/ 1959587 w 7472601"/>
              <a:gd name="connsiteY118" fmla="*/ 4728849 h 6858000"/>
              <a:gd name="connsiteX119" fmla="*/ 2777707 w 7472601"/>
              <a:gd name="connsiteY119" fmla="*/ 5003991 h 6858000"/>
              <a:gd name="connsiteX120" fmla="*/ 2800768 w 7472601"/>
              <a:gd name="connsiteY120" fmla="*/ 5010056 h 6858000"/>
              <a:gd name="connsiteX121" fmla="*/ 2879408 w 7472601"/>
              <a:gd name="connsiteY121" fmla="*/ 5031590 h 6858000"/>
              <a:gd name="connsiteX122" fmla="*/ 2862295 w 7472601"/>
              <a:gd name="connsiteY122" fmla="*/ 5022958 h 6858000"/>
              <a:gd name="connsiteX123" fmla="*/ 2813343 w 7472601"/>
              <a:gd name="connsiteY123" fmla="*/ 4998369 h 6858000"/>
              <a:gd name="connsiteX124" fmla="*/ 2646245 w 7472601"/>
              <a:gd name="connsiteY124" fmla="*/ 4930999 h 6858000"/>
              <a:gd name="connsiteX125" fmla="*/ 1999243 w 7472601"/>
              <a:gd name="connsiteY125" fmla="*/ 4730524 h 6858000"/>
              <a:gd name="connsiteX126" fmla="*/ 1979527 w 7472601"/>
              <a:gd name="connsiteY126" fmla="*/ 4726651 h 6858000"/>
              <a:gd name="connsiteX127" fmla="*/ 1927410 w 7472601"/>
              <a:gd name="connsiteY127" fmla="*/ 4716164 h 6858000"/>
              <a:gd name="connsiteX128" fmla="*/ 1997014 w 7472601"/>
              <a:gd name="connsiteY128" fmla="*/ 4698007 h 6858000"/>
              <a:gd name="connsiteX129" fmla="*/ 2005458 w 7472601"/>
              <a:gd name="connsiteY129" fmla="*/ 4699540 h 6858000"/>
              <a:gd name="connsiteX130" fmla="*/ 2657186 w 7472601"/>
              <a:gd name="connsiteY130" fmla="*/ 4901687 h 6858000"/>
              <a:gd name="connsiteX131" fmla="*/ 2826662 w 7472601"/>
              <a:gd name="connsiteY131" fmla="*/ 4970362 h 6858000"/>
              <a:gd name="connsiteX132" fmla="*/ 2876100 w 7472601"/>
              <a:gd name="connsiteY132" fmla="*/ 4995397 h 6858000"/>
              <a:gd name="connsiteX133" fmla="*/ 3042600 w 7472601"/>
              <a:gd name="connsiteY133" fmla="*/ 5059532 h 6858000"/>
              <a:gd name="connsiteX134" fmla="*/ 1997014 w 7472601"/>
              <a:gd name="connsiteY134" fmla="*/ 4698007 h 6858000"/>
              <a:gd name="connsiteX135" fmla="*/ 2305292 w 7472601"/>
              <a:gd name="connsiteY135" fmla="*/ 4219492 h 6858000"/>
              <a:gd name="connsiteX136" fmla="*/ 3360922 w 7472601"/>
              <a:gd name="connsiteY136" fmla="*/ 4529373 h 6858000"/>
              <a:gd name="connsiteX137" fmla="*/ 3492420 w 7472601"/>
              <a:gd name="connsiteY137" fmla="*/ 4510145 h 6858000"/>
              <a:gd name="connsiteX138" fmla="*/ 3364086 w 7472601"/>
              <a:gd name="connsiteY138" fmla="*/ 4480340 h 6858000"/>
              <a:gd name="connsiteX139" fmla="*/ 3225818 w 7472601"/>
              <a:gd name="connsiteY139" fmla="*/ 4411822 h 6858000"/>
              <a:gd name="connsiteX140" fmla="*/ 3129696 w 7472601"/>
              <a:gd name="connsiteY140" fmla="*/ 4360704 h 6858000"/>
              <a:gd name="connsiteX141" fmla="*/ 2814545 w 7472601"/>
              <a:gd name="connsiteY141" fmla="*/ 4282955 h 6858000"/>
              <a:gd name="connsiteX142" fmla="*/ 2305292 w 7472601"/>
              <a:gd name="connsiteY142" fmla="*/ 4219492 h 6858000"/>
              <a:gd name="connsiteX143" fmla="*/ 2626982 w 7472601"/>
              <a:gd name="connsiteY143" fmla="*/ 4206450 h 6858000"/>
              <a:gd name="connsiteX144" fmla="*/ 2490617 w 7472601"/>
              <a:gd name="connsiteY144" fmla="*/ 4206951 h 6858000"/>
              <a:gd name="connsiteX145" fmla="*/ 2819869 w 7472601"/>
              <a:gd name="connsiteY145" fmla="*/ 4252936 h 6858000"/>
              <a:gd name="connsiteX146" fmla="*/ 3143018 w 7472601"/>
              <a:gd name="connsiteY146" fmla="*/ 4332698 h 6858000"/>
              <a:gd name="connsiteX147" fmla="*/ 3241520 w 7472601"/>
              <a:gd name="connsiteY147" fmla="*/ 4385112 h 6858000"/>
              <a:gd name="connsiteX148" fmla="*/ 3374575 w 7472601"/>
              <a:gd name="connsiteY148" fmla="*/ 4451517 h 6858000"/>
              <a:gd name="connsiteX149" fmla="*/ 3505221 w 7472601"/>
              <a:gd name="connsiteY149" fmla="*/ 4480757 h 6858000"/>
              <a:gd name="connsiteX150" fmla="*/ 2626982 w 7472601"/>
              <a:gd name="connsiteY150" fmla="*/ 4206450 h 6858000"/>
              <a:gd name="connsiteX151" fmla="*/ 1310106 w 7472601"/>
              <a:gd name="connsiteY151" fmla="*/ 3943217 h 6858000"/>
              <a:gd name="connsiteX152" fmla="*/ 854994 w 7472601"/>
              <a:gd name="connsiteY152" fmla="*/ 4399136 h 6858000"/>
              <a:gd name="connsiteX153" fmla="*/ 742462 w 7472601"/>
              <a:gd name="connsiteY153" fmla="*/ 4594648 h 6858000"/>
              <a:gd name="connsiteX154" fmla="*/ 820602 w 7472601"/>
              <a:gd name="connsiteY154" fmla="*/ 4485915 h 6858000"/>
              <a:gd name="connsiteX155" fmla="*/ 878295 w 7472601"/>
              <a:gd name="connsiteY155" fmla="*/ 4403594 h 6858000"/>
              <a:gd name="connsiteX156" fmla="*/ 1240607 w 7472601"/>
              <a:gd name="connsiteY156" fmla="*/ 4010401 h 6858000"/>
              <a:gd name="connsiteX157" fmla="*/ 1310106 w 7472601"/>
              <a:gd name="connsiteY157" fmla="*/ 3943217 h 6858000"/>
              <a:gd name="connsiteX158" fmla="*/ 1423113 w 7472601"/>
              <a:gd name="connsiteY158" fmla="*/ 3874565 h 6858000"/>
              <a:gd name="connsiteX159" fmla="*/ 1260565 w 7472601"/>
              <a:gd name="connsiteY159" fmla="*/ 4031982 h 6858000"/>
              <a:gd name="connsiteX160" fmla="*/ 901900 w 7472601"/>
              <a:gd name="connsiteY160" fmla="*/ 4421236 h 6858000"/>
              <a:gd name="connsiteX161" fmla="*/ 845044 w 7472601"/>
              <a:gd name="connsiteY161" fmla="*/ 4502436 h 6858000"/>
              <a:gd name="connsiteX162" fmla="*/ 685926 w 7472601"/>
              <a:gd name="connsiteY162" fmla="*/ 4703069 h 6858000"/>
              <a:gd name="connsiteX163" fmla="*/ 684248 w 7472601"/>
              <a:gd name="connsiteY163" fmla="*/ 4706721 h 6858000"/>
              <a:gd name="connsiteX164" fmla="*/ 1423113 w 7472601"/>
              <a:gd name="connsiteY164" fmla="*/ 3874565 h 6858000"/>
              <a:gd name="connsiteX165" fmla="*/ 3316479 w 7472601"/>
              <a:gd name="connsiteY165" fmla="*/ 3872136 h 6858000"/>
              <a:gd name="connsiteX166" fmla="*/ 3546806 w 7472601"/>
              <a:gd name="connsiteY166" fmla="*/ 4356139 h 6858000"/>
              <a:gd name="connsiteX167" fmla="*/ 3364433 w 7472601"/>
              <a:gd name="connsiteY167" fmla="*/ 3953121 h 6858000"/>
              <a:gd name="connsiteX168" fmla="*/ 3316479 w 7472601"/>
              <a:gd name="connsiteY168" fmla="*/ 3872136 h 6858000"/>
              <a:gd name="connsiteX169" fmla="*/ 3291335 w 7472601"/>
              <a:gd name="connsiteY169" fmla="*/ 3767420 h 6858000"/>
              <a:gd name="connsiteX170" fmla="*/ 3390805 w 7472601"/>
              <a:gd name="connsiteY170" fmla="*/ 3937163 h 6858000"/>
              <a:gd name="connsiteX171" fmla="*/ 3579062 w 7472601"/>
              <a:gd name="connsiteY171" fmla="*/ 4359040 h 6858000"/>
              <a:gd name="connsiteX172" fmla="*/ 3467355 w 7472601"/>
              <a:gd name="connsiteY172" fmla="*/ 3988130 h 6858000"/>
              <a:gd name="connsiteX173" fmla="*/ 3310753 w 7472601"/>
              <a:gd name="connsiteY173" fmla="*/ 3787140 h 6858000"/>
              <a:gd name="connsiteX174" fmla="*/ 3291335 w 7472601"/>
              <a:gd name="connsiteY174" fmla="*/ 3767420 h 6858000"/>
              <a:gd name="connsiteX175" fmla="*/ 1635889 w 7472601"/>
              <a:gd name="connsiteY175" fmla="*/ 3709494 h 6858000"/>
              <a:gd name="connsiteX176" fmla="*/ 1634800 w 7472601"/>
              <a:gd name="connsiteY176" fmla="*/ 3731111 h 6858000"/>
              <a:gd name="connsiteX177" fmla="*/ 1635889 w 7472601"/>
              <a:gd name="connsiteY177" fmla="*/ 3709494 h 6858000"/>
              <a:gd name="connsiteX178" fmla="*/ 1510397 w 7472601"/>
              <a:gd name="connsiteY178" fmla="*/ 3684705 h 6858000"/>
              <a:gd name="connsiteX179" fmla="*/ 1146550 w 7472601"/>
              <a:gd name="connsiteY179" fmla="*/ 3802012 h 6858000"/>
              <a:gd name="connsiteX180" fmla="*/ 698834 w 7472601"/>
              <a:gd name="connsiteY180" fmla="*/ 3952272 h 6858000"/>
              <a:gd name="connsiteX181" fmla="*/ 34256 w 7472601"/>
              <a:gd name="connsiteY181" fmla="*/ 4347603 h 6858000"/>
              <a:gd name="connsiteX182" fmla="*/ 527241 w 7472601"/>
              <a:gd name="connsiteY182" fmla="*/ 4065078 h 6858000"/>
              <a:gd name="connsiteX183" fmla="*/ 1510397 w 7472601"/>
              <a:gd name="connsiteY183" fmla="*/ 3684705 h 6858000"/>
              <a:gd name="connsiteX184" fmla="*/ 1313114 w 7472601"/>
              <a:gd name="connsiteY184" fmla="*/ 3655216 h 6858000"/>
              <a:gd name="connsiteX185" fmla="*/ 1109304 w 7472601"/>
              <a:gd name="connsiteY185" fmla="*/ 3669030 h 6858000"/>
              <a:gd name="connsiteX186" fmla="*/ 8129 w 7472601"/>
              <a:gd name="connsiteY186" fmla="*/ 4330519 h 6858000"/>
              <a:gd name="connsiteX187" fmla="*/ 687572 w 7472601"/>
              <a:gd name="connsiteY187" fmla="*/ 3925629 h 6858000"/>
              <a:gd name="connsiteX188" fmla="*/ 1138365 w 7472601"/>
              <a:gd name="connsiteY188" fmla="*/ 3774515 h 6858000"/>
              <a:gd name="connsiteX189" fmla="*/ 1505579 w 7472601"/>
              <a:gd name="connsiteY189" fmla="*/ 3655526 h 6858000"/>
              <a:gd name="connsiteX190" fmla="*/ 1313114 w 7472601"/>
              <a:gd name="connsiteY190" fmla="*/ 3655216 h 6858000"/>
              <a:gd name="connsiteX191" fmla="*/ 3655073 w 7472601"/>
              <a:gd name="connsiteY191" fmla="*/ 3650884 h 6858000"/>
              <a:gd name="connsiteX192" fmla="*/ 3989938 w 7472601"/>
              <a:gd name="connsiteY192" fmla="*/ 3991685 h 6858000"/>
              <a:gd name="connsiteX193" fmla="*/ 4393907 w 7472601"/>
              <a:gd name="connsiteY193" fmla="*/ 4261258 h 6858000"/>
              <a:gd name="connsiteX194" fmla="*/ 4648051 w 7472601"/>
              <a:gd name="connsiteY194" fmla="*/ 4374051 h 6858000"/>
              <a:gd name="connsiteX195" fmla="*/ 4383389 w 7472601"/>
              <a:gd name="connsiteY195" fmla="*/ 4184369 h 6858000"/>
              <a:gd name="connsiteX196" fmla="*/ 4165508 w 7472601"/>
              <a:gd name="connsiteY196" fmla="*/ 4035196 h 6858000"/>
              <a:gd name="connsiteX197" fmla="*/ 4068162 w 7472601"/>
              <a:gd name="connsiteY197" fmla="*/ 3953394 h 6858000"/>
              <a:gd name="connsiteX198" fmla="*/ 3981416 w 7472601"/>
              <a:gd name="connsiteY198" fmla="*/ 3880482 h 6858000"/>
              <a:gd name="connsiteX199" fmla="*/ 3800147 w 7472601"/>
              <a:gd name="connsiteY199" fmla="*/ 3749872 h 6858000"/>
              <a:gd name="connsiteX200" fmla="*/ 3655073 w 7472601"/>
              <a:gd name="connsiteY200" fmla="*/ 3650884 h 6858000"/>
              <a:gd name="connsiteX201" fmla="*/ 3670252 w 7472601"/>
              <a:gd name="connsiteY201" fmla="*/ 3622798 h 6858000"/>
              <a:gd name="connsiteX202" fmla="*/ 3817258 w 7472601"/>
              <a:gd name="connsiteY202" fmla="*/ 3723577 h 6858000"/>
              <a:gd name="connsiteX203" fmla="*/ 4000461 w 7472601"/>
              <a:gd name="connsiteY203" fmla="*/ 3855966 h 6858000"/>
              <a:gd name="connsiteX204" fmla="*/ 4088180 w 7472601"/>
              <a:gd name="connsiteY204" fmla="*/ 3929774 h 6858000"/>
              <a:gd name="connsiteX205" fmla="*/ 4184555 w 7472601"/>
              <a:gd name="connsiteY205" fmla="*/ 4010683 h 6858000"/>
              <a:gd name="connsiteX206" fmla="*/ 4399563 w 7472601"/>
              <a:gd name="connsiteY206" fmla="*/ 4158106 h 6858000"/>
              <a:gd name="connsiteX207" fmla="*/ 4684469 w 7472601"/>
              <a:gd name="connsiteY207" fmla="*/ 4364680 h 6858000"/>
              <a:gd name="connsiteX208" fmla="*/ 4690271 w 7472601"/>
              <a:gd name="connsiteY208" fmla="*/ 4370034 h 6858000"/>
              <a:gd name="connsiteX209" fmla="*/ 4136093 w 7472601"/>
              <a:gd name="connsiteY209" fmla="*/ 3858466 h 6858000"/>
              <a:gd name="connsiteX210" fmla="*/ 3670252 w 7472601"/>
              <a:gd name="connsiteY210" fmla="*/ 3622798 h 6858000"/>
              <a:gd name="connsiteX211" fmla="*/ 4440129 w 7472601"/>
              <a:gd name="connsiteY211" fmla="*/ 3448571 h 6858000"/>
              <a:gd name="connsiteX212" fmla="*/ 4856525 w 7472601"/>
              <a:gd name="connsiteY212" fmla="*/ 3915351 h 6858000"/>
              <a:gd name="connsiteX213" fmla="*/ 5059055 w 7472601"/>
              <a:gd name="connsiteY213" fmla="*/ 4108918 h 6858000"/>
              <a:gd name="connsiteX214" fmla="*/ 5290070 w 7472601"/>
              <a:gd name="connsiteY214" fmla="*/ 4263619 h 6858000"/>
              <a:gd name="connsiteX215" fmla="*/ 4834991 w 7472601"/>
              <a:gd name="connsiteY215" fmla="*/ 3830985 h 6858000"/>
              <a:gd name="connsiteX216" fmla="*/ 4440129 w 7472601"/>
              <a:gd name="connsiteY216" fmla="*/ 3448571 h 6858000"/>
              <a:gd name="connsiteX217" fmla="*/ 4441737 w 7472601"/>
              <a:gd name="connsiteY217" fmla="*/ 3399734 h 6858000"/>
              <a:gd name="connsiteX218" fmla="*/ 4431236 w 7472601"/>
              <a:gd name="connsiteY218" fmla="*/ 3400954 h 6858000"/>
              <a:gd name="connsiteX219" fmla="*/ 4557150 w 7472601"/>
              <a:gd name="connsiteY219" fmla="*/ 3510023 h 6858000"/>
              <a:gd name="connsiteX220" fmla="*/ 4856936 w 7472601"/>
              <a:gd name="connsiteY220" fmla="*/ 3809146 h 6858000"/>
              <a:gd name="connsiteX221" fmla="*/ 5111996 w 7472601"/>
              <a:gd name="connsiteY221" fmla="*/ 4065759 h 6858000"/>
              <a:gd name="connsiteX222" fmla="*/ 5388878 w 7472601"/>
              <a:gd name="connsiteY222" fmla="*/ 4300185 h 6858000"/>
              <a:gd name="connsiteX223" fmla="*/ 5425556 w 7472601"/>
              <a:gd name="connsiteY223" fmla="*/ 4308967 h 6858000"/>
              <a:gd name="connsiteX224" fmla="*/ 4943646 w 7472601"/>
              <a:gd name="connsiteY224" fmla="*/ 3822916 h 6858000"/>
              <a:gd name="connsiteX225" fmla="*/ 4594837 w 7472601"/>
              <a:gd name="connsiteY225" fmla="*/ 3532274 h 6858000"/>
              <a:gd name="connsiteX226" fmla="*/ 4441737 w 7472601"/>
              <a:gd name="connsiteY226" fmla="*/ 3399734 h 6858000"/>
              <a:gd name="connsiteX227" fmla="*/ 5425834 w 7472601"/>
              <a:gd name="connsiteY227" fmla="*/ 3162785 h 6858000"/>
              <a:gd name="connsiteX228" fmla="*/ 5401644 w 7472601"/>
              <a:gd name="connsiteY228" fmla="*/ 3617847 h 6858000"/>
              <a:gd name="connsiteX229" fmla="*/ 5467256 w 7472601"/>
              <a:gd name="connsiteY229" fmla="*/ 4175494 h 6858000"/>
              <a:gd name="connsiteX230" fmla="*/ 5448069 w 7472601"/>
              <a:gd name="connsiteY230" fmla="*/ 3567554 h 6858000"/>
              <a:gd name="connsiteX231" fmla="*/ 5425834 w 7472601"/>
              <a:gd name="connsiteY231" fmla="*/ 3162785 h 6858000"/>
              <a:gd name="connsiteX232" fmla="*/ 1318687 w 7472601"/>
              <a:gd name="connsiteY232" fmla="*/ 3113840 h 6858000"/>
              <a:gd name="connsiteX233" fmla="*/ 1066793 w 7472601"/>
              <a:gd name="connsiteY233" fmla="*/ 3212171 h 6858000"/>
              <a:gd name="connsiteX234" fmla="*/ 993319 w 7472601"/>
              <a:gd name="connsiteY234" fmla="*/ 3247648 h 6858000"/>
              <a:gd name="connsiteX235" fmla="*/ 853081 w 7472601"/>
              <a:gd name="connsiteY235" fmla="*/ 3312410 h 6858000"/>
              <a:gd name="connsiteX236" fmla="*/ 805957 w 7472601"/>
              <a:gd name="connsiteY236" fmla="*/ 3330443 h 6858000"/>
              <a:gd name="connsiteX237" fmla="*/ 1318687 w 7472601"/>
              <a:gd name="connsiteY237" fmla="*/ 3113840 h 6858000"/>
              <a:gd name="connsiteX238" fmla="*/ 5453702 w 7472601"/>
              <a:gd name="connsiteY238" fmla="*/ 3090882 h 6858000"/>
              <a:gd name="connsiteX239" fmla="*/ 5480135 w 7472601"/>
              <a:gd name="connsiteY239" fmla="*/ 3565802 h 6858000"/>
              <a:gd name="connsiteX240" fmla="*/ 5499023 w 7472601"/>
              <a:gd name="connsiteY240" fmla="*/ 4166310 h 6858000"/>
              <a:gd name="connsiteX241" fmla="*/ 5547022 w 7472601"/>
              <a:gd name="connsiteY241" fmla="*/ 3607838 h 6858000"/>
              <a:gd name="connsiteX242" fmla="*/ 5515964 w 7472601"/>
              <a:gd name="connsiteY242" fmla="*/ 3378541 h 6858000"/>
              <a:gd name="connsiteX243" fmla="*/ 5453702 w 7472601"/>
              <a:gd name="connsiteY243" fmla="*/ 3090882 h 6858000"/>
              <a:gd name="connsiteX244" fmla="*/ 1238695 w 7472601"/>
              <a:gd name="connsiteY244" fmla="*/ 3076820 h 6858000"/>
              <a:gd name="connsiteX245" fmla="*/ 716371 w 7472601"/>
              <a:gd name="connsiteY245" fmla="*/ 3293249 h 6858000"/>
              <a:gd name="connsiteX246" fmla="*/ 579522 w 7472601"/>
              <a:gd name="connsiteY246" fmla="*/ 3371759 h 6858000"/>
              <a:gd name="connsiteX247" fmla="*/ 600288 w 7472601"/>
              <a:gd name="connsiteY247" fmla="*/ 3365555 h 6858000"/>
              <a:gd name="connsiteX248" fmla="*/ 840692 w 7472601"/>
              <a:gd name="connsiteY248" fmla="*/ 3284921 h 6858000"/>
              <a:gd name="connsiteX249" fmla="*/ 979248 w 7472601"/>
              <a:gd name="connsiteY249" fmla="*/ 3221003 h 6858000"/>
              <a:gd name="connsiteX250" fmla="*/ 1053282 w 7472601"/>
              <a:gd name="connsiteY250" fmla="*/ 3185247 h 6858000"/>
              <a:gd name="connsiteX251" fmla="*/ 1320603 w 7472601"/>
              <a:gd name="connsiteY251" fmla="*/ 3081281 h 6858000"/>
              <a:gd name="connsiteX252" fmla="*/ 1238695 w 7472601"/>
              <a:gd name="connsiteY252" fmla="*/ 3076820 h 6858000"/>
              <a:gd name="connsiteX253" fmla="*/ 5425627 w 7472601"/>
              <a:gd name="connsiteY253" fmla="*/ 2954192 h 6858000"/>
              <a:gd name="connsiteX254" fmla="*/ 5470770 w 7472601"/>
              <a:gd name="connsiteY254" fmla="*/ 3005435 h 6858000"/>
              <a:gd name="connsiteX255" fmla="*/ 5519779 w 7472601"/>
              <a:gd name="connsiteY255" fmla="*/ 4359223 h 6858000"/>
              <a:gd name="connsiteX256" fmla="*/ 5520293 w 7472601"/>
              <a:gd name="connsiteY256" fmla="*/ 4360602 h 6858000"/>
              <a:gd name="connsiteX257" fmla="*/ 5767221 w 7472601"/>
              <a:gd name="connsiteY257" fmla="*/ 4665564 h 6858000"/>
              <a:gd name="connsiteX258" fmla="*/ 6937169 w 7472601"/>
              <a:gd name="connsiteY258" fmla="*/ 4815941 h 6858000"/>
              <a:gd name="connsiteX259" fmla="*/ 6953922 w 7472601"/>
              <a:gd name="connsiteY259" fmla="*/ 4890068 h 6858000"/>
              <a:gd name="connsiteX260" fmla="*/ 6071359 w 7472601"/>
              <a:gd name="connsiteY260" fmla="*/ 4770770 h 6858000"/>
              <a:gd name="connsiteX261" fmla="*/ 6038839 w 7472601"/>
              <a:gd name="connsiteY261" fmla="*/ 4764474 h 6858000"/>
              <a:gd name="connsiteX262" fmla="*/ 6038706 w 7472601"/>
              <a:gd name="connsiteY262" fmla="*/ 4763847 h 6858000"/>
              <a:gd name="connsiteX263" fmla="*/ 6037784 w 7472601"/>
              <a:gd name="connsiteY263" fmla="*/ 4764270 h 6858000"/>
              <a:gd name="connsiteX264" fmla="*/ 6038839 w 7472601"/>
              <a:gd name="connsiteY264" fmla="*/ 4764474 h 6858000"/>
              <a:gd name="connsiteX265" fmla="*/ 6040338 w 7472601"/>
              <a:gd name="connsiteY265" fmla="*/ 4771418 h 6858000"/>
              <a:gd name="connsiteX266" fmla="*/ 6024488 w 7472601"/>
              <a:gd name="connsiteY266" fmla="*/ 4809903 h 6858000"/>
              <a:gd name="connsiteX267" fmla="*/ 5599771 w 7472601"/>
              <a:gd name="connsiteY267" fmla="*/ 5509652 h 6858000"/>
              <a:gd name="connsiteX268" fmla="*/ 5548843 w 7472601"/>
              <a:gd name="connsiteY268" fmla="*/ 5563845 h 6858000"/>
              <a:gd name="connsiteX269" fmla="*/ 5940952 w 7472601"/>
              <a:gd name="connsiteY269" fmla="*/ 6250028 h 6858000"/>
              <a:gd name="connsiteX270" fmla="*/ 6043441 w 7472601"/>
              <a:gd name="connsiteY270" fmla="*/ 6665847 h 6858000"/>
              <a:gd name="connsiteX271" fmla="*/ 6093432 w 7472601"/>
              <a:gd name="connsiteY271" fmla="*/ 6858000 h 6858000"/>
              <a:gd name="connsiteX272" fmla="*/ 6034344 w 7472601"/>
              <a:gd name="connsiteY272" fmla="*/ 6858000 h 6858000"/>
              <a:gd name="connsiteX273" fmla="*/ 6026679 w 7472601"/>
              <a:gd name="connsiteY273" fmla="*/ 6836959 h 6858000"/>
              <a:gd name="connsiteX274" fmla="*/ 5800441 w 7472601"/>
              <a:gd name="connsiteY274" fmla="*/ 6335286 h 6858000"/>
              <a:gd name="connsiteX275" fmla="*/ 5526562 w 7472601"/>
              <a:gd name="connsiteY275" fmla="*/ 5705388 h 6858000"/>
              <a:gd name="connsiteX276" fmla="*/ 5519640 w 7472601"/>
              <a:gd name="connsiteY276" fmla="*/ 5683774 h 6858000"/>
              <a:gd name="connsiteX277" fmla="*/ 5844559 w 7472601"/>
              <a:gd name="connsiteY277" fmla="*/ 6553349 h 6858000"/>
              <a:gd name="connsiteX278" fmla="*/ 5975994 w 7472601"/>
              <a:gd name="connsiteY278" fmla="*/ 6858000 h 6858000"/>
              <a:gd name="connsiteX279" fmla="*/ 5898547 w 7472601"/>
              <a:gd name="connsiteY279" fmla="*/ 6858000 h 6858000"/>
              <a:gd name="connsiteX280" fmla="*/ 5682041 w 7472601"/>
              <a:gd name="connsiteY280" fmla="*/ 6355860 h 6858000"/>
              <a:gd name="connsiteX281" fmla="*/ 5461758 w 7472601"/>
              <a:gd name="connsiteY281" fmla="*/ 5820220 h 6858000"/>
              <a:gd name="connsiteX282" fmla="*/ 5237282 w 7472601"/>
              <a:gd name="connsiteY282" fmla="*/ 6579086 h 6858000"/>
              <a:gd name="connsiteX283" fmla="*/ 5115009 w 7472601"/>
              <a:gd name="connsiteY283" fmla="*/ 6858000 h 6858000"/>
              <a:gd name="connsiteX284" fmla="*/ 5028074 w 7472601"/>
              <a:gd name="connsiteY284" fmla="*/ 6858000 h 6858000"/>
              <a:gd name="connsiteX285" fmla="*/ 5079508 w 7472601"/>
              <a:gd name="connsiteY285" fmla="*/ 6749074 h 6858000"/>
              <a:gd name="connsiteX286" fmla="*/ 5371846 w 7472601"/>
              <a:gd name="connsiteY286" fmla="*/ 5924413 h 6858000"/>
              <a:gd name="connsiteX287" fmla="*/ 5270512 w 7472601"/>
              <a:gd name="connsiteY287" fmla="*/ 6138975 h 6858000"/>
              <a:gd name="connsiteX288" fmla="*/ 5062409 w 7472601"/>
              <a:gd name="connsiteY288" fmla="*/ 6653544 h 6858000"/>
              <a:gd name="connsiteX289" fmla="*/ 5036628 w 7472601"/>
              <a:gd name="connsiteY289" fmla="*/ 6754247 h 6858000"/>
              <a:gd name="connsiteX290" fmla="*/ 5009112 w 7472601"/>
              <a:gd name="connsiteY290" fmla="*/ 6858000 h 6858000"/>
              <a:gd name="connsiteX291" fmla="*/ 4976679 w 7472601"/>
              <a:gd name="connsiteY291" fmla="*/ 6858000 h 6858000"/>
              <a:gd name="connsiteX292" fmla="*/ 5006537 w 7472601"/>
              <a:gd name="connsiteY292" fmla="*/ 6747068 h 6858000"/>
              <a:gd name="connsiteX293" fmla="*/ 5032723 w 7472601"/>
              <a:gd name="connsiteY293" fmla="*/ 6644957 h 6858000"/>
              <a:gd name="connsiteX294" fmla="*/ 5242949 w 7472601"/>
              <a:gd name="connsiteY294" fmla="*/ 6125175 h 6858000"/>
              <a:gd name="connsiteX295" fmla="*/ 5286321 w 7472601"/>
              <a:gd name="connsiteY295" fmla="*/ 6033555 h 6858000"/>
              <a:gd name="connsiteX296" fmla="*/ 5008210 w 7472601"/>
              <a:gd name="connsiteY296" fmla="*/ 6649194 h 6858000"/>
              <a:gd name="connsiteX297" fmla="*/ 4986321 w 7472601"/>
              <a:gd name="connsiteY297" fmla="*/ 6765687 h 6858000"/>
              <a:gd name="connsiteX298" fmla="*/ 4973474 w 7472601"/>
              <a:gd name="connsiteY298" fmla="*/ 6858000 h 6858000"/>
              <a:gd name="connsiteX299" fmla="*/ 4907178 w 7472601"/>
              <a:gd name="connsiteY299" fmla="*/ 6858000 h 6858000"/>
              <a:gd name="connsiteX300" fmla="*/ 4910810 w 7472601"/>
              <a:gd name="connsiteY300" fmla="*/ 6829660 h 6858000"/>
              <a:gd name="connsiteX301" fmla="*/ 4987461 w 7472601"/>
              <a:gd name="connsiteY301" fmla="*/ 6432994 h 6858000"/>
              <a:gd name="connsiteX302" fmla="*/ 5179262 w 7472601"/>
              <a:gd name="connsiteY302" fmla="*/ 6035044 h 6858000"/>
              <a:gd name="connsiteX303" fmla="*/ 4689678 w 7472601"/>
              <a:gd name="connsiteY303" fmla="*/ 6440241 h 6858000"/>
              <a:gd name="connsiteX304" fmla="*/ 4477543 w 7472601"/>
              <a:gd name="connsiteY304" fmla="*/ 6674836 h 6858000"/>
              <a:gd name="connsiteX305" fmla="*/ 4329957 w 7472601"/>
              <a:gd name="connsiteY305" fmla="*/ 6858000 h 6858000"/>
              <a:gd name="connsiteX306" fmla="*/ 4218595 w 7472601"/>
              <a:gd name="connsiteY306" fmla="*/ 6858000 h 6858000"/>
              <a:gd name="connsiteX307" fmla="*/ 4368888 w 7472601"/>
              <a:gd name="connsiteY307" fmla="*/ 6668412 h 6858000"/>
              <a:gd name="connsiteX308" fmla="*/ 4563091 w 7472601"/>
              <a:gd name="connsiteY308" fmla="*/ 6442508 h 6858000"/>
              <a:gd name="connsiteX309" fmla="*/ 5387324 w 7472601"/>
              <a:gd name="connsiteY309" fmla="*/ 5705830 h 6858000"/>
              <a:gd name="connsiteX310" fmla="*/ 5073620 w 7472601"/>
              <a:gd name="connsiteY310" fmla="*/ 5955437 h 6858000"/>
              <a:gd name="connsiteX311" fmla="*/ 4689789 w 7472601"/>
              <a:gd name="connsiteY311" fmla="*/ 6268382 h 6858000"/>
              <a:gd name="connsiteX312" fmla="*/ 4418722 w 7472601"/>
              <a:gd name="connsiteY312" fmla="*/ 6570886 h 6858000"/>
              <a:gd name="connsiteX313" fmla="*/ 4214944 w 7472601"/>
              <a:gd name="connsiteY313" fmla="*/ 6858000 h 6858000"/>
              <a:gd name="connsiteX314" fmla="*/ 4177898 w 7472601"/>
              <a:gd name="connsiteY314" fmla="*/ 6858000 h 6858000"/>
              <a:gd name="connsiteX315" fmla="*/ 4391597 w 7472601"/>
              <a:gd name="connsiteY315" fmla="*/ 6556370 h 6858000"/>
              <a:gd name="connsiteX316" fmla="*/ 4668889 w 7472601"/>
              <a:gd name="connsiteY316" fmla="*/ 6246399 h 6858000"/>
              <a:gd name="connsiteX317" fmla="*/ 5055427 w 7472601"/>
              <a:gd name="connsiteY317" fmla="*/ 5931476 h 6858000"/>
              <a:gd name="connsiteX318" fmla="*/ 5371814 w 7472601"/>
              <a:gd name="connsiteY318" fmla="*/ 5678975 h 6858000"/>
              <a:gd name="connsiteX319" fmla="*/ 4987918 w 7472601"/>
              <a:gd name="connsiteY319" fmla="*/ 5838701 h 6858000"/>
              <a:gd name="connsiteX320" fmla="*/ 4317146 w 7472601"/>
              <a:gd name="connsiteY320" fmla="*/ 6587716 h 6858000"/>
              <a:gd name="connsiteX321" fmla="*/ 4171627 w 7472601"/>
              <a:gd name="connsiteY321" fmla="*/ 6858000 h 6858000"/>
              <a:gd name="connsiteX322" fmla="*/ 4081585 w 7472601"/>
              <a:gd name="connsiteY322" fmla="*/ 6858000 h 6858000"/>
              <a:gd name="connsiteX323" fmla="*/ 4238603 w 7472601"/>
              <a:gd name="connsiteY323" fmla="*/ 6559341 h 6858000"/>
              <a:gd name="connsiteX324" fmla="*/ 4778333 w 7472601"/>
              <a:gd name="connsiteY324" fmla="*/ 5873626 h 6858000"/>
              <a:gd name="connsiteX325" fmla="*/ 5414185 w 7472601"/>
              <a:gd name="connsiteY325" fmla="*/ 5573882 h 6858000"/>
              <a:gd name="connsiteX326" fmla="*/ 5959648 w 7472601"/>
              <a:gd name="connsiteY326" fmla="*/ 4760797 h 6858000"/>
              <a:gd name="connsiteX327" fmla="*/ 5355019 w 7472601"/>
              <a:gd name="connsiteY327" fmla="*/ 4734672 h 6858000"/>
              <a:gd name="connsiteX328" fmla="*/ 5083565 w 7472601"/>
              <a:gd name="connsiteY328" fmla="*/ 5179121 h 6858000"/>
              <a:gd name="connsiteX329" fmla="*/ 4713577 w 7472601"/>
              <a:gd name="connsiteY329" fmla="*/ 5616803 h 6858000"/>
              <a:gd name="connsiteX330" fmla="*/ 3989559 w 7472601"/>
              <a:gd name="connsiteY330" fmla="*/ 6145945 h 6858000"/>
              <a:gd name="connsiteX331" fmla="*/ 3939824 w 7472601"/>
              <a:gd name="connsiteY331" fmla="*/ 6066900 h 6858000"/>
              <a:gd name="connsiteX332" fmla="*/ 4584537 w 7472601"/>
              <a:gd name="connsiteY332" fmla="*/ 5324826 h 6858000"/>
              <a:gd name="connsiteX333" fmla="*/ 5037105 w 7472601"/>
              <a:gd name="connsiteY333" fmla="*/ 5088765 h 6858000"/>
              <a:gd name="connsiteX334" fmla="*/ 5039930 w 7472601"/>
              <a:gd name="connsiteY334" fmla="*/ 5089585 h 6858000"/>
              <a:gd name="connsiteX335" fmla="*/ 5263764 w 7472601"/>
              <a:gd name="connsiteY335" fmla="*/ 4735525 h 6858000"/>
              <a:gd name="connsiteX336" fmla="*/ 4086300 w 7472601"/>
              <a:gd name="connsiteY336" fmla="*/ 4884599 h 6858000"/>
              <a:gd name="connsiteX337" fmla="*/ 4085485 w 7472601"/>
              <a:gd name="connsiteY337" fmla="*/ 4899070 h 6858000"/>
              <a:gd name="connsiteX338" fmla="*/ 3871915 w 7472601"/>
              <a:gd name="connsiteY338" fmla="*/ 5253645 h 6858000"/>
              <a:gd name="connsiteX339" fmla="*/ 3799374 w 7472601"/>
              <a:gd name="connsiteY339" fmla="*/ 5466127 h 6858000"/>
              <a:gd name="connsiteX340" fmla="*/ 3498850 w 7472601"/>
              <a:gd name="connsiteY340" fmla="*/ 6661888 h 6858000"/>
              <a:gd name="connsiteX341" fmla="*/ 3399216 w 7472601"/>
              <a:gd name="connsiteY341" fmla="*/ 6858000 h 6858000"/>
              <a:gd name="connsiteX342" fmla="*/ 3303688 w 7472601"/>
              <a:gd name="connsiteY342" fmla="*/ 6858000 h 6858000"/>
              <a:gd name="connsiteX343" fmla="*/ 3391774 w 7472601"/>
              <a:gd name="connsiteY343" fmla="*/ 6697181 h 6858000"/>
              <a:gd name="connsiteX344" fmla="*/ 3735540 w 7472601"/>
              <a:gd name="connsiteY344" fmla="*/ 5546923 h 6858000"/>
              <a:gd name="connsiteX345" fmla="*/ 3729438 w 7472601"/>
              <a:gd name="connsiteY345" fmla="*/ 5569058 h 6858000"/>
              <a:gd name="connsiteX346" fmla="*/ 3707782 w 7472601"/>
              <a:gd name="connsiteY346" fmla="*/ 5644908 h 6858000"/>
              <a:gd name="connsiteX347" fmla="*/ 3583827 w 7472601"/>
              <a:gd name="connsiteY347" fmla="*/ 6039215 h 6858000"/>
              <a:gd name="connsiteX348" fmla="*/ 3547861 w 7472601"/>
              <a:gd name="connsiteY348" fmla="*/ 6129609 h 6858000"/>
              <a:gd name="connsiteX349" fmla="*/ 3490905 w 7472601"/>
              <a:gd name="connsiteY349" fmla="*/ 6277660 h 6858000"/>
              <a:gd name="connsiteX350" fmla="*/ 3455859 w 7472601"/>
              <a:gd name="connsiteY350" fmla="*/ 6391301 h 6858000"/>
              <a:gd name="connsiteX351" fmla="*/ 3429112 w 7472601"/>
              <a:gd name="connsiteY351" fmla="*/ 6479469 h 6858000"/>
              <a:gd name="connsiteX352" fmla="*/ 3304862 w 7472601"/>
              <a:gd name="connsiteY352" fmla="*/ 6796476 h 6858000"/>
              <a:gd name="connsiteX353" fmla="*/ 3276071 w 7472601"/>
              <a:gd name="connsiteY353" fmla="*/ 6858000 h 6858000"/>
              <a:gd name="connsiteX354" fmla="*/ 3240805 w 7472601"/>
              <a:gd name="connsiteY354" fmla="*/ 6858000 h 6858000"/>
              <a:gd name="connsiteX355" fmla="*/ 3275917 w 7472601"/>
              <a:gd name="connsiteY355" fmla="*/ 6783192 h 6858000"/>
              <a:gd name="connsiteX356" fmla="*/ 3399358 w 7472601"/>
              <a:gd name="connsiteY356" fmla="*/ 6469011 h 6858000"/>
              <a:gd name="connsiteX357" fmla="*/ 3425650 w 7472601"/>
              <a:gd name="connsiteY357" fmla="*/ 6381333 h 6858000"/>
              <a:gd name="connsiteX358" fmla="*/ 3460661 w 7472601"/>
              <a:gd name="connsiteY358" fmla="*/ 6266763 h 6858000"/>
              <a:gd name="connsiteX359" fmla="*/ 3518021 w 7472601"/>
              <a:gd name="connsiteY359" fmla="*/ 6117298 h 6858000"/>
              <a:gd name="connsiteX360" fmla="*/ 3554035 w 7472601"/>
              <a:gd name="connsiteY360" fmla="*/ 6027832 h 6858000"/>
              <a:gd name="connsiteX361" fmla="*/ 3677174 w 7472601"/>
              <a:gd name="connsiteY361" fmla="*/ 5636351 h 6858000"/>
              <a:gd name="connsiteX362" fmla="*/ 3698819 w 7472601"/>
              <a:gd name="connsiteY362" fmla="*/ 5560503 h 6858000"/>
              <a:gd name="connsiteX363" fmla="*/ 3702094 w 7472601"/>
              <a:gd name="connsiteY363" fmla="*/ 5549194 h 6858000"/>
              <a:gd name="connsiteX364" fmla="*/ 3398355 w 7472601"/>
              <a:gd name="connsiteY364" fmla="*/ 6094603 h 6858000"/>
              <a:gd name="connsiteX365" fmla="*/ 3193941 w 7472601"/>
              <a:gd name="connsiteY365" fmla="*/ 6798775 h 6858000"/>
              <a:gd name="connsiteX366" fmla="*/ 3184140 w 7472601"/>
              <a:gd name="connsiteY366" fmla="*/ 6858000 h 6858000"/>
              <a:gd name="connsiteX367" fmla="*/ 3099978 w 7472601"/>
              <a:gd name="connsiteY367" fmla="*/ 6858000 h 6858000"/>
              <a:gd name="connsiteX368" fmla="*/ 3101556 w 7472601"/>
              <a:gd name="connsiteY368" fmla="*/ 6843337 h 6858000"/>
              <a:gd name="connsiteX369" fmla="*/ 3370162 w 7472601"/>
              <a:gd name="connsiteY369" fmla="*/ 5785550 h 6858000"/>
              <a:gd name="connsiteX370" fmla="*/ 3746477 w 7472601"/>
              <a:gd name="connsiteY370" fmla="*/ 5377889 h 6858000"/>
              <a:gd name="connsiteX371" fmla="*/ 3863399 w 7472601"/>
              <a:gd name="connsiteY371" fmla="*/ 5087257 h 6858000"/>
              <a:gd name="connsiteX372" fmla="*/ 3968712 w 7472601"/>
              <a:gd name="connsiteY372" fmla="*/ 4913989 h 6858000"/>
              <a:gd name="connsiteX373" fmla="*/ 2792390 w 7472601"/>
              <a:gd name="connsiteY373" fmla="*/ 5382974 h 6858000"/>
              <a:gd name="connsiteX374" fmla="*/ 2714982 w 7472601"/>
              <a:gd name="connsiteY374" fmla="*/ 5427051 h 6858000"/>
              <a:gd name="connsiteX375" fmla="*/ 2813361 w 7472601"/>
              <a:gd name="connsiteY375" fmla="*/ 6023912 h 6858000"/>
              <a:gd name="connsiteX376" fmla="*/ 2688430 w 7472601"/>
              <a:gd name="connsiteY376" fmla="*/ 6801564 h 6858000"/>
              <a:gd name="connsiteX377" fmla="*/ 2629626 w 7472601"/>
              <a:gd name="connsiteY377" fmla="*/ 6763394 h 6858000"/>
              <a:gd name="connsiteX378" fmla="*/ 2565328 w 7472601"/>
              <a:gd name="connsiteY378" fmla="*/ 5516399 h 6858000"/>
              <a:gd name="connsiteX379" fmla="*/ 1922999 w 7472601"/>
              <a:gd name="connsiteY379" fmla="*/ 5980343 h 6858000"/>
              <a:gd name="connsiteX380" fmla="*/ 1950261 w 7472601"/>
              <a:gd name="connsiteY380" fmla="*/ 6405858 h 6858000"/>
              <a:gd name="connsiteX381" fmla="*/ 2365554 w 7472601"/>
              <a:gd name="connsiteY381" fmla="*/ 6759107 h 6858000"/>
              <a:gd name="connsiteX382" fmla="*/ 2424142 w 7472601"/>
              <a:gd name="connsiteY382" fmla="*/ 6858000 h 6858000"/>
              <a:gd name="connsiteX383" fmla="*/ 2395994 w 7472601"/>
              <a:gd name="connsiteY383" fmla="*/ 6858000 h 6858000"/>
              <a:gd name="connsiteX384" fmla="*/ 2392863 w 7472601"/>
              <a:gd name="connsiteY384" fmla="*/ 6852964 h 6858000"/>
              <a:gd name="connsiteX385" fmla="*/ 2017589 w 7472601"/>
              <a:gd name="connsiteY385" fmla="*/ 6493982 h 6858000"/>
              <a:gd name="connsiteX386" fmla="*/ 2147336 w 7472601"/>
              <a:gd name="connsiteY386" fmla="*/ 6594052 h 6858000"/>
              <a:gd name="connsiteX387" fmla="*/ 2207047 w 7472601"/>
              <a:gd name="connsiteY387" fmla="*/ 6654540 h 6858000"/>
              <a:gd name="connsiteX388" fmla="*/ 2299106 w 7472601"/>
              <a:gd name="connsiteY388" fmla="*/ 6778931 h 6858000"/>
              <a:gd name="connsiteX389" fmla="*/ 2314430 w 7472601"/>
              <a:gd name="connsiteY389" fmla="*/ 6801144 h 6858000"/>
              <a:gd name="connsiteX390" fmla="*/ 2352406 w 7472601"/>
              <a:gd name="connsiteY390" fmla="*/ 6858000 h 6858000"/>
              <a:gd name="connsiteX391" fmla="*/ 2314492 w 7472601"/>
              <a:gd name="connsiteY391" fmla="*/ 6858000 h 6858000"/>
              <a:gd name="connsiteX392" fmla="*/ 2288095 w 7472601"/>
              <a:gd name="connsiteY392" fmla="*/ 6818030 h 6858000"/>
              <a:gd name="connsiteX393" fmla="*/ 2272768 w 7472601"/>
              <a:gd name="connsiteY393" fmla="*/ 6795822 h 6858000"/>
              <a:gd name="connsiteX394" fmla="*/ 2182715 w 7472601"/>
              <a:gd name="connsiteY394" fmla="*/ 6675071 h 6858000"/>
              <a:gd name="connsiteX395" fmla="*/ 2032061 w 7472601"/>
              <a:gd name="connsiteY395" fmla="*/ 6541380 h 6858000"/>
              <a:gd name="connsiteX396" fmla="*/ 2257220 w 7472601"/>
              <a:gd name="connsiteY396" fmla="*/ 6826257 h 6858000"/>
              <a:gd name="connsiteX397" fmla="*/ 2281324 w 7472601"/>
              <a:gd name="connsiteY397" fmla="*/ 6858000 h 6858000"/>
              <a:gd name="connsiteX398" fmla="*/ 2242860 w 7472601"/>
              <a:gd name="connsiteY398" fmla="*/ 6858000 h 6858000"/>
              <a:gd name="connsiteX399" fmla="*/ 2232818 w 7472601"/>
              <a:gd name="connsiteY399" fmla="*/ 6844926 h 6858000"/>
              <a:gd name="connsiteX400" fmla="*/ 1990172 w 7472601"/>
              <a:gd name="connsiteY400" fmla="*/ 6542121 h 6858000"/>
              <a:gd name="connsiteX401" fmla="*/ 2124090 w 7472601"/>
              <a:gd name="connsiteY401" fmla="*/ 6761017 h 6858000"/>
              <a:gd name="connsiteX402" fmla="*/ 2200380 w 7472601"/>
              <a:gd name="connsiteY402" fmla="*/ 6858000 h 6858000"/>
              <a:gd name="connsiteX403" fmla="*/ 2147507 w 7472601"/>
              <a:gd name="connsiteY403" fmla="*/ 6858000 h 6858000"/>
              <a:gd name="connsiteX404" fmla="*/ 2070668 w 7472601"/>
              <a:gd name="connsiteY404" fmla="*/ 6761520 h 6858000"/>
              <a:gd name="connsiteX405" fmla="*/ 1975142 w 7472601"/>
              <a:gd name="connsiteY405" fmla="*/ 6585570 h 6858000"/>
              <a:gd name="connsiteX406" fmla="*/ 2050035 w 7472601"/>
              <a:gd name="connsiteY406" fmla="*/ 6813345 h 6858000"/>
              <a:gd name="connsiteX407" fmla="*/ 2063025 w 7472601"/>
              <a:gd name="connsiteY407" fmla="*/ 6858000 h 6858000"/>
              <a:gd name="connsiteX408" fmla="*/ 2021675 w 7472601"/>
              <a:gd name="connsiteY408" fmla="*/ 6858000 h 6858000"/>
              <a:gd name="connsiteX409" fmla="*/ 2019308 w 7472601"/>
              <a:gd name="connsiteY409" fmla="*/ 6847118 h 6858000"/>
              <a:gd name="connsiteX410" fmla="*/ 1938835 w 7472601"/>
              <a:gd name="connsiteY410" fmla="*/ 6551160 h 6858000"/>
              <a:gd name="connsiteX411" fmla="*/ 1953230 w 7472601"/>
              <a:gd name="connsiteY411" fmla="*/ 6759699 h 6858000"/>
              <a:gd name="connsiteX412" fmla="*/ 1956763 w 7472601"/>
              <a:gd name="connsiteY412" fmla="*/ 6778191 h 6858000"/>
              <a:gd name="connsiteX413" fmla="*/ 1967925 w 7472601"/>
              <a:gd name="connsiteY413" fmla="*/ 6858000 h 6858000"/>
              <a:gd name="connsiteX414" fmla="*/ 1936622 w 7472601"/>
              <a:gd name="connsiteY414" fmla="*/ 6858000 h 6858000"/>
              <a:gd name="connsiteX415" fmla="*/ 1926261 w 7472601"/>
              <a:gd name="connsiteY415" fmla="*/ 6784064 h 6858000"/>
              <a:gd name="connsiteX416" fmla="*/ 1922724 w 7472601"/>
              <a:gd name="connsiteY416" fmla="*/ 6765577 h 6858000"/>
              <a:gd name="connsiteX417" fmla="*/ 1904650 w 7472601"/>
              <a:gd name="connsiteY417" fmla="*/ 6639616 h 6858000"/>
              <a:gd name="connsiteX418" fmla="*/ 1885273 w 7472601"/>
              <a:gd name="connsiteY418" fmla="*/ 6858000 h 6858000"/>
              <a:gd name="connsiteX419" fmla="*/ 1854363 w 7472601"/>
              <a:gd name="connsiteY419" fmla="*/ 6858000 h 6858000"/>
              <a:gd name="connsiteX420" fmla="*/ 1880391 w 7472601"/>
              <a:gd name="connsiteY420" fmla="*/ 6603796 h 6858000"/>
              <a:gd name="connsiteX421" fmla="*/ 1818273 w 7472601"/>
              <a:gd name="connsiteY421" fmla="*/ 6715729 h 6858000"/>
              <a:gd name="connsiteX422" fmla="*/ 1794691 w 7472601"/>
              <a:gd name="connsiteY422" fmla="*/ 6843239 h 6858000"/>
              <a:gd name="connsiteX423" fmla="*/ 1794914 w 7472601"/>
              <a:gd name="connsiteY423" fmla="*/ 6858000 h 6858000"/>
              <a:gd name="connsiteX424" fmla="*/ 1746128 w 7472601"/>
              <a:gd name="connsiteY424" fmla="*/ 6858000 h 6858000"/>
              <a:gd name="connsiteX425" fmla="*/ 1753934 w 7472601"/>
              <a:gd name="connsiteY425" fmla="*/ 6724796 h 6858000"/>
              <a:gd name="connsiteX426" fmla="*/ 1792053 w 7472601"/>
              <a:gd name="connsiteY426" fmla="*/ 6572396 h 6858000"/>
              <a:gd name="connsiteX427" fmla="*/ 1862248 w 7472601"/>
              <a:gd name="connsiteY427" fmla="*/ 6266397 h 6858000"/>
              <a:gd name="connsiteX428" fmla="*/ 1862250 w 7472601"/>
              <a:gd name="connsiteY428" fmla="*/ 6033531 h 6858000"/>
              <a:gd name="connsiteX429" fmla="*/ 1211999 w 7472601"/>
              <a:gd name="connsiteY429" fmla="*/ 6683610 h 6858000"/>
              <a:gd name="connsiteX430" fmla="*/ 1213266 w 7472601"/>
              <a:gd name="connsiteY430" fmla="*/ 6691947 h 6858000"/>
              <a:gd name="connsiteX431" fmla="*/ 1203370 w 7472601"/>
              <a:gd name="connsiteY431" fmla="*/ 6850676 h 6858000"/>
              <a:gd name="connsiteX432" fmla="*/ 1203671 w 7472601"/>
              <a:gd name="connsiteY432" fmla="*/ 6858000 h 6858000"/>
              <a:gd name="connsiteX433" fmla="*/ 1143180 w 7472601"/>
              <a:gd name="connsiteY433" fmla="*/ 6858000 h 6858000"/>
              <a:gd name="connsiteX434" fmla="*/ 1142176 w 7472601"/>
              <a:gd name="connsiteY434" fmla="*/ 6766045 h 6858000"/>
              <a:gd name="connsiteX435" fmla="*/ 1067484 w 7472601"/>
              <a:gd name="connsiteY435" fmla="*/ 6858000 h 6858000"/>
              <a:gd name="connsiteX436" fmla="*/ 953928 w 7472601"/>
              <a:gd name="connsiteY436" fmla="*/ 6858000 h 6858000"/>
              <a:gd name="connsiteX437" fmla="*/ 959715 w 7472601"/>
              <a:gd name="connsiteY437" fmla="*/ 6850185 h 6858000"/>
              <a:gd name="connsiteX438" fmla="*/ 1483788 w 7472601"/>
              <a:gd name="connsiteY438" fmla="*/ 6259174 h 6858000"/>
              <a:gd name="connsiteX439" fmla="*/ 1100671 w 7472601"/>
              <a:gd name="connsiteY439" fmla="*/ 6252137 h 6858000"/>
              <a:gd name="connsiteX440" fmla="*/ 1090144 w 7472601"/>
              <a:gd name="connsiteY440" fmla="*/ 6256748 h 6858000"/>
              <a:gd name="connsiteX441" fmla="*/ 1095872 w 7472601"/>
              <a:gd name="connsiteY441" fmla="*/ 6271892 h 6858000"/>
              <a:gd name="connsiteX442" fmla="*/ 262785 w 7472601"/>
              <a:gd name="connsiteY442" fmla="*/ 6845450 h 6858000"/>
              <a:gd name="connsiteX443" fmla="*/ 209968 w 7472601"/>
              <a:gd name="connsiteY443" fmla="*/ 6770713 h 6858000"/>
              <a:gd name="connsiteX444" fmla="*/ 873460 w 7472601"/>
              <a:gd name="connsiteY444" fmla="*/ 6253768 h 6858000"/>
              <a:gd name="connsiteX445" fmla="*/ 192686 w 7472601"/>
              <a:gd name="connsiteY445" fmla="*/ 5849257 h 6858000"/>
              <a:gd name="connsiteX446" fmla="*/ 4696 w 7472601"/>
              <a:gd name="connsiteY446" fmla="*/ 5697668 h 6858000"/>
              <a:gd name="connsiteX447" fmla="*/ 0 w 7472601"/>
              <a:gd name="connsiteY447" fmla="*/ 5689984 h 6858000"/>
              <a:gd name="connsiteX448" fmla="*/ 0 w 7472601"/>
              <a:gd name="connsiteY448" fmla="*/ 5513472 h 6858000"/>
              <a:gd name="connsiteX449" fmla="*/ 174101 w 7472601"/>
              <a:gd name="connsiteY449" fmla="*/ 5620277 h 6858000"/>
              <a:gd name="connsiteX450" fmla="*/ 891800 w 7472601"/>
              <a:gd name="connsiteY450" fmla="*/ 6036935 h 6858000"/>
              <a:gd name="connsiteX451" fmla="*/ 1072219 w 7472601"/>
              <a:gd name="connsiteY451" fmla="*/ 6169443 h 6858000"/>
              <a:gd name="connsiteX452" fmla="*/ 1074117 w 7472601"/>
              <a:gd name="connsiteY452" fmla="*/ 6170301 h 6858000"/>
              <a:gd name="connsiteX453" fmla="*/ 1083114 w 7472601"/>
              <a:gd name="connsiteY453" fmla="*/ 6174131 h 6858000"/>
              <a:gd name="connsiteX454" fmla="*/ 1543010 w 7472601"/>
              <a:gd name="connsiteY454" fmla="*/ 6191140 h 6858000"/>
              <a:gd name="connsiteX455" fmla="*/ 1551080 w 7472601"/>
              <a:gd name="connsiteY455" fmla="*/ 6195006 h 6858000"/>
              <a:gd name="connsiteX456" fmla="*/ 2345443 w 7472601"/>
              <a:gd name="connsiteY456" fmla="*/ 5549882 h 6858000"/>
              <a:gd name="connsiteX457" fmla="*/ 1721499 w 7472601"/>
              <a:gd name="connsiteY457" fmla="*/ 5599969 h 6858000"/>
              <a:gd name="connsiteX458" fmla="*/ 767716 w 7472601"/>
              <a:gd name="connsiteY458" fmla="*/ 5472768 h 6858000"/>
              <a:gd name="connsiteX459" fmla="*/ 722147 w 7472601"/>
              <a:gd name="connsiteY459" fmla="*/ 5393091 h 6858000"/>
              <a:gd name="connsiteX460" fmla="*/ 1485552 w 7472601"/>
              <a:gd name="connsiteY460" fmla="*/ 5313202 h 6858000"/>
              <a:gd name="connsiteX461" fmla="*/ 2143004 w 7472601"/>
              <a:gd name="connsiteY461" fmla="*/ 5402420 h 6858000"/>
              <a:gd name="connsiteX462" fmla="*/ 1933391 w 7472601"/>
              <a:gd name="connsiteY462" fmla="*/ 5156971 h 6858000"/>
              <a:gd name="connsiteX463" fmla="*/ 1827118 w 7472601"/>
              <a:gd name="connsiteY463" fmla="*/ 4968410 h 6858000"/>
              <a:gd name="connsiteX464" fmla="*/ 1837349 w 7472601"/>
              <a:gd name="connsiteY464" fmla="*/ 4956357 h 6858000"/>
              <a:gd name="connsiteX465" fmla="*/ 2162835 w 7472601"/>
              <a:gd name="connsiteY465" fmla="*/ 5187853 h 6858000"/>
              <a:gd name="connsiteX466" fmla="*/ 2257167 w 7472601"/>
              <a:gd name="connsiteY466" fmla="*/ 5462123 h 6858000"/>
              <a:gd name="connsiteX467" fmla="*/ 2261598 w 7472601"/>
              <a:gd name="connsiteY467" fmla="*/ 5467998 h 6858000"/>
              <a:gd name="connsiteX468" fmla="*/ 2437177 w 7472601"/>
              <a:gd name="connsiteY468" fmla="*/ 5479608 h 6858000"/>
              <a:gd name="connsiteX469" fmla="*/ 2445247 w 7472601"/>
              <a:gd name="connsiteY469" fmla="*/ 5483476 h 6858000"/>
              <a:gd name="connsiteX470" fmla="*/ 2743626 w 7472601"/>
              <a:gd name="connsiteY470" fmla="*/ 5304819 h 6858000"/>
              <a:gd name="connsiteX471" fmla="*/ 3048102 w 7472601"/>
              <a:gd name="connsiteY471" fmla="*/ 5150595 h 6858000"/>
              <a:gd name="connsiteX472" fmla="*/ 1799414 w 7472601"/>
              <a:gd name="connsiteY472" fmla="*/ 4694732 h 6858000"/>
              <a:gd name="connsiteX473" fmla="*/ 1771735 w 7472601"/>
              <a:gd name="connsiteY473" fmla="*/ 4619929 h 6858000"/>
              <a:gd name="connsiteX474" fmla="*/ 3104273 w 7472601"/>
              <a:gd name="connsiteY474" fmla="*/ 5076159 h 6858000"/>
              <a:gd name="connsiteX475" fmla="*/ 3113245 w 7472601"/>
              <a:gd name="connsiteY475" fmla="*/ 5090705 h 6858000"/>
              <a:gd name="connsiteX476" fmla="*/ 3126294 w 7472601"/>
              <a:gd name="connsiteY476" fmla="*/ 5114400 h 6858000"/>
              <a:gd name="connsiteX477" fmla="*/ 3937433 w 7472601"/>
              <a:gd name="connsiteY477" fmla="*/ 4830473 h 6858000"/>
              <a:gd name="connsiteX478" fmla="*/ 3590475 w 7472601"/>
              <a:gd name="connsiteY478" fmla="*/ 4597974 h 6858000"/>
              <a:gd name="connsiteX479" fmla="*/ 3100264 w 7472601"/>
              <a:gd name="connsiteY479" fmla="*/ 4579845 h 6858000"/>
              <a:gd name="connsiteX480" fmla="*/ 2183576 w 7472601"/>
              <a:gd name="connsiteY480" fmla="*/ 4227150 h 6858000"/>
              <a:gd name="connsiteX481" fmla="*/ 2151029 w 7472601"/>
              <a:gd name="connsiteY481" fmla="*/ 4146947 h 6858000"/>
              <a:gd name="connsiteX482" fmla="*/ 3563434 w 7472601"/>
              <a:gd name="connsiteY482" fmla="*/ 4469115 h 6858000"/>
              <a:gd name="connsiteX483" fmla="*/ 3177952 w 7472601"/>
              <a:gd name="connsiteY483" fmla="*/ 3657386 h 6858000"/>
              <a:gd name="connsiteX484" fmla="*/ 3189263 w 7472601"/>
              <a:gd name="connsiteY484" fmla="*/ 3625726 h 6858000"/>
              <a:gd name="connsiteX485" fmla="*/ 3560912 w 7472601"/>
              <a:gd name="connsiteY485" fmla="*/ 4079863 h 6858000"/>
              <a:gd name="connsiteX486" fmla="*/ 3626636 w 7472601"/>
              <a:gd name="connsiteY486" fmla="*/ 4512230 h 6858000"/>
              <a:gd name="connsiteX487" fmla="*/ 3653088 w 7472601"/>
              <a:gd name="connsiteY487" fmla="*/ 4521417 h 6858000"/>
              <a:gd name="connsiteX488" fmla="*/ 3988128 w 7472601"/>
              <a:gd name="connsiteY488" fmla="*/ 4817267 h 6858000"/>
              <a:gd name="connsiteX489" fmla="*/ 4830582 w 7472601"/>
              <a:gd name="connsiteY489" fmla="*/ 4676000 h 6858000"/>
              <a:gd name="connsiteX490" fmla="*/ 4830100 w 7472601"/>
              <a:gd name="connsiteY490" fmla="*/ 4675554 h 6858000"/>
              <a:gd name="connsiteX491" fmla="*/ 4036318 w 7472601"/>
              <a:gd name="connsiteY491" fmla="*/ 4147013 h 6858000"/>
              <a:gd name="connsiteX492" fmla="*/ 3432098 w 7472601"/>
              <a:gd name="connsiteY492" fmla="*/ 3537312 h 6858000"/>
              <a:gd name="connsiteX493" fmla="*/ 3446761 w 7472601"/>
              <a:gd name="connsiteY493" fmla="*/ 3461278 h 6858000"/>
              <a:gd name="connsiteX494" fmla="*/ 4419733 w 7472601"/>
              <a:gd name="connsiteY494" fmla="*/ 3963555 h 6858000"/>
              <a:gd name="connsiteX495" fmla="*/ 4781371 w 7472601"/>
              <a:gd name="connsiteY495" fmla="*/ 4458604 h 6858000"/>
              <a:gd name="connsiteX496" fmla="*/ 4780440 w 7472601"/>
              <a:gd name="connsiteY496" fmla="*/ 4470290 h 6858000"/>
              <a:gd name="connsiteX497" fmla="*/ 4898954 w 7472601"/>
              <a:gd name="connsiteY497" fmla="*/ 4662092 h 6858000"/>
              <a:gd name="connsiteX498" fmla="*/ 4900699 w 7472601"/>
              <a:gd name="connsiteY498" fmla="*/ 4670867 h 6858000"/>
              <a:gd name="connsiteX499" fmla="*/ 5714511 w 7472601"/>
              <a:gd name="connsiteY499" fmla="*/ 4663483 h 6858000"/>
              <a:gd name="connsiteX500" fmla="*/ 5464793 w 7472601"/>
              <a:gd name="connsiteY500" fmla="*/ 4393556 h 6858000"/>
              <a:gd name="connsiteX501" fmla="*/ 5461897 w 7472601"/>
              <a:gd name="connsiteY501" fmla="*/ 4390879 h 6858000"/>
              <a:gd name="connsiteX502" fmla="*/ 4294126 w 7472601"/>
              <a:gd name="connsiteY502" fmla="*/ 3303048 h 6858000"/>
              <a:gd name="connsiteX503" fmla="*/ 4305321 w 7472601"/>
              <a:gd name="connsiteY503" fmla="*/ 3256953 h 6858000"/>
              <a:gd name="connsiteX504" fmla="*/ 4949299 w 7472601"/>
              <a:gd name="connsiteY504" fmla="*/ 3766336 h 6858000"/>
              <a:gd name="connsiteX505" fmla="*/ 5291452 w 7472601"/>
              <a:gd name="connsiteY505" fmla="*/ 4076801 h 6858000"/>
              <a:gd name="connsiteX506" fmla="*/ 5434998 w 7472601"/>
              <a:gd name="connsiteY506" fmla="*/ 4254100 h 6858000"/>
              <a:gd name="connsiteX507" fmla="*/ 5351015 w 7472601"/>
              <a:gd name="connsiteY507" fmla="*/ 3760989 h 6858000"/>
              <a:gd name="connsiteX508" fmla="*/ 5413780 w 7472601"/>
              <a:gd name="connsiteY508" fmla="*/ 2966265 h 6858000"/>
              <a:gd name="connsiteX509" fmla="*/ 5425627 w 7472601"/>
              <a:gd name="connsiteY509" fmla="*/ 2954192 h 6858000"/>
              <a:gd name="connsiteX510" fmla="*/ 6604735 w 7472601"/>
              <a:gd name="connsiteY510" fmla="*/ 2041381 h 6858000"/>
              <a:gd name="connsiteX511" fmla="*/ 7204487 w 7472601"/>
              <a:gd name="connsiteY511" fmla="*/ 2742112 h 6858000"/>
              <a:gd name="connsiteX512" fmla="*/ 7131592 w 7472601"/>
              <a:gd name="connsiteY512" fmla="*/ 2672096 h 6858000"/>
              <a:gd name="connsiteX513" fmla="*/ 6996344 w 7472601"/>
              <a:gd name="connsiteY513" fmla="*/ 2518310 h 6858000"/>
              <a:gd name="connsiteX514" fmla="*/ 6735495 w 7472601"/>
              <a:gd name="connsiteY514" fmla="*/ 2196890 h 6858000"/>
              <a:gd name="connsiteX515" fmla="*/ 6721901 w 7472601"/>
              <a:gd name="connsiteY515" fmla="*/ 2179274 h 6858000"/>
              <a:gd name="connsiteX516" fmla="*/ 6604735 w 7472601"/>
              <a:gd name="connsiteY516" fmla="*/ 2041381 h 6858000"/>
              <a:gd name="connsiteX517" fmla="*/ 6591670 w 7472601"/>
              <a:gd name="connsiteY517" fmla="*/ 1988277 h 6858000"/>
              <a:gd name="connsiteX518" fmla="*/ 6747349 w 7472601"/>
              <a:gd name="connsiteY518" fmla="*/ 2160069 h 6858000"/>
              <a:gd name="connsiteX519" fmla="*/ 6760943 w 7472601"/>
              <a:gd name="connsiteY519" fmla="*/ 2177686 h 6858000"/>
              <a:gd name="connsiteX520" fmla="*/ 7021065 w 7472601"/>
              <a:gd name="connsiteY520" fmla="*/ 2498102 h 6858000"/>
              <a:gd name="connsiteX521" fmla="*/ 7155223 w 7472601"/>
              <a:gd name="connsiteY521" fmla="*/ 2650386 h 6858000"/>
              <a:gd name="connsiteX522" fmla="*/ 7203167 w 7472601"/>
              <a:gd name="connsiteY522" fmla="*/ 2697288 h 6858000"/>
              <a:gd name="connsiteX523" fmla="*/ 6937703 w 7472601"/>
              <a:gd name="connsiteY523" fmla="*/ 2321981 h 6858000"/>
              <a:gd name="connsiteX524" fmla="*/ 6591670 w 7472601"/>
              <a:gd name="connsiteY524" fmla="*/ 1988277 h 6858000"/>
              <a:gd name="connsiteX525" fmla="*/ 5798671 w 7472601"/>
              <a:gd name="connsiteY525" fmla="*/ 1981601 h 6858000"/>
              <a:gd name="connsiteX526" fmla="*/ 5754709 w 7472601"/>
              <a:gd name="connsiteY526" fmla="*/ 2071454 h 6858000"/>
              <a:gd name="connsiteX527" fmla="*/ 5763044 w 7472601"/>
              <a:gd name="connsiteY527" fmla="*/ 2842206 h 6858000"/>
              <a:gd name="connsiteX528" fmla="*/ 5764974 w 7472601"/>
              <a:gd name="connsiteY528" fmla="*/ 2799609 h 6858000"/>
              <a:gd name="connsiteX529" fmla="*/ 5767665 w 7472601"/>
              <a:gd name="connsiteY529" fmla="*/ 2666409 h 6858000"/>
              <a:gd name="connsiteX530" fmla="*/ 5763055 w 7472601"/>
              <a:gd name="connsiteY530" fmla="*/ 2579705 h 6858000"/>
              <a:gd name="connsiteX531" fmla="*/ 5758079 w 7472601"/>
              <a:gd name="connsiteY531" fmla="*/ 2492508 h 6858000"/>
              <a:gd name="connsiteX532" fmla="*/ 5779325 w 7472601"/>
              <a:gd name="connsiteY532" fmla="*/ 2197069 h 6858000"/>
              <a:gd name="connsiteX533" fmla="*/ 5798671 w 7472601"/>
              <a:gd name="connsiteY533" fmla="*/ 1981601 h 6858000"/>
              <a:gd name="connsiteX534" fmla="*/ 5829202 w 7472601"/>
              <a:gd name="connsiteY534" fmla="*/ 1971679 h 6858000"/>
              <a:gd name="connsiteX535" fmla="*/ 5809558 w 7472601"/>
              <a:gd name="connsiteY535" fmla="*/ 2198043 h 6858000"/>
              <a:gd name="connsiteX536" fmla="*/ 5788653 w 7472601"/>
              <a:gd name="connsiteY536" fmla="*/ 2489430 h 6858000"/>
              <a:gd name="connsiteX537" fmla="*/ 5793439 w 7472601"/>
              <a:gd name="connsiteY537" fmla="*/ 2575235 h 6858000"/>
              <a:gd name="connsiteX538" fmla="*/ 5796837 w 7472601"/>
              <a:gd name="connsiteY538" fmla="*/ 2637633 h 6858000"/>
              <a:gd name="connsiteX539" fmla="*/ 5818614 w 7472601"/>
              <a:gd name="connsiteY539" fmla="*/ 2473055 h 6858000"/>
              <a:gd name="connsiteX540" fmla="*/ 5829202 w 7472601"/>
              <a:gd name="connsiteY540" fmla="*/ 1971679 h 6858000"/>
              <a:gd name="connsiteX541" fmla="*/ 5911389 w 7472601"/>
              <a:gd name="connsiteY541" fmla="*/ 1898371 h 6858000"/>
              <a:gd name="connsiteX542" fmla="*/ 6237627 w 7472601"/>
              <a:gd name="connsiteY542" fmla="*/ 2231921 h 6858000"/>
              <a:gd name="connsiteX543" fmla="*/ 5911389 w 7472601"/>
              <a:gd name="connsiteY543" fmla="*/ 1898371 h 6858000"/>
              <a:gd name="connsiteX544" fmla="*/ 6944437 w 7472601"/>
              <a:gd name="connsiteY544" fmla="*/ 1575402 h 6858000"/>
              <a:gd name="connsiteX545" fmla="*/ 6304730 w 7472601"/>
              <a:gd name="connsiteY545" fmla="*/ 1766654 h 6858000"/>
              <a:gd name="connsiteX546" fmla="*/ 6944437 w 7472601"/>
              <a:gd name="connsiteY546" fmla="*/ 1575402 h 6858000"/>
              <a:gd name="connsiteX547" fmla="*/ 7019523 w 7472601"/>
              <a:gd name="connsiteY547" fmla="*/ 1519450 h 6858000"/>
              <a:gd name="connsiteX548" fmla="*/ 6298091 w 7472601"/>
              <a:gd name="connsiteY548" fmla="*/ 1737122 h 6858000"/>
              <a:gd name="connsiteX549" fmla="*/ 7019523 w 7472601"/>
              <a:gd name="connsiteY549" fmla="*/ 1519450 h 6858000"/>
              <a:gd name="connsiteX550" fmla="*/ 2399523 w 7472601"/>
              <a:gd name="connsiteY550" fmla="*/ 1428234 h 6858000"/>
              <a:gd name="connsiteX551" fmla="*/ 2224982 w 7472601"/>
              <a:gd name="connsiteY551" fmla="*/ 1826201 h 6858000"/>
              <a:gd name="connsiteX552" fmla="*/ 2096099 w 7472601"/>
              <a:gd name="connsiteY552" fmla="*/ 2345900 h 6858000"/>
              <a:gd name="connsiteX553" fmla="*/ 2283317 w 7472601"/>
              <a:gd name="connsiteY553" fmla="*/ 1796925 h 6858000"/>
              <a:gd name="connsiteX554" fmla="*/ 2399523 w 7472601"/>
              <a:gd name="connsiteY554" fmla="*/ 1428234 h 6858000"/>
              <a:gd name="connsiteX555" fmla="*/ 2448558 w 7472601"/>
              <a:gd name="connsiteY555" fmla="*/ 1373435 h 6858000"/>
              <a:gd name="connsiteX556" fmla="*/ 2312521 w 7472601"/>
              <a:gd name="connsiteY556" fmla="*/ 1806140 h 6858000"/>
              <a:gd name="connsiteX557" fmla="*/ 2127533 w 7472601"/>
              <a:gd name="connsiteY557" fmla="*/ 2348380 h 6858000"/>
              <a:gd name="connsiteX558" fmla="*/ 2358080 w 7472601"/>
              <a:gd name="connsiteY558" fmla="*/ 1866134 h 6858000"/>
              <a:gd name="connsiteX559" fmla="*/ 2407436 w 7472601"/>
              <a:gd name="connsiteY559" fmla="*/ 1651070 h 6858000"/>
              <a:gd name="connsiteX560" fmla="*/ 2448558 w 7472601"/>
              <a:gd name="connsiteY560" fmla="*/ 1373435 h 6858000"/>
              <a:gd name="connsiteX561" fmla="*/ 278707 w 7472601"/>
              <a:gd name="connsiteY561" fmla="*/ 1352270 h 6858000"/>
              <a:gd name="connsiteX562" fmla="*/ 321570 w 7472601"/>
              <a:gd name="connsiteY562" fmla="*/ 1861610 h 6858000"/>
              <a:gd name="connsiteX563" fmla="*/ 294281 w 7472601"/>
              <a:gd name="connsiteY563" fmla="*/ 1440658 h 6858000"/>
              <a:gd name="connsiteX564" fmla="*/ 278707 w 7472601"/>
              <a:gd name="connsiteY564" fmla="*/ 1352270 h 6858000"/>
              <a:gd name="connsiteX565" fmla="*/ 1423821 w 7472601"/>
              <a:gd name="connsiteY565" fmla="*/ 1351958 h 6858000"/>
              <a:gd name="connsiteX566" fmla="*/ 1638521 w 7472601"/>
              <a:gd name="connsiteY566" fmla="*/ 1908470 h 6858000"/>
              <a:gd name="connsiteX567" fmla="*/ 1754199 w 7472601"/>
              <a:gd name="connsiteY567" fmla="*/ 2149284 h 6858000"/>
              <a:gd name="connsiteX568" fmla="*/ 1908359 w 7472601"/>
              <a:gd name="connsiteY568" fmla="*/ 2364988 h 6858000"/>
              <a:gd name="connsiteX569" fmla="*/ 1647661 w 7472601"/>
              <a:gd name="connsiteY569" fmla="*/ 1825945 h 6858000"/>
              <a:gd name="connsiteX570" fmla="*/ 1423821 w 7472601"/>
              <a:gd name="connsiteY570" fmla="*/ 1351958 h 6858000"/>
              <a:gd name="connsiteX571" fmla="*/ 1431890 w 7472601"/>
              <a:gd name="connsiteY571" fmla="*/ 1306475 h 6858000"/>
              <a:gd name="connsiteX572" fmla="*/ 1507597 w 7472601"/>
              <a:gd name="connsiteY572" fmla="*/ 1446132 h 6858000"/>
              <a:gd name="connsiteX573" fmla="*/ 1674586 w 7472601"/>
              <a:gd name="connsiteY573" fmla="*/ 1813832 h 6858000"/>
              <a:gd name="connsiteX574" fmla="*/ 1815950 w 7472601"/>
              <a:gd name="connsiteY574" fmla="*/ 2128564 h 6858000"/>
              <a:gd name="connsiteX575" fmla="*/ 1984242 w 7472601"/>
              <a:gd name="connsiteY575" fmla="*/ 2430829 h 6858000"/>
              <a:gd name="connsiteX576" fmla="*/ 2014023 w 7472601"/>
              <a:gd name="connsiteY576" fmla="*/ 2450995 h 6858000"/>
              <a:gd name="connsiteX577" fmla="*/ 1747337 w 7472601"/>
              <a:gd name="connsiteY577" fmla="*/ 1855264 h 6858000"/>
              <a:gd name="connsiteX578" fmla="*/ 1533749 w 7472601"/>
              <a:gd name="connsiteY578" fmla="*/ 1478656 h 6858000"/>
              <a:gd name="connsiteX579" fmla="*/ 1431890 w 7472601"/>
              <a:gd name="connsiteY579" fmla="*/ 1306475 h 6858000"/>
              <a:gd name="connsiteX580" fmla="*/ 5052692 w 7472601"/>
              <a:gd name="connsiteY580" fmla="*/ 1292994 h 6858000"/>
              <a:gd name="connsiteX581" fmla="*/ 5200661 w 7472601"/>
              <a:gd name="connsiteY581" fmla="*/ 1635186 h 6858000"/>
              <a:gd name="connsiteX582" fmla="*/ 5297138 w 7472601"/>
              <a:gd name="connsiteY582" fmla="*/ 1906351 h 6858000"/>
              <a:gd name="connsiteX583" fmla="*/ 5052692 w 7472601"/>
              <a:gd name="connsiteY583" fmla="*/ 1292994 h 6858000"/>
              <a:gd name="connsiteX584" fmla="*/ 5009948 w 7472601"/>
              <a:gd name="connsiteY584" fmla="*/ 1273619 h 6858000"/>
              <a:gd name="connsiteX585" fmla="*/ 5121777 w 7472601"/>
              <a:gd name="connsiteY585" fmla="*/ 1654213 h 6858000"/>
              <a:gd name="connsiteX586" fmla="*/ 5293545 w 7472601"/>
              <a:gd name="connsiteY586" fmla="*/ 2072247 h 6858000"/>
              <a:gd name="connsiteX587" fmla="*/ 5294042 w 7472601"/>
              <a:gd name="connsiteY587" fmla="*/ 2065019 h 6858000"/>
              <a:gd name="connsiteX588" fmla="*/ 5171936 w 7472601"/>
              <a:gd name="connsiteY588" fmla="*/ 1647613 h 6858000"/>
              <a:gd name="connsiteX589" fmla="*/ 5009948 w 7472601"/>
              <a:gd name="connsiteY589" fmla="*/ 1273619 h 6858000"/>
              <a:gd name="connsiteX590" fmla="*/ 655236 w 7472601"/>
              <a:gd name="connsiteY590" fmla="*/ 1268632 h 6858000"/>
              <a:gd name="connsiteX591" fmla="*/ 839521 w 7472601"/>
              <a:gd name="connsiteY591" fmla="*/ 1685315 h 6858000"/>
              <a:gd name="connsiteX592" fmla="*/ 1109416 w 7472601"/>
              <a:gd name="connsiteY592" fmla="*/ 2061663 h 6858000"/>
              <a:gd name="connsiteX593" fmla="*/ 1298300 w 7472601"/>
              <a:gd name="connsiteY593" fmla="*/ 2247742 h 6858000"/>
              <a:gd name="connsiteX594" fmla="*/ 1125871 w 7472601"/>
              <a:gd name="connsiteY594" fmla="*/ 1989513 h 6858000"/>
              <a:gd name="connsiteX595" fmla="*/ 981574 w 7472601"/>
              <a:gd name="connsiteY595" fmla="*/ 1783157 h 6858000"/>
              <a:gd name="connsiteX596" fmla="*/ 922198 w 7472601"/>
              <a:gd name="connsiteY596" fmla="*/ 1677437 h 6858000"/>
              <a:gd name="connsiteX597" fmla="*/ 869293 w 7472601"/>
              <a:gd name="connsiteY597" fmla="*/ 1583214 h 6858000"/>
              <a:gd name="connsiteX598" fmla="*/ 751431 w 7472601"/>
              <a:gd name="connsiteY598" fmla="*/ 1405731 h 6858000"/>
              <a:gd name="connsiteX599" fmla="*/ 655236 w 7472601"/>
              <a:gd name="connsiteY599" fmla="*/ 1268632 h 6858000"/>
              <a:gd name="connsiteX600" fmla="*/ 6516292 w 7472601"/>
              <a:gd name="connsiteY600" fmla="*/ 1263064 h 6858000"/>
              <a:gd name="connsiteX601" fmla="*/ 5736320 w 7472601"/>
              <a:gd name="connsiteY601" fmla="*/ 1501803 h 6858000"/>
              <a:gd name="connsiteX602" fmla="*/ 6516292 w 7472601"/>
              <a:gd name="connsiteY602" fmla="*/ 1263064 h 6858000"/>
              <a:gd name="connsiteX603" fmla="*/ 291466 w 7472601"/>
              <a:gd name="connsiteY603" fmla="*/ 1250369 h 6858000"/>
              <a:gd name="connsiteX604" fmla="*/ 323180 w 7472601"/>
              <a:gd name="connsiteY604" fmla="*/ 1435283 h 6858000"/>
              <a:gd name="connsiteX605" fmla="*/ 349381 w 7472601"/>
              <a:gd name="connsiteY605" fmla="*/ 1875041 h 6858000"/>
              <a:gd name="connsiteX606" fmla="*/ 374363 w 7472601"/>
              <a:gd name="connsiteY606" fmla="*/ 1506494 h 6858000"/>
              <a:gd name="connsiteX607" fmla="*/ 302168 w 7472601"/>
              <a:gd name="connsiteY607" fmla="*/ 1274495 h 6858000"/>
              <a:gd name="connsiteX608" fmla="*/ 291466 w 7472601"/>
              <a:gd name="connsiteY608" fmla="*/ 1250369 h 6858000"/>
              <a:gd name="connsiteX609" fmla="*/ 678222 w 7472601"/>
              <a:gd name="connsiteY609" fmla="*/ 1248670 h 6858000"/>
              <a:gd name="connsiteX610" fmla="*/ 775536 w 7472601"/>
              <a:gd name="connsiteY610" fmla="*/ 1388015 h 6858000"/>
              <a:gd name="connsiteX611" fmla="*/ 894529 w 7472601"/>
              <a:gd name="connsiteY611" fmla="*/ 1567739 h 6858000"/>
              <a:gd name="connsiteX612" fmla="*/ 948000 w 7472601"/>
              <a:gd name="connsiteY612" fmla="*/ 1663088 h 6858000"/>
              <a:gd name="connsiteX613" fmla="*/ 1006812 w 7472601"/>
              <a:gd name="connsiteY613" fmla="*/ 1767683 h 6858000"/>
              <a:gd name="connsiteX614" fmla="*/ 1149133 w 7472601"/>
              <a:gd name="connsiteY614" fmla="*/ 1971513 h 6858000"/>
              <a:gd name="connsiteX615" fmla="*/ 1333952 w 7472601"/>
              <a:gd name="connsiteY615" fmla="*/ 2251620 h 6858000"/>
              <a:gd name="connsiteX616" fmla="*/ 1337329 w 7472601"/>
              <a:gd name="connsiteY616" fmla="*/ 2258350 h 6858000"/>
              <a:gd name="connsiteX617" fmla="*/ 1014726 w 7472601"/>
              <a:gd name="connsiteY617" fmla="*/ 1615556 h 6858000"/>
              <a:gd name="connsiteX618" fmla="*/ 678222 w 7472601"/>
              <a:gd name="connsiteY618" fmla="*/ 1248670 h 6858000"/>
              <a:gd name="connsiteX619" fmla="*/ 6691602 w 7472601"/>
              <a:gd name="connsiteY619" fmla="*/ 1140573 h 6858000"/>
              <a:gd name="connsiteX620" fmla="*/ 6571100 w 7472601"/>
              <a:gd name="connsiteY620" fmla="*/ 1183662 h 6858000"/>
              <a:gd name="connsiteX621" fmla="*/ 6241687 w 7472601"/>
              <a:gd name="connsiteY621" fmla="*/ 1257600 h 6858000"/>
              <a:gd name="connsiteX622" fmla="*/ 5693009 w 7472601"/>
              <a:gd name="connsiteY622" fmla="*/ 1478256 h 6858000"/>
              <a:gd name="connsiteX623" fmla="*/ 6548420 w 7472601"/>
              <a:gd name="connsiteY623" fmla="*/ 1214599 h 6858000"/>
              <a:gd name="connsiteX624" fmla="*/ 6605473 w 7472601"/>
              <a:gd name="connsiteY624" fmla="*/ 1184686 h 6858000"/>
              <a:gd name="connsiteX625" fmla="*/ 6691602 w 7472601"/>
              <a:gd name="connsiteY625" fmla="*/ 1140573 h 6858000"/>
              <a:gd name="connsiteX626" fmla="*/ 4002475 w 7472601"/>
              <a:gd name="connsiteY626" fmla="*/ 1037802 h 6858000"/>
              <a:gd name="connsiteX627" fmla="*/ 4000324 w 7472601"/>
              <a:gd name="connsiteY627" fmla="*/ 1039362 h 6858000"/>
              <a:gd name="connsiteX628" fmla="*/ 4002862 w 7472601"/>
              <a:gd name="connsiteY628" fmla="*/ 1042866 h 6858000"/>
              <a:gd name="connsiteX629" fmla="*/ 4002475 w 7472601"/>
              <a:gd name="connsiteY629" fmla="*/ 1037802 h 6858000"/>
              <a:gd name="connsiteX630" fmla="*/ 506322 w 7472601"/>
              <a:gd name="connsiteY630" fmla="*/ 1020997 h 6858000"/>
              <a:gd name="connsiteX631" fmla="*/ 533068 w 7472601"/>
              <a:gd name="connsiteY631" fmla="*/ 1029409 h 6858000"/>
              <a:gd name="connsiteX632" fmla="*/ 1232525 w 7472601"/>
              <a:gd name="connsiteY632" fmla="*/ 1804675 h 6858000"/>
              <a:gd name="connsiteX633" fmla="*/ 1388858 w 7472601"/>
              <a:gd name="connsiteY633" fmla="*/ 2368011 h 6858000"/>
              <a:gd name="connsiteX634" fmla="*/ 1384098 w 7472601"/>
              <a:gd name="connsiteY634" fmla="*/ 2378125 h 6858000"/>
              <a:gd name="connsiteX635" fmla="*/ 1425393 w 7472601"/>
              <a:gd name="connsiteY635" fmla="*/ 2589124 h 6858000"/>
              <a:gd name="connsiteX636" fmla="*/ 1424001 w 7472601"/>
              <a:gd name="connsiteY636" fmla="*/ 2597541 h 6858000"/>
              <a:gd name="connsiteX637" fmla="*/ 2152729 w 7472601"/>
              <a:gd name="connsiteY637" fmla="*/ 2864487 h 6858000"/>
              <a:gd name="connsiteX638" fmla="*/ 2020609 w 7472601"/>
              <a:gd name="connsiteY638" fmla="*/ 2539671 h 6858000"/>
              <a:gd name="connsiteX639" fmla="*/ 2018920 w 7472601"/>
              <a:gd name="connsiteY639" fmla="*/ 2536309 h 6858000"/>
              <a:gd name="connsiteX640" fmla="*/ 1342441 w 7472601"/>
              <a:gd name="connsiteY640" fmla="*/ 1173017 h 6858000"/>
              <a:gd name="connsiteX641" fmla="*/ 1367925 w 7472601"/>
              <a:gd name="connsiteY641" fmla="*/ 1135648 h 6858000"/>
              <a:gd name="connsiteX642" fmla="*/ 1771401 w 7472601"/>
              <a:gd name="connsiteY642" fmla="*/ 1806673 h 6858000"/>
              <a:gd name="connsiteX643" fmla="*/ 1972385 w 7472601"/>
              <a:gd name="connsiteY643" fmla="*/ 2198735 h 6858000"/>
              <a:gd name="connsiteX644" fmla="*/ 2040892 w 7472601"/>
              <a:gd name="connsiteY644" fmla="*/ 2405205 h 6858000"/>
              <a:gd name="connsiteX645" fmla="*/ 2131689 w 7472601"/>
              <a:gd name="connsiteY645" fmla="*/ 1936926 h 6858000"/>
              <a:gd name="connsiteX646" fmla="*/ 2454820 w 7472601"/>
              <a:gd name="connsiteY646" fmla="*/ 1248808 h 6858000"/>
              <a:gd name="connsiteX647" fmla="*/ 2492512 w 7472601"/>
              <a:gd name="connsiteY647" fmla="*/ 1302920 h 6858000"/>
              <a:gd name="connsiteX648" fmla="*/ 2081216 w 7472601"/>
              <a:gd name="connsiteY648" fmla="*/ 2527513 h 6858000"/>
              <a:gd name="connsiteX649" fmla="*/ 2081211 w 7472601"/>
              <a:gd name="connsiteY649" fmla="*/ 2528916 h 6858000"/>
              <a:gd name="connsiteX650" fmla="*/ 2199067 w 7472601"/>
              <a:gd name="connsiteY650" fmla="*/ 2884061 h 6858000"/>
              <a:gd name="connsiteX651" fmla="*/ 3192586 w 7472601"/>
              <a:gd name="connsiteY651" fmla="*/ 3411496 h 6858000"/>
              <a:gd name="connsiteX652" fmla="*/ 3182620 w 7472601"/>
              <a:gd name="connsiteY652" fmla="*/ 3483279 h 6858000"/>
              <a:gd name="connsiteX653" fmla="*/ 2435119 w 7472601"/>
              <a:gd name="connsiteY653" fmla="*/ 3080173 h 6858000"/>
              <a:gd name="connsiteX654" fmla="*/ 2410152 w 7472601"/>
              <a:gd name="connsiteY654" fmla="*/ 3063751 h 6858000"/>
              <a:gd name="connsiteX655" fmla="*/ 2408099 w 7472601"/>
              <a:gd name="connsiteY655" fmla="*/ 3064403 h 6858000"/>
              <a:gd name="connsiteX656" fmla="*/ 2407218 w 7472601"/>
              <a:gd name="connsiteY656" fmla="*/ 3070324 h 6858000"/>
              <a:gd name="connsiteX657" fmla="*/ 2380138 w 7472601"/>
              <a:gd name="connsiteY657" fmla="*/ 3099341 h 6858000"/>
              <a:gd name="connsiteX658" fmla="*/ 1765923 w 7472601"/>
              <a:gd name="connsiteY658" fmla="*/ 3581043 h 6858000"/>
              <a:gd name="connsiteX659" fmla="*/ 1702258 w 7472601"/>
              <a:gd name="connsiteY659" fmla="*/ 3612286 h 6858000"/>
              <a:gd name="connsiteX660" fmla="*/ 1538370 w 7472601"/>
              <a:gd name="connsiteY660" fmla="*/ 3811804 h 6858000"/>
              <a:gd name="connsiteX661" fmla="*/ 542867 w 7472601"/>
              <a:gd name="connsiteY661" fmla="*/ 4944092 h 6858000"/>
              <a:gd name="connsiteX662" fmla="*/ 515800 w 7472601"/>
              <a:gd name="connsiteY662" fmla="*/ 4862180 h 6858000"/>
              <a:gd name="connsiteX663" fmla="*/ 909145 w 7472601"/>
              <a:gd name="connsiteY663" fmla="*/ 4199225 h 6858000"/>
              <a:gd name="connsiteX664" fmla="*/ 1214067 w 7472601"/>
              <a:gd name="connsiteY664" fmla="*/ 3908561 h 6858000"/>
              <a:gd name="connsiteX665" fmla="*/ 640967 w 7472601"/>
              <a:gd name="connsiteY665" fmla="*/ 4105601 h 6858000"/>
              <a:gd name="connsiteX666" fmla="*/ 112563 w 7472601"/>
              <a:gd name="connsiteY666" fmla="*/ 4396952 h 6858000"/>
              <a:gd name="connsiteX667" fmla="*/ 0 w 7472601"/>
              <a:gd name="connsiteY667" fmla="*/ 4466006 h 6858000"/>
              <a:gd name="connsiteX668" fmla="*/ 0 w 7472601"/>
              <a:gd name="connsiteY668" fmla="*/ 4233763 h 6858000"/>
              <a:gd name="connsiteX669" fmla="*/ 36881 w 7472601"/>
              <a:gd name="connsiteY669" fmla="*/ 4200118 h 6858000"/>
              <a:gd name="connsiteX670" fmla="*/ 910534 w 7472601"/>
              <a:gd name="connsiteY670" fmla="*/ 3629753 h 6858000"/>
              <a:gd name="connsiteX671" fmla="*/ 1578717 w 7472601"/>
              <a:gd name="connsiteY671" fmla="*/ 3575982 h 6858000"/>
              <a:gd name="connsiteX672" fmla="*/ 2338780 w 7472601"/>
              <a:gd name="connsiteY672" fmla="*/ 3033725 h 6858000"/>
              <a:gd name="connsiteX673" fmla="*/ 1807991 w 7472601"/>
              <a:gd name="connsiteY673" fmla="*/ 2807184 h 6858000"/>
              <a:gd name="connsiteX674" fmla="*/ 1416358 w 7472601"/>
              <a:gd name="connsiteY674" fmla="*/ 3112571 h 6858000"/>
              <a:gd name="connsiteX675" fmla="*/ 939066 w 7472601"/>
              <a:gd name="connsiteY675" fmla="*/ 3378798 h 6858000"/>
              <a:gd name="connsiteX676" fmla="*/ 115099 w 7472601"/>
              <a:gd name="connsiteY676" fmla="*/ 3607650 h 6858000"/>
              <a:gd name="connsiteX677" fmla="*/ 97284 w 7472601"/>
              <a:gd name="connsiteY677" fmla="*/ 3520393 h 6858000"/>
              <a:gd name="connsiteX678" fmla="*/ 922050 w 7472601"/>
              <a:gd name="connsiteY678" fmla="*/ 3074867 h 6858000"/>
              <a:gd name="connsiteX679" fmla="*/ 1405265 w 7472601"/>
              <a:gd name="connsiteY679" fmla="*/ 3016319 h 6858000"/>
              <a:gd name="connsiteX680" fmla="*/ 1407512 w 7472601"/>
              <a:gd name="connsiteY680" fmla="*/ 3018001 h 6858000"/>
              <a:gd name="connsiteX681" fmla="*/ 1726266 w 7472601"/>
              <a:gd name="connsiteY681" fmla="*/ 2777274 h 6858000"/>
              <a:gd name="connsiteX682" fmla="*/ 625390 w 7472601"/>
              <a:gd name="connsiteY682" fmla="*/ 2514541 h 6858000"/>
              <a:gd name="connsiteX683" fmla="*/ 619799 w 7472601"/>
              <a:gd name="connsiteY683" fmla="*/ 2527180 h 6858000"/>
              <a:gd name="connsiteX684" fmla="*/ 310030 w 7472601"/>
              <a:gd name="connsiteY684" fmla="*/ 2771818 h 6858000"/>
              <a:gd name="connsiteX685" fmla="*/ 173877 w 7472601"/>
              <a:gd name="connsiteY685" fmla="*/ 2937056 h 6858000"/>
              <a:gd name="connsiteX686" fmla="*/ 77889 w 7472601"/>
              <a:gd name="connsiteY686" fmla="*/ 3138440 h 6858000"/>
              <a:gd name="connsiteX687" fmla="*/ 0 w 7472601"/>
              <a:gd name="connsiteY687" fmla="*/ 3271395 h 6858000"/>
              <a:gd name="connsiteX688" fmla="*/ 0 w 7472601"/>
              <a:gd name="connsiteY688" fmla="*/ 3153002 h 6858000"/>
              <a:gd name="connsiteX689" fmla="*/ 2386 w 7472601"/>
              <a:gd name="connsiteY689" fmla="*/ 3149203 h 6858000"/>
              <a:gd name="connsiteX690" fmla="*/ 89753 w 7472601"/>
              <a:gd name="connsiteY690" fmla="*/ 2987702 h 6858000"/>
              <a:gd name="connsiteX691" fmla="*/ 76869 w 7472601"/>
              <a:gd name="connsiteY691" fmla="*/ 3005404 h 6858000"/>
              <a:gd name="connsiteX692" fmla="*/ 32049 w 7472601"/>
              <a:gd name="connsiteY692" fmla="*/ 3065814 h 6858000"/>
              <a:gd name="connsiteX693" fmla="*/ 0 w 7472601"/>
              <a:gd name="connsiteY693" fmla="*/ 3108744 h 6858000"/>
              <a:gd name="connsiteX694" fmla="*/ 0 w 7472601"/>
              <a:gd name="connsiteY694" fmla="*/ 3058059 h 6858000"/>
              <a:gd name="connsiteX695" fmla="*/ 7610 w 7472601"/>
              <a:gd name="connsiteY695" fmla="*/ 3047889 h 6858000"/>
              <a:gd name="connsiteX696" fmla="*/ 52419 w 7472601"/>
              <a:gd name="connsiteY696" fmla="*/ 2987479 h 6858000"/>
              <a:gd name="connsiteX697" fmla="*/ 59142 w 7472601"/>
              <a:gd name="connsiteY697" fmla="*/ 2978488 h 6858000"/>
              <a:gd name="connsiteX698" fmla="*/ 0 w 7472601"/>
              <a:gd name="connsiteY698" fmla="*/ 3015334 h 6858000"/>
              <a:gd name="connsiteX699" fmla="*/ 0 w 7472601"/>
              <a:gd name="connsiteY699" fmla="*/ 2914286 h 6858000"/>
              <a:gd name="connsiteX700" fmla="*/ 36383 w 7472601"/>
              <a:gd name="connsiteY700" fmla="*/ 2901128 h 6858000"/>
              <a:gd name="connsiteX701" fmla="*/ 156329 w 7472601"/>
              <a:gd name="connsiteY701" fmla="*/ 2840533 h 6858000"/>
              <a:gd name="connsiteX702" fmla="*/ 358355 w 7472601"/>
              <a:gd name="connsiteY702" fmla="*/ 2620471 h 6858000"/>
              <a:gd name="connsiteX703" fmla="*/ 510577 w 7472601"/>
              <a:gd name="connsiteY703" fmla="*/ 2501244 h 6858000"/>
              <a:gd name="connsiteX704" fmla="*/ 211967 w 7472601"/>
              <a:gd name="connsiteY704" fmla="*/ 2479171 h 6858000"/>
              <a:gd name="connsiteX705" fmla="*/ 0 w 7472601"/>
              <a:gd name="connsiteY705" fmla="*/ 2476398 h 6858000"/>
              <a:gd name="connsiteX706" fmla="*/ 0 w 7472601"/>
              <a:gd name="connsiteY706" fmla="*/ 2389189 h 6858000"/>
              <a:gd name="connsiteX707" fmla="*/ 103062 w 7472601"/>
              <a:gd name="connsiteY707" fmla="*/ 2389518 h 6858000"/>
              <a:gd name="connsiteX708" fmla="*/ 510734 w 7472601"/>
              <a:gd name="connsiteY708" fmla="*/ 2416201 h 6858000"/>
              <a:gd name="connsiteX709" fmla="*/ 279257 w 7472601"/>
              <a:gd name="connsiteY709" fmla="*/ 2092102 h 6858000"/>
              <a:gd name="connsiteX710" fmla="*/ 65265 w 7472601"/>
              <a:gd name="connsiteY710" fmla="*/ 2006049 h 6858000"/>
              <a:gd name="connsiteX711" fmla="*/ 0 w 7472601"/>
              <a:gd name="connsiteY711" fmla="*/ 1982532 h 6858000"/>
              <a:gd name="connsiteX712" fmla="*/ 0 w 7472601"/>
              <a:gd name="connsiteY712" fmla="*/ 1912789 h 6858000"/>
              <a:gd name="connsiteX713" fmla="*/ 97460 w 7472601"/>
              <a:gd name="connsiteY713" fmla="*/ 1953725 h 6858000"/>
              <a:gd name="connsiteX714" fmla="*/ 221272 w 7472601"/>
              <a:gd name="connsiteY714" fmla="*/ 1980766 h 6858000"/>
              <a:gd name="connsiteX715" fmla="*/ 116765 w 7472601"/>
              <a:gd name="connsiteY715" fmla="*/ 1911033 h 6858000"/>
              <a:gd name="connsiteX716" fmla="*/ 16405 w 7472601"/>
              <a:gd name="connsiteY716" fmla="*/ 1803412 h 6858000"/>
              <a:gd name="connsiteX717" fmla="*/ 0 w 7472601"/>
              <a:gd name="connsiteY717" fmla="*/ 1784777 h 6858000"/>
              <a:gd name="connsiteX718" fmla="*/ 0 w 7472601"/>
              <a:gd name="connsiteY718" fmla="*/ 1740082 h 6858000"/>
              <a:gd name="connsiteX719" fmla="*/ 39394 w 7472601"/>
              <a:gd name="connsiteY719" fmla="*/ 1784856 h 6858000"/>
              <a:gd name="connsiteX720" fmla="*/ 135813 w 7472601"/>
              <a:gd name="connsiteY720" fmla="*/ 1888838 h 6858000"/>
              <a:gd name="connsiteX721" fmla="*/ 242575 w 7472601"/>
              <a:gd name="connsiteY721" fmla="*/ 1958841 h 6858000"/>
              <a:gd name="connsiteX722" fmla="*/ 82197 w 7472601"/>
              <a:gd name="connsiteY722" fmla="*/ 1754826 h 6858000"/>
              <a:gd name="connsiteX723" fmla="*/ 0 w 7472601"/>
              <a:gd name="connsiteY723" fmla="*/ 1679650 h 6858000"/>
              <a:gd name="connsiteX724" fmla="*/ 0 w 7472601"/>
              <a:gd name="connsiteY724" fmla="*/ 1602463 h 6858000"/>
              <a:gd name="connsiteX725" fmla="*/ 84689 w 7472601"/>
              <a:gd name="connsiteY725" fmla="*/ 1677442 h 6858000"/>
              <a:gd name="connsiteX726" fmla="*/ 298437 w 7472601"/>
              <a:gd name="connsiteY726" fmla="*/ 1968019 h 6858000"/>
              <a:gd name="connsiteX727" fmla="*/ 227269 w 7472601"/>
              <a:gd name="connsiteY727" fmla="*/ 1114064 h 6858000"/>
              <a:gd name="connsiteX728" fmla="*/ 248003 w 7472601"/>
              <a:gd name="connsiteY728" fmla="*/ 1089613 h 6858000"/>
              <a:gd name="connsiteX729" fmla="*/ 427020 w 7472601"/>
              <a:gd name="connsiteY729" fmla="*/ 1619803 h 6858000"/>
              <a:gd name="connsiteX730" fmla="*/ 340345 w 7472601"/>
              <a:gd name="connsiteY730" fmla="*/ 2027739 h 6858000"/>
              <a:gd name="connsiteX731" fmla="*/ 360865 w 7472601"/>
              <a:gd name="connsiteY731" fmla="*/ 2044827 h 6858000"/>
              <a:gd name="connsiteX732" fmla="*/ 560414 w 7472601"/>
              <a:gd name="connsiteY732" fmla="*/ 2421457 h 6858000"/>
              <a:gd name="connsiteX733" fmla="*/ 1359703 w 7472601"/>
              <a:gd name="connsiteY733" fmla="*/ 2578554 h 6858000"/>
              <a:gd name="connsiteX734" fmla="*/ 1359422 w 7472601"/>
              <a:gd name="connsiteY734" fmla="*/ 2577994 h 6858000"/>
              <a:gd name="connsiteX735" fmla="*/ 828701 w 7472601"/>
              <a:gd name="connsiteY735" fmla="*/ 1839520 h 6858000"/>
              <a:gd name="connsiteX736" fmla="*/ 494427 w 7472601"/>
              <a:gd name="connsiteY736" fmla="*/ 1092333 h 6858000"/>
              <a:gd name="connsiteX737" fmla="*/ 506322 w 7472601"/>
              <a:gd name="connsiteY737" fmla="*/ 1020997 h 6858000"/>
              <a:gd name="connsiteX738" fmla="*/ 4570198 w 7472601"/>
              <a:gd name="connsiteY738" fmla="*/ 978081 h 6858000"/>
              <a:gd name="connsiteX739" fmla="*/ 4523691 w 7472601"/>
              <a:gd name="connsiteY739" fmla="*/ 1127776 h 6858000"/>
              <a:gd name="connsiteX740" fmla="*/ 4509875 w 7472601"/>
              <a:gd name="connsiteY740" fmla="*/ 1167552 h 6858000"/>
              <a:gd name="connsiteX741" fmla="*/ 4478168 w 7472601"/>
              <a:gd name="connsiteY741" fmla="*/ 1260735 h 6858000"/>
              <a:gd name="connsiteX742" fmla="*/ 4409309 w 7472601"/>
              <a:gd name="connsiteY742" fmla="*/ 1666996 h 6858000"/>
              <a:gd name="connsiteX743" fmla="*/ 4370031 w 7472601"/>
              <a:gd name="connsiteY743" fmla="*/ 1955666 h 6858000"/>
              <a:gd name="connsiteX744" fmla="*/ 4570198 w 7472601"/>
              <a:gd name="connsiteY744" fmla="*/ 978081 h 6858000"/>
              <a:gd name="connsiteX745" fmla="*/ 4557898 w 7472601"/>
              <a:gd name="connsiteY745" fmla="*/ 900011 h 6858000"/>
              <a:gd name="connsiteX746" fmla="*/ 4344840 w 7472601"/>
              <a:gd name="connsiteY746" fmla="*/ 1922038 h 6858000"/>
              <a:gd name="connsiteX747" fmla="*/ 4378710 w 7472601"/>
              <a:gd name="connsiteY747" fmla="*/ 1665516 h 6858000"/>
              <a:gd name="connsiteX748" fmla="*/ 4448798 w 7472601"/>
              <a:gd name="connsiteY748" fmla="*/ 1253024 h 6858000"/>
              <a:gd name="connsiteX749" fmla="*/ 4480315 w 7472601"/>
              <a:gd name="connsiteY749" fmla="*/ 1158454 h 6858000"/>
              <a:gd name="connsiteX750" fmla="*/ 4494133 w 7472601"/>
              <a:gd name="connsiteY750" fmla="*/ 1118676 h 6858000"/>
              <a:gd name="connsiteX751" fmla="*/ 4557898 w 7472601"/>
              <a:gd name="connsiteY751" fmla="*/ 900011 h 6858000"/>
              <a:gd name="connsiteX752" fmla="*/ 5870151 w 7472601"/>
              <a:gd name="connsiteY752" fmla="*/ 898890 h 6858000"/>
              <a:gd name="connsiteX753" fmla="*/ 5861335 w 7472601"/>
              <a:gd name="connsiteY753" fmla="*/ 899177 h 6858000"/>
              <a:gd name="connsiteX754" fmla="*/ 5843702 w 7472601"/>
              <a:gd name="connsiteY754" fmla="*/ 899748 h 6858000"/>
              <a:gd name="connsiteX755" fmla="*/ 5651107 w 7472601"/>
              <a:gd name="connsiteY755" fmla="*/ 920306 h 6858000"/>
              <a:gd name="connsiteX756" fmla="*/ 5459407 w 7472601"/>
              <a:gd name="connsiteY756" fmla="*/ 940975 h 6858000"/>
              <a:gd name="connsiteX757" fmla="*/ 5374846 w 7472601"/>
              <a:gd name="connsiteY757" fmla="*/ 941988 h 6858000"/>
              <a:gd name="connsiteX758" fmla="*/ 5256105 w 7472601"/>
              <a:gd name="connsiteY758" fmla="*/ 945632 h 6858000"/>
              <a:gd name="connsiteX759" fmla="*/ 5107071 w 7472601"/>
              <a:gd name="connsiteY759" fmla="*/ 969720 h 6858000"/>
              <a:gd name="connsiteX760" fmla="*/ 4998681 w 7472601"/>
              <a:gd name="connsiteY760" fmla="*/ 988771 h 6858000"/>
              <a:gd name="connsiteX761" fmla="*/ 5870151 w 7472601"/>
              <a:gd name="connsiteY761" fmla="*/ 898890 h 6858000"/>
              <a:gd name="connsiteX762" fmla="*/ 5504425 w 7472601"/>
              <a:gd name="connsiteY762" fmla="*/ 848067 h 6858000"/>
              <a:gd name="connsiteX763" fmla="*/ 4968849 w 7472601"/>
              <a:gd name="connsiteY763" fmla="*/ 962318 h 6858000"/>
              <a:gd name="connsiteX764" fmla="*/ 5104039 w 7472601"/>
              <a:gd name="connsiteY764" fmla="*/ 940634 h 6858000"/>
              <a:gd name="connsiteX765" fmla="*/ 5256311 w 7472601"/>
              <a:gd name="connsiteY765" fmla="*/ 916490 h 6858000"/>
              <a:gd name="connsiteX766" fmla="*/ 5377381 w 7472601"/>
              <a:gd name="connsiteY766" fmla="*/ 912671 h 6858000"/>
              <a:gd name="connsiteX767" fmla="*/ 5460148 w 7472601"/>
              <a:gd name="connsiteY767" fmla="*/ 911442 h 6858000"/>
              <a:gd name="connsiteX768" fmla="*/ 5648971 w 7472601"/>
              <a:gd name="connsiteY768" fmla="*/ 891331 h 6858000"/>
              <a:gd name="connsiteX769" fmla="*/ 5844807 w 7472601"/>
              <a:gd name="connsiteY769" fmla="*/ 870718 h 6858000"/>
              <a:gd name="connsiteX770" fmla="*/ 5862975 w 7472601"/>
              <a:gd name="connsiteY770" fmla="*/ 869756 h 6858000"/>
              <a:gd name="connsiteX771" fmla="*/ 5920887 w 7472601"/>
              <a:gd name="connsiteY771" fmla="*/ 865929 h 6858000"/>
              <a:gd name="connsiteX772" fmla="*/ 5504425 w 7472601"/>
              <a:gd name="connsiteY772" fmla="*/ 848067 h 6858000"/>
              <a:gd name="connsiteX773" fmla="*/ 3607114 w 7472601"/>
              <a:gd name="connsiteY773" fmla="*/ 467441 h 6858000"/>
              <a:gd name="connsiteX774" fmla="*/ 3296242 w 7472601"/>
              <a:gd name="connsiteY774" fmla="*/ 807991 h 6858000"/>
              <a:gd name="connsiteX775" fmla="*/ 3174674 w 7472601"/>
              <a:gd name="connsiteY775" fmla="*/ 919759 h 6858000"/>
              <a:gd name="connsiteX776" fmla="*/ 3042978 w 7472601"/>
              <a:gd name="connsiteY776" fmla="*/ 1054894 h 6858000"/>
              <a:gd name="connsiteX777" fmla="*/ 2968914 w 7472601"/>
              <a:gd name="connsiteY777" fmla="*/ 1133756 h 6858000"/>
              <a:gd name="connsiteX778" fmla="*/ 3103823 w 7472601"/>
              <a:gd name="connsiteY778" fmla="*/ 1026814 h 6858000"/>
              <a:gd name="connsiteX779" fmla="*/ 3607114 w 7472601"/>
              <a:gd name="connsiteY779" fmla="*/ 467441 h 6858000"/>
              <a:gd name="connsiteX780" fmla="*/ 3744487 w 7472601"/>
              <a:gd name="connsiteY780" fmla="*/ 383136 h 6858000"/>
              <a:gd name="connsiteX781" fmla="*/ 3970213 w 7472601"/>
              <a:gd name="connsiteY781" fmla="*/ 995559 h 6858000"/>
              <a:gd name="connsiteX782" fmla="*/ 3744487 w 7472601"/>
              <a:gd name="connsiteY782" fmla="*/ 383136 h 6858000"/>
              <a:gd name="connsiteX783" fmla="*/ 3624562 w 7472601"/>
              <a:gd name="connsiteY783" fmla="*/ 367041 h 6858000"/>
              <a:gd name="connsiteX784" fmla="*/ 3489712 w 7472601"/>
              <a:gd name="connsiteY784" fmla="*/ 485386 h 6858000"/>
              <a:gd name="connsiteX785" fmla="*/ 3182994 w 7472601"/>
              <a:gd name="connsiteY785" fmla="*/ 828265 h 6858000"/>
              <a:gd name="connsiteX786" fmla="*/ 2892114 w 7472601"/>
              <a:gd name="connsiteY786" fmla="*/ 1172635 h 6858000"/>
              <a:gd name="connsiteX787" fmla="*/ 3021459 w 7472601"/>
              <a:gd name="connsiteY787" fmla="*/ 1035385 h 6858000"/>
              <a:gd name="connsiteX788" fmla="*/ 3153873 w 7472601"/>
              <a:gd name="connsiteY788" fmla="*/ 898971 h 6858000"/>
              <a:gd name="connsiteX789" fmla="*/ 3276511 w 7472601"/>
              <a:gd name="connsiteY789" fmla="*/ 786423 h 6858000"/>
              <a:gd name="connsiteX790" fmla="*/ 3584154 w 7472601"/>
              <a:gd name="connsiteY790" fmla="*/ 448218 h 6858000"/>
              <a:gd name="connsiteX791" fmla="*/ 3624562 w 7472601"/>
              <a:gd name="connsiteY791" fmla="*/ 367041 h 6858000"/>
              <a:gd name="connsiteX792" fmla="*/ 3766672 w 7472601"/>
              <a:gd name="connsiteY792" fmla="*/ 359429 h 6858000"/>
              <a:gd name="connsiteX793" fmla="*/ 3996338 w 7472601"/>
              <a:gd name="connsiteY793" fmla="*/ 968237 h 6858000"/>
              <a:gd name="connsiteX794" fmla="*/ 3766672 w 7472601"/>
              <a:gd name="connsiteY794" fmla="*/ 359429 h 6858000"/>
              <a:gd name="connsiteX795" fmla="*/ 5805386 w 7472601"/>
              <a:gd name="connsiteY795" fmla="*/ 239240 h 6858000"/>
              <a:gd name="connsiteX796" fmla="*/ 5736947 w 7472601"/>
              <a:gd name="connsiteY796" fmla="*/ 261367 h 6858000"/>
              <a:gd name="connsiteX797" fmla="*/ 5427012 w 7472601"/>
              <a:gd name="connsiteY797" fmla="*/ 311272 h 6858000"/>
              <a:gd name="connsiteX798" fmla="*/ 5147818 w 7472601"/>
              <a:gd name="connsiteY798" fmla="*/ 322112 h 6858000"/>
              <a:gd name="connsiteX799" fmla="*/ 5060854 w 7472601"/>
              <a:gd name="connsiteY799" fmla="*/ 311882 h 6858000"/>
              <a:gd name="connsiteX800" fmla="*/ 4945989 w 7472601"/>
              <a:gd name="connsiteY800" fmla="*/ 300516 h 6858000"/>
              <a:gd name="connsiteX801" fmla="*/ 5410479 w 7472601"/>
              <a:gd name="connsiteY801" fmla="*/ 348434 h 6858000"/>
              <a:gd name="connsiteX802" fmla="*/ 5805386 w 7472601"/>
              <a:gd name="connsiteY802" fmla="*/ 239240 h 6858000"/>
              <a:gd name="connsiteX803" fmla="*/ 5905192 w 7472601"/>
              <a:gd name="connsiteY803" fmla="*/ 163079 h 6858000"/>
              <a:gd name="connsiteX804" fmla="*/ 5865655 w 7472601"/>
              <a:gd name="connsiteY804" fmla="*/ 171901 h 6858000"/>
              <a:gd name="connsiteX805" fmla="*/ 5259740 w 7472601"/>
              <a:gd name="connsiteY805" fmla="*/ 257013 h 6858000"/>
              <a:gd name="connsiteX806" fmla="*/ 5208466 w 7472601"/>
              <a:gd name="connsiteY806" fmla="*/ 257550 h 6858000"/>
              <a:gd name="connsiteX807" fmla="*/ 4980204 w 7472601"/>
              <a:gd name="connsiteY807" fmla="*/ 271903 h 6858000"/>
              <a:gd name="connsiteX808" fmla="*/ 5068068 w 7472601"/>
              <a:gd name="connsiteY808" fmla="*/ 282244 h 6858000"/>
              <a:gd name="connsiteX809" fmla="*/ 5153231 w 7472601"/>
              <a:gd name="connsiteY809" fmla="*/ 292240 h 6858000"/>
              <a:gd name="connsiteX810" fmla="*/ 5426491 w 7472601"/>
              <a:gd name="connsiteY810" fmla="*/ 281128 h 6858000"/>
              <a:gd name="connsiteX811" fmla="*/ 5731212 w 7472601"/>
              <a:gd name="connsiteY811" fmla="*/ 231951 h 6858000"/>
              <a:gd name="connsiteX812" fmla="*/ 5905192 w 7472601"/>
              <a:gd name="connsiteY812" fmla="*/ 163079 h 6858000"/>
              <a:gd name="connsiteX813" fmla="*/ 5944437 w 7472601"/>
              <a:gd name="connsiteY813" fmla="*/ 113829 h 6858000"/>
              <a:gd name="connsiteX814" fmla="*/ 5825032 w 7472601"/>
              <a:gd name="connsiteY814" fmla="*/ 146405 h 6858000"/>
              <a:gd name="connsiteX815" fmla="*/ 4955599 w 7472601"/>
              <a:gd name="connsiteY815" fmla="*/ 247008 h 6858000"/>
              <a:gd name="connsiteX816" fmla="*/ 5210104 w 7472601"/>
              <a:gd name="connsiteY816" fmla="*/ 228123 h 6858000"/>
              <a:gd name="connsiteX817" fmla="*/ 5261015 w 7472601"/>
              <a:gd name="connsiteY817" fmla="*/ 227087 h 6858000"/>
              <a:gd name="connsiteX818" fmla="*/ 5861181 w 7472601"/>
              <a:gd name="connsiteY818" fmla="*/ 143093 h 6858000"/>
              <a:gd name="connsiteX819" fmla="*/ 5961252 w 7472601"/>
              <a:gd name="connsiteY819" fmla="*/ 114820 h 6858000"/>
              <a:gd name="connsiteX820" fmla="*/ 5944437 w 7472601"/>
              <a:gd name="connsiteY820" fmla="*/ 113829 h 6858000"/>
              <a:gd name="connsiteX821" fmla="*/ 3882765 w 7472601"/>
              <a:gd name="connsiteY821" fmla="*/ 0 h 6858000"/>
              <a:gd name="connsiteX822" fmla="*/ 3995099 w 7472601"/>
              <a:gd name="connsiteY822" fmla="*/ 0 h 6858000"/>
              <a:gd name="connsiteX823" fmla="*/ 4163818 w 7472601"/>
              <a:gd name="connsiteY823" fmla="*/ 234104 h 6858000"/>
              <a:gd name="connsiteX824" fmla="*/ 4172099 w 7472601"/>
              <a:gd name="connsiteY824" fmla="*/ 234207 h 6858000"/>
              <a:gd name="connsiteX825" fmla="*/ 4784282 w 7472601"/>
              <a:gd name="connsiteY825" fmla="*/ 276561 h 6858000"/>
              <a:gd name="connsiteX826" fmla="*/ 4801687 w 7472601"/>
              <a:gd name="connsiteY826" fmla="*/ 267764 h 6858000"/>
              <a:gd name="connsiteX827" fmla="*/ 6082788 w 7472601"/>
              <a:gd name="connsiteY827" fmla="*/ 64119 h 6858000"/>
              <a:gd name="connsiteX828" fmla="*/ 6099442 w 7472601"/>
              <a:gd name="connsiteY828" fmla="*/ 82568 h 6858000"/>
              <a:gd name="connsiteX829" fmla="*/ 4804137 w 7472601"/>
              <a:gd name="connsiteY829" fmla="*/ 320931 h 6858000"/>
              <a:gd name="connsiteX830" fmla="*/ 4227047 w 7472601"/>
              <a:gd name="connsiteY830" fmla="*/ 313415 h 6858000"/>
              <a:gd name="connsiteX831" fmla="*/ 4346041 w 7472601"/>
              <a:gd name="connsiteY831" fmla="*/ 456086 h 6858000"/>
              <a:gd name="connsiteX832" fmla="*/ 4870967 w 7472601"/>
              <a:gd name="connsiteY832" fmla="*/ 963061 h 6858000"/>
              <a:gd name="connsiteX833" fmla="*/ 4889647 w 7472601"/>
              <a:gd name="connsiteY833" fmla="*/ 957147 h 6858000"/>
              <a:gd name="connsiteX834" fmla="*/ 5422504 w 7472601"/>
              <a:gd name="connsiteY834" fmla="*/ 805191 h 6858000"/>
              <a:gd name="connsiteX835" fmla="*/ 6087656 w 7472601"/>
              <a:gd name="connsiteY835" fmla="*/ 826703 h 6858000"/>
              <a:gd name="connsiteX836" fmla="*/ 6058717 w 7472601"/>
              <a:gd name="connsiteY836" fmla="*/ 865992 h 6858000"/>
              <a:gd name="connsiteX837" fmla="*/ 4974153 w 7472601"/>
              <a:gd name="connsiteY837" fmla="*/ 1045456 h 6858000"/>
              <a:gd name="connsiteX838" fmla="*/ 5627835 w 7472601"/>
              <a:gd name="connsiteY838" fmla="*/ 1472077 h 6858000"/>
              <a:gd name="connsiteX839" fmla="*/ 5629817 w 7472601"/>
              <a:gd name="connsiteY839" fmla="*/ 1471412 h 6858000"/>
              <a:gd name="connsiteX840" fmla="*/ 5634124 w 7472601"/>
              <a:gd name="connsiteY840" fmla="*/ 1470572 h 6858000"/>
              <a:gd name="connsiteX841" fmla="*/ 5755832 w 7472601"/>
              <a:gd name="connsiteY841" fmla="*/ 1383886 h 6858000"/>
              <a:gd name="connsiteX842" fmla="*/ 6014186 w 7472601"/>
              <a:gd name="connsiteY842" fmla="*/ 1279799 h 6858000"/>
              <a:gd name="connsiteX843" fmla="*/ 6901619 w 7472601"/>
              <a:gd name="connsiteY843" fmla="*/ 1047874 h 6858000"/>
              <a:gd name="connsiteX844" fmla="*/ 6931566 w 7472601"/>
              <a:gd name="connsiteY844" fmla="*/ 1062034 h 6858000"/>
              <a:gd name="connsiteX845" fmla="*/ 5790982 w 7472601"/>
              <a:gd name="connsiteY845" fmla="*/ 1561380 h 6858000"/>
              <a:gd name="connsiteX846" fmla="*/ 6188971 w 7472601"/>
              <a:gd name="connsiteY846" fmla="*/ 1755168 h 6858000"/>
              <a:gd name="connsiteX847" fmla="*/ 6202446 w 7472601"/>
              <a:gd name="connsiteY847" fmla="*/ 1752268 h 6858000"/>
              <a:gd name="connsiteX848" fmla="*/ 7179560 w 7472601"/>
              <a:gd name="connsiteY848" fmla="*/ 1467551 h 6858000"/>
              <a:gd name="connsiteX849" fmla="*/ 7158730 w 7472601"/>
              <a:gd name="connsiteY849" fmla="*/ 1507835 h 6858000"/>
              <a:gd name="connsiteX850" fmla="*/ 6326959 w 7472601"/>
              <a:gd name="connsiteY850" fmla="*/ 1817686 h 6858000"/>
              <a:gd name="connsiteX851" fmla="*/ 6537433 w 7472601"/>
              <a:gd name="connsiteY851" fmla="*/ 1907790 h 6858000"/>
              <a:gd name="connsiteX852" fmla="*/ 6550221 w 7472601"/>
              <a:gd name="connsiteY852" fmla="*/ 1910729 h 6858000"/>
              <a:gd name="connsiteX853" fmla="*/ 6964438 w 7472601"/>
              <a:gd name="connsiteY853" fmla="*/ 2209505 h 6858000"/>
              <a:gd name="connsiteX854" fmla="*/ 7367862 w 7472601"/>
              <a:gd name="connsiteY854" fmla="*/ 2806833 h 6858000"/>
              <a:gd name="connsiteX855" fmla="*/ 7364329 w 7472601"/>
              <a:gd name="connsiteY855" fmla="*/ 2826907 h 6858000"/>
              <a:gd name="connsiteX856" fmla="*/ 7290545 w 7472601"/>
              <a:gd name="connsiteY856" fmla="*/ 2850663 h 6858000"/>
              <a:gd name="connsiteX857" fmla="*/ 6472036 w 7472601"/>
              <a:gd name="connsiteY857" fmla="*/ 1959003 h 6858000"/>
              <a:gd name="connsiteX858" fmla="*/ 5792897 w 7472601"/>
              <a:gd name="connsiteY858" fmla="*/ 1647747 h 6858000"/>
              <a:gd name="connsiteX859" fmla="*/ 5842751 w 7472601"/>
              <a:gd name="connsiteY859" fmla="*/ 1816112 h 6858000"/>
              <a:gd name="connsiteX860" fmla="*/ 5847424 w 7472601"/>
              <a:gd name="connsiteY860" fmla="*/ 1815776 h 6858000"/>
              <a:gd name="connsiteX861" fmla="*/ 6399821 w 7472601"/>
              <a:gd name="connsiteY861" fmla="*/ 2344799 h 6858000"/>
              <a:gd name="connsiteX862" fmla="*/ 6323232 w 7472601"/>
              <a:gd name="connsiteY862" fmla="*/ 2389634 h 6858000"/>
              <a:gd name="connsiteX863" fmla="*/ 5942958 w 7472601"/>
              <a:gd name="connsiteY863" fmla="*/ 2077708 h 6858000"/>
              <a:gd name="connsiteX864" fmla="*/ 5921559 w 7472601"/>
              <a:gd name="connsiteY864" fmla="*/ 2378596 h 6858000"/>
              <a:gd name="connsiteX865" fmla="*/ 5817651 w 7472601"/>
              <a:gd name="connsiteY865" fmla="*/ 3023919 h 6858000"/>
              <a:gd name="connsiteX866" fmla="*/ 5729634 w 7472601"/>
              <a:gd name="connsiteY866" fmla="*/ 3051849 h 6858000"/>
              <a:gd name="connsiteX867" fmla="*/ 5611018 w 7472601"/>
              <a:gd name="connsiteY867" fmla="*/ 2316769 h 6858000"/>
              <a:gd name="connsiteX868" fmla="*/ 5687608 w 7472601"/>
              <a:gd name="connsiteY868" fmla="*/ 2039972 h 6858000"/>
              <a:gd name="connsiteX869" fmla="*/ 5657554 w 7472601"/>
              <a:gd name="connsiteY869" fmla="*/ 1576445 h 6858000"/>
              <a:gd name="connsiteX870" fmla="*/ 5150475 w 7472601"/>
              <a:gd name="connsiteY870" fmla="*/ 1274012 h 6858000"/>
              <a:gd name="connsiteX871" fmla="*/ 5349142 w 7472601"/>
              <a:gd name="connsiteY871" fmla="*/ 2204405 h 6858000"/>
              <a:gd name="connsiteX872" fmla="*/ 5262214 w 7472601"/>
              <a:gd name="connsiteY872" fmla="*/ 2233836 h 6858000"/>
              <a:gd name="connsiteX873" fmla="*/ 4981539 w 7472601"/>
              <a:gd name="connsiteY873" fmla="*/ 1542201 h 6858000"/>
              <a:gd name="connsiteX874" fmla="*/ 4958461 w 7472601"/>
              <a:gd name="connsiteY874" fmla="*/ 1136957 h 6858000"/>
              <a:gd name="connsiteX875" fmla="*/ 4655015 w 7472601"/>
              <a:gd name="connsiteY875" fmla="*/ 891426 h 6858000"/>
              <a:gd name="connsiteX876" fmla="*/ 4348002 w 7472601"/>
              <a:gd name="connsiteY876" fmla="*/ 2205895 h 6858000"/>
              <a:gd name="connsiteX877" fmla="*/ 4262250 w 7472601"/>
              <a:gd name="connsiteY877" fmla="*/ 2219972 h 6858000"/>
              <a:gd name="connsiteX878" fmla="*/ 4550611 w 7472601"/>
              <a:gd name="connsiteY878" fmla="*/ 817540 h 6858000"/>
              <a:gd name="connsiteX879" fmla="*/ 4564418 w 7472601"/>
              <a:gd name="connsiteY879" fmla="*/ 808293 h 6858000"/>
              <a:gd name="connsiteX880" fmla="*/ 4266388 w 7472601"/>
              <a:gd name="connsiteY880" fmla="*/ 500083 h 6858000"/>
              <a:gd name="connsiteX881" fmla="*/ 4032842 w 7472601"/>
              <a:gd name="connsiteY881" fmla="*/ 211809 h 6858000"/>
              <a:gd name="connsiteX882" fmla="*/ 3882765 w 7472601"/>
              <a:gd name="connsiteY882" fmla="*/ 0 h 6858000"/>
              <a:gd name="connsiteX883" fmla="*/ 3721337 w 7472601"/>
              <a:gd name="connsiteY883" fmla="*/ 0 h 6858000"/>
              <a:gd name="connsiteX884" fmla="*/ 3797544 w 7472601"/>
              <a:gd name="connsiteY884" fmla="*/ 0 h 6858000"/>
              <a:gd name="connsiteX885" fmla="*/ 3775734 w 7472601"/>
              <a:gd name="connsiteY885" fmla="*/ 95131 h 6858000"/>
              <a:gd name="connsiteX886" fmla="*/ 3724807 w 7472601"/>
              <a:gd name="connsiteY886" fmla="*/ 272257 h 6858000"/>
              <a:gd name="connsiteX887" fmla="*/ 3726844 w 7472601"/>
              <a:gd name="connsiteY887" fmla="*/ 282988 h 6858000"/>
              <a:gd name="connsiteX888" fmla="*/ 3742664 w 7472601"/>
              <a:gd name="connsiteY888" fmla="*/ 279918 h 6858000"/>
              <a:gd name="connsiteX889" fmla="*/ 4103910 w 7472601"/>
              <a:gd name="connsiteY889" fmla="*/ 1161917 h 6858000"/>
              <a:gd name="connsiteX890" fmla="*/ 4020269 w 7472601"/>
              <a:gd name="connsiteY890" fmla="*/ 1200406 h 6858000"/>
              <a:gd name="connsiteX891" fmla="*/ 3674882 w 7472601"/>
              <a:gd name="connsiteY891" fmla="*/ 488524 h 6858000"/>
              <a:gd name="connsiteX892" fmla="*/ 3132682 w 7472601"/>
              <a:gd name="connsiteY892" fmla="*/ 1072284 h 6858000"/>
              <a:gd name="connsiteX893" fmla="*/ 2716346 w 7472601"/>
              <a:gd name="connsiteY893" fmla="*/ 1276376 h 6858000"/>
              <a:gd name="connsiteX894" fmla="*/ 2716772 w 7472601"/>
              <a:gd name="connsiteY894" fmla="*/ 1255462 h 6858000"/>
              <a:gd name="connsiteX895" fmla="*/ 3471096 w 7472601"/>
              <a:gd name="connsiteY895" fmla="*/ 437072 h 6858000"/>
              <a:gd name="connsiteX896" fmla="*/ 3639057 w 7472601"/>
              <a:gd name="connsiteY896" fmla="*/ 286334 h 6858000"/>
              <a:gd name="connsiteX897" fmla="*/ 3640309 w 7472601"/>
              <a:gd name="connsiteY897" fmla="*/ 284664 h 6858000"/>
              <a:gd name="connsiteX898" fmla="*/ 3646022 w 7472601"/>
              <a:gd name="connsiteY898" fmla="*/ 276711 h 6858000"/>
              <a:gd name="connsiteX899" fmla="*/ 3707943 w 7472601"/>
              <a:gd name="connsiteY899" fmla="*/ 65958 h 6858000"/>
              <a:gd name="connsiteX900" fmla="*/ 3721337 w 7472601"/>
              <a:gd name="connsiteY900" fmla="*/ 0 h 6858000"/>
              <a:gd name="connsiteX901" fmla="*/ 2867960 w 7472601"/>
              <a:gd name="connsiteY901" fmla="*/ 0 h 6858000"/>
              <a:gd name="connsiteX902" fmla="*/ 2926351 w 7472601"/>
              <a:gd name="connsiteY902" fmla="*/ 0 h 6858000"/>
              <a:gd name="connsiteX903" fmla="*/ 2902823 w 7472601"/>
              <a:gd name="connsiteY903" fmla="*/ 262929 h 6858000"/>
              <a:gd name="connsiteX904" fmla="*/ 2940663 w 7472601"/>
              <a:gd name="connsiteY904" fmla="*/ 140884 h 6858000"/>
              <a:gd name="connsiteX905" fmla="*/ 2947039 w 7472601"/>
              <a:gd name="connsiteY905" fmla="*/ 122524 h 6858000"/>
              <a:gd name="connsiteX906" fmla="*/ 2984316 w 7472601"/>
              <a:gd name="connsiteY906" fmla="*/ 0 h 6858000"/>
              <a:gd name="connsiteX907" fmla="*/ 3016114 w 7472601"/>
              <a:gd name="connsiteY907" fmla="*/ 0 h 6858000"/>
              <a:gd name="connsiteX908" fmla="*/ 2979949 w 7472601"/>
              <a:gd name="connsiteY908" fmla="*/ 119274 h 6858000"/>
              <a:gd name="connsiteX909" fmla="*/ 3023879 w 7472601"/>
              <a:gd name="connsiteY909" fmla="*/ 0 h 6858000"/>
              <a:gd name="connsiteX910" fmla="*/ 3105400 w 7472601"/>
              <a:gd name="connsiteY910" fmla="*/ 0 h 6858000"/>
              <a:gd name="connsiteX911" fmla="*/ 3094669 w 7472601"/>
              <a:gd name="connsiteY911" fmla="*/ 30308 h 6858000"/>
              <a:gd name="connsiteX912" fmla="*/ 2901945 w 7472601"/>
              <a:gd name="connsiteY912" fmla="*/ 466538 h 6858000"/>
              <a:gd name="connsiteX913" fmla="*/ 2815209 w 7472601"/>
              <a:gd name="connsiteY913" fmla="*/ 497361 h 6858000"/>
              <a:gd name="connsiteX914" fmla="*/ 2844845 w 7472601"/>
              <a:gd name="connsiteY914" fmla="*/ 127638 h 6858000"/>
              <a:gd name="connsiteX915" fmla="*/ 2867960 w 7472601"/>
              <a:gd name="connsiteY915" fmla="*/ 0 h 6858000"/>
              <a:gd name="connsiteX916" fmla="*/ 1057230 w 7472601"/>
              <a:gd name="connsiteY916" fmla="*/ 0 h 6858000"/>
              <a:gd name="connsiteX917" fmla="*/ 1111003 w 7472601"/>
              <a:gd name="connsiteY917" fmla="*/ 0 h 6858000"/>
              <a:gd name="connsiteX918" fmla="*/ 1125553 w 7472601"/>
              <a:gd name="connsiteY918" fmla="*/ 52588 h 6858000"/>
              <a:gd name="connsiteX919" fmla="*/ 1304276 w 7472601"/>
              <a:gd name="connsiteY919" fmla="*/ 476275 h 6858000"/>
              <a:gd name="connsiteX920" fmla="*/ 1492066 w 7472601"/>
              <a:gd name="connsiteY920" fmla="*/ 886333 h 6858000"/>
              <a:gd name="connsiteX921" fmla="*/ 1423698 w 7472601"/>
              <a:gd name="connsiteY921" fmla="*/ 710817 h 6858000"/>
              <a:gd name="connsiteX922" fmla="*/ 1357609 w 7472601"/>
              <a:gd name="connsiteY922" fmla="*/ 532892 h 6858000"/>
              <a:gd name="connsiteX923" fmla="*/ 1309550 w 7472601"/>
              <a:gd name="connsiteY923" fmla="*/ 374031 h 6858000"/>
              <a:gd name="connsiteX924" fmla="*/ 1193673 w 7472601"/>
              <a:gd name="connsiteY924" fmla="*/ 49533 h 6858000"/>
              <a:gd name="connsiteX925" fmla="*/ 1164391 w 7472601"/>
              <a:gd name="connsiteY925" fmla="*/ 0 h 6858000"/>
              <a:gd name="connsiteX926" fmla="*/ 1200666 w 7472601"/>
              <a:gd name="connsiteY926" fmla="*/ 0 h 6858000"/>
              <a:gd name="connsiteX927" fmla="*/ 1223408 w 7472601"/>
              <a:gd name="connsiteY927" fmla="*/ 38996 h 6858000"/>
              <a:gd name="connsiteX928" fmla="*/ 1339635 w 7472601"/>
              <a:gd name="connsiteY928" fmla="*/ 365517 h 6858000"/>
              <a:gd name="connsiteX929" fmla="*/ 1387469 w 7472601"/>
              <a:gd name="connsiteY929" fmla="*/ 523079 h 6858000"/>
              <a:gd name="connsiteX930" fmla="*/ 1452685 w 7472601"/>
              <a:gd name="connsiteY930" fmla="*/ 699806 h 6858000"/>
              <a:gd name="connsiteX931" fmla="*/ 1492092 w 7472601"/>
              <a:gd name="connsiteY931" fmla="*/ 800424 h 6858000"/>
              <a:gd name="connsiteX932" fmla="*/ 1455302 w 7472601"/>
              <a:gd name="connsiteY932" fmla="*/ 632913 h 6858000"/>
              <a:gd name="connsiteX933" fmla="*/ 1222336 w 7472601"/>
              <a:gd name="connsiteY933" fmla="*/ 9480 h 6858000"/>
              <a:gd name="connsiteX934" fmla="*/ 1214634 w 7472601"/>
              <a:gd name="connsiteY934" fmla="*/ 0 h 6858000"/>
              <a:gd name="connsiteX935" fmla="*/ 1289827 w 7472601"/>
              <a:gd name="connsiteY935" fmla="*/ 0 h 6858000"/>
              <a:gd name="connsiteX936" fmla="*/ 1321076 w 7472601"/>
              <a:gd name="connsiteY936" fmla="*/ 59722 h 6858000"/>
              <a:gd name="connsiteX937" fmla="*/ 1512579 w 7472601"/>
              <a:gd name="connsiteY937" fmla="*/ 626441 h 6858000"/>
              <a:gd name="connsiteX938" fmla="*/ 1506076 w 7472601"/>
              <a:gd name="connsiteY938" fmla="*/ 1089289 h 6858000"/>
              <a:gd name="connsiteX939" fmla="*/ 1486346 w 7472601"/>
              <a:gd name="connsiteY939" fmla="*/ 1079919 h 6858000"/>
              <a:gd name="connsiteX940" fmla="*/ 1070511 w 7472601"/>
              <a:gd name="connsiteY940" fmla="*/ 48609 h 6858000"/>
              <a:gd name="connsiteX941" fmla="*/ 1057230 w 7472601"/>
              <a:gd name="connsiteY941" fmla="*/ 0 h 6858000"/>
              <a:gd name="connsiteX942" fmla="*/ 43151 w 7472601"/>
              <a:gd name="connsiteY942" fmla="*/ 0 h 6858000"/>
              <a:gd name="connsiteX943" fmla="*/ 95283 w 7472601"/>
              <a:gd name="connsiteY943" fmla="*/ 0 h 6858000"/>
              <a:gd name="connsiteX944" fmla="*/ 300708 w 7472601"/>
              <a:gd name="connsiteY944" fmla="*/ 154571 h 6858000"/>
              <a:gd name="connsiteX945" fmla="*/ 530414 w 7472601"/>
              <a:gd name="connsiteY945" fmla="*/ 354673 h 6858000"/>
              <a:gd name="connsiteX946" fmla="*/ 333785 w 7472601"/>
              <a:gd name="connsiteY946" fmla="*/ 161564 h 6858000"/>
              <a:gd name="connsiteX947" fmla="*/ 147005 w 7472601"/>
              <a:gd name="connsiteY947" fmla="*/ 0 h 6858000"/>
              <a:gd name="connsiteX948" fmla="*/ 272509 w 7472601"/>
              <a:gd name="connsiteY948" fmla="*/ 0 h 6858000"/>
              <a:gd name="connsiteX949" fmla="*/ 326276 w 7472601"/>
              <a:gd name="connsiteY949" fmla="*/ 45847 h 6858000"/>
              <a:gd name="connsiteX950" fmla="*/ 823759 w 7472601"/>
              <a:gd name="connsiteY950" fmla="*/ 574145 h 6858000"/>
              <a:gd name="connsiteX951" fmla="*/ 811254 w 7472601"/>
              <a:gd name="connsiteY951" fmla="*/ 665546 h 6858000"/>
              <a:gd name="connsiteX952" fmla="*/ 154042 w 7472601"/>
              <a:gd name="connsiteY952" fmla="*/ 261522 h 6858000"/>
              <a:gd name="connsiteX953" fmla="*/ 13550 w 7472601"/>
              <a:gd name="connsiteY953" fmla="*/ 158423 h 6858000"/>
              <a:gd name="connsiteX954" fmla="*/ 0 w 7472601"/>
              <a:gd name="connsiteY954" fmla="*/ 146618 h 6858000"/>
              <a:gd name="connsiteX955" fmla="*/ 0 w 7472601"/>
              <a:gd name="connsiteY955" fmla="*/ 59161 h 6858000"/>
              <a:gd name="connsiteX956" fmla="*/ 45427 w 7472601"/>
              <a:gd name="connsiteY956" fmla="*/ 101078 h 6858000"/>
              <a:gd name="connsiteX957" fmla="*/ 630103 w 7472601"/>
              <a:gd name="connsiteY957" fmla="*/ 485885 h 6858000"/>
              <a:gd name="connsiteX958" fmla="*/ 532040 w 7472601"/>
              <a:gd name="connsiteY958" fmla="*/ 399359 h 6858000"/>
              <a:gd name="connsiteX959" fmla="*/ 517618 w 7472601"/>
              <a:gd name="connsiteY959" fmla="*/ 385726 h 6858000"/>
              <a:gd name="connsiteX960" fmla="*/ 285074 w 7472601"/>
              <a:gd name="connsiteY960" fmla="*/ 182755 h 6858000"/>
              <a:gd name="connsiteX961" fmla="*/ 43151 w 7472601"/>
              <a:gd name="connsiteY961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63634 h 6858000"/>
              <a:gd name="connsiteX78" fmla="*/ 7448321 w 7472601"/>
              <a:gd name="connsiteY78" fmla="*/ 6190991 h 6858000"/>
              <a:gd name="connsiteX79" fmla="*/ 7467600 w 7472601"/>
              <a:gd name="connsiteY79" fmla="*/ 6221686 h 6858000"/>
              <a:gd name="connsiteX80" fmla="*/ 7467600 w 7472601"/>
              <a:gd name="connsiteY80" fmla="*/ 6334256 h 6858000"/>
              <a:gd name="connsiteX81" fmla="*/ 7454976 w 7472601"/>
              <a:gd name="connsiteY81" fmla="*/ 6318297 h 6858000"/>
              <a:gd name="connsiteX82" fmla="*/ 1456157 w 7472601"/>
              <a:gd name="connsiteY82" fmla="*/ 5371404 h 6858000"/>
              <a:gd name="connsiteX83" fmla="*/ 1244432 w 7472601"/>
              <a:gd name="connsiteY83" fmla="*/ 5385601 h 6858000"/>
              <a:gd name="connsiteX84" fmla="*/ 973990 w 7472601"/>
              <a:gd name="connsiteY84" fmla="*/ 5424940 h 6858000"/>
              <a:gd name="connsiteX85" fmla="*/ 1103809 w 7472601"/>
              <a:gd name="connsiteY85" fmla="*/ 5433720 h 6858000"/>
              <a:gd name="connsiteX86" fmla="*/ 1123454 w 7472601"/>
              <a:gd name="connsiteY86" fmla="*/ 5435727 h 6858000"/>
              <a:gd name="connsiteX87" fmla="*/ 1737017 w 7472601"/>
              <a:gd name="connsiteY87" fmla="*/ 5452183 h 6858000"/>
              <a:gd name="connsiteX88" fmla="*/ 1824397 w 7472601"/>
              <a:gd name="connsiteY88" fmla="*/ 5447757 h 6858000"/>
              <a:gd name="connsiteX89" fmla="*/ 2070059 w 7472601"/>
              <a:gd name="connsiteY89" fmla="*/ 5441660 h 6858000"/>
              <a:gd name="connsiteX90" fmla="*/ 1456157 w 7472601"/>
              <a:gd name="connsiteY90" fmla="*/ 5371404 h 6858000"/>
              <a:gd name="connsiteX91" fmla="*/ 4988186 w 7472601"/>
              <a:gd name="connsiteY91" fmla="*/ 5216467 h 6858000"/>
              <a:gd name="connsiteX92" fmla="*/ 4777334 w 7472601"/>
              <a:gd name="connsiteY92" fmla="*/ 5406072 h 6858000"/>
              <a:gd name="connsiteX93" fmla="*/ 4718341 w 7472601"/>
              <a:gd name="connsiteY93" fmla="*/ 5468043 h 6858000"/>
              <a:gd name="connsiteX94" fmla="*/ 4604655 w 7472601"/>
              <a:gd name="connsiteY94" fmla="*/ 5583434 h 6858000"/>
              <a:gd name="connsiteX95" fmla="*/ 4565074 w 7472601"/>
              <a:gd name="connsiteY95" fmla="*/ 5618550 h 6858000"/>
              <a:gd name="connsiteX96" fmla="*/ 4988186 w 7472601"/>
              <a:gd name="connsiteY96" fmla="*/ 5216467 h 6858000"/>
              <a:gd name="connsiteX97" fmla="*/ 4978032 w 7472601"/>
              <a:gd name="connsiteY97" fmla="*/ 5183809 h 6858000"/>
              <a:gd name="connsiteX98" fmla="*/ 4463413 w 7472601"/>
              <a:gd name="connsiteY98" fmla="*/ 5615162 h 6858000"/>
              <a:gd name="connsiteX99" fmla="*/ 4358134 w 7472601"/>
              <a:gd name="connsiteY99" fmla="*/ 5742791 h 6858000"/>
              <a:gd name="connsiteX100" fmla="*/ 4376219 w 7472601"/>
              <a:gd name="connsiteY100" fmla="*/ 5729027 h 6858000"/>
              <a:gd name="connsiteX101" fmla="*/ 4582340 w 7472601"/>
              <a:gd name="connsiteY101" fmla="*/ 5561037 h 6858000"/>
              <a:gd name="connsiteX102" fmla="*/ 4694684 w 7472601"/>
              <a:gd name="connsiteY102" fmla="*/ 5447098 h 6858000"/>
              <a:gd name="connsiteX103" fmla="*/ 4754123 w 7472601"/>
              <a:gd name="connsiteY103" fmla="*/ 5384643 h 6858000"/>
              <a:gd name="connsiteX104" fmla="*/ 4978032 w 7472601"/>
              <a:gd name="connsiteY104" fmla="*/ 5183809 h 6858000"/>
              <a:gd name="connsiteX105" fmla="*/ 1903353 w 7472601"/>
              <a:gd name="connsiteY105" fmla="*/ 5044827 h 6858000"/>
              <a:gd name="connsiteX106" fmla="*/ 1936931 w 7472601"/>
              <a:gd name="connsiteY106" fmla="*/ 5093954 h 6858000"/>
              <a:gd name="connsiteX107" fmla="*/ 2195868 w 7472601"/>
              <a:gd name="connsiteY107" fmla="*/ 5396574 h 6858000"/>
              <a:gd name="connsiteX108" fmla="*/ 2088852 w 7472601"/>
              <a:gd name="connsiteY108" fmla="*/ 5166123 h 6858000"/>
              <a:gd name="connsiteX109" fmla="*/ 1958241 w 7472601"/>
              <a:gd name="connsiteY109" fmla="*/ 5067955 h 6858000"/>
              <a:gd name="connsiteX110" fmla="*/ 1903353 w 7472601"/>
              <a:gd name="connsiteY110" fmla="*/ 5044827 h 6858000"/>
              <a:gd name="connsiteX111" fmla="*/ 1979378 w 7472601"/>
              <a:gd name="connsiteY111" fmla="*/ 4769504 h 6858000"/>
              <a:gd name="connsiteX112" fmla="*/ 2882120 w 7472601"/>
              <a:gd name="connsiteY112" fmla="*/ 5064547 h 6858000"/>
              <a:gd name="connsiteX113" fmla="*/ 2793103 w 7472601"/>
              <a:gd name="connsiteY113" fmla="*/ 5039699 h 6858000"/>
              <a:gd name="connsiteX114" fmla="*/ 2770041 w 7472601"/>
              <a:gd name="connsiteY114" fmla="*/ 5033634 h 6858000"/>
              <a:gd name="connsiteX115" fmla="*/ 1979378 w 7472601"/>
              <a:gd name="connsiteY115" fmla="*/ 4769504 h 6858000"/>
              <a:gd name="connsiteX116" fmla="*/ 1927410 w 7472601"/>
              <a:gd name="connsiteY116" fmla="*/ 4716164 h 6858000"/>
              <a:gd name="connsiteX117" fmla="*/ 1959587 w 7472601"/>
              <a:gd name="connsiteY117" fmla="*/ 4728849 h 6858000"/>
              <a:gd name="connsiteX118" fmla="*/ 2777707 w 7472601"/>
              <a:gd name="connsiteY118" fmla="*/ 5003991 h 6858000"/>
              <a:gd name="connsiteX119" fmla="*/ 2800768 w 7472601"/>
              <a:gd name="connsiteY119" fmla="*/ 5010056 h 6858000"/>
              <a:gd name="connsiteX120" fmla="*/ 2879408 w 7472601"/>
              <a:gd name="connsiteY120" fmla="*/ 5031590 h 6858000"/>
              <a:gd name="connsiteX121" fmla="*/ 2862295 w 7472601"/>
              <a:gd name="connsiteY121" fmla="*/ 5022958 h 6858000"/>
              <a:gd name="connsiteX122" fmla="*/ 2813343 w 7472601"/>
              <a:gd name="connsiteY122" fmla="*/ 4998369 h 6858000"/>
              <a:gd name="connsiteX123" fmla="*/ 2646245 w 7472601"/>
              <a:gd name="connsiteY123" fmla="*/ 4930999 h 6858000"/>
              <a:gd name="connsiteX124" fmla="*/ 1999243 w 7472601"/>
              <a:gd name="connsiteY124" fmla="*/ 4730524 h 6858000"/>
              <a:gd name="connsiteX125" fmla="*/ 1979527 w 7472601"/>
              <a:gd name="connsiteY125" fmla="*/ 4726651 h 6858000"/>
              <a:gd name="connsiteX126" fmla="*/ 1927410 w 7472601"/>
              <a:gd name="connsiteY126" fmla="*/ 4716164 h 6858000"/>
              <a:gd name="connsiteX127" fmla="*/ 1997014 w 7472601"/>
              <a:gd name="connsiteY127" fmla="*/ 4698007 h 6858000"/>
              <a:gd name="connsiteX128" fmla="*/ 2005458 w 7472601"/>
              <a:gd name="connsiteY128" fmla="*/ 4699540 h 6858000"/>
              <a:gd name="connsiteX129" fmla="*/ 2657186 w 7472601"/>
              <a:gd name="connsiteY129" fmla="*/ 4901687 h 6858000"/>
              <a:gd name="connsiteX130" fmla="*/ 2826662 w 7472601"/>
              <a:gd name="connsiteY130" fmla="*/ 4970362 h 6858000"/>
              <a:gd name="connsiteX131" fmla="*/ 2876100 w 7472601"/>
              <a:gd name="connsiteY131" fmla="*/ 4995397 h 6858000"/>
              <a:gd name="connsiteX132" fmla="*/ 3042600 w 7472601"/>
              <a:gd name="connsiteY132" fmla="*/ 5059532 h 6858000"/>
              <a:gd name="connsiteX133" fmla="*/ 1997014 w 7472601"/>
              <a:gd name="connsiteY133" fmla="*/ 4698007 h 6858000"/>
              <a:gd name="connsiteX134" fmla="*/ 2305292 w 7472601"/>
              <a:gd name="connsiteY134" fmla="*/ 4219492 h 6858000"/>
              <a:gd name="connsiteX135" fmla="*/ 3360922 w 7472601"/>
              <a:gd name="connsiteY135" fmla="*/ 4529373 h 6858000"/>
              <a:gd name="connsiteX136" fmla="*/ 3492420 w 7472601"/>
              <a:gd name="connsiteY136" fmla="*/ 4510145 h 6858000"/>
              <a:gd name="connsiteX137" fmla="*/ 3364086 w 7472601"/>
              <a:gd name="connsiteY137" fmla="*/ 4480340 h 6858000"/>
              <a:gd name="connsiteX138" fmla="*/ 3225818 w 7472601"/>
              <a:gd name="connsiteY138" fmla="*/ 4411822 h 6858000"/>
              <a:gd name="connsiteX139" fmla="*/ 3129696 w 7472601"/>
              <a:gd name="connsiteY139" fmla="*/ 4360704 h 6858000"/>
              <a:gd name="connsiteX140" fmla="*/ 2814545 w 7472601"/>
              <a:gd name="connsiteY140" fmla="*/ 4282955 h 6858000"/>
              <a:gd name="connsiteX141" fmla="*/ 2305292 w 7472601"/>
              <a:gd name="connsiteY141" fmla="*/ 4219492 h 6858000"/>
              <a:gd name="connsiteX142" fmla="*/ 2626982 w 7472601"/>
              <a:gd name="connsiteY142" fmla="*/ 4206450 h 6858000"/>
              <a:gd name="connsiteX143" fmla="*/ 2490617 w 7472601"/>
              <a:gd name="connsiteY143" fmla="*/ 4206951 h 6858000"/>
              <a:gd name="connsiteX144" fmla="*/ 2819869 w 7472601"/>
              <a:gd name="connsiteY144" fmla="*/ 4252936 h 6858000"/>
              <a:gd name="connsiteX145" fmla="*/ 3143018 w 7472601"/>
              <a:gd name="connsiteY145" fmla="*/ 4332698 h 6858000"/>
              <a:gd name="connsiteX146" fmla="*/ 3241520 w 7472601"/>
              <a:gd name="connsiteY146" fmla="*/ 4385112 h 6858000"/>
              <a:gd name="connsiteX147" fmla="*/ 3374575 w 7472601"/>
              <a:gd name="connsiteY147" fmla="*/ 4451517 h 6858000"/>
              <a:gd name="connsiteX148" fmla="*/ 3505221 w 7472601"/>
              <a:gd name="connsiteY148" fmla="*/ 4480757 h 6858000"/>
              <a:gd name="connsiteX149" fmla="*/ 2626982 w 7472601"/>
              <a:gd name="connsiteY149" fmla="*/ 4206450 h 6858000"/>
              <a:gd name="connsiteX150" fmla="*/ 1310106 w 7472601"/>
              <a:gd name="connsiteY150" fmla="*/ 3943217 h 6858000"/>
              <a:gd name="connsiteX151" fmla="*/ 854994 w 7472601"/>
              <a:gd name="connsiteY151" fmla="*/ 4399136 h 6858000"/>
              <a:gd name="connsiteX152" fmla="*/ 742462 w 7472601"/>
              <a:gd name="connsiteY152" fmla="*/ 4594648 h 6858000"/>
              <a:gd name="connsiteX153" fmla="*/ 820602 w 7472601"/>
              <a:gd name="connsiteY153" fmla="*/ 4485915 h 6858000"/>
              <a:gd name="connsiteX154" fmla="*/ 878295 w 7472601"/>
              <a:gd name="connsiteY154" fmla="*/ 4403594 h 6858000"/>
              <a:gd name="connsiteX155" fmla="*/ 1240607 w 7472601"/>
              <a:gd name="connsiteY155" fmla="*/ 4010401 h 6858000"/>
              <a:gd name="connsiteX156" fmla="*/ 1310106 w 7472601"/>
              <a:gd name="connsiteY156" fmla="*/ 3943217 h 6858000"/>
              <a:gd name="connsiteX157" fmla="*/ 1423113 w 7472601"/>
              <a:gd name="connsiteY157" fmla="*/ 3874565 h 6858000"/>
              <a:gd name="connsiteX158" fmla="*/ 1260565 w 7472601"/>
              <a:gd name="connsiteY158" fmla="*/ 4031982 h 6858000"/>
              <a:gd name="connsiteX159" fmla="*/ 901900 w 7472601"/>
              <a:gd name="connsiteY159" fmla="*/ 4421236 h 6858000"/>
              <a:gd name="connsiteX160" fmla="*/ 845044 w 7472601"/>
              <a:gd name="connsiteY160" fmla="*/ 4502436 h 6858000"/>
              <a:gd name="connsiteX161" fmla="*/ 685926 w 7472601"/>
              <a:gd name="connsiteY161" fmla="*/ 4703069 h 6858000"/>
              <a:gd name="connsiteX162" fmla="*/ 684248 w 7472601"/>
              <a:gd name="connsiteY162" fmla="*/ 4706721 h 6858000"/>
              <a:gd name="connsiteX163" fmla="*/ 1423113 w 7472601"/>
              <a:gd name="connsiteY163" fmla="*/ 3874565 h 6858000"/>
              <a:gd name="connsiteX164" fmla="*/ 3316479 w 7472601"/>
              <a:gd name="connsiteY164" fmla="*/ 3872136 h 6858000"/>
              <a:gd name="connsiteX165" fmla="*/ 3546806 w 7472601"/>
              <a:gd name="connsiteY165" fmla="*/ 4356139 h 6858000"/>
              <a:gd name="connsiteX166" fmla="*/ 3364433 w 7472601"/>
              <a:gd name="connsiteY166" fmla="*/ 3953121 h 6858000"/>
              <a:gd name="connsiteX167" fmla="*/ 3316479 w 7472601"/>
              <a:gd name="connsiteY167" fmla="*/ 3872136 h 6858000"/>
              <a:gd name="connsiteX168" fmla="*/ 3291335 w 7472601"/>
              <a:gd name="connsiteY168" fmla="*/ 3767420 h 6858000"/>
              <a:gd name="connsiteX169" fmla="*/ 3390805 w 7472601"/>
              <a:gd name="connsiteY169" fmla="*/ 3937163 h 6858000"/>
              <a:gd name="connsiteX170" fmla="*/ 3579062 w 7472601"/>
              <a:gd name="connsiteY170" fmla="*/ 4359040 h 6858000"/>
              <a:gd name="connsiteX171" fmla="*/ 3467355 w 7472601"/>
              <a:gd name="connsiteY171" fmla="*/ 3988130 h 6858000"/>
              <a:gd name="connsiteX172" fmla="*/ 3310753 w 7472601"/>
              <a:gd name="connsiteY172" fmla="*/ 3787140 h 6858000"/>
              <a:gd name="connsiteX173" fmla="*/ 3291335 w 7472601"/>
              <a:gd name="connsiteY173" fmla="*/ 3767420 h 6858000"/>
              <a:gd name="connsiteX174" fmla="*/ 1635889 w 7472601"/>
              <a:gd name="connsiteY174" fmla="*/ 3709494 h 6858000"/>
              <a:gd name="connsiteX175" fmla="*/ 1634800 w 7472601"/>
              <a:gd name="connsiteY175" fmla="*/ 3731111 h 6858000"/>
              <a:gd name="connsiteX176" fmla="*/ 1635889 w 7472601"/>
              <a:gd name="connsiteY176" fmla="*/ 3709494 h 6858000"/>
              <a:gd name="connsiteX177" fmla="*/ 1510397 w 7472601"/>
              <a:gd name="connsiteY177" fmla="*/ 3684705 h 6858000"/>
              <a:gd name="connsiteX178" fmla="*/ 1146550 w 7472601"/>
              <a:gd name="connsiteY178" fmla="*/ 3802012 h 6858000"/>
              <a:gd name="connsiteX179" fmla="*/ 698834 w 7472601"/>
              <a:gd name="connsiteY179" fmla="*/ 3952272 h 6858000"/>
              <a:gd name="connsiteX180" fmla="*/ 34256 w 7472601"/>
              <a:gd name="connsiteY180" fmla="*/ 4347603 h 6858000"/>
              <a:gd name="connsiteX181" fmla="*/ 527241 w 7472601"/>
              <a:gd name="connsiteY181" fmla="*/ 4065078 h 6858000"/>
              <a:gd name="connsiteX182" fmla="*/ 1510397 w 7472601"/>
              <a:gd name="connsiteY182" fmla="*/ 3684705 h 6858000"/>
              <a:gd name="connsiteX183" fmla="*/ 1313114 w 7472601"/>
              <a:gd name="connsiteY183" fmla="*/ 3655216 h 6858000"/>
              <a:gd name="connsiteX184" fmla="*/ 1109304 w 7472601"/>
              <a:gd name="connsiteY184" fmla="*/ 3669030 h 6858000"/>
              <a:gd name="connsiteX185" fmla="*/ 8129 w 7472601"/>
              <a:gd name="connsiteY185" fmla="*/ 4330519 h 6858000"/>
              <a:gd name="connsiteX186" fmla="*/ 687572 w 7472601"/>
              <a:gd name="connsiteY186" fmla="*/ 3925629 h 6858000"/>
              <a:gd name="connsiteX187" fmla="*/ 1138365 w 7472601"/>
              <a:gd name="connsiteY187" fmla="*/ 3774515 h 6858000"/>
              <a:gd name="connsiteX188" fmla="*/ 1505579 w 7472601"/>
              <a:gd name="connsiteY188" fmla="*/ 3655526 h 6858000"/>
              <a:gd name="connsiteX189" fmla="*/ 1313114 w 7472601"/>
              <a:gd name="connsiteY189" fmla="*/ 3655216 h 6858000"/>
              <a:gd name="connsiteX190" fmla="*/ 3655073 w 7472601"/>
              <a:gd name="connsiteY190" fmla="*/ 3650884 h 6858000"/>
              <a:gd name="connsiteX191" fmla="*/ 3989938 w 7472601"/>
              <a:gd name="connsiteY191" fmla="*/ 3991685 h 6858000"/>
              <a:gd name="connsiteX192" fmla="*/ 4393907 w 7472601"/>
              <a:gd name="connsiteY192" fmla="*/ 4261258 h 6858000"/>
              <a:gd name="connsiteX193" fmla="*/ 4648051 w 7472601"/>
              <a:gd name="connsiteY193" fmla="*/ 4374051 h 6858000"/>
              <a:gd name="connsiteX194" fmla="*/ 4383389 w 7472601"/>
              <a:gd name="connsiteY194" fmla="*/ 4184369 h 6858000"/>
              <a:gd name="connsiteX195" fmla="*/ 4165508 w 7472601"/>
              <a:gd name="connsiteY195" fmla="*/ 4035196 h 6858000"/>
              <a:gd name="connsiteX196" fmla="*/ 4068162 w 7472601"/>
              <a:gd name="connsiteY196" fmla="*/ 3953394 h 6858000"/>
              <a:gd name="connsiteX197" fmla="*/ 3981416 w 7472601"/>
              <a:gd name="connsiteY197" fmla="*/ 3880482 h 6858000"/>
              <a:gd name="connsiteX198" fmla="*/ 3800147 w 7472601"/>
              <a:gd name="connsiteY198" fmla="*/ 3749872 h 6858000"/>
              <a:gd name="connsiteX199" fmla="*/ 3655073 w 7472601"/>
              <a:gd name="connsiteY199" fmla="*/ 3650884 h 6858000"/>
              <a:gd name="connsiteX200" fmla="*/ 3670252 w 7472601"/>
              <a:gd name="connsiteY200" fmla="*/ 3622798 h 6858000"/>
              <a:gd name="connsiteX201" fmla="*/ 3817258 w 7472601"/>
              <a:gd name="connsiteY201" fmla="*/ 3723577 h 6858000"/>
              <a:gd name="connsiteX202" fmla="*/ 4000461 w 7472601"/>
              <a:gd name="connsiteY202" fmla="*/ 3855966 h 6858000"/>
              <a:gd name="connsiteX203" fmla="*/ 4088180 w 7472601"/>
              <a:gd name="connsiteY203" fmla="*/ 3929774 h 6858000"/>
              <a:gd name="connsiteX204" fmla="*/ 4184555 w 7472601"/>
              <a:gd name="connsiteY204" fmla="*/ 4010683 h 6858000"/>
              <a:gd name="connsiteX205" fmla="*/ 4399563 w 7472601"/>
              <a:gd name="connsiteY205" fmla="*/ 4158106 h 6858000"/>
              <a:gd name="connsiteX206" fmla="*/ 4684469 w 7472601"/>
              <a:gd name="connsiteY206" fmla="*/ 4364680 h 6858000"/>
              <a:gd name="connsiteX207" fmla="*/ 4690271 w 7472601"/>
              <a:gd name="connsiteY207" fmla="*/ 4370034 h 6858000"/>
              <a:gd name="connsiteX208" fmla="*/ 4136093 w 7472601"/>
              <a:gd name="connsiteY208" fmla="*/ 3858466 h 6858000"/>
              <a:gd name="connsiteX209" fmla="*/ 3670252 w 7472601"/>
              <a:gd name="connsiteY209" fmla="*/ 3622798 h 6858000"/>
              <a:gd name="connsiteX210" fmla="*/ 4440129 w 7472601"/>
              <a:gd name="connsiteY210" fmla="*/ 3448571 h 6858000"/>
              <a:gd name="connsiteX211" fmla="*/ 4856525 w 7472601"/>
              <a:gd name="connsiteY211" fmla="*/ 3915351 h 6858000"/>
              <a:gd name="connsiteX212" fmla="*/ 5059055 w 7472601"/>
              <a:gd name="connsiteY212" fmla="*/ 4108918 h 6858000"/>
              <a:gd name="connsiteX213" fmla="*/ 5290070 w 7472601"/>
              <a:gd name="connsiteY213" fmla="*/ 4263619 h 6858000"/>
              <a:gd name="connsiteX214" fmla="*/ 4834991 w 7472601"/>
              <a:gd name="connsiteY214" fmla="*/ 3830985 h 6858000"/>
              <a:gd name="connsiteX215" fmla="*/ 4440129 w 7472601"/>
              <a:gd name="connsiteY215" fmla="*/ 3448571 h 6858000"/>
              <a:gd name="connsiteX216" fmla="*/ 4441737 w 7472601"/>
              <a:gd name="connsiteY216" fmla="*/ 3399734 h 6858000"/>
              <a:gd name="connsiteX217" fmla="*/ 4431236 w 7472601"/>
              <a:gd name="connsiteY217" fmla="*/ 3400954 h 6858000"/>
              <a:gd name="connsiteX218" fmla="*/ 4557150 w 7472601"/>
              <a:gd name="connsiteY218" fmla="*/ 3510023 h 6858000"/>
              <a:gd name="connsiteX219" fmla="*/ 4856936 w 7472601"/>
              <a:gd name="connsiteY219" fmla="*/ 3809146 h 6858000"/>
              <a:gd name="connsiteX220" fmla="*/ 5111996 w 7472601"/>
              <a:gd name="connsiteY220" fmla="*/ 4065759 h 6858000"/>
              <a:gd name="connsiteX221" fmla="*/ 5388878 w 7472601"/>
              <a:gd name="connsiteY221" fmla="*/ 4300185 h 6858000"/>
              <a:gd name="connsiteX222" fmla="*/ 5425556 w 7472601"/>
              <a:gd name="connsiteY222" fmla="*/ 4308967 h 6858000"/>
              <a:gd name="connsiteX223" fmla="*/ 4943646 w 7472601"/>
              <a:gd name="connsiteY223" fmla="*/ 3822916 h 6858000"/>
              <a:gd name="connsiteX224" fmla="*/ 4594837 w 7472601"/>
              <a:gd name="connsiteY224" fmla="*/ 3532274 h 6858000"/>
              <a:gd name="connsiteX225" fmla="*/ 4441737 w 7472601"/>
              <a:gd name="connsiteY225" fmla="*/ 3399734 h 6858000"/>
              <a:gd name="connsiteX226" fmla="*/ 5425834 w 7472601"/>
              <a:gd name="connsiteY226" fmla="*/ 3162785 h 6858000"/>
              <a:gd name="connsiteX227" fmla="*/ 5401644 w 7472601"/>
              <a:gd name="connsiteY227" fmla="*/ 3617847 h 6858000"/>
              <a:gd name="connsiteX228" fmla="*/ 5467256 w 7472601"/>
              <a:gd name="connsiteY228" fmla="*/ 4175494 h 6858000"/>
              <a:gd name="connsiteX229" fmla="*/ 5448069 w 7472601"/>
              <a:gd name="connsiteY229" fmla="*/ 3567554 h 6858000"/>
              <a:gd name="connsiteX230" fmla="*/ 5425834 w 7472601"/>
              <a:gd name="connsiteY230" fmla="*/ 3162785 h 6858000"/>
              <a:gd name="connsiteX231" fmla="*/ 1318687 w 7472601"/>
              <a:gd name="connsiteY231" fmla="*/ 3113840 h 6858000"/>
              <a:gd name="connsiteX232" fmla="*/ 1066793 w 7472601"/>
              <a:gd name="connsiteY232" fmla="*/ 3212171 h 6858000"/>
              <a:gd name="connsiteX233" fmla="*/ 993319 w 7472601"/>
              <a:gd name="connsiteY233" fmla="*/ 3247648 h 6858000"/>
              <a:gd name="connsiteX234" fmla="*/ 853081 w 7472601"/>
              <a:gd name="connsiteY234" fmla="*/ 3312410 h 6858000"/>
              <a:gd name="connsiteX235" fmla="*/ 805957 w 7472601"/>
              <a:gd name="connsiteY235" fmla="*/ 3330443 h 6858000"/>
              <a:gd name="connsiteX236" fmla="*/ 1318687 w 7472601"/>
              <a:gd name="connsiteY236" fmla="*/ 3113840 h 6858000"/>
              <a:gd name="connsiteX237" fmla="*/ 5453702 w 7472601"/>
              <a:gd name="connsiteY237" fmla="*/ 3090882 h 6858000"/>
              <a:gd name="connsiteX238" fmla="*/ 5480135 w 7472601"/>
              <a:gd name="connsiteY238" fmla="*/ 3565802 h 6858000"/>
              <a:gd name="connsiteX239" fmla="*/ 5499023 w 7472601"/>
              <a:gd name="connsiteY239" fmla="*/ 4166310 h 6858000"/>
              <a:gd name="connsiteX240" fmla="*/ 5547022 w 7472601"/>
              <a:gd name="connsiteY240" fmla="*/ 3607838 h 6858000"/>
              <a:gd name="connsiteX241" fmla="*/ 5515964 w 7472601"/>
              <a:gd name="connsiteY241" fmla="*/ 3378541 h 6858000"/>
              <a:gd name="connsiteX242" fmla="*/ 5453702 w 7472601"/>
              <a:gd name="connsiteY242" fmla="*/ 3090882 h 6858000"/>
              <a:gd name="connsiteX243" fmla="*/ 1238695 w 7472601"/>
              <a:gd name="connsiteY243" fmla="*/ 3076820 h 6858000"/>
              <a:gd name="connsiteX244" fmla="*/ 716371 w 7472601"/>
              <a:gd name="connsiteY244" fmla="*/ 3293249 h 6858000"/>
              <a:gd name="connsiteX245" fmla="*/ 579522 w 7472601"/>
              <a:gd name="connsiteY245" fmla="*/ 3371759 h 6858000"/>
              <a:gd name="connsiteX246" fmla="*/ 600288 w 7472601"/>
              <a:gd name="connsiteY246" fmla="*/ 3365555 h 6858000"/>
              <a:gd name="connsiteX247" fmla="*/ 840692 w 7472601"/>
              <a:gd name="connsiteY247" fmla="*/ 3284921 h 6858000"/>
              <a:gd name="connsiteX248" fmla="*/ 979248 w 7472601"/>
              <a:gd name="connsiteY248" fmla="*/ 3221003 h 6858000"/>
              <a:gd name="connsiteX249" fmla="*/ 1053282 w 7472601"/>
              <a:gd name="connsiteY249" fmla="*/ 3185247 h 6858000"/>
              <a:gd name="connsiteX250" fmla="*/ 1320603 w 7472601"/>
              <a:gd name="connsiteY250" fmla="*/ 3081281 h 6858000"/>
              <a:gd name="connsiteX251" fmla="*/ 1238695 w 7472601"/>
              <a:gd name="connsiteY251" fmla="*/ 3076820 h 6858000"/>
              <a:gd name="connsiteX252" fmla="*/ 5425627 w 7472601"/>
              <a:gd name="connsiteY252" fmla="*/ 2954192 h 6858000"/>
              <a:gd name="connsiteX253" fmla="*/ 5470770 w 7472601"/>
              <a:gd name="connsiteY253" fmla="*/ 3005435 h 6858000"/>
              <a:gd name="connsiteX254" fmla="*/ 5519779 w 7472601"/>
              <a:gd name="connsiteY254" fmla="*/ 4359223 h 6858000"/>
              <a:gd name="connsiteX255" fmla="*/ 5520293 w 7472601"/>
              <a:gd name="connsiteY255" fmla="*/ 4360602 h 6858000"/>
              <a:gd name="connsiteX256" fmla="*/ 5767221 w 7472601"/>
              <a:gd name="connsiteY256" fmla="*/ 4665564 h 6858000"/>
              <a:gd name="connsiteX257" fmla="*/ 6937169 w 7472601"/>
              <a:gd name="connsiteY257" fmla="*/ 4815941 h 6858000"/>
              <a:gd name="connsiteX258" fmla="*/ 6953922 w 7472601"/>
              <a:gd name="connsiteY258" fmla="*/ 4890068 h 6858000"/>
              <a:gd name="connsiteX259" fmla="*/ 6071359 w 7472601"/>
              <a:gd name="connsiteY259" fmla="*/ 4770770 h 6858000"/>
              <a:gd name="connsiteX260" fmla="*/ 6038839 w 7472601"/>
              <a:gd name="connsiteY260" fmla="*/ 4764474 h 6858000"/>
              <a:gd name="connsiteX261" fmla="*/ 6038706 w 7472601"/>
              <a:gd name="connsiteY261" fmla="*/ 4763847 h 6858000"/>
              <a:gd name="connsiteX262" fmla="*/ 6037784 w 7472601"/>
              <a:gd name="connsiteY262" fmla="*/ 4764270 h 6858000"/>
              <a:gd name="connsiteX263" fmla="*/ 6038839 w 7472601"/>
              <a:gd name="connsiteY263" fmla="*/ 4764474 h 6858000"/>
              <a:gd name="connsiteX264" fmla="*/ 6040338 w 7472601"/>
              <a:gd name="connsiteY264" fmla="*/ 4771418 h 6858000"/>
              <a:gd name="connsiteX265" fmla="*/ 6024488 w 7472601"/>
              <a:gd name="connsiteY265" fmla="*/ 4809903 h 6858000"/>
              <a:gd name="connsiteX266" fmla="*/ 5599771 w 7472601"/>
              <a:gd name="connsiteY266" fmla="*/ 5509652 h 6858000"/>
              <a:gd name="connsiteX267" fmla="*/ 5548843 w 7472601"/>
              <a:gd name="connsiteY267" fmla="*/ 5563845 h 6858000"/>
              <a:gd name="connsiteX268" fmla="*/ 5940952 w 7472601"/>
              <a:gd name="connsiteY268" fmla="*/ 6250028 h 6858000"/>
              <a:gd name="connsiteX269" fmla="*/ 6043441 w 7472601"/>
              <a:gd name="connsiteY269" fmla="*/ 6665847 h 6858000"/>
              <a:gd name="connsiteX270" fmla="*/ 6093432 w 7472601"/>
              <a:gd name="connsiteY270" fmla="*/ 6858000 h 6858000"/>
              <a:gd name="connsiteX271" fmla="*/ 6034344 w 7472601"/>
              <a:gd name="connsiteY271" fmla="*/ 6858000 h 6858000"/>
              <a:gd name="connsiteX272" fmla="*/ 6026679 w 7472601"/>
              <a:gd name="connsiteY272" fmla="*/ 6836959 h 6858000"/>
              <a:gd name="connsiteX273" fmla="*/ 5800441 w 7472601"/>
              <a:gd name="connsiteY273" fmla="*/ 6335286 h 6858000"/>
              <a:gd name="connsiteX274" fmla="*/ 5526562 w 7472601"/>
              <a:gd name="connsiteY274" fmla="*/ 5705388 h 6858000"/>
              <a:gd name="connsiteX275" fmla="*/ 5519640 w 7472601"/>
              <a:gd name="connsiteY275" fmla="*/ 5683774 h 6858000"/>
              <a:gd name="connsiteX276" fmla="*/ 5844559 w 7472601"/>
              <a:gd name="connsiteY276" fmla="*/ 6553349 h 6858000"/>
              <a:gd name="connsiteX277" fmla="*/ 5975994 w 7472601"/>
              <a:gd name="connsiteY277" fmla="*/ 6858000 h 6858000"/>
              <a:gd name="connsiteX278" fmla="*/ 5898547 w 7472601"/>
              <a:gd name="connsiteY278" fmla="*/ 6858000 h 6858000"/>
              <a:gd name="connsiteX279" fmla="*/ 5682041 w 7472601"/>
              <a:gd name="connsiteY279" fmla="*/ 6355860 h 6858000"/>
              <a:gd name="connsiteX280" fmla="*/ 5461758 w 7472601"/>
              <a:gd name="connsiteY280" fmla="*/ 5820220 h 6858000"/>
              <a:gd name="connsiteX281" fmla="*/ 5237282 w 7472601"/>
              <a:gd name="connsiteY281" fmla="*/ 6579086 h 6858000"/>
              <a:gd name="connsiteX282" fmla="*/ 5115009 w 7472601"/>
              <a:gd name="connsiteY282" fmla="*/ 6858000 h 6858000"/>
              <a:gd name="connsiteX283" fmla="*/ 5028074 w 7472601"/>
              <a:gd name="connsiteY283" fmla="*/ 6858000 h 6858000"/>
              <a:gd name="connsiteX284" fmla="*/ 5079508 w 7472601"/>
              <a:gd name="connsiteY284" fmla="*/ 6749074 h 6858000"/>
              <a:gd name="connsiteX285" fmla="*/ 5371846 w 7472601"/>
              <a:gd name="connsiteY285" fmla="*/ 5924413 h 6858000"/>
              <a:gd name="connsiteX286" fmla="*/ 5270512 w 7472601"/>
              <a:gd name="connsiteY286" fmla="*/ 6138975 h 6858000"/>
              <a:gd name="connsiteX287" fmla="*/ 5062409 w 7472601"/>
              <a:gd name="connsiteY287" fmla="*/ 6653544 h 6858000"/>
              <a:gd name="connsiteX288" fmla="*/ 5036628 w 7472601"/>
              <a:gd name="connsiteY288" fmla="*/ 6754247 h 6858000"/>
              <a:gd name="connsiteX289" fmla="*/ 5009112 w 7472601"/>
              <a:gd name="connsiteY289" fmla="*/ 6858000 h 6858000"/>
              <a:gd name="connsiteX290" fmla="*/ 4976679 w 7472601"/>
              <a:gd name="connsiteY290" fmla="*/ 6858000 h 6858000"/>
              <a:gd name="connsiteX291" fmla="*/ 5006537 w 7472601"/>
              <a:gd name="connsiteY291" fmla="*/ 6747068 h 6858000"/>
              <a:gd name="connsiteX292" fmla="*/ 5032723 w 7472601"/>
              <a:gd name="connsiteY292" fmla="*/ 6644957 h 6858000"/>
              <a:gd name="connsiteX293" fmla="*/ 5242949 w 7472601"/>
              <a:gd name="connsiteY293" fmla="*/ 6125175 h 6858000"/>
              <a:gd name="connsiteX294" fmla="*/ 5286321 w 7472601"/>
              <a:gd name="connsiteY294" fmla="*/ 6033555 h 6858000"/>
              <a:gd name="connsiteX295" fmla="*/ 5008210 w 7472601"/>
              <a:gd name="connsiteY295" fmla="*/ 6649194 h 6858000"/>
              <a:gd name="connsiteX296" fmla="*/ 4986321 w 7472601"/>
              <a:gd name="connsiteY296" fmla="*/ 6765687 h 6858000"/>
              <a:gd name="connsiteX297" fmla="*/ 4973474 w 7472601"/>
              <a:gd name="connsiteY297" fmla="*/ 6858000 h 6858000"/>
              <a:gd name="connsiteX298" fmla="*/ 4907178 w 7472601"/>
              <a:gd name="connsiteY298" fmla="*/ 6858000 h 6858000"/>
              <a:gd name="connsiteX299" fmla="*/ 4910810 w 7472601"/>
              <a:gd name="connsiteY299" fmla="*/ 6829660 h 6858000"/>
              <a:gd name="connsiteX300" fmla="*/ 4987461 w 7472601"/>
              <a:gd name="connsiteY300" fmla="*/ 6432994 h 6858000"/>
              <a:gd name="connsiteX301" fmla="*/ 5179262 w 7472601"/>
              <a:gd name="connsiteY301" fmla="*/ 6035044 h 6858000"/>
              <a:gd name="connsiteX302" fmla="*/ 4689678 w 7472601"/>
              <a:gd name="connsiteY302" fmla="*/ 6440241 h 6858000"/>
              <a:gd name="connsiteX303" fmla="*/ 4477543 w 7472601"/>
              <a:gd name="connsiteY303" fmla="*/ 6674836 h 6858000"/>
              <a:gd name="connsiteX304" fmla="*/ 4329957 w 7472601"/>
              <a:gd name="connsiteY304" fmla="*/ 6858000 h 6858000"/>
              <a:gd name="connsiteX305" fmla="*/ 4218595 w 7472601"/>
              <a:gd name="connsiteY305" fmla="*/ 6858000 h 6858000"/>
              <a:gd name="connsiteX306" fmla="*/ 4368888 w 7472601"/>
              <a:gd name="connsiteY306" fmla="*/ 6668412 h 6858000"/>
              <a:gd name="connsiteX307" fmla="*/ 4563091 w 7472601"/>
              <a:gd name="connsiteY307" fmla="*/ 6442508 h 6858000"/>
              <a:gd name="connsiteX308" fmla="*/ 5387324 w 7472601"/>
              <a:gd name="connsiteY308" fmla="*/ 5705830 h 6858000"/>
              <a:gd name="connsiteX309" fmla="*/ 5073620 w 7472601"/>
              <a:gd name="connsiteY309" fmla="*/ 5955437 h 6858000"/>
              <a:gd name="connsiteX310" fmla="*/ 4689789 w 7472601"/>
              <a:gd name="connsiteY310" fmla="*/ 6268382 h 6858000"/>
              <a:gd name="connsiteX311" fmla="*/ 4418722 w 7472601"/>
              <a:gd name="connsiteY311" fmla="*/ 6570886 h 6858000"/>
              <a:gd name="connsiteX312" fmla="*/ 4214944 w 7472601"/>
              <a:gd name="connsiteY312" fmla="*/ 6858000 h 6858000"/>
              <a:gd name="connsiteX313" fmla="*/ 4177898 w 7472601"/>
              <a:gd name="connsiteY313" fmla="*/ 6858000 h 6858000"/>
              <a:gd name="connsiteX314" fmla="*/ 4391597 w 7472601"/>
              <a:gd name="connsiteY314" fmla="*/ 6556370 h 6858000"/>
              <a:gd name="connsiteX315" fmla="*/ 4668889 w 7472601"/>
              <a:gd name="connsiteY315" fmla="*/ 6246399 h 6858000"/>
              <a:gd name="connsiteX316" fmla="*/ 5055427 w 7472601"/>
              <a:gd name="connsiteY316" fmla="*/ 5931476 h 6858000"/>
              <a:gd name="connsiteX317" fmla="*/ 5371814 w 7472601"/>
              <a:gd name="connsiteY317" fmla="*/ 5678975 h 6858000"/>
              <a:gd name="connsiteX318" fmla="*/ 4987918 w 7472601"/>
              <a:gd name="connsiteY318" fmla="*/ 5838701 h 6858000"/>
              <a:gd name="connsiteX319" fmla="*/ 4317146 w 7472601"/>
              <a:gd name="connsiteY319" fmla="*/ 6587716 h 6858000"/>
              <a:gd name="connsiteX320" fmla="*/ 4171627 w 7472601"/>
              <a:gd name="connsiteY320" fmla="*/ 6858000 h 6858000"/>
              <a:gd name="connsiteX321" fmla="*/ 4081585 w 7472601"/>
              <a:gd name="connsiteY321" fmla="*/ 6858000 h 6858000"/>
              <a:gd name="connsiteX322" fmla="*/ 4238603 w 7472601"/>
              <a:gd name="connsiteY322" fmla="*/ 6559341 h 6858000"/>
              <a:gd name="connsiteX323" fmla="*/ 4778333 w 7472601"/>
              <a:gd name="connsiteY323" fmla="*/ 5873626 h 6858000"/>
              <a:gd name="connsiteX324" fmla="*/ 5414185 w 7472601"/>
              <a:gd name="connsiteY324" fmla="*/ 5573882 h 6858000"/>
              <a:gd name="connsiteX325" fmla="*/ 5959648 w 7472601"/>
              <a:gd name="connsiteY325" fmla="*/ 4760797 h 6858000"/>
              <a:gd name="connsiteX326" fmla="*/ 5355019 w 7472601"/>
              <a:gd name="connsiteY326" fmla="*/ 4734672 h 6858000"/>
              <a:gd name="connsiteX327" fmla="*/ 5083565 w 7472601"/>
              <a:gd name="connsiteY327" fmla="*/ 5179121 h 6858000"/>
              <a:gd name="connsiteX328" fmla="*/ 4713577 w 7472601"/>
              <a:gd name="connsiteY328" fmla="*/ 5616803 h 6858000"/>
              <a:gd name="connsiteX329" fmla="*/ 3989559 w 7472601"/>
              <a:gd name="connsiteY329" fmla="*/ 6145945 h 6858000"/>
              <a:gd name="connsiteX330" fmla="*/ 3939824 w 7472601"/>
              <a:gd name="connsiteY330" fmla="*/ 6066900 h 6858000"/>
              <a:gd name="connsiteX331" fmla="*/ 4584537 w 7472601"/>
              <a:gd name="connsiteY331" fmla="*/ 5324826 h 6858000"/>
              <a:gd name="connsiteX332" fmla="*/ 5037105 w 7472601"/>
              <a:gd name="connsiteY332" fmla="*/ 5088765 h 6858000"/>
              <a:gd name="connsiteX333" fmla="*/ 5039930 w 7472601"/>
              <a:gd name="connsiteY333" fmla="*/ 5089585 h 6858000"/>
              <a:gd name="connsiteX334" fmla="*/ 5263764 w 7472601"/>
              <a:gd name="connsiteY334" fmla="*/ 4735525 h 6858000"/>
              <a:gd name="connsiteX335" fmla="*/ 4086300 w 7472601"/>
              <a:gd name="connsiteY335" fmla="*/ 4884599 h 6858000"/>
              <a:gd name="connsiteX336" fmla="*/ 4085485 w 7472601"/>
              <a:gd name="connsiteY336" fmla="*/ 4899070 h 6858000"/>
              <a:gd name="connsiteX337" fmla="*/ 3871915 w 7472601"/>
              <a:gd name="connsiteY337" fmla="*/ 5253645 h 6858000"/>
              <a:gd name="connsiteX338" fmla="*/ 3799374 w 7472601"/>
              <a:gd name="connsiteY338" fmla="*/ 5466127 h 6858000"/>
              <a:gd name="connsiteX339" fmla="*/ 3498850 w 7472601"/>
              <a:gd name="connsiteY339" fmla="*/ 6661888 h 6858000"/>
              <a:gd name="connsiteX340" fmla="*/ 3399216 w 7472601"/>
              <a:gd name="connsiteY340" fmla="*/ 6858000 h 6858000"/>
              <a:gd name="connsiteX341" fmla="*/ 3303688 w 7472601"/>
              <a:gd name="connsiteY341" fmla="*/ 6858000 h 6858000"/>
              <a:gd name="connsiteX342" fmla="*/ 3391774 w 7472601"/>
              <a:gd name="connsiteY342" fmla="*/ 6697181 h 6858000"/>
              <a:gd name="connsiteX343" fmla="*/ 3735540 w 7472601"/>
              <a:gd name="connsiteY343" fmla="*/ 5546923 h 6858000"/>
              <a:gd name="connsiteX344" fmla="*/ 3729438 w 7472601"/>
              <a:gd name="connsiteY344" fmla="*/ 5569058 h 6858000"/>
              <a:gd name="connsiteX345" fmla="*/ 3707782 w 7472601"/>
              <a:gd name="connsiteY345" fmla="*/ 5644908 h 6858000"/>
              <a:gd name="connsiteX346" fmla="*/ 3583827 w 7472601"/>
              <a:gd name="connsiteY346" fmla="*/ 6039215 h 6858000"/>
              <a:gd name="connsiteX347" fmla="*/ 3547861 w 7472601"/>
              <a:gd name="connsiteY347" fmla="*/ 6129609 h 6858000"/>
              <a:gd name="connsiteX348" fmla="*/ 3490905 w 7472601"/>
              <a:gd name="connsiteY348" fmla="*/ 6277660 h 6858000"/>
              <a:gd name="connsiteX349" fmla="*/ 3455859 w 7472601"/>
              <a:gd name="connsiteY349" fmla="*/ 6391301 h 6858000"/>
              <a:gd name="connsiteX350" fmla="*/ 3429112 w 7472601"/>
              <a:gd name="connsiteY350" fmla="*/ 6479469 h 6858000"/>
              <a:gd name="connsiteX351" fmla="*/ 3304862 w 7472601"/>
              <a:gd name="connsiteY351" fmla="*/ 6796476 h 6858000"/>
              <a:gd name="connsiteX352" fmla="*/ 3276071 w 7472601"/>
              <a:gd name="connsiteY352" fmla="*/ 6858000 h 6858000"/>
              <a:gd name="connsiteX353" fmla="*/ 3240805 w 7472601"/>
              <a:gd name="connsiteY353" fmla="*/ 6858000 h 6858000"/>
              <a:gd name="connsiteX354" fmla="*/ 3275917 w 7472601"/>
              <a:gd name="connsiteY354" fmla="*/ 6783192 h 6858000"/>
              <a:gd name="connsiteX355" fmla="*/ 3399358 w 7472601"/>
              <a:gd name="connsiteY355" fmla="*/ 6469011 h 6858000"/>
              <a:gd name="connsiteX356" fmla="*/ 3425650 w 7472601"/>
              <a:gd name="connsiteY356" fmla="*/ 6381333 h 6858000"/>
              <a:gd name="connsiteX357" fmla="*/ 3460661 w 7472601"/>
              <a:gd name="connsiteY357" fmla="*/ 6266763 h 6858000"/>
              <a:gd name="connsiteX358" fmla="*/ 3518021 w 7472601"/>
              <a:gd name="connsiteY358" fmla="*/ 6117298 h 6858000"/>
              <a:gd name="connsiteX359" fmla="*/ 3554035 w 7472601"/>
              <a:gd name="connsiteY359" fmla="*/ 6027832 h 6858000"/>
              <a:gd name="connsiteX360" fmla="*/ 3677174 w 7472601"/>
              <a:gd name="connsiteY360" fmla="*/ 5636351 h 6858000"/>
              <a:gd name="connsiteX361" fmla="*/ 3698819 w 7472601"/>
              <a:gd name="connsiteY361" fmla="*/ 5560503 h 6858000"/>
              <a:gd name="connsiteX362" fmla="*/ 3702094 w 7472601"/>
              <a:gd name="connsiteY362" fmla="*/ 5549194 h 6858000"/>
              <a:gd name="connsiteX363" fmla="*/ 3398355 w 7472601"/>
              <a:gd name="connsiteY363" fmla="*/ 6094603 h 6858000"/>
              <a:gd name="connsiteX364" fmla="*/ 3193941 w 7472601"/>
              <a:gd name="connsiteY364" fmla="*/ 6798775 h 6858000"/>
              <a:gd name="connsiteX365" fmla="*/ 3184140 w 7472601"/>
              <a:gd name="connsiteY365" fmla="*/ 6858000 h 6858000"/>
              <a:gd name="connsiteX366" fmla="*/ 3099978 w 7472601"/>
              <a:gd name="connsiteY366" fmla="*/ 6858000 h 6858000"/>
              <a:gd name="connsiteX367" fmla="*/ 3101556 w 7472601"/>
              <a:gd name="connsiteY367" fmla="*/ 6843337 h 6858000"/>
              <a:gd name="connsiteX368" fmla="*/ 3370162 w 7472601"/>
              <a:gd name="connsiteY368" fmla="*/ 5785550 h 6858000"/>
              <a:gd name="connsiteX369" fmla="*/ 3746477 w 7472601"/>
              <a:gd name="connsiteY369" fmla="*/ 5377889 h 6858000"/>
              <a:gd name="connsiteX370" fmla="*/ 3863399 w 7472601"/>
              <a:gd name="connsiteY370" fmla="*/ 5087257 h 6858000"/>
              <a:gd name="connsiteX371" fmla="*/ 3968712 w 7472601"/>
              <a:gd name="connsiteY371" fmla="*/ 4913989 h 6858000"/>
              <a:gd name="connsiteX372" fmla="*/ 2792390 w 7472601"/>
              <a:gd name="connsiteY372" fmla="*/ 5382974 h 6858000"/>
              <a:gd name="connsiteX373" fmla="*/ 2714982 w 7472601"/>
              <a:gd name="connsiteY373" fmla="*/ 5427051 h 6858000"/>
              <a:gd name="connsiteX374" fmla="*/ 2813361 w 7472601"/>
              <a:gd name="connsiteY374" fmla="*/ 6023912 h 6858000"/>
              <a:gd name="connsiteX375" fmla="*/ 2688430 w 7472601"/>
              <a:gd name="connsiteY375" fmla="*/ 6801564 h 6858000"/>
              <a:gd name="connsiteX376" fmla="*/ 2629626 w 7472601"/>
              <a:gd name="connsiteY376" fmla="*/ 6763394 h 6858000"/>
              <a:gd name="connsiteX377" fmla="*/ 2565328 w 7472601"/>
              <a:gd name="connsiteY377" fmla="*/ 5516399 h 6858000"/>
              <a:gd name="connsiteX378" fmla="*/ 1922999 w 7472601"/>
              <a:gd name="connsiteY378" fmla="*/ 5980343 h 6858000"/>
              <a:gd name="connsiteX379" fmla="*/ 1950261 w 7472601"/>
              <a:gd name="connsiteY379" fmla="*/ 6405858 h 6858000"/>
              <a:gd name="connsiteX380" fmla="*/ 2365554 w 7472601"/>
              <a:gd name="connsiteY380" fmla="*/ 6759107 h 6858000"/>
              <a:gd name="connsiteX381" fmla="*/ 2424142 w 7472601"/>
              <a:gd name="connsiteY381" fmla="*/ 6858000 h 6858000"/>
              <a:gd name="connsiteX382" fmla="*/ 2395994 w 7472601"/>
              <a:gd name="connsiteY382" fmla="*/ 6858000 h 6858000"/>
              <a:gd name="connsiteX383" fmla="*/ 2392863 w 7472601"/>
              <a:gd name="connsiteY383" fmla="*/ 6852964 h 6858000"/>
              <a:gd name="connsiteX384" fmla="*/ 2017589 w 7472601"/>
              <a:gd name="connsiteY384" fmla="*/ 6493982 h 6858000"/>
              <a:gd name="connsiteX385" fmla="*/ 2147336 w 7472601"/>
              <a:gd name="connsiteY385" fmla="*/ 6594052 h 6858000"/>
              <a:gd name="connsiteX386" fmla="*/ 2207047 w 7472601"/>
              <a:gd name="connsiteY386" fmla="*/ 6654540 h 6858000"/>
              <a:gd name="connsiteX387" fmla="*/ 2299106 w 7472601"/>
              <a:gd name="connsiteY387" fmla="*/ 6778931 h 6858000"/>
              <a:gd name="connsiteX388" fmla="*/ 2314430 w 7472601"/>
              <a:gd name="connsiteY388" fmla="*/ 6801144 h 6858000"/>
              <a:gd name="connsiteX389" fmla="*/ 2352406 w 7472601"/>
              <a:gd name="connsiteY389" fmla="*/ 6858000 h 6858000"/>
              <a:gd name="connsiteX390" fmla="*/ 2314492 w 7472601"/>
              <a:gd name="connsiteY390" fmla="*/ 6858000 h 6858000"/>
              <a:gd name="connsiteX391" fmla="*/ 2288095 w 7472601"/>
              <a:gd name="connsiteY391" fmla="*/ 6818030 h 6858000"/>
              <a:gd name="connsiteX392" fmla="*/ 2272768 w 7472601"/>
              <a:gd name="connsiteY392" fmla="*/ 6795822 h 6858000"/>
              <a:gd name="connsiteX393" fmla="*/ 2182715 w 7472601"/>
              <a:gd name="connsiteY393" fmla="*/ 6675071 h 6858000"/>
              <a:gd name="connsiteX394" fmla="*/ 2032061 w 7472601"/>
              <a:gd name="connsiteY394" fmla="*/ 6541380 h 6858000"/>
              <a:gd name="connsiteX395" fmla="*/ 2257220 w 7472601"/>
              <a:gd name="connsiteY395" fmla="*/ 6826257 h 6858000"/>
              <a:gd name="connsiteX396" fmla="*/ 2281324 w 7472601"/>
              <a:gd name="connsiteY396" fmla="*/ 6858000 h 6858000"/>
              <a:gd name="connsiteX397" fmla="*/ 2242860 w 7472601"/>
              <a:gd name="connsiteY397" fmla="*/ 6858000 h 6858000"/>
              <a:gd name="connsiteX398" fmla="*/ 2232818 w 7472601"/>
              <a:gd name="connsiteY398" fmla="*/ 6844926 h 6858000"/>
              <a:gd name="connsiteX399" fmla="*/ 1990172 w 7472601"/>
              <a:gd name="connsiteY399" fmla="*/ 6542121 h 6858000"/>
              <a:gd name="connsiteX400" fmla="*/ 2124090 w 7472601"/>
              <a:gd name="connsiteY400" fmla="*/ 6761017 h 6858000"/>
              <a:gd name="connsiteX401" fmla="*/ 2200380 w 7472601"/>
              <a:gd name="connsiteY401" fmla="*/ 6858000 h 6858000"/>
              <a:gd name="connsiteX402" fmla="*/ 2147507 w 7472601"/>
              <a:gd name="connsiteY402" fmla="*/ 6858000 h 6858000"/>
              <a:gd name="connsiteX403" fmla="*/ 2070668 w 7472601"/>
              <a:gd name="connsiteY403" fmla="*/ 6761520 h 6858000"/>
              <a:gd name="connsiteX404" fmla="*/ 1975142 w 7472601"/>
              <a:gd name="connsiteY404" fmla="*/ 6585570 h 6858000"/>
              <a:gd name="connsiteX405" fmla="*/ 2050035 w 7472601"/>
              <a:gd name="connsiteY405" fmla="*/ 6813345 h 6858000"/>
              <a:gd name="connsiteX406" fmla="*/ 2063025 w 7472601"/>
              <a:gd name="connsiteY406" fmla="*/ 6858000 h 6858000"/>
              <a:gd name="connsiteX407" fmla="*/ 2021675 w 7472601"/>
              <a:gd name="connsiteY407" fmla="*/ 6858000 h 6858000"/>
              <a:gd name="connsiteX408" fmla="*/ 2019308 w 7472601"/>
              <a:gd name="connsiteY408" fmla="*/ 6847118 h 6858000"/>
              <a:gd name="connsiteX409" fmla="*/ 1938835 w 7472601"/>
              <a:gd name="connsiteY409" fmla="*/ 6551160 h 6858000"/>
              <a:gd name="connsiteX410" fmla="*/ 1953230 w 7472601"/>
              <a:gd name="connsiteY410" fmla="*/ 6759699 h 6858000"/>
              <a:gd name="connsiteX411" fmla="*/ 1956763 w 7472601"/>
              <a:gd name="connsiteY411" fmla="*/ 6778191 h 6858000"/>
              <a:gd name="connsiteX412" fmla="*/ 1967925 w 7472601"/>
              <a:gd name="connsiteY412" fmla="*/ 6858000 h 6858000"/>
              <a:gd name="connsiteX413" fmla="*/ 1936622 w 7472601"/>
              <a:gd name="connsiteY413" fmla="*/ 6858000 h 6858000"/>
              <a:gd name="connsiteX414" fmla="*/ 1926261 w 7472601"/>
              <a:gd name="connsiteY414" fmla="*/ 6784064 h 6858000"/>
              <a:gd name="connsiteX415" fmla="*/ 1922724 w 7472601"/>
              <a:gd name="connsiteY415" fmla="*/ 6765577 h 6858000"/>
              <a:gd name="connsiteX416" fmla="*/ 1904650 w 7472601"/>
              <a:gd name="connsiteY416" fmla="*/ 6639616 h 6858000"/>
              <a:gd name="connsiteX417" fmla="*/ 1885273 w 7472601"/>
              <a:gd name="connsiteY417" fmla="*/ 6858000 h 6858000"/>
              <a:gd name="connsiteX418" fmla="*/ 1854363 w 7472601"/>
              <a:gd name="connsiteY418" fmla="*/ 6858000 h 6858000"/>
              <a:gd name="connsiteX419" fmla="*/ 1880391 w 7472601"/>
              <a:gd name="connsiteY419" fmla="*/ 6603796 h 6858000"/>
              <a:gd name="connsiteX420" fmla="*/ 1818273 w 7472601"/>
              <a:gd name="connsiteY420" fmla="*/ 6715729 h 6858000"/>
              <a:gd name="connsiteX421" fmla="*/ 1794691 w 7472601"/>
              <a:gd name="connsiteY421" fmla="*/ 6843239 h 6858000"/>
              <a:gd name="connsiteX422" fmla="*/ 1794914 w 7472601"/>
              <a:gd name="connsiteY422" fmla="*/ 6858000 h 6858000"/>
              <a:gd name="connsiteX423" fmla="*/ 1746128 w 7472601"/>
              <a:gd name="connsiteY423" fmla="*/ 6858000 h 6858000"/>
              <a:gd name="connsiteX424" fmla="*/ 1753934 w 7472601"/>
              <a:gd name="connsiteY424" fmla="*/ 6724796 h 6858000"/>
              <a:gd name="connsiteX425" fmla="*/ 1792053 w 7472601"/>
              <a:gd name="connsiteY425" fmla="*/ 6572396 h 6858000"/>
              <a:gd name="connsiteX426" fmla="*/ 1862248 w 7472601"/>
              <a:gd name="connsiteY426" fmla="*/ 6266397 h 6858000"/>
              <a:gd name="connsiteX427" fmla="*/ 1862250 w 7472601"/>
              <a:gd name="connsiteY427" fmla="*/ 6033531 h 6858000"/>
              <a:gd name="connsiteX428" fmla="*/ 1211999 w 7472601"/>
              <a:gd name="connsiteY428" fmla="*/ 6683610 h 6858000"/>
              <a:gd name="connsiteX429" fmla="*/ 1213266 w 7472601"/>
              <a:gd name="connsiteY429" fmla="*/ 6691947 h 6858000"/>
              <a:gd name="connsiteX430" fmla="*/ 1203370 w 7472601"/>
              <a:gd name="connsiteY430" fmla="*/ 6850676 h 6858000"/>
              <a:gd name="connsiteX431" fmla="*/ 1203671 w 7472601"/>
              <a:gd name="connsiteY431" fmla="*/ 6858000 h 6858000"/>
              <a:gd name="connsiteX432" fmla="*/ 1143180 w 7472601"/>
              <a:gd name="connsiteY432" fmla="*/ 6858000 h 6858000"/>
              <a:gd name="connsiteX433" fmla="*/ 1142176 w 7472601"/>
              <a:gd name="connsiteY433" fmla="*/ 6766045 h 6858000"/>
              <a:gd name="connsiteX434" fmla="*/ 1067484 w 7472601"/>
              <a:gd name="connsiteY434" fmla="*/ 6858000 h 6858000"/>
              <a:gd name="connsiteX435" fmla="*/ 953928 w 7472601"/>
              <a:gd name="connsiteY435" fmla="*/ 6858000 h 6858000"/>
              <a:gd name="connsiteX436" fmla="*/ 959715 w 7472601"/>
              <a:gd name="connsiteY436" fmla="*/ 6850185 h 6858000"/>
              <a:gd name="connsiteX437" fmla="*/ 1483788 w 7472601"/>
              <a:gd name="connsiteY437" fmla="*/ 6259174 h 6858000"/>
              <a:gd name="connsiteX438" fmla="*/ 1100671 w 7472601"/>
              <a:gd name="connsiteY438" fmla="*/ 6252137 h 6858000"/>
              <a:gd name="connsiteX439" fmla="*/ 1090144 w 7472601"/>
              <a:gd name="connsiteY439" fmla="*/ 6256748 h 6858000"/>
              <a:gd name="connsiteX440" fmla="*/ 1095872 w 7472601"/>
              <a:gd name="connsiteY440" fmla="*/ 6271892 h 6858000"/>
              <a:gd name="connsiteX441" fmla="*/ 262785 w 7472601"/>
              <a:gd name="connsiteY441" fmla="*/ 6845450 h 6858000"/>
              <a:gd name="connsiteX442" fmla="*/ 209968 w 7472601"/>
              <a:gd name="connsiteY442" fmla="*/ 6770713 h 6858000"/>
              <a:gd name="connsiteX443" fmla="*/ 873460 w 7472601"/>
              <a:gd name="connsiteY443" fmla="*/ 6253768 h 6858000"/>
              <a:gd name="connsiteX444" fmla="*/ 192686 w 7472601"/>
              <a:gd name="connsiteY444" fmla="*/ 5849257 h 6858000"/>
              <a:gd name="connsiteX445" fmla="*/ 4696 w 7472601"/>
              <a:gd name="connsiteY445" fmla="*/ 5697668 h 6858000"/>
              <a:gd name="connsiteX446" fmla="*/ 0 w 7472601"/>
              <a:gd name="connsiteY446" fmla="*/ 5689984 h 6858000"/>
              <a:gd name="connsiteX447" fmla="*/ 0 w 7472601"/>
              <a:gd name="connsiteY447" fmla="*/ 5513472 h 6858000"/>
              <a:gd name="connsiteX448" fmla="*/ 174101 w 7472601"/>
              <a:gd name="connsiteY448" fmla="*/ 5620277 h 6858000"/>
              <a:gd name="connsiteX449" fmla="*/ 891800 w 7472601"/>
              <a:gd name="connsiteY449" fmla="*/ 6036935 h 6858000"/>
              <a:gd name="connsiteX450" fmla="*/ 1072219 w 7472601"/>
              <a:gd name="connsiteY450" fmla="*/ 6169443 h 6858000"/>
              <a:gd name="connsiteX451" fmla="*/ 1074117 w 7472601"/>
              <a:gd name="connsiteY451" fmla="*/ 6170301 h 6858000"/>
              <a:gd name="connsiteX452" fmla="*/ 1083114 w 7472601"/>
              <a:gd name="connsiteY452" fmla="*/ 6174131 h 6858000"/>
              <a:gd name="connsiteX453" fmla="*/ 1543010 w 7472601"/>
              <a:gd name="connsiteY453" fmla="*/ 6191140 h 6858000"/>
              <a:gd name="connsiteX454" fmla="*/ 1551080 w 7472601"/>
              <a:gd name="connsiteY454" fmla="*/ 6195006 h 6858000"/>
              <a:gd name="connsiteX455" fmla="*/ 2345443 w 7472601"/>
              <a:gd name="connsiteY455" fmla="*/ 5549882 h 6858000"/>
              <a:gd name="connsiteX456" fmla="*/ 1721499 w 7472601"/>
              <a:gd name="connsiteY456" fmla="*/ 5599969 h 6858000"/>
              <a:gd name="connsiteX457" fmla="*/ 767716 w 7472601"/>
              <a:gd name="connsiteY457" fmla="*/ 5472768 h 6858000"/>
              <a:gd name="connsiteX458" fmla="*/ 722147 w 7472601"/>
              <a:gd name="connsiteY458" fmla="*/ 5393091 h 6858000"/>
              <a:gd name="connsiteX459" fmla="*/ 1485552 w 7472601"/>
              <a:gd name="connsiteY459" fmla="*/ 5313202 h 6858000"/>
              <a:gd name="connsiteX460" fmla="*/ 2143004 w 7472601"/>
              <a:gd name="connsiteY460" fmla="*/ 5402420 h 6858000"/>
              <a:gd name="connsiteX461" fmla="*/ 1933391 w 7472601"/>
              <a:gd name="connsiteY461" fmla="*/ 5156971 h 6858000"/>
              <a:gd name="connsiteX462" fmla="*/ 1827118 w 7472601"/>
              <a:gd name="connsiteY462" fmla="*/ 4968410 h 6858000"/>
              <a:gd name="connsiteX463" fmla="*/ 1837349 w 7472601"/>
              <a:gd name="connsiteY463" fmla="*/ 4956357 h 6858000"/>
              <a:gd name="connsiteX464" fmla="*/ 2162835 w 7472601"/>
              <a:gd name="connsiteY464" fmla="*/ 5187853 h 6858000"/>
              <a:gd name="connsiteX465" fmla="*/ 2257167 w 7472601"/>
              <a:gd name="connsiteY465" fmla="*/ 5462123 h 6858000"/>
              <a:gd name="connsiteX466" fmla="*/ 2261598 w 7472601"/>
              <a:gd name="connsiteY466" fmla="*/ 5467998 h 6858000"/>
              <a:gd name="connsiteX467" fmla="*/ 2437177 w 7472601"/>
              <a:gd name="connsiteY467" fmla="*/ 5479608 h 6858000"/>
              <a:gd name="connsiteX468" fmla="*/ 2445247 w 7472601"/>
              <a:gd name="connsiteY468" fmla="*/ 5483476 h 6858000"/>
              <a:gd name="connsiteX469" fmla="*/ 2743626 w 7472601"/>
              <a:gd name="connsiteY469" fmla="*/ 5304819 h 6858000"/>
              <a:gd name="connsiteX470" fmla="*/ 3048102 w 7472601"/>
              <a:gd name="connsiteY470" fmla="*/ 5150595 h 6858000"/>
              <a:gd name="connsiteX471" fmla="*/ 1799414 w 7472601"/>
              <a:gd name="connsiteY471" fmla="*/ 4694732 h 6858000"/>
              <a:gd name="connsiteX472" fmla="*/ 1771735 w 7472601"/>
              <a:gd name="connsiteY472" fmla="*/ 4619929 h 6858000"/>
              <a:gd name="connsiteX473" fmla="*/ 3104273 w 7472601"/>
              <a:gd name="connsiteY473" fmla="*/ 5076159 h 6858000"/>
              <a:gd name="connsiteX474" fmla="*/ 3113245 w 7472601"/>
              <a:gd name="connsiteY474" fmla="*/ 5090705 h 6858000"/>
              <a:gd name="connsiteX475" fmla="*/ 3126294 w 7472601"/>
              <a:gd name="connsiteY475" fmla="*/ 5114400 h 6858000"/>
              <a:gd name="connsiteX476" fmla="*/ 3937433 w 7472601"/>
              <a:gd name="connsiteY476" fmla="*/ 4830473 h 6858000"/>
              <a:gd name="connsiteX477" fmla="*/ 3590475 w 7472601"/>
              <a:gd name="connsiteY477" fmla="*/ 4597974 h 6858000"/>
              <a:gd name="connsiteX478" fmla="*/ 3100264 w 7472601"/>
              <a:gd name="connsiteY478" fmla="*/ 4579845 h 6858000"/>
              <a:gd name="connsiteX479" fmla="*/ 2183576 w 7472601"/>
              <a:gd name="connsiteY479" fmla="*/ 4227150 h 6858000"/>
              <a:gd name="connsiteX480" fmla="*/ 2151029 w 7472601"/>
              <a:gd name="connsiteY480" fmla="*/ 4146947 h 6858000"/>
              <a:gd name="connsiteX481" fmla="*/ 3563434 w 7472601"/>
              <a:gd name="connsiteY481" fmla="*/ 4469115 h 6858000"/>
              <a:gd name="connsiteX482" fmla="*/ 3177952 w 7472601"/>
              <a:gd name="connsiteY482" fmla="*/ 3657386 h 6858000"/>
              <a:gd name="connsiteX483" fmla="*/ 3189263 w 7472601"/>
              <a:gd name="connsiteY483" fmla="*/ 3625726 h 6858000"/>
              <a:gd name="connsiteX484" fmla="*/ 3560912 w 7472601"/>
              <a:gd name="connsiteY484" fmla="*/ 4079863 h 6858000"/>
              <a:gd name="connsiteX485" fmla="*/ 3626636 w 7472601"/>
              <a:gd name="connsiteY485" fmla="*/ 4512230 h 6858000"/>
              <a:gd name="connsiteX486" fmla="*/ 3653088 w 7472601"/>
              <a:gd name="connsiteY486" fmla="*/ 4521417 h 6858000"/>
              <a:gd name="connsiteX487" fmla="*/ 3988128 w 7472601"/>
              <a:gd name="connsiteY487" fmla="*/ 4817267 h 6858000"/>
              <a:gd name="connsiteX488" fmla="*/ 4830582 w 7472601"/>
              <a:gd name="connsiteY488" fmla="*/ 4676000 h 6858000"/>
              <a:gd name="connsiteX489" fmla="*/ 4830100 w 7472601"/>
              <a:gd name="connsiteY489" fmla="*/ 4675554 h 6858000"/>
              <a:gd name="connsiteX490" fmla="*/ 4036318 w 7472601"/>
              <a:gd name="connsiteY490" fmla="*/ 4147013 h 6858000"/>
              <a:gd name="connsiteX491" fmla="*/ 3432098 w 7472601"/>
              <a:gd name="connsiteY491" fmla="*/ 3537312 h 6858000"/>
              <a:gd name="connsiteX492" fmla="*/ 3446761 w 7472601"/>
              <a:gd name="connsiteY492" fmla="*/ 3461278 h 6858000"/>
              <a:gd name="connsiteX493" fmla="*/ 4419733 w 7472601"/>
              <a:gd name="connsiteY493" fmla="*/ 3963555 h 6858000"/>
              <a:gd name="connsiteX494" fmla="*/ 4781371 w 7472601"/>
              <a:gd name="connsiteY494" fmla="*/ 4458604 h 6858000"/>
              <a:gd name="connsiteX495" fmla="*/ 4780440 w 7472601"/>
              <a:gd name="connsiteY495" fmla="*/ 4470290 h 6858000"/>
              <a:gd name="connsiteX496" fmla="*/ 4898954 w 7472601"/>
              <a:gd name="connsiteY496" fmla="*/ 4662092 h 6858000"/>
              <a:gd name="connsiteX497" fmla="*/ 4900699 w 7472601"/>
              <a:gd name="connsiteY497" fmla="*/ 4670867 h 6858000"/>
              <a:gd name="connsiteX498" fmla="*/ 5714511 w 7472601"/>
              <a:gd name="connsiteY498" fmla="*/ 4663483 h 6858000"/>
              <a:gd name="connsiteX499" fmla="*/ 5464793 w 7472601"/>
              <a:gd name="connsiteY499" fmla="*/ 4393556 h 6858000"/>
              <a:gd name="connsiteX500" fmla="*/ 5461897 w 7472601"/>
              <a:gd name="connsiteY500" fmla="*/ 4390879 h 6858000"/>
              <a:gd name="connsiteX501" fmla="*/ 4294126 w 7472601"/>
              <a:gd name="connsiteY501" fmla="*/ 3303048 h 6858000"/>
              <a:gd name="connsiteX502" fmla="*/ 4305321 w 7472601"/>
              <a:gd name="connsiteY502" fmla="*/ 3256953 h 6858000"/>
              <a:gd name="connsiteX503" fmla="*/ 4949299 w 7472601"/>
              <a:gd name="connsiteY503" fmla="*/ 3766336 h 6858000"/>
              <a:gd name="connsiteX504" fmla="*/ 5291452 w 7472601"/>
              <a:gd name="connsiteY504" fmla="*/ 4076801 h 6858000"/>
              <a:gd name="connsiteX505" fmla="*/ 5434998 w 7472601"/>
              <a:gd name="connsiteY505" fmla="*/ 4254100 h 6858000"/>
              <a:gd name="connsiteX506" fmla="*/ 5351015 w 7472601"/>
              <a:gd name="connsiteY506" fmla="*/ 3760989 h 6858000"/>
              <a:gd name="connsiteX507" fmla="*/ 5413780 w 7472601"/>
              <a:gd name="connsiteY507" fmla="*/ 2966265 h 6858000"/>
              <a:gd name="connsiteX508" fmla="*/ 5425627 w 7472601"/>
              <a:gd name="connsiteY508" fmla="*/ 2954192 h 6858000"/>
              <a:gd name="connsiteX509" fmla="*/ 6604735 w 7472601"/>
              <a:gd name="connsiteY509" fmla="*/ 2041381 h 6858000"/>
              <a:gd name="connsiteX510" fmla="*/ 7204487 w 7472601"/>
              <a:gd name="connsiteY510" fmla="*/ 2742112 h 6858000"/>
              <a:gd name="connsiteX511" fmla="*/ 7131592 w 7472601"/>
              <a:gd name="connsiteY511" fmla="*/ 2672096 h 6858000"/>
              <a:gd name="connsiteX512" fmla="*/ 6996344 w 7472601"/>
              <a:gd name="connsiteY512" fmla="*/ 2518310 h 6858000"/>
              <a:gd name="connsiteX513" fmla="*/ 6735495 w 7472601"/>
              <a:gd name="connsiteY513" fmla="*/ 2196890 h 6858000"/>
              <a:gd name="connsiteX514" fmla="*/ 6721901 w 7472601"/>
              <a:gd name="connsiteY514" fmla="*/ 2179274 h 6858000"/>
              <a:gd name="connsiteX515" fmla="*/ 6604735 w 7472601"/>
              <a:gd name="connsiteY515" fmla="*/ 2041381 h 6858000"/>
              <a:gd name="connsiteX516" fmla="*/ 6591670 w 7472601"/>
              <a:gd name="connsiteY516" fmla="*/ 1988277 h 6858000"/>
              <a:gd name="connsiteX517" fmla="*/ 6747349 w 7472601"/>
              <a:gd name="connsiteY517" fmla="*/ 2160069 h 6858000"/>
              <a:gd name="connsiteX518" fmla="*/ 6760943 w 7472601"/>
              <a:gd name="connsiteY518" fmla="*/ 2177686 h 6858000"/>
              <a:gd name="connsiteX519" fmla="*/ 7021065 w 7472601"/>
              <a:gd name="connsiteY519" fmla="*/ 2498102 h 6858000"/>
              <a:gd name="connsiteX520" fmla="*/ 7155223 w 7472601"/>
              <a:gd name="connsiteY520" fmla="*/ 2650386 h 6858000"/>
              <a:gd name="connsiteX521" fmla="*/ 7203167 w 7472601"/>
              <a:gd name="connsiteY521" fmla="*/ 2697288 h 6858000"/>
              <a:gd name="connsiteX522" fmla="*/ 6937703 w 7472601"/>
              <a:gd name="connsiteY522" fmla="*/ 2321981 h 6858000"/>
              <a:gd name="connsiteX523" fmla="*/ 6591670 w 7472601"/>
              <a:gd name="connsiteY523" fmla="*/ 1988277 h 6858000"/>
              <a:gd name="connsiteX524" fmla="*/ 5798671 w 7472601"/>
              <a:gd name="connsiteY524" fmla="*/ 1981601 h 6858000"/>
              <a:gd name="connsiteX525" fmla="*/ 5754709 w 7472601"/>
              <a:gd name="connsiteY525" fmla="*/ 2071454 h 6858000"/>
              <a:gd name="connsiteX526" fmla="*/ 5763044 w 7472601"/>
              <a:gd name="connsiteY526" fmla="*/ 2842206 h 6858000"/>
              <a:gd name="connsiteX527" fmla="*/ 5764974 w 7472601"/>
              <a:gd name="connsiteY527" fmla="*/ 2799609 h 6858000"/>
              <a:gd name="connsiteX528" fmla="*/ 5767665 w 7472601"/>
              <a:gd name="connsiteY528" fmla="*/ 2666409 h 6858000"/>
              <a:gd name="connsiteX529" fmla="*/ 5763055 w 7472601"/>
              <a:gd name="connsiteY529" fmla="*/ 2579705 h 6858000"/>
              <a:gd name="connsiteX530" fmla="*/ 5758079 w 7472601"/>
              <a:gd name="connsiteY530" fmla="*/ 2492508 h 6858000"/>
              <a:gd name="connsiteX531" fmla="*/ 5779325 w 7472601"/>
              <a:gd name="connsiteY531" fmla="*/ 2197069 h 6858000"/>
              <a:gd name="connsiteX532" fmla="*/ 5798671 w 7472601"/>
              <a:gd name="connsiteY532" fmla="*/ 1981601 h 6858000"/>
              <a:gd name="connsiteX533" fmla="*/ 5829202 w 7472601"/>
              <a:gd name="connsiteY533" fmla="*/ 1971679 h 6858000"/>
              <a:gd name="connsiteX534" fmla="*/ 5809558 w 7472601"/>
              <a:gd name="connsiteY534" fmla="*/ 2198043 h 6858000"/>
              <a:gd name="connsiteX535" fmla="*/ 5788653 w 7472601"/>
              <a:gd name="connsiteY535" fmla="*/ 2489430 h 6858000"/>
              <a:gd name="connsiteX536" fmla="*/ 5793439 w 7472601"/>
              <a:gd name="connsiteY536" fmla="*/ 2575235 h 6858000"/>
              <a:gd name="connsiteX537" fmla="*/ 5796837 w 7472601"/>
              <a:gd name="connsiteY537" fmla="*/ 2637633 h 6858000"/>
              <a:gd name="connsiteX538" fmla="*/ 5818614 w 7472601"/>
              <a:gd name="connsiteY538" fmla="*/ 2473055 h 6858000"/>
              <a:gd name="connsiteX539" fmla="*/ 5829202 w 7472601"/>
              <a:gd name="connsiteY539" fmla="*/ 1971679 h 6858000"/>
              <a:gd name="connsiteX540" fmla="*/ 5911389 w 7472601"/>
              <a:gd name="connsiteY540" fmla="*/ 1898371 h 6858000"/>
              <a:gd name="connsiteX541" fmla="*/ 6237627 w 7472601"/>
              <a:gd name="connsiteY541" fmla="*/ 2231921 h 6858000"/>
              <a:gd name="connsiteX542" fmla="*/ 5911389 w 7472601"/>
              <a:gd name="connsiteY542" fmla="*/ 1898371 h 6858000"/>
              <a:gd name="connsiteX543" fmla="*/ 6944437 w 7472601"/>
              <a:gd name="connsiteY543" fmla="*/ 1575402 h 6858000"/>
              <a:gd name="connsiteX544" fmla="*/ 6304730 w 7472601"/>
              <a:gd name="connsiteY544" fmla="*/ 1766654 h 6858000"/>
              <a:gd name="connsiteX545" fmla="*/ 6944437 w 7472601"/>
              <a:gd name="connsiteY545" fmla="*/ 1575402 h 6858000"/>
              <a:gd name="connsiteX546" fmla="*/ 7019523 w 7472601"/>
              <a:gd name="connsiteY546" fmla="*/ 1519450 h 6858000"/>
              <a:gd name="connsiteX547" fmla="*/ 6298091 w 7472601"/>
              <a:gd name="connsiteY547" fmla="*/ 1737122 h 6858000"/>
              <a:gd name="connsiteX548" fmla="*/ 7019523 w 7472601"/>
              <a:gd name="connsiteY548" fmla="*/ 1519450 h 6858000"/>
              <a:gd name="connsiteX549" fmla="*/ 2399523 w 7472601"/>
              <a:gd name="connsiteY549" fmla="*/ 1428234 h 6858000"/>
              <a:gd name="connsiteX550" fmla="*/ 2224982 w 7472601"/>
              <a:gd name="connsiteY550" fmla="*/ 1826201 h 6858000"/>
              <a:gd name="connsiteX551" fmla="*/ 2096099 w 7472601"/>
              <a:gd name="connsiteY551" fmla="*/ 2345900 h 6858000"/>
              <a:gd name="connsiteX552" fmla="*/ 2283317 w 7472601"/>
              <a:gd name="connsiteY552" fmla="*/ 1796925 h 6858000"/>
              <a:gd name="connsiteX553" fmla="*/ 2399523 w 7472601"/>
              <a:gd name="connsiteY553" fmla="*/ 1428234 h 6858000"/>
              <a:gd name="connsiteX554" fmla="*/ 2448558 w 7472601"/>
              <a:gd name="connsiteY554" fmla="*/ 1373435 h 6858000"/>
              <a:gd name="connsiteX555" fmla="*/ 2312521 w 7472601"/>
              <a:gd name="connsiteY555" fmla="*/ 1806140 h 6858000"/>
              <a:gd name="connsiteX556" fmla="*/ 2127533 w 7472601"/>
              <a:gd name="connsiteY556" fmla="*/ 2348380 h 6858000"/>
              <a:gd name="connsiteX557" fmla="*/ 2358080 w 7472601"/>
              <a:gd name="connsiteY557" fmla="*/ 1866134 h 6858000"/>
              <a:gd name="connsiteX558" fmla="*/ 2407436 w 7472601"/>
              <a:gd name="connsiteY558" fmla="*/ 1651070 h 6858000"/>
              <a:gd name="connsiteX559" fmla="*/ 2448558 w 7472601"/>
              <a:gd name="connsiteY559" fmla="*/ 1373435 h 6858000"/>
              <a:gd name="connsiteX560" fmla="*/ 278707 w 7472601"/>
              <a:gd name="connsiteY560" fmla="*/ 1352270 h 6858000"/>
              <a:gd name="connsiteX561" fmla="*/ 321570 w 7472601"/>
              <a:gd name="connsiteY561" fmla="*/ 1861610 h 6858000"/>
              <a:gd name="connsiteX562" fmla="*/ 294281 w 7472601"/>
              <a:gd name="connsiteY562" fmla="*/ 1440658 h 6858000"/>
              <a:gd name="connsiteX563" fmla="*/ 278707 w 7472601"/>
              <a:gd name="connsiteY563" fmla="*/ 1352270 h 6858000"/>
              <a:gd name="connsiteX564" fmla="*/ 1423821 w 7472601"/>
              <a:gd name="connsiteY564" fmla="*/ 1351958 h 6858000"/>
              <a:gd name="connsiteX565" fmla="*/ 1638521 w 7472601"/>
              <a:gd name="connsiteY565" fmla="*/ 1908470 h 6858000"/>
              <a:gd name="connsiteX566" fmla="*/ 1754199 w 7472601"/>
              <a:gd name="connsiteY566" fmla="*/ 2149284 h 6858000"/>
              <a:gd name="connsiteX567" fmla="*/ 1908359 w 7472601"/>
              <a:gd name="connsiteY567" fmla="*/ 2364988 h 6858000"/>
              <a:gd name="connsiteX568" fmla="*/ 1647661 w 7472601"/>
              <a:gd name="connsiteY568" fmla="*/ 1825945 h 6858000"/>
              <a:gd name="connsiteX569" fmla="*/ 1423821 w 7472601"/>
              <a:gd name="connsiteY569" fmla="*/ 1351958 h 6858000"/>
              <a:gd name="connsiteX570" fmla="*/ 1431890 w 7472601"/>
              <a:gd name="connsiteY570" fmla="*/ 1306475 h 6858000"/>
              <a:gd name="connsiteX571" fmla="*/ 1507597 w 7472601"/>
              <a:gd name="connsiteY571" fmla="*/ 1446132 h 6858000"/>
              <a:gd name="connsiteX572" fmla="*/ 1674586 w 7472601"/>
              <a:gd name="connsiteY572" fmla="*/ 1813832 h 6858000"/>
              <a:gd name="connsiteX573" fmla="*/ 1815950 w 7472601"/>
              <a:gd name="connsiteY573" fmla="*/ 2128564 h 6858000"/>
              <a:gd name="connsiteX574" fmla="*/ 1984242 w 7472601"/>
              <a:gd name="connsiteY574" fmla="*/ 2430829 h 6858000"/>
              <a:gd name="connsiteX575" fmla="*/ 2014023 w 7472601"/>
              <a:gd name="connsiteY575" fmla="*/ 2450995 h 6858000"/>
              <a:gd name="connsiteX576" fmla="*/ 1747337 w 7472601"/>
              <a:gd name="connsiteY576" fmla="*/ 1855264 h 6858000"/>
              <a:gd name="connsiteX577" fmla="*/ 1533749 w 7472601"/>
              <a:gd name="connsiteY577" fmla="*/ 1478656 h 6858000"/>
              <a:gd name="connsiteX578" fmla="*/ 1431890 w 7472601"/>
              <a:gd name="connsiteY578" fmla="*/ 1306475 h 6858000"/>
              <a:gd name="connsiteX579" fmla="*/ 5052692 w 7472601"/>
              <a:gd name="connsiteY579" fmla="*/ 1292994 h 6858000"/>
              <a:gd name="connsiteX580" fmla="*/ 5200661 w 7472601"/>
              <a:gd name="connsiteY580" fmla="*/ 1635186 h 6858000"/>
              <a:gd name="connsiteX581" fmla="*/ 5297138 w 7472601"/>
              <a:gd name="connsiteY581" fmla="*/ 1906351 h 6858000"/>
              <a:gd name="connsiteX582" fmla="*/ 5052692 w 7472601"/>
              <a:gd name="connsiteY582" fmla="*/ 1292994 h 6858000"/>
              <a:gd name="connsiteX583" fmla="*/ 5009948 w 7472601"/>
              <a:gd name="connsiteY583" fmla="*/ 1273619 h 6858000"/>
              <a:gd name="connsiteX584" fmla="*/ 5121777 w 7472601"/>
              <a:gd name="connsiteY584" fmla="*/ 1654213 h 6858000"/>
              <a:gd name="connsiteX585" fmla="*/ 5293545 w 7472601"/>
              <a:gd name="connsiteY585" fmla="*/ 2072247 h 6858000"/>
              <a:gd name="connsiteX586" fmla="*/ 5294042 w 7472601"/>
              <a:gd name="connsiteY586" fmla="*/ 2065019 h 6858000"/>
              <a:gd name="connsiteX587" fmla="*/ 5171936 w 7472601"/>
              <a:gd name="connsiteY587" fmla="*/ 1647613 h 6858000"/>
              <a:gd name="connsiteX588" fmla="*/ 5009948 w 7472601"/>
              <a:gd name="connsiteY588" fmla="*/ 1273619 h 6858000"/>
              <a:gd name="connsiteX589" fmla="*/ 655236 w 7472601"/>
              <a:gd name="connsiteY589" fmla="*/ 1268632 h 6858000"/>
              <a:gd name="connsiteX590" fmla="*/ 839521 w 7472601"/>
              <a:gd name="connsiteY590" fmla="*/ 1685315 h 6858000"/>
              <a:gd name="connsiteX591" fmla="*/ 1109416 w 7472601"/>
              <a:gd name="connsiteY591" fmla="*/ 2061663 h 6858000"/>
              <a:gd name="connsiteX592" fmla="*/ 1298300 w 7472601"/>
              <a:gd name="connsiteY592" fmla="*/ 2247742 h 6858000"/>
              <a:gd name="connsiteX593" fmla="*/ 1125871 w 7472601"/>
              <a:gd name="connsiteY593" fmla="*/ 1989513 h 6858000"/>
              <a:gd name="connsiteX594" fmla="*/ 981574 w 7472601"/>
              <a:gd name="connsiteY594" fmla="*/ 1783157 h 6858000"/>
              <a:gd name="connsiteX595" fmla="*/ 922198 w 7472601"/>
              <a:gd name="connsiteY595" fmla="*/ 1677437 h 6858000"/>
              <a:gd name="connsiteX596" fmla="*/ 869293 w 7472601"/>
              <a:gd name="connsiteY596" fmla="*/ 1583214 h 6858000"/>
              <a:gd name="connsiteX597" fmla="*/ 751431 w 7472601"/>
              <a:gd name="connsiteY597" fmla="*/ 1405731 h 6858000"/>
              <a:gd name="connsiteX598" fmla="*/ 655236 w 7472601"/>
              <a:gd name="connsiteY598" fmla="*/ 1268632 h 6858000"/>
              <a:gd name="connsiteX599" fmla="*/ 6516292 w 7472601"/>
              <a:gd name="connsiteY599" fmla="*/ 1263064 h 6858000"/>
              <a:gd name="connsiteX600" fmla="*/ 5736320 w 7472601"/>
              <a:gd name="connsiteY600" fmla="*/ 1501803 h 6858000"/>
              <a:gd name="connsiteX601" fmla="*/ 6516292 w 7472601"/>
              <a:gd name="connsiteY601" fmla="*/ 1263064 h 6858000"/>
              <a:gd name="connsiteX602" fmla="*/ 291466 w 7472601"/>
              <a:gd name="connsiteY602" fmla="*/ 1250369 h 6858000"/>
              <a:gd name="connsiteX603" fmla="*/ 323180 w 7472601"/>
              <a:gd name="connsiteY603" fmla="*/ 1435283 h 6858000"/>
              <a:gd name="connsiteX604" fmla="*/ 349381 w 7472601"/>
              <a:gd name="connsiteY604" fmla="*/ 1875041 h 6858000"/>
              <a:gd name="connsiteX605" fmla="*/ 374363 w 7472601"/>
              <a:gd name="connsiteY605" fmla="*/ 1506494 h 6858000"/>
              <a:gd name="connsiteX606" fmla="*/ 302168 w 7472601"/>
              <a:gd name="connsiteY606" fmla="*/ 1274495 h 6858000"/>
              <a:gd name="connsiteX607" fmla="*/ 291466 w 7472601"/>
              <a:gd name="connsiteY607" fmla="*/ 1250369 h 6858000"/>
              <a:gd name="connsiteX608" fmla="*/ 678222 w 7472601"/>
              <a:gd name="connsiteY608" fmla="*/ 1248670 h 6858000"/>
              <a:gd name="connsiteX609" fmla="*/ 775536 w 7472601"/>
              <a:gd name="connsiteY609" fmla="*/ 1388015 h 6858000"/>
              <a:gd name="connsiteX610" fmla="*/ 894529 w 7472601"/>
              <a:gd name="connsiteY610" fmla="*/ 1567739 h 6858000"/>
              <a:gd name="connsiteX611" fmla="*/ 948000 w 7472601"/>
              <a:gd name="connsiteY611" fmla="*/ 1663088 h 6858000"/>
              <a:gd name="connsiteX612" fmla="*/ 1006812 w 7472601"/>
              <a:gd name="connsiteY612" fmla="*/ 1767683 h 6858000"/>
              <a:gd name="connsiteX613" fmla="*/ 1149133 w 7472601"/>
              <a:gd name="connsiteY613" fmla="*/ 1971513 h 6858000"/>
              <a:gd name="connsiteX614" fmla="*/ 1333952 w 7472601"/>
              <a:gd name="connsiteY614" fmla="*/ 2251620 h 6858000"/>
              <a:gd name="connsiteX615" fmla="*/ 1337329 w 7472601"/>
              <a:gd name="connsiteY615" fmla="*/ 2258350 h 6858000"/>
              <a:gd name="connsiteX616" fmla="*/ 1014726 w 7472601"/>
              <a:gd name="connsiteY616" fmla="*/ 1615556 h 6858000"/>
              <a:gd name="connsiteX617" fmla="*/ 678222 w 7472601"/>
              <a:gd name="connsiteY617" fmla="*/ 1248670 h 6858000"/>
              <a:gd name="connsiteX618" fmla="*/ 6691602 w 7472601"/>
              <a:gd name="connsiteY618" fmla="*/ 1140573 h 6858000"/>
              <a:gd name="connsiteX619" fmla="*/ 6571100 w 7472601"/>
              <a:gd name="connsiteY619" fmla="*/ 1183662 h 6858000"/>
              <a:gd name="connsiteX620" fmla="*/ 6241687 w 7472601"/>
              <a:gd name="connsiteY620" fmla="*/ 1257600 h 6858000"/>
              <a:gd name="connsiteX621" fmla="*/ 5693009 w 7472601"/>
              <a:gd name="connsiteY621" fmla="*/ 1478256 h 6858000"/>
              <a:gd name="connsiteX622" fmla="*/ 6548420 w 7472601"/>
              <a:gd name="connsiteY622" fmla="*/ 1214599 h 6858000"/>
              <a:gd name="connsiteX623" fmla="*/ 6605473 w 7472601"/>
              <a:gd name="connsiteY623" fmla="*/ 1184686 h 6858000"/>
              <a:gd name="connsiteX624" fmla="*/ 6691602 w 7472601"/>
              <a:gd name="connsiteY624" fmla="*/ 1140573 h 6858000"/>
              <a:gd name="connsiteX625" fmla="*/ 4002475 w 7472601"/>
              <a:gd name="connsiteY625" fmla="*/ 1037802 h 6858000"/>
              <a:gd name="connsiteX626" fmla="*/ 4000324 w 7472601"/>
              <a:gd name="connsiteY626" fmla="*/ 1039362 h 6858000"/>
              <a:gd name="connsiteX627" fmla="*/ 4002862 w 7472601"/>
              <a:gd name="connsiteY627" fmla="*/ 1042866 h 6858000"/>
              <a:gd name="connsiteX628" fmla="*/ 4002475 w 7472601"/>
              <a:gd name="connsiteY628" fmla="*/ 1037802 h 6858000"/>
              <a:gd name="connsiteX629" fmla="*/ 506322 w 7472601"/>
              <a:gd name="connsiteY629" fmla="*/ 1020997 h 6858000"/>
              <a:gd name="connsiteX630" fmla="*/ 533068 w 7472601"/>
              <a:gd name="connsiteY630" fmla="*/ 1029409 h 6858000"/>
              <a:gd name="connsiteX631" fmla="*/ 1232525 w 7472601"/>
              <a:gd name="connsiteY631" fmla="*/ 1804675 h 6858000"/>
              <a:gd name="connsiteX632" fmla="*/ 1388858 w 7472601"/>
              <a:gd name="connsiteY632" fmla="*/ 2368011 h 6858000"/>
              <a:gd name="connsiteX633" fmla="*/ 1384098 w 7472601"/>
              <a:gd name="connsiteY633" fmla="*/ 2378125 h 6858000"/>
              <a:gd name="connsiteX634" fmla="*/ 1425393 w 7472601"/>
              <a:gd name="connsiteY634" fmla="*/ 2589124 h 6858000"/>
              <a:gd name="connsiteX635" fmla="*/ 1424001 w 7472601"/>
              <a:gd name="connsiteY635" fmla="*/ 2597541 h 6858000"/>
              <a:gd name="connsiteX636" fmla="*/ 2152729 w 7472601"/>
              <a:gd name="connsiteY636" fmla="*/ 2864487 h 6858000"/>
              <a:gd name="connsiteX637" fmla="*/ 2020609 w 7472601"/>
              <a:gd name="connsiteY637" fmla="*/ 2539671 h 6858000"/>
              <a:gd name="connsiteX638" fmla="*/ 2018920 w 7472601"/>
              <a:gd name="connsiteY638" fmla="*/ 2536309 h 6858000"/>
              <a:gd name="connsiteX639" fmla="*/ 1342441 w 7472601"/>
              <a:gd name="connsiteY639" fmla="*/ 1173017 h 6858000"/>
              <a:gd name="connsiteX640" fmla="*/ 1367925 w 7472601"/>
              <a:gd name="connsiteY640" fmla="*/ 1135648 h 6858000"/>
              <a:gd name="connsiteX641" fmla="*/ 1771401 w 7472601"/>
              <a:gd name="connsiteY641" fmla="*/ 1806673 h 6858000"/>
              <a:gd name="connsiteX642" fmla="*/ 1972385 w 7472601"/>
              <a:gd name="connsiteY642" fmla="*/ 2198735 h 6858000"/>
              <a:gd name="connsiteX643" fmla="*/ 2040892 w 7472601"/>
              <a:gd name="connsiteY643" fmla="*/ 2405205 h 6858000"/>
              <a:gd name="connsiteX644" fmla="*/ 2131689 w 7472601"/>
              <a:gd name="connsiteY644" fmla="*/ 1936926 h 6858000"/>
              <a:gd name="connsiteX645" fmla="*/ 2454820 w 7472601"/>
              <a:gd name="connsiteY645" fmla="*/ 1248808 h 6858000"/>
              <a:gd name="connsiteX646" fmla="*/ 2492512 w 7472601"/>
              <a:gd name="connsiteY646" fmla="*/ 1302920 h 6858000"/>
              <a:gd name="connsiteX647" fmla="*/ 2081216 w 7472601"/>
              <a:gd name="connsiteY647" fmla="*/ 2527513 h 6858000"/>
              <a:gd name="connsiteX648" fmla="*/ 2081211 w 7472601"/>
              <a:gd name="connsiteY648" fmla="*/ 2528916 h 6858000"/>
              <a:gd name="connsiteX649" fmla="*/ 2199067 w 7472601"/>
              <a:gd name="connsiteY649" fmla="*/ 2884061 h 6858000"/>
              <a:gd name="connsiteX650" fmla="*/ 3192586 w 7472601"/>
              <a:gd name="connsiteY650" fmla="*/ 3411496 h 6858000"/>
              <a:gd name="connsiteX651" fmla="*/ 3182620 w 7472601"/>
              <a:gd name="connsiteY651" fmla="*/ 3483279 h 6858000"/>
              <a:gd name="connsiteX652" fmla="*/ 2435119 w 7472601"/>
              <a:gd name="connsiteY652" fmla="*/ 3080173 h 6858000"/>
              <a:gd name="connsiteX653" fmla="*/ 2410152 w 7472601"/>
              <a:gd name="connsiteY653" fmla="*/ 3063751 h 6858000"/>
              <a:gd name="connsiteX654" fmla="*/ 2408099 w 7472601"/>
              <a:gd name="connsiteY654" fmla="*/ 3064403 h 6858000"/>
              <a:gd name="connsiteX655" fmla="*/ 2407218 w 7472601"/>
              <a:gd name="connsiteY655" fmla="*/ 3070324 h 6858000"/>
              <a:gd name="connsiteX656" fmla="*/ 2380138 w 7472601"/>
              <a:gd name="connsiteY656" fmla="*/ 3099341 h 6858000"/>
              <a:gd name="connsiteX657" fmla="*/ 1765923 w 7472601"/>
              <a:gd name="connsiteY657" fmla="*/ 3581043 h 6858000"/>
              <a:gd name="connsiteX658" fmla="*/ 1702258 w 7472601"/>
              <a:gd name="connsiteY658" fmla="*/ 3612286 h 6858000"/>
              <a:gd name="connsiteX659" fmla="*/ 1538370 w 7472601"/>
              <a:gd name="connsiteY659" fmla="*/ 3811804 h 6858000"/>
              <a:gd name="connsiteX660" fmla="*/ 542867 w 7472601"/>
              <a:gd name="connsiteY660" fmla="*/ 4944092 h 6858000"/>
              <a:gd name="connsiteX661" fmla="*/ 515800 w 7472601"/>
              <a:gd name="connsiteY661" fmla="*/ 4862180 h 6858000"/>
              <a:gd name="connsiteX662" fmla="*/ 909145 w 7472601"/>
              <a:gd name="connsiteY662" fmla="*/ 4199225 h 6858000"/>
              <a:gd name="connsiteX663" fmla="*/ 1214067 w 7472601"/>
              <a:gd name="connsiteY663" fmla="*/ 3908561 h 6858000"/>
              <a:gd name="connsiteX664" fmla="*/ 640967 w 7472601"/>
              <a:gd name="connsiteY664" fmla="*/ 4105601 h 6858000"/>
              <a:gd name="connsiteX665" fmla="*/ 112563 w 7472601"/>
              <a:gd name="connsiteY665" fmla="*/ 4396952 h 6858000"/>
              <a:gd name="connsiteX666" fmla="*/ 0 w 7472601"/>
              <a:gd name="connsiteY666" fmla="*/ 4466006 h 6858000"/>
              <a:gd name="connsiteX667" fmla="*/ 0 w 7472601"/>
              <a:gd name="connsiteY667" fmla="*/ 4233763 h 6858000"/>
              <a:gd name="connsiteX668" fmla="*/ 36881 w 7472601"/>
              <a:gd name="connsiteY668" fmla="*/ 4200118 h 6858000"/>
              <a:gd name="connsiteX669" fmla="*/ 910534 w 7472601"/>
              <a:gd name="connsiteY669" fmla="*/ 3629753 h 6858000"/>
              <a:gd name="connsiteX670" fmla="*/ 1578717 w 7472601"/>
              <a:gd name="connsiteY670" fmla="*/ 3575982 h 6858000"/>
              <a:gd name="connsiteX671" fmla="*/ 2338780 w 7472601"/>
              <a:gd name="connsiteY671" fmla="*/ 3033725 h 6858000"/>
              <a:gd name="connsiteX672" fmla="*/ 1807991 w 7472601"/>
              <a:gd name="connsiteY672" fmla="*/ 2807184 h 6858000"/>
              <a:gd name="connsiteX673" fmla="*/ 1416358 w 7472601"/>
              <a:gd name="connsiteY673" fmla="*/ 3112571 h 6858000"/>
              <a:gd name="connsiteX674" fmla="*/ 939066 w 7472601"/>
              <a:gd name="connsiteY674" fmla="*/ 3378798 h 6858000"/>
              <a:gd name="connsiteX675" fmla="*/ 115099 w 7472601"/>
              <a:gd name="connsiteY675" fmla="*/ 3607650 h 6858000"/>
              <a:gd name="connsiteX676" fmla="*/ 97284 w 7472601"/>
              <a:gd name="connsiteY676" fmla="*/ 3520393 h 6858000"/>
              <a:gd name="connsiteX677" fmla="*/ 922050 w 7472601"/>
              <a:gd name="connsiteY677" fmla="*/ 3074867 h 6858000"/>
              <a:gd name="connsiteX678" fmla="*/ 1405265 w 7472601"/>
              <a:gd name="connsiteY678" fmla="*/ 3016319 h 6858000"/>
              <a:gd name="connsiteX679" fmla="*/ 1407512 w 7472601"/>
              <a:gd name="connsiteY679" fmla="*/ 3018001 h 6858000"/>
              <a:gd name="connsiteX680" fmla="*/ 1726266 w 7472601"/>
              <a:gd name="connsiteY680" fmla="*/ 2777274 h 6858000"/>
              <a:gd name="connsiteX681" fmla="*/ 625390 w 7472601"/>
              <a:gd name="connsiteY681" fmla="*/ 2514541 h 6858000"/>
              <a:gd name="connsiteX682" fmla="*/ 619799 w 7472601"/>
              <a:gd name="connsiteY682" fmla="*/ 2527180 h 6858000"/>
              <a:gd name="connsiteX683" fmla="*/ 310030 w 7472601"/>
              <a:gd name="connsiteY683" fmla="*/ 2771818 h 6858000"/>
              <a:gd name="connsiteX684" fmla="*/ 173877 w 7472601"/>
              <a:gd name="connsiteY684" fmla="*/ 2937056 h 6858000"/>
              <a:gd name="connsiteX685" fmla="*/ 77889 w 7472601"/>
              <a:gd name="connsiteY685" fmla="*/ 3138440 h 6858000"/>
              <a:gd name="connsiteX686" fmla="*/ 0 w 7472601"/>
              <a:gd name="connsiteY686" fmla="*/ 3271395 h 6858000"/>
              <a:gd name="connsiteX687" fmla="*/ 0 w 7472601"/>
              <a:gd name="connsiteY687" fmla="*/ 3153002 h 6858000"/>
              <a:gd name="connsiteX688" fmla="*/ 2386 w 7472601"/>
              <a:gd name="connsiteY688" fmla="*/ 3149203 h 6858000"/>
              <a:gd name="connsiteX689" fmla="*/ 89753 w 7472601"/>
              <a:gd name="connsiteY689" fmla="*/ 2987702 h 6858000"/>
              <a:gd name="connsiteX690" fmla="*/ 76869 w 7472601"/>
              <a:gd name="connsiteY690" fmla="*/ 3005404 h 6858000"/>
              <a:gd name="connsiteX691" fmla="*/ 32049 w 7472601"/>
              <a:gd name="connsiteY691" fmla="*/ 3065814 h 6858000"/>
              <a:gd name="connsiteX692" fmla="*/ 0 w 7472601"/>
              <a:gd name="connsiteY692" fmla="*/ 3108744 h 6858000"/>
              <a:gd name="connsiteX693" fmla="*/ 0 w 7472601"/>
              <a:gd name="connsiteY693" fmla="*/ 3058059 h 6858000"/>
              <a:gd name="connsiteX694" fmla="*/ 7610 w 7472601"/>
              <a:gd name="connsiteY694" fmla="*/ 3047889 h 6858000"/>
              <a:gd name="connsiteX695" fmla="*/ 52419 w 7472601"/>
              <a:gd name="connsiteY695" fmla="*/ 2987479 h 6858000"/>
              <a:gd name="connsiteX696" fmla="*/ 59142 w 7472601"/>
              <a:gd name="connsiteY696" fmla="*/ 2978488 h 6858000"/>
              <a:gd name="connsiteX697" fmla="*/ 0 w 7472601"/>
              <a:gd name="connsiteY697" fmla="*/ 3015334 h 6858000"/>
              <a:gd name="connsiteX698" fmla="*/ 0 w 7472601"/>
              <a:gd name="connsiteY698" fmla="*/ 2914286 h 6858000"/>
              <a:gd name="connsiteX699" fmla="*/ 36383 w 7472601"/>
              <a:gd name="connsiteY699" fmla="*/ 2901128 h 6858000"/>
              <a:gd name="connsiteX700" fmla="*/ 156329 w 7472601"/>
              <a:gd name="connsiteY700" fmla="*/ 2840533 h 6858000"/>
              <a:gd name="connsiteX701" fmla="*/ 358355 w 7472601"/>
              <a:gd name="connsiteY701" fmla="*/ 2620471 h 6858000"/>
              <a:gd name="connsiteX702" fmla="*/ 510577 w 7472601"/>
              <a:gd name="connsiteY702" fmla="*/ 2501244 h 6858000"/>
              <a:gd name="connsiteX703" fmla="*/ 211967 w 7472601"/>
              <a:gd name="connsiteY703" fmla="*/ 2479171 h 6858000"/>
              <a:gd name="connsiteX704" fmla="*/ 0 w 7472601"/>
              <a:gd name="connsiteY704" fmla="*/ 2476398 h 6858000"/>
              <a:gd name="connsiteX705" fmla="*/ 0 w 7472601"/>
              <a:gd name="connsiteY705" fmla="*/ 2389189 h 6858000"/>
              <a:gd name="connsiteX706" fmla="*/ 103062 w 7472601"/>
              <a:gd name="connsiteY706" fmla="*/ 2389518 h 6858000"/>
              <a:gd name="connsiteX707" fmla="*/ 510734 w 7472601"/>
              <a:gd name="connsiteY707" fmla="*/ 2416201 h 6858000"/>
              <a:gd name="connsiteX708" fmla="*/ 279257 w 7472601"/>
              <a:gd name="connsiteY708" fmla="*/ 2092102 h 6858000"/>
              <a:gd name="connsiteX709" fmla="*/ 65265 w 7472601"/>
              <a:gd name="connsiteY709" fmla="*/ 2006049 h 6858000"/>
              <a:gd name="connsiteX710" fmla="*/ 0 w 7472601"/>
              <a:gd name="connsiteY710" fmla="*/ 1982532 h 6858000"/>
              <a:gd name="connsiteX711" fmla="*/ 0 w 7472601"/>
              <a:gd name="connsiteY711" fmla="*/ 1912789 h 6858000"/>
              <a:gd name="connsiteX712" fmla="*/ 97460 w 7472601"/>
              <a:gd name="connsiteY712" fmla="*/ 1953725 h 6858000"/>
              <a:gd name="connsiteX713" fmla="*/ 221272 w 7472601"/>
              <a:gd name="connsiteY713" fmla="*/ 1980766 h 6858000"/>
              <a:gd name="connsiteX714" fmla="*/ 116765 w 7472601"/>
              <a:gd name="connsiteY714" fmla="*/ 1911033 h 6858000"/>
              <a:gd name="connsiteX715" fmla="*/ 16405 w 7472601"/>
              <a:gd name="connsiteY715" fmla="*/ 1803412 h 6858000"/>
              <a:gd name="connsiteX716" fmla="*/ 0 w 7472601"/>
              <a:gd name="connsiteY716" fmla="*/ 1784777 h 6858000"/>
              <a:gd name="connsiteX717" fmla="*/ 0 w 7472601"/>
              <a:gd name="connsiteY717" fmla="*/ 1740082 h 6858000"/>
              <a:gd name="connsiteX718" fmla="*/ 39394 w 7472601"/>
              <a:gd name="connsiteY718" fmla="*/ 1784856 h 6858000"/>
              <a:gd name="connsiteX719" fmla="*/ 135813 w 7472601"/>
              <a:gd name="connsiteY719" fmla="*/ 1888838 h 6858000"/>
              <a:gd name="connsiteX720" fmla="*/ 242575 w 7472601"/>
              <a:gd name="connsiteY720" fmla="*/ 1958841 h 6858000"/>
              <a:gd name="connsiteX721" fmla="*/ 82197 w 7472601"/>
              <a:gd name="connsiteY721" fmla="*/ 1754826 h 6858000"/>
              <a:gd name="connsiteX722" fmla="*/ 0 w 7472601"/>
              <a:gd name="connsiteY722" fmla="*/ 1679650 h 6858000"/>
              <a:gd name="connsiteX723" fmla="*/ 0 w 7472601"/>
              <a:gd name="connsiteY723" fmla="*/ 1602463 h 6858000"/>
              <a:gd name="connsiteX724" fmla="*/ 84689 w 7472601"/>
              <a:gd name="connsiteY724" fmla="*/ 1677442 h 6858000"/>
              <a:gd name="connsiteX725" fmla="*/ 298437 w 7472601"/>
              <a:gd name="connsiteY725" fmla="*/ 1968019 h 6858000"/>
              <a:gd name="connsiteX726" fmla="*/ 227269 w 7472601"/>
              <a:gd name="connsiteY726" fmla="*/ 1114064 h 6858000"/>
              <a:gd name="connsiteX727" fmla="*/ 248003 w 7472601"/>
              <a:gd name="connsiteY727" fmla="*/ 1089613 h 6858000"/>
              <a:gd name="connsiteX728" fmla="*/ 427020 w 7472601"/>
              <a:gd name="connsiteY728" fmla="*/ 1619803 h 6858000"/>
              <a:gd name="connsiteX729" fmla="*/ 340345 w 7472601"/>
              <a:gd name="connsiteY729" fmla="*/ 2027739 h 6858000"/>
              <a:gd name="connsiteX730" fmla="*/ 360865 w 7472601"/>
              <a:gd name="connsiteY730" fmla="*/ 2044827 h 6858000"/>
              <a:gd name="connsiteX731" fmla="*/ 560414 w 7472601"/>
              <a:gd name="connsiteY731" fmla="*/ 2421457 h 6858000"/>
              <a:gd name="connsiteX732" fmla="*/ 1359703 w 7472601"/>
              <a:gd name="connsiteY732" fmla="*/ 2578554 h 6858000"/>
              <a:gd name="connsiteX733" fmla="*/ 1359422 w 7472601"/>
              <a:gd name="connsiteY733" fmla="*/ 2577994 h 6858000"/>
              <a:gd name="connsiteX734" fmla="*/ 828701 w 7472601"/>
              <a:gd name="connsiteY734" fmla="*/ 1839520 h 6858000"/>
              <a:gd name="connsiteX735" fmla="*/ 494427 w 7472601"/>
              <a:gd name="connsiteY735" fmla="*/ 1092333 h 6858000"/>
              <a:gd name="connsiteX736" fmla="*/ 506322 w 7472601"/>
              <a:gd name="connsiteY736" fmla="*/ 1020997 h 6858000"/>
              <a:gd name="connsiteX737" fmla="*/ 4570198 w 7472601"/>
              <a:gd name="connsiteY737" fmla="*/ 978081 h 6858000"/>
              <a:gd name="connsiteX738" fmla="*/ 4523691 w 7472601"/>
              <a:gd name="connsiteY738" fmla="*/ 1127776 h 6858000"/>
              <a:gd name="connsiteX739" fmla="*/ 4509875 w 7472601"/>
              <a:gd name="connsiteY739" fmla="*/ 1167552 h 6858000"/>
              <a:gd name="connsiteX740" fmla="*/ 4478168 w 7472601"/>
              <a:gd name="connsiteY740" fmla="*/ 1260735 h 6858000"/>
              <a:gd name="connsiteX741" fmla="*/ 4409309 w 7472601"/>
              <a:gd name="connsiteY741" fmla="*/ 1666996 h 6858000"/>
              <a:gd name="connsiteX742" fmla="*/ 4370031 w 7472601"/>
              <a:gd name="connsiteY742" fmla="*/ 1955666 h 6858000"/>
              <a:gd name="connsiteX743" fmla="*/ 4570198 w 7472601"/>
              <a:gd name="connsiteY743" fmla="*/ 978081 h 6858000"/>
              <a:gd name="connsiteX744" fmla="*/ 4557898 w 7472601"/>
              <a:gd name="connsiteY744" fmla="*/ 900011 h 6858000"/>
              <a:gd name="connsiteX745" fmla="*/ 4344840 w 7472601"/>
              <a:gd name="connsiteY745" fmla="*/ 1922038 h 6858000"/>
              <a:gd name="connsiteX746" fmla="*/ 4378710 w 7472601"/>
              <a:gd name="connsiteY746" fmla="*/ 1665516 h 6858000"/>
              <a:gd name="connsiteX747" fmla="*/ 4448798 w 7472601"/>
              <a:gd name="connsiteY747" fmla="*/ 1253024 h 6858000"/>
              <a:gd name="connsiteX748" fmla="*/ 4480315 w 7472601"/>
              <a:gd name="connsiteY748" fmla="*/ 1158454 h 6858000"/>
              <a:gd name="connsiteX749" fmla="*/ 4494133 w 7472601"/>
              <a:gd name="connsiteY749" fmla="*/ 1118676 h 6858000"/>
              <a:gd name="connsiteX750" fmla="*/ 4557898 w 7472601"/>
              <a:gd name="connsiteY750" fmla="*/ 900011 h 6858000"/>
              <a:gd name="connsiteX751" fmla="*/ 5870151 w 7472601"/>
              <a:gd name="connsiteY751" fmla="*/ 898890 h 6858000"/>
              <a:gd name="connsiteX752" fmla="*/ 5861335 w 7472601"/>
              <a:gd name="connsiteY752" fmla="*/ 899177 h 6858000"/>
              <a:gd name="connsiteX753" fmla="*/ 5843702 w 7472601"/>
              <a:gd name="connsiteY753" fmla="*/ 899748 h 6858000"/>
              <a:gd name="connsiteX754" fmla="*/ 5651107 w 7472601"/>
              <a:gd name="connsiteY754" fmla="*/ 920306 h 6858000"/>
              <a:gd name="connsiteX755" fmla="*/ 5459407 w 7472601"/>
              <a:gd name="connsiteY755" fmla="*/ 940975 h 6858000"/>
              <a:gd name="connsiteX756" fmla="*/ 5374846 w 7472601"/>
              <a:gd name="connsiteY756" fmla="*/ 941988 h 6858000"/>
              <a:gd name="connsiteX757" fmla="*/ 5256105 w 7472601"/>
              <a:gd name="connsiteY757" fmla="*/ 945632 h 6858000"/>
              <a:gd name="connsiteX758" fmla="*/ 5107071 w 7472601"/>
              <a:gd name="connsiteY758" fmla="*/ 969720 h 6858000"/>
              <a:gd name="connsiteX759" fmla="*/ 4998681 w 7472601"/>
              <a:gd name="connsiteY759" fmla="*/ 988771 h 6858000"/>
              <a:gd name="connsiteX760" fmla="*/ 5870151 w 7472601"/>
              <a:gd name="connsiteY760" fmla="*/ 898890 h 6858000"/>
              <a:gd name="connsiteX761" fmla="*/ 5504425 w 7472601"/>
              <a:gd name="connsiteY761" fmla="*/ 848067 h 6858000"/>
              <a:gd name="connsiteX762" fmla="*/ 4968849 w 7472601"/>
              <a:gd name="connsiteY762" fmla="*/ 962318 h 6858000"/>
              <a:gd name="connsiteX763" fmla="*/ 5104039 w 7472601"/>
              <a:gd name="connsiteY763" fmla="*/ 940634 h 6858000"/>
              <a:gd name="connsiteX764" fmla="*/ 5256311 w 7472601"/>
              <a:gd name="connsiteY764" fmla="*/ 916490 h 6858000"/>
              <a:gd name="connsiteX765" fmla="*/ 5377381 w 7472601"/>
              <a:gd name="connsiteY765" fmla="*/ 912671 h 6858000"/>
              <a:gd name="connsiteX766" fmla="*/ 5460148 w 7472601"/>
              <a:gd name="connsiteY766" fmla="*/ 911442 h 6858000"/>
              <a:gd name="connsiteX767" fmla="*/ 5648971 w 7472601"/>
              <a:gd name="connsiteY767" fmla="*/ 891331 h 6858000"/>
              <a:gd name="connsiteX768" fmla="*/ 5844807 w 7472601"/>
              <a:gd name="connsiteY768" fmla="*/ 870718 h 6858000"/>
              <a:gd name="connsiteX769" fmla="*/ 5862975 w 7472601"/>
              <a:gd name="connsiteY769" fmla="*/ 869756 h 6858000"/>
              <a:gd name="connsiteX770" fmla="*/ 5920887 w 7472601"/>
              <a:gd name="connsiteY770" fmla="*/ 865929 h 6858000"/>
              <a:gd name="connsiteX771" fmla="*/ 5504425 w 7472601"/>
              <a:gd name="connsiteY771" fmla="*/ 848067 h 6858000"/>
              <a:gd name="connsiteX772" fmla="*/ 3607114 w 7472601"/>
              <a:gd name="connsiteY772" fmla="*/ 467441 h 6858000"/>
              <a:gd name="connsiteX773" fmla="*/ 3296242 w 7472601"/>
              <a:gd name="connsiteY773" fmla="*/ 807991 h 6858000"/>
              <a:gd name="connsiteX774" fmla="*/ 3174674 w 7472601"/>
              <a:gd name="connsiteY774" fmla="*/ 919759 h 6858000"/>
              <a:gd name="connsiteX775" fmla="*/ 3042978 w 7472601"/>
              <a:gd name="connsiteY775" fmla="*/ 1054894 h 6858000"/>
              <a:gd name="connsiteX776" fmla="*/ 2968914 w 7472601"/>
              <a:gd name="connsiteY776" fmla="*/ 1133756 h 6858000"/>
              <a:gd name="connsiteX777" fmla="*/ 3103823 w 7472601"/>
              <a:gd name="connsiteY777" fmla="*/ 1026814 h 6858000"/>
              <a:gd name="connsiteX778" fmla="*/ 3607114 w 7472601"/>
              <a:gd name="connsiteY778" fmla="*/ 467441 h 6858000"/>
              <a:gd name="connsiteX779" fmla="*/ 3744487 w 7472601"/>
              <a:gd name="connsiteY779" fmla="*/ 383136 h 6858000"/>
              <a:gd name="connsiteX780" fmla="*/ 3970213 w 7472601"/>
              <a:gd name="connsiteY780" fmla="*/ 995559 h 6858000"/>
              <a:gd name="connsiteX781" fmla="*/ 3744487 w 7472601"/>
              <a:gd name="connsiteY781" fmla="*/ 383136 h 6858000"/>
              <a:gd name="connsiteX782" fmla="*/ 3624562 w 7472601"/>
              <a:gd name="connsiteY782" fmla="*/ 367041 h 6858000"/>
              <a:gd name="connsiteX783" fmla="*/ 3489712 w 7472601"/>
              <a:gd name="connsiteY783" fmla="*/ 485386 h 6858000"/>
              <a:gd name="connsiteX784" fmla="*/ 3182994 w 7472601"/>
              <a:gd name="connsiteY784" fmla="*/ 828265 h 6858000"/>
              <a:gd name="connsiteX785" fmla="*/ 2892114 w 7472601"/>
              <a:gd name="connsiteY785" fmla="*/ 1172635 h 6858000"/>
              <a:gd name="connsiteX786" fmla="*/ 3021459 w 7472601"/>
              <a:gd name="connsiteY786" fmla="*/ 1035385 h 6858000"/>
              <a:gd name="connsiteX787" fmla="*/ 3153873 w 7472601"/>
              <a:gd name="connsiteY787" fmla="*/ 898971 h 6858000"/>
              <a:gd name="connsiteX788" fmla="*/ 3276511 w 7472601"/>
              <a:gd name="connsiteY788" fmla="*/ 786423 h 6858000"/>
              <a:gd name="connsiteX789" fmla="*/ 3584154 w 7472601"/>
              <a:gd name="connsiteY789" fmla="*/ 448218 h 6858000"/>
              <a:gd name="connsiteX790" fmla="*/ 3624562 w 7472601"/>
              <a:gd name="connsiteY790" fmla="*/ 367041 h 6858000"/>
              <a:gd name="connsiteX791" fmla="*/ 3766672 w 7472601"/>
              <a:gd name="connsiteY791" fmla="*/ 359429 h 6858000"/>
              <a:gd name="connsiteX792" fmla="*/ 3996338 w 7472601"/>
              <a:gd name="connsiteY792" fmla="*/ 968237 h 6858000"/>
              <a:gd name="connsiteX793" fmla="*/ 3766672 w 7472601"/>
              <a:gd name="connsiteY793" fmla="*/ 359429 h 6858000"/>
              <a:gd name="connsiteX794" fmla="*/ 5805386 w 7472601"/>
              <a:gd name="connsiteY794" fmla="*/ 239240 h 6858000"/>
              <a:gd name="connsiteX795" fmla="*/ 5736947 w 7472601"/>
              <a:gd name="connsiteY795" fmla="*/ 261367 h 6858000"/>
              <a:gd name="connsiteX796" fmla="*/ 5427012 w 7472601"/>
              <a:gd name="connsiteY796" fmla="*/ 311272 h 6858000"/>
              <a:gd name="connsiteX797" fmla="*/ 5147818 w 7472601"/>
              <a:gd name="connsiteY797" fmla="*/ 322112 h 6858000"/>
              <a:gd name="connsiteX798" fmla="*/ 5060854 w 7472601"/>
              <a:gd name="connsiteY798" fmla="*/ 311882 h 6858000"/>
              <a:gd name="connsiteX799" fmla="*/ 4945989 w 7472601"/>
              <a:gd name="connsiteY799" fmla="*/ 300516 h 6858000"/>
              <a:gd name="connsiteX800" fmla="*/ 5410479 w 7472601"/>
              <a:gd name="connsiteY800" fmla="*/ 348434 h 6858000"/>
              <a:gd name="connsiteX801" fmla="*/ 5805386 w 7472601"/>
              <a:gd name="connsiteY801" fmla="*/ 239240 h 6858000"/>
              <a:gd name="connsiteX802" fmla="*/ 5905192 w 7472601"/>
              <a:gd name="connsiteY802" fmla="*/ 163079 h 6858000"/>
              <a:gd name="connsiteX803" fmla="*/ 5865655 w 7472601"/>
              <a:gd name="connsiteY803" fmla="*/ 171901 h 6858000"/>
              <a:gd name="connsiteX804" fmla="*/ 5259740 w 7472601"/>
              <a:gd name="connsiteY804" fmla="*/ 257013 h 6858000"/>
              <a:gd name="connsiteX805" fmla="*/ 5208466 w 7472601"/>
              <a:gd name="connsiteY805" fmla="*/ 257550 h 6858000"/>
              <a:gd name="connsiteX806" fmla="*/ 4980204 w 7472601"/>
              <a:gd name="connsiteY806" fmla="*/ 271903 h 6858000"/>
              <a:gd name="connsiteX807" fmla="*/ 5068068 w 7472601"/>
              <a:gd name="connsiteY807" fmla="*/ 282244 h 6858000"/>
              <a:gd name="connsiteX808" fmla="*/ 5153231 w 7472601"/>
              <a:gd name="connsiteY808" fmla="*/ 292240 h 6858000"/>
              <a:gd name="connsiteX809" fmla="*/ 5426491 w 7472601"/>
              <a:gd name="connsiteY809" fmla="*/ 281128 h 6858000"/>
              <a:gd name="connsiteX810" fmla="*/ 5731212 w 7472601"/>
              <a:gd name="connsiteY810" fmla="*/ 231951 h 6858000"/>
              <a:gd name="connsiteX811" fmla="*/ 5905192 w 7472601"/>
              <a:gd name="connsiteY811" fmla="*/ 163079 h 6858000"/>
              <a:gd name="connsiteX812" fmla="*/ 5944437 w 7472601"/>
              <a:gd name="connsiteY812" fmla="*/ 113829 h 6858000"/>
              <a:gd name="connsiteX813" fmla="*/ 5825032 w 7472601"/>
              <a:gd name="connsiteY813" fmla="*/ 146405 h 6858000"/>
              <a:gd name="connsiteX814" fmla="*/ 4955599 w 7472601"/>
              <a:gd name="connsiteY814" fmla="*/ 247008 h 6858000"/>
              <a:gd name="connsiteX815" fmla="*/ 5210104 w 7472601"/>
              <a:gd name="connsiteY815" fmla="*/ 228123 h 6858000"/>
              <a:gd name="connsiteX816" fmla="*/ 5261015 w 7472601"/>
              <a:gd name="connsiteY816" fmla="*/ 227087 h 6858000"/>
              <a:gd name="connsiteX817" fmla="*/ 5861181 w 7472601"/>
              <a:gd name="connsiteY817" fmla="*/ 143093 h 6858000"/>
              <a:gd name="connsiteX818" fmla="*/ 5961252 w 7472601"/>
              <a:gd name="connsiteY818" fmla="*/ 114820 h 6858000"/>
              <a:gd name="connsiteX819" fmla="*/ 5944437 w 7472601"/>
              <a:gd name="connsiteY819" fmla="*/ 113829 h 6858000"/>
              <a:gd name="connsiteX820" fmla="*/ 3882765 w 7472601"/>
              <a:gd name="connsiteY820" fmla="*/ 0 h 6858000"/>
              <a:gd name="connsiteX821" fmla="*/ 3995099 w 7472601"/>
              <a:gd name="connsiteY821" fmla="*/ 0 h 6858000"/>
              <a:gd name="connsiteX822" fmla="*/ 4163818 w 7472601"/>
              <a:gd name="connsiteY822" fmla="*/ 234104 h 6858000"/>
              <a:gd name="connsiteX823" fmla="*/ 4172099 w 7472601"/>
              <a:gd name="connsiteY823" fmla="*/ 234207 h 6858000"/>
              <a:gd name="connsiteX824" fmla="*/ 4784282 w 7472601"/>
              <a:gd name="connsiteY824" fmla="*/ 276561 h 6858000"/>
              <a:gd name="connsiteX825" fmla="*/ 4801687 w 7472601"/>
              <a:gd name="connsiteY825" fmla="*/ 267764 h 6858000"/>
              <a:gd name="connsiteX826" fmla="*/ 6082788 w 7472601"/>
              <a:gd name="connsiteY826" fmla="*/ 64119 h 6858000"/>
              <a:gd name="connsiteX827" fmla="*/ 6099442 w 7472601"/>
              <a:gd name="connsiteY827" fmla="*/ 82568 h 6858000"/>
              <a:gd name="connsiteX828" fmla="*/ 4804137 w 7472601"/>
              <a:gd name="connsiteY828" fmla="*/ 320931 h 6858000"/>
              <a:gd name="connsiteX829" fmla="*/ 4227047 w 7472601"/>
              <a:gd name="connsiteY829" fmla="*/ 313415 h 6858000"/>
              <a:gd name="connsiteX830" fmla="*/ 4346041 w 7472601"/>
              <a:gd name="connsiteY830" fmla="*/ 456086 h 6858000"/>
              <a:gd name="connsiteX831" fmla="*/ 4870967 w 7472601"/>
              <a:gd name="connsiteY831" fmla="*/ 963061 h 6858000"/>
              <a:gd name="connsiteX832" fmla="*/ 4889647 w 7472601"/>
              <a:gd name="connsiteY832" fmla="*/ 957147 h 6858000"/>
              <a:gd name="connsiteX833" fmla="*/ 5422504 w 7472601"/>
              <a:gd name="connsiteY833" fmla="*/ 805191 h 6858000"/>
              <a:gd name="connsiteX834" fmla="*/ 6087656 w 7472601"/>
              <a:gd name="connsiteY834" fmla="*/ 826703 h 6858000"/>
              <a:gd name="connsiteX835" fmla="*/ 6058717 w 7472601"/>
              <a:gd name="connsiteY835" fmla="*/ 865992 h 6858000"/>
              <a:gd name="connsiteX836" fmla="*/ 4974153 w 7472601"/>
              <a:gd name="connsiteY836" fmla="*/ 1045456 h 6858000"/>
              <a:gd name="connsiteX837" fmla="*/ 5627835 w 7472601"/>
              <a:gd name="connsiteY837" fmla="*/ 1472077 h 6858000"/>
              <a:gd name="connsiteX838" fmla="*/ 5629817 w 7472601"/>
              <a:gd name="connsiteY838" fmla="*/ 1471412 h 6858000"/>
              <a:gd name="connsiteX839" fmla="*/ 5634124 w 7472601"/>
              <a:gd name="connsiteY839" fmla="*/ 1470572 h 6858000"/>
              <a:gd name="connsiteX840" fmla="*/ 5755832 w 7472601"/>
              <a:gd name="connsiteY840" fmla="*/ 1383886 h 6858000"/>
              <a:gd name="connsiteX841" fmla="*/ 6014186 w 7472601"/>
              <a:gd name="connsiteY841" fmla="*/ 1279799 h 6858000"/>
              <a:gd name="connsiteX842" fmla="*/ 6901619 w 7472601"/>
              <a:gd name="connsiteY842" fmla="*/ 1047874 h 6858000"/>
              <a:gd name="connsiteX843" fmla="*/ 6931566 w 7472601"/>
              <a:gd name="connsiteY843" fmla="*/ 1062034 h 6858000"/>
              <a:gd name="connsiteX844" fmla="*/ 5790982 w 7472601"/>
              <a:gd name="connsiteY844" fmla="*/ 1561380 h 6858000"/>
              <a:gd name="connsiteX845" fmla="*/ 6188971 w 7472601"/>
              <a:gd name="connsiteY845" fmla="*/ 1755168 h 6858000"/>
              <a:gd name="connsiteX846" fmla="*/ 6202446 w 7472601"/>
              <a:gd name="connsiteY846" fmla="*/ 1752268 h 6858000"/>
              <a:gd name="connsiteX847" fmla="*/ 7179560 w 7472601"/>
              <a:gd name="connsiteY847" fmla="*/ 1467551 h 6858000"/>
              <a:gd name="connsiteX848" fmla="*/ 7158730 w 7472601"/>
              <a:gd name="connsiteY848" fmla="*/ 1507835 h 6858000"/>
              <a:gd name="connsiteX849" fmla="*/ 6326959 w 7472601"/>
              <a:gd name="connsiteY849" fmla="*/ 1817686 h 6858000"/>
              <a:gd name="connsiteX850" fmla="*/ 6537433 w 7472601"/>
              <a:gd name="connsiteY850" fmla="*/ 1907790 h 6858000"/>
              <a:gd name="connsiteX851" fmla="*/ 6550221 w 7472601"/>
              <a:gd name="connsiteY851" fmla="*/ 1910729 h 6858000"/>
              <a:gd name="connsiteX852" fmla="*/ 6964438 w 7472601"/>
              <a:gd name="connsiteY852" fmla="*/ 2209505 h 6858000"/>
              <a:gd name="connsiteX853" fmla="*/ 7367862 w 7472601"/>
              <a:gd name="connsiteY853" fmla="*/ 2806833 h 6858000"/>
              <a:gd name="connsiteX854" fmla="*/ 7364329 w 7472601"/>
              <a:gd name="connsiteY854" fmla="*/ 2826907 h 6858000"/>
              <a:gd name="connsiteX855" fmla="*/ 7290545 w 7472601"/>
              <a:gd name="connsiteY855" fmla="*/ 2850663 h 6858000"/>
              <a:gd name="connsiteX856" fmla="*/ 6472036 w 7472601"/>
              <a:gd name="connsiteY856" fmla="*/ 1959003 h 6858000"/>
              <a:gd name="connsiteX857" fmla="*/ 5792897 w 7472601"/>
              <a:gd name="connsiteY857" fmla="*/ 1647747 h 6858000"/>
              <a:gd name="connsiteX858" fmla="*/ 5842751 w 7472601"/>
              <a:gd name="connsiteY858" fmla="*/ 1816112 h 6858000"/>
              <a:gd name="connsiteX859" fmla="*/ 5847424 w 7472601"/>
              <a:gd name="connsiteY859" fmla="*/ 1815776 h 6858000"/>
              <a:gd name="connsiteX860" fmla="*/ 6399821 w 7472601"/>
              <a:gd name="connsiteY860" fmla="*/ 2344799 h 6858000"/>
              <a:gd name="connsiteX861" fmla="*/ 6323232 w 7472601"/>
              <a:gd name="connsiteY861" fmla="*/ 2389634 h 6858000"/>
              <a:gd name="connsiteX862" fmla="*/ 5942958 w 7472601"/>
              <a:gd name="connsiteY862" fmla="*/ 2077708 h 6858000"/>
              <a:gd name="connsiteX863" fmla="*/ 5921559 w 7472601"/>
              <a:gd name="connsiteY863" fmla="*/ 2378596 h 6858000"/>
              <a:gd name="connsiteX864" fmla="*/ 5817651 w 7472601"/>
              <a:gd name="connsiteY864" fmla="*/ 3023919 h 6858000"/>
              <a:gd name="connsiteX865" fmla="*/ 5729634 w 7472601"/>
              <a:gd name="connsiteY865" fmla="*/ 3051849 h 6858000"/>
              <a:gd name="connsiteX866" fmla="*/ 5611018 w 7472601"/>
              <a:gd name="connsiteY866" fmla="*/ 2316769 h 6858000"/>
              <a:gd name="connsiteX867" fmla="*/ 5687608 w 7472601"/>
              <a:gd name="connsiteY867" fmla="*/ 2039972 h 6858000"/>
              <a:gd name="connsiteX868" fmla="*/ 5657554 w 7472601"/>
              <a:gd name="connsiteY868" fmla="*/ 1576445 h 6858000"/>
              <a:gd name="connsiteX869" fmla="*/ 5150475 w 7472601"/>
              <a:gd name="connsiteY869" fmla="*/ 1274012 h 6858000"/>
              <a:gd name="connsiteX870" fmla="*/ 5349142 w 7472601"/>
              <a:gd name="connsiteY870" fmla="*/ 2204405 h 6858000"/>
              <a:gd name="connsiteX871" fmla="*/ 5262214 w 7472601"/>
              <a:gd name="connsiteY871" fmla="*/ 2233836 h 6858000"/>
              <a:gd name="connsiteX872" fmla="*/ 4981539 w 7472601"/>
              <a:gd name="connsiteY872" fmla="*/ 1542201 h 6858000"/>
              <a:gd name="connsiteX873" fmla="*/ 4958461 w 7472601"/>
              <a:gd name="connsiteY873" fmla="*/ 1136957 h 6858000"/>
              <a:gd name="connsiteX874" fmla="*/ 4655015 w 7472601"/>
              <a:gd name="connsiteY874" fmla="*/ 891426 h 6858000"/>
              <a:gd name="connsiteX875" fmla="*/ 4348002 w 7472601"/>
              <a:gd name="connsiteY875" fmla="*/ 2205895 h 6858000"/>
              <a:gd name="connsiteX876" fmla="*/ 4262250 w 7472601"/>
              <a:gd name="connsiteY876" fmla="*/ 2219972 h 6858000"/>
              <a:gd name="connsiteX877" fmla="*/ 4550611 w 7472601"/>
              <a:gd name="connsiteY877" fmla="*/ 817540 h 6858000"/>
              <a:gd name="connsiteX878" fmla="*/ 4564418 w 7472601"/>
              <a:gd name="connsiteY878" fmla="*/ 808293 h 6858000"/>
              <a:gd name="connsiteX879" fmla="*/ 4266388 w 7472601"/>
              <a:gd name="connsiteY879" fmla="*/ 500083 h 6858000"/>
              <a:gd name="connsiteX880" fmla="*/ 4032842 w 7472601"/>
              <a:gd name="connsiteY880" fmla="*/ 211809 h 6858000"/>
              <a:gd name="connsiteX881" fmla="*/ 3882765 w 7472601"/>
              <a:gd name="connsiteY881" fmla="*/ 0 h 6858000"/>
              <a:gd name="connsiteX882" fmla="*/ 3721337 w 7472601"/>
              <a:gd name="connsiteY882" fmla="*/ 0 h 6858000"/>
              <a:gd name="connsiteX883" fmla="*/ 3797544 w 7472601"/>
              <a:gd name="connsiteY883" fmla="*/ 0 h 6858000"/>
              <a:gd name="connsiteX884" fmla="*/ 3775734 w 7472601"/>
              <a:gd name="connsiteY884" fmla="*/ 95131 h 6858000"/>
              <a:gd name="connsiteX885" fmla="*/ 3724807 w 7472601"/>
              <a:gd name="connsiteY885" fmla="*/ 272257 h 6858000"/>
              <a:gd name="connsiteX886" fmla="*/ 3726844 w 7472601"/>
              <a:gd name="connsiteY886" fmla="*/ 282988 h 6858000"/>
              <a:gd name="connsiteX887" fmla="*/ 3742664 w 7472601"/>
              <a:gd name="connsiteY887" fmla="*/ 279918 h 6858000"/>
              <a:gd name="connsiteX888" fmla="*/ 4103910 w 7472601"/>
              <a:gd name="connsiteY888" fmla="*/ 1161917 h 6858000"/>
              <a:gd name="connsiteX889" fmla="*/ 4020269 w 7472601"/>
              <a:gd name="connsiteY889" fmla="*/ 1200406 h 6858000"/>
              <a:gd name="connsiteX890" fmla="*/ 3674882 w 7472601"/>
              <a:gd name="connsiteY890" fmla="*/ 488524 h 6858000"/>
              <a:gd name="connsiteX891" fmla="*/ 3132682 w 7472601"/>
              <a:gd name="connsiteY891" fmla="*/ 1072284 h 6858000"/>
              <a:gd name="connsiteX892" fmla="*/ 2716346 w 7472601"/>
              <a:gd name="connsiteY892" fmla="*/ 1276376 h 6858000"/>
              <a:gd name="connsiteX893" fmla="*/ 2716772 w 7472601"/>
              <a:gd name="connsiteY893" fmla="*/ 1255462 h 6858000"/>
              <a:gd name="connsiteX894" fmla="*/ 3471096 w 7472601"/>
              <a:gd name="connsiteY894" fmla="*/ 437072 h 6858000"/>
              <a:gd name="connsiteX895" fmla="*/ 3639057 w 7472601"/>
              <a:gd name="connsiteY895" fmla="*/ 286334 h 6858000"/>
              <a:gd name="connsiteX896" fmla="*/ 3640309 w 7472601"/>
              <a:gd name="connsiteY896" fmla="*/ 284664 h 6858000"/>
              <a:gd name="connsiteX897" fmla="*/ 3646022 w 7472601"/>
              <a:gd name="connsiteY897" fmla="*/ 276711 h 6858000"/>
              <a:gd name="connsiteX898" fmla="*/ 3707943 w 7472601"/>
              <a:gd name="connsiteY898" fmla="*/ 65958 h 6858000"/>
              <a:gd name="connsiteX899" fmla="*/ 3721337 w 7472601"/>
              <a:gd name="connsiteY899" fmla="*/ 0 h 6858000"/>
              <a:gd name="connsiteX900" fmla="*/ 2867960 w 7472601"/>
              <a:gd name="connsiteY900" fmla="*/ 0 h 6858000"/>
              <a:gd name="connsiteX901" fmla="*/ 2926351 w 7472601"/>
              <a:gd name="connsiteY901" fmla="*/ 0 h 6858000"/>
              <a:gd name="connsiteX902" fmla="*/ 2902823 w 7472601"/>
              <a:gd name="connsiteY902" fmla="*/ 262929 h 6858000"/>
              <a:gd name="connsiteX903" fmla="*/ 2940663 w 7472601"/>
              <a:gd name="connsiteY903" fmla="*/ 140884 h 6858000"/>
              <a:gd name="connsiteX904" fmla="*/ 2947039 w 7472601"/>
              <a:gd name="connsiteY904" fmla="*/ 122524 h 6858000"/>
              <a:gd name="connsiteX905" fmla="*/ 2984316 w 7472601"/>
              <a:gd name="connsiteY905" fmla="*/ 0 h 6858000"/>
              <a:gd name="connsiteX906" fmla="*/ 3016114 w 7472601"/>
              <a:gd name="connsiteY906" fmla="*/ 0 h 6858000"/>
              <a:gd name="connsiteX907" fmla="*/ 2979949 w 7472601"/>
              <a:gd name="connsiteY907" fmla="*/ 119274 h 6858000"/>
              <a:gd name="connsiteX908" fmla="*/ 3023879 w 7472601"/>
              <a:gd name="connsiteY908" fmla="*/ 0 h 6858000"/>
              <a:gd name="connsiteX909" fmla="*/ 3105400 w 7472601"/>
              <a:gd name="connsiteY909" fmla="*/ 0 h 6858000"/>
              <a:gd name="connsiteX910" fmla="*/ 3094669 w 7472601"/>
              <a:gd name="connsiteY910" fmla="*/ 30308 h 6858000"/>
              <a:gd name="connsiteX911" fmla="*/ 2901945 w 7472601"/>
              <a:gd name="connsiteY911" fmla="*/ 466538 h 6858000"/>
              <a:gd name="connsiteX912" fmla="*/ 2815209 w 7472601"/>
              <a:gd name="connsiteY912" fmla="*/ 497361 h 6858000"/>
              <a:gd name="connsiteX913" fmla="*/ 2844845 w 7472601"/>
              <a:gd name="connsiteY913" fmla="*/ 127638 h 6858000"/>
              <a:gd name="connsiteX914" fmla="*/ 2867960 w 7472601"/>
              <a:gd name="connsiteY914" fmla="*/ 0 h 6858000"/>
              <a:gd name="connsiteX915" fmla="*/ 1057230 w 7472601"/>
              <a:gd name="connsiteY915" fmla="*/ 0 h 6858000"/>
              <a:gd name="connsiteX916" fmla="*/ 1111003 w 7472601"/>
              <a:gd name="connsiteY916" fmla="*/ 0 h 6858000"/>
              <a:gd name="connsiteX917" fmla="*/ 1125553 w 7472601"/>
              <a:gd name="connsiteY917" fmla="*/ 52588 h 6858000"/>
              <a:gd name="connsiteX918" fmla="*/ 1304276 w 7472601"/>
              <a:gd name="connsiteY918" fmla="*/ 476275 h 6858000"/>
              <a:gd name="connsiteX919" fmla="*/ 1492066 w 7472601"/>
              <a:gd name="connsiteY919" fmla="*/ 886333 h 6858000"/>
              <a:gd name="connsiteX920" fmla="*/ 1423698 w 7472601"/>
              <a:gd name="connsiteY920" fmla="*/ 710817 h 6858000"/>
              <a:gd name="connsiteX921" fmla="*/ 1357609 w 7472601"/>
              <a:gd name="connsiteY921" fmla="*/ 532892 h 6858000"/>
              <a:gd name="connsiteX922" fmla="*/ 1309550 w 7472601"/>
              <a:gd name="connsiteY922" fmla="*/ 374031 h 6858000"/>
              <a:gd name="connsiteX923" fmla="*/ 1193673 w 7472601"/>
              <a:gd name="connsiteY923" fmla="*/ 49533 h 6858000"/>
              <a:gd name="connsiteX924" fmla="*/ 1164391 w 7472601"/>
              <a:gd name="connsiteY924" fmla="*/ 0 h 6858000"/>
              <a:gd name="connsiteX925" fmla="*/ 1200666 w 7472601"/>
              <a:gd name="connsiteY925" fmla="*/ 0 h 6858000"/>
              <a:gd name="connsiteX926" fmla="*/ 1223408 w 7472601"/>
              <a:gd name="connsiteY926" fmla="*/ 38996 h 6858000"/>
              <a:gd name="connsiteX927" fmla="*/ 1339635 w 7472601"/>
              <a:gd name="connsiteY927" fmla="*/ 365517 h 6858000"/>
              <a:gd name="connsiteX928" fmla="*/ 1387469 w 7472601"/>
              <a:gd name="connsiteY928" fmla="*/ 523079 h 6858000"/>
              <a:gd name="connsiteX929" fmla="*/ 1452685 w 7472601"/>
              <a:gd name="connsiteY929" fmla="*/ 699806 h 6858000"/>
              <a:gd name="connsiteX930" fmla="*/ 1492092 w 7472601"/>
              <a:gd name="connsiteY930" fmla="*/ 800424 h 6858000"/>
              <a:gd name="connsiteX931" fmla="*/ 1455302 w 7472601"/>
              <a:gd name="connsiteY931" fmla="*/ 632913 h 6858000"/>
              <a:gd name="connsiteX932" fmla="*/ 1222336 w 7472601"/>
              <a:gd name="connsiteY932" fmla="*/ 9480 h 6858000"/>
              <a:gd name="connsiteX933" fmla="*/ 1214634 w 7472601"/>
              <a:gd name="connsiteY933" fmla="*/ 0 h 6858000"/>
              <a:gd name="connsiteX934" fmla="*/ 1289827 w 7472601"/>
              <a:gd name="connsiteY934" fmla="*/ 0 h 6858000"/>
              <a:gd name="connsiteX935" fmla="*/ 1321076 w 7472601"/>
              <a:gd name="connsiteY935" fmla="*/ 59722 h 6858000"/>
              <a:gd name="connsiteX936" fmla="*/ 1512579 w 7472601"/>
              <a:gd name="connsiteY936" fmla="*/ 626441 h 6858000"/>
              <a:gd name="connsiteX937" fmla="*/ 1506076 w 7472601"/>
              <a:gd name="connsiteY937" fmla="*/ 1089289 h 6858000"/>
              <a:gd name="connsiteX938" fmla="*/ 1486346 w 7472601"/>
              <a:gd name="connsiteY938" fmla="*/ 1079919 h 6858000"/>
              <a:gd name="connsiteX939" fmla="*/ 1070511 w 7472601"/>
              <a:gd name="connsiteY939" fmla="*/ 48609 h 6858000"/>
              <a:gd name="connsiteX940" fmla="*/ 1057230 w 7472601"/>
              <a:gd name="connsiteY940" fmla="*/ 0 h 6858000"/>
              <a:gd name="connsiteX941" fmla="*/ 43151 w 7472601"/>
              <a:gd name="connsiteY941" fmla="*/ 0 h 6858000"/>
              <a:gd name="connsiteX942" fmla="*/ 95283 w 7472601"/>
              <a:gd name="connsiteY942" fmla="*/ 0 h 6858000"/>
              <a:gd name="connsiteX943" fmla="*/ 300708 w 7472601"/>
              <a:gd name="connsiteY943" fmla="*/ 154571 h 6858000"/>
              <a:gd name="connsiteX944" fmla="*/ 530414 w 7472601"/>
              <a:gd name="connsiteY944" fmla="*/ 354673 h 6858000"/>
              <a:gd name="connsiteX945" fmla="*/ 333785 w 7472601"/>
              <a:gd name="connsiteY945" fmla="*/ 161564 h 6858000"/>
              <a:gd name="connsiteX946" fmla="*/ 147005 w 7472601"/>
              <a:gd name="connsiteY946" fmla="*/ 0 h 6858000"/>
              <a:gd name="connsiteX947" fmla="*/ 272509 w 7472601"/>
              <a:gd name="connsiteY947" fmla="*/ 0 h 6858000"/>
              <a:gd name="connsiteX948" fmla="*/ 326276 w 7472601"/>
              <a:gd name="connsiteY948" fmla="*/ 45847 h 6858000"/>
              <a:gd name="connsiteX949" fmla="*/ 823759 w 7472601"/>
              <a:gd name="connsiteY949" fmla="*/ 574145 h 6858000"/>
              <a:gd name="connsiteX950" fmla="*/ 811254 w 7472601"/>
              <a:gd name="connsiteY950" fmla="*/ 665546 h 6858000"/>
              <a:gd name="connsiteX951" fmla="*/ 154042 w 7472601"/>
              <a:gd name="connsiteY951" fmla="*/ 261522 h 6858000"/>
              <a:gd name="connsiteX952" fmla="*/ 13550 w 7472601"/>
              <a:gd name="connsiteY952" fmla="*/ 158423 h 6858000"/>
              <a:gd name="connsiteX953" fmla="*/ 0 w 7472601"/>
              <a:gd name="connsiteY953" fmla="*/ 146618 h 6858000"/>
              <a:gd name="connsiteX954" fmla="*/ 0 w 7472601"/>
              <a:gd name="connsiteY954" fmla="*/ 59161 h 6858000"/>
              <a:gd name="connsiteX955" fmla="*/ 45427 w 7472601"/>
              <a:gd name="connsiteY955" fmla="*/ 101078 h 6858000"/>
              <a:gd name="connsiteX956" fmla="*/ 630103 w 7472601"/>
              <a:gd name="connsiteY956" fmla="*/ 485885 h 6858000"/>
              <a:gd name="connsiteX957" fmla="*/ 532040 w 7472601"/>
              <a:gd name="connsiteY957" fmla="*/ 399359 h 6858000"/>
              <a:gd name="connsiteX958" fmla="*/ 517618 w 7472601"/>
              <a:gd name="connsiteY958" fmla="*/ 385726 h 6858000"/>
              <a:gd name="connsiteX959" fmla="*/ 285074 w 7472601"/>
              <a:gd name="connsiteY959" fmla="*/ 182755 h 6858000"/>
              <a:gd name="connsiteX960" fmla="*/ 43151 w 7472601"/>
              <a:gd name="connsiteY960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467600 w 7472601"/>
              <a:gd name="connsiteY76" fmla="*/ 6163634 h 6858000"/>
              <a:gd name="connsiteX77" fmla="*/ 7448321 w 7472601"/>
              <a:gd name="connsiteY77" fmla="*/ 6190991 h 6858000"/>
              <a:gd name="connsiteX78" fmla="*/ 7467600 w 7472601"/>
              <a:gd name="connsiteY78" fmla="*/ 6221686 h 6858000"/>
              <a:gd name="connsiteX79" fmla="*/ 7467600 w 7472601"/>
              <a:gd name="connsiteY79" fmla="*/ 6334256 h 6858000"/>
              <a:gd name="connsiteX80" fmla="*/ 7454976 w 7472601"/>
              <a:gd name="connsiteY80" fmla="*/ 6318297 h 6858000"/>
              <a:gd name="connsiteX81" fmla="*/ 1456157 w 7472601"/>
              <a:gd name="connsiteY81" fmla="*/ 5371404 h 6858000"/>
              <a:gd name="connsiteX82" fmla="*/ 1244432 w 7472601"/>
              <a:gd name="connsiteY82" fmla="*/ 5385601 h 6858000"/>
              <a:gd name="connsiteX83" fmla="*/ 973990 w 7472601"/>
              <a:gd name="connsiteY83" fmla="*/ 5424940 h 6858000"/>
              <a:gd name="connsiteX84" fmla="*/ 1103809 w 7472601"/>
              <a:gd name="connsiteY84" fmla="*/ 5433720 h 6858000"/>
              <a:gd name="connsiteX85" fmla="*/ 1123454 w 7472601"/>
              <a:gd name="connsiteY85" fmla="*/ 5435727 h 6858000"/>
              <a:gd name="connsiteX86" fmla="*/ 1737017 w 7472601"/>
              <a:gd name="connsiteY86" fmla="*/ 5452183 h 6858000"/>
              <a:gd name="connsiteX87" fmla="*/ 1824397 w 7472601"/>
              <a:gd name="connsiteY87" fmla="*/ 5447757 h 6858000"/>
              <a:gd name="connsiteX88" fmla="*/ 2070059 w 7472601"/>
              <a:gd name="connsiteY88" fmla="*/ 5441660 h 6858000"/>
              <a:gd name="connsiteX89" fmla="*/ 1456157 w 7472601"/>
              <a:gd name="connsiteY89" fmla="*/ 5371404 h 6858000"/>
              <a:gd name="connsiteX90" fmla="*/ 4988186 w 7472601"/>
              <a:gd name="connsiteY90" fmla="*/ 5216467 h 6858000"/>
              <a:gd name="connsiteX91" fmla="*/ 4777334 w 7472601"/>
              <a:gd name="connsiteY91" fmla="*/ 5406072 h 6858000"/>
              <a:gd name="connsiteX92" fmla="*/ 4718341 w 7472601"/>
              <a:gd name="connsiteY92" fmla="*/ 5468043 h 6858000"/>
              <a:gd name="connsiteX93" fmla="*/ 4604655 w 7472601"/>
              <a:gd name="connsiteY93" fmla="*/ 5583434 h 6858000"/>
              <a:gd name="connsiteX94" fmla="*/ 4565074 w 7472601"/>
              <a:gd name="connsiteY94" fmla="*/ 5618550 h 6858000"/>
              <a:gd name="connsiteX95" fmla="*/ 4988186 w 7472601"/>
              <a:gd name="connsiteY95" fmla="*/ 5216467 h 6858000"/>
              <a:gd name="connsiteX96" fmla="*/ 4978032 w 7472601"/>
              <a:gd name="connsiteY96" fmla="*/ 5183809 h 6858000"/>
              <a:gd name="connsiteX97" fmla="*/ 4463413 w 7472601"/>
              <a:gd name="connsiteY97" fmla="*/ 5615162 h 6858000"/>
              <a:gd name="connsiteX98" fmla="*/ 4358134 w 7472601"/>
              <a:gd name="connsiteY98" fmla="*/ 5742791 h 6858000"/>
              <a:gd name="connsiteX99" fmla="*/ 4376219 w 7472601"/>
              <a:gd name="connsiteY99" fmla="*/ 5729027 h 6858000"/>
              <a:gd name="connsiteX100" fmla="*/ 4582340 w 7472601"/>
              <a:gd name="connsiteY100" fmla="*/ 5561037 h 6858000"/>
              <a:gd name="connsiteX101" fmla="*/ 4694684 w 7472601"/>
              <a:gd name="connsiteY101" fmla="*/ 5447098 h 6858000"/>
              <a:gd name="connsiteX102" fmla="*/ 4754123 w 7472601"/>
              <a:gd name="connsiteY102" fmla="*/ 5384643 h 6858000"/>
              <a:gd name="connsiteX103" fmla="*/ 4978032 w 7472601"/>
              <a:gd name="connsiteY103" fmla="*/ 5183809 h 6858000"/>
              <a:gd name="connsiteX104" fmla="*/ 1903353 w 7472601"/>
              <a:gd name="connsiteY104" fmla="*/ 5044827 h 6858000"/>
              <a:gd name="connsiteX105" fmla="*/ 1936931 w 7472601"/>
              <a:gd name="connsiteY105" fmla="*/ 5093954 h 6858000"/>
              <a:gd name="connsiteX106" fmla="*/ 2195868 w 7472601"/>
              <a:gd name="connsiteY106" fmla="*/ 5396574 h 6858000"/>
              <a:gd name="connsiteX107" fmla="*/ 2088852 w 7472601"/>
              <a:gd name="connsiteY107" fmla="*/ 5166123 h 6858000"/>
              <a:gd name="connsiteX108" fmla="*/ 1958241 w 7472601"/>
              <a:gd name="connsiteY108" fmla="*/ 5067955 h 6858000"/>
              <a:gd name="connsiteX109" fmla="*/ 1903353 w 7472601"/>
              <a:gd name="connsiteY109" fmla="*/ 5044827 h 6858000"/>
              <a:gd name="connsiteX110" fmla="*/ 1979378 w 7472601"/>
              <a:gd name="connsiteY110" fmla="*/ 4769504 h 6858000"/>
              <a:gd name="connsiteX111" fmla="*/ 2882120 w 7472601"/>
              <a:gd name="connsiteY111" fmla="*/ 5064547 h 6858000"/>
              <a:gd name="connsiteX112" fmla="*/ 2793103 w 7472601"/>
              <a:gd name="connsiteY112" fmla="*/ 5039699 h 6858000"/>
              <a:gd name="connsiteX113" fmla="*/ 2770041 w 7472601"/>
              <a:gd name="connsiteY113" fmla="*/ 5033634 h 6858000"/>
              <a:gd name="connsiteX114" fmla="*/ 1979378 w 7472601"/>
              <a:gd name="connsiteY114" fmla="*/ 4769504 h 6858000"/>
              <a:gd name="connsiteX115" fmla="*/ 1927410 w 7472601"/>
              <a:gd name="connsiteY115" fmla="*/ 4716164 h 6858000"/>
              <a:gd name="connsiteX116" fmla="*/ 1959587 w 7472601"/>
              <a:gd name="connsiteY116" fmla="*/ 4728849 h 6858000"/>
              <a:gd name="connsiteX117" fmla="*/ 2777707 w 7472601"/>
              <a:gd name="connsiteY117" fmla="*/ 5003991 h 6858000"/>
              <a:gd name="connsiteX118" fmla="*/ 2800768 w 7472601"/>
              <a:gd name="connsiteY118" fmla="*/ 5010056 h 6858000"/>
              <a:gd name="connsiteX119" fmla="*/ 2879408 w 7472601"/>
              <a:gd name="connsiteY119" fmla="*/ 5031590 h 6858000"/>
              <a:gd name="connsiteX120" fmla="*/ 2862295 w 7472601"/>
              <a:gd name="connsiteY120" fmla="*/ 5022958 h 6858000"/>
              <a:gd name="connsiteX121" fmla="*/ 2813343 w 7472601"/>
              <a:gd name="connsiteY121" fmla="*/ 4998369 h 6858000"/>
              <a:gd name="connsiteX122" fmla="*/ 2646245 w 7472601"/>
              <a:gd name="connsiteY122" fmla="*/ 4930999 h 6858000"/>
              <a:gd name="connsiteX123" fmla="*/ 1999243 w 7472601"/>
              <a:gd name="connsiteY123" fmla="*/ 4730524 h 6858000"/>
              <a:gd name="connsiteX124" fmla="*/ 1979527 w 7472601"/>
              <a:gd name="connsiteY124" fmla="*/ 4726651 h 6858000"/>
              <a:gd name="connsiteX125" fmla="*/ 1927410 w 7472601"/>
              <a:gd name="connsiteY125" fmla="*/ 4716164 h 6858000"/>
              <a:gd name="connsiteX126" fmla="*/ 1997014 w 7472601"/>
              <a:gd name="connsiteY126" fmla="*/ 4698007 h 6858000"/>
              <a:gd name="connsiteX127" fmla="*/ 2005458 w 7472601"/>
              <a:gd name="connsiteY127" fmla="*/ 4699540 h 6858000"/>
              <a:gd name="connsiteX128" fmla="*/ 2657186 w 7472601"/>
              <a:gd name="connsiteY128" fmla="*/ 4901687 h 6858000"/>
              <a:gd name="connsiteX129" fmla="*/ 2826662 w 7472601"/>
              <a:gd name="connsiteY129" fmla="*/ 4970362 h 6858000"/>
              <a:gd name="connsiteX130" fmla="*/ 2876100 w 7472601"/>
              <a:gd name="connsiteY130" fmla="*/ 4995397 h 6858000"/>
              <a:gd name="connsiteX131" fmla="*/ 3042600 w 7472601"/>
              <a:gd name="connsiteY131" fmla="*/ 5059532 h 6858000"/>
              <a:gd name="connsiteX132" fmla="*/ 1997014 w 7472601"/>
              <a:gd name="connsiteY132" fmla="*/ 4698007 h 6858000"/>
              <a:gd name="connsiteX133" fmla="*/ 2305292 w 7472601"/>
              <a:gd name="connsiteY133" fmla="*/ 4219492 h 6858000"/>
              <a:gd name="connsiteX134" fmla="*/ 3360922 w 7472601"/>
              <a:gd name="connsiteY134" fmla="*/ 4529373 h 6858000"/>
              <a:gd name="connsiteX135" fmla="*/ 3492420 w 7472601"/>
              <a:gd name="connsiteY135" fmla="*/ 4510145 h 6858000"/>
              <a:gd name="connsiteX136" fmla="*/ 3364086 w 7472601"/>
              <a:gd name="connsiteY136" fmla="*/ 4480340 h 6858000"/>
              <a:gd name="connsiteX137" fmla="*/ 3225818 w 7472601"/>
              <a:gd name="connsiteY137" fmla="*/ 4411822 h 6858000"/>
              <a:gd name="connsiteX138" fmla="*/ 3129696 w 7472601"/>
              <a:gd name="connsiteY138" fmla="*/ 4360704 h 6858000"/>
              <a:gd name="connsiteX139" fmla="*/ 2814545 w 7472601"/>
              <a:gd name="connsiteY139" fmla="*/ 4282955 h 6858000"/>
              <a:gd name="connsiteX140" fmla="*/ 2305292 w 7472601"/>
              <a:gd name="connsiteY140" fmla="*/ 4219492 h 6858000"/>
              <a:gd name="connsiteX141" fmla="*/ 2626982 w 7472601"/>
              <a:gd name="connsiteY141" fmla="*/ 4206450 h 6858000"/>
              <a:gd name="connsiteX142" fmla="*/ 2490617 w 7472601"/>
              <a:gd name="connsiteY142" fmla="*/ 4206951 h 6858000"/>
              <a:gd name="connsiteX143" fmla="*/ 2819869 w 7472601"/>
              <a:gd name="connsiteY143" fmla="*/ 4252936 h 6858000"/>
              <a:gd name="connsiteX144" fmla="*/ 3143018 w 7472601"/>
              <a:gd name="connsiteY144" fmla="*/ 4332698 h 6858000"/>
              <a:gd name="connsiteX145" fmla="*/ 3241520 w 7472601"/>
              <a:gd name="connsiteY145" fmla="*/ 4385112 h 6858000"/>
              <a:gd name="connsiteX146" fmla="*/ 3374575 w 7472601"/>
              <a:gd name="connsiteY146" fmla="*/ 4451517 h 6858000"/>
              <a:gd name="connsiteX147" fmla="*/ 3505221 w 7472601"/>
              <a:gd name="connsiteY147" fmla="*/ 4480757 h 6858000"/>
              <a:gd name="connsiteX148" fmla="*/ 2626982 w 7472601"/>
              <a:gd name="connsiteY148" fmla="*/ 4206450 h 6858000"/>
              <a:gd name="connsiteX149" fmla="*/ 1310106 w 7472601"/>
              <a:gd name="connsiteY149" fmla="*/ 3943217 h 6858000"/>
              <a:gd name="connsiteX150" fmla="*/ 854994 w 7472601"/>
              <a:gd name="connsiteY150" fmla="*/ 4399136 h 6858000"/>
              <a:gd name="connsiteX151" fmla="*/ 742462 w 7472601"/>
              <a:gd name="connsiteY151" fmla="*/ 4594648 h 6858000"/>
              <a:gd name="connsiteX152" fmla="*/ 820602 w 7472601"/>
              <a:gd name="connsiteY152" fmla="*/ 4485915 h 6858000"/>
              <a:gd name="connsiteX153" fmla="*/ 878295 w 7472601"/>
              <a:gd name="connsiteY153" fmla="*/ 4403594 h 6858000"/>
              <a:gd name="connsiteX154" fmla="*/ 1240607 w 7472601"/>
              <a:gd name="connsiteY154" fmla="*/ 4010401 h 6858000"/>
              <a:gd name="connsiteX155" fmla="*/ 1310106 w 7472601"/>
              <a:gd name="connsiteY155" fmla="*/ 3943217 h 6858000"/>
              <a:gd name="connsiteX156" fmla="*/ 1423113 w 7472601"/>
              <a:gd name="connsiteY156" fmla="*/ 3874565 h 6858000"/>
              <a:gd name="connsiteX157" fmla="*/ 1260565 w 7472601"/>
              <a:gd name="connsiteY157" fmla="*/ 4031982 h 6858000"/>
              <a:gd name="connsiteX158" fmla="*/ 901900 w 7472601"/>
              <a:gd name="connsiteY158" fmla="*/ 4421236 h 6858000"/>
              <a:gd name="connsiteX159" fmla="*/ 845044 w 7472601"/>
              <a:gd name="connsiteY159" fmla="*/ 4502436 h 6858000"/>
              <a:gd name="connsiteX160" fmla="*/ 685926 w 7472601"/>
              <a:gd name="connsiteY160" fmla="*/ 4703069 h 6858000"/>
              <a:gd name="connsiteX161" fmla="*/ 684248 w 7472601"/>
              <a:gd name="connsiteY161" fmla="*/ 4706721 h 6858000"/>
              <a:gd name="connsiteX162" fmla="*/ 1423113 w 7472601"/>
              <a:gd name="connsiteY162" fmla="*/ 3874565 h 6858000"/>
              <a:gd name="connsiteX163" fmla="*/ 3316479 w 7472601"/>
              <a:gd name="connsiteY163" fmla="*/ 3872136 h 6858000"/>
              <a:gd name="connsiteX164" fmla="*/ 3546806 w 7472601"/>
              <a:gd name="connsiteY164" fmla="*/ 4356139 h 6858000"/>
              <a:gd name="connsiteX165" fmla="*/ 3364433 w 7472601"/>
              <a:gd name="connsiteY165" fmla="*/ 3953121 h 6858000"/>
              <a:gd name="connsiteX166" fmla="*/ 3316479 w 7472601"/>
              <a:gd name="connsiteY166" fmla="*/ 3872136 h 6858000"/>
              <a:gd name="connsiteX167" fmla="*/ 3291335 w 7472601"/>
              <a:gd name="connsiteY167" fmla="*/ 3767420 h 6858000"/>
              <a:gd name="connsiteX168" fmla="*/ 3390805 w 7472601"/>
              <a:gd name="connsiteY168" fmla="*/ 3937163 h 6858000"/>
              <a:gd name="connsiteX169" fmla="*/ 3579062 w 7472601"/>
              <a:gd name="connsiteY169" fmla="*/ 4359040 h 6858000"/>
              <a:gd name="connsiteX170" fmla="*/ 3467355 w 7472601"/>
              <a:gd name="connsiteY170" fmla="*/ 3988130 h 6858000"/>
              <a:gd name="connsiteX171" fmla="*/ 3310753 w 7472601"/>
              <a:gd name="connsiteY171" fmla="*/ 3787140 h 6858000"/>
              <a:gd name="connsiteX172" fmla="*/ 3291335 w 7472601"/>
              <a:gd name="connsiteY172" fmla="*/ 3767420 h 6858000"/>
              <a:gd name="connsiteX173" fmla="*/ 1635889 w 7472601"/>
              <a:gd name="connsiteY173" fmla="*/ 3709494 h 6858000"/>
              <a:gd name="connsiteX174" fmla="*/ 1634800 w 7472601"/>
              <a:gd name="connsiteY174" fmla="*/ 3731111 h 6858000"/>
              <a:gd name="connsiteX175" fmla="*/ 1635889 w 7472601"/>
              <a:gd name="connsiteY175" fmla="*/ 3709494 h 6858000"/>
              <a:gd name="connsiteX176" fmla="*/ 1510397 w 7472601"/>
              <a:gd name="connsiteY176" fmla="*/ 3684705 h 6858000"/>
              <a:gd name="connsiteX177" fmla="*/ 1146550 w 7472601"/>
              <a:gd name="connsiteY177" fmla="*/ 3802012 h 6858000"/>
              <a:gd name="connsiteX178" fmla="*/ 698834 w 7472601"/>
              <a:gd name="connsiteY178" fmla="*/ 3952272 h 6858000"/>
              <a:gd name="connsiteX179" fmla="*/ 34256 w 7472601"/>
              <a:gd name="connsiteY179" fmla="*/ 4347603 h 6858000"/>
              <a:gd name="connsiteX180" fmla="*/ 527241 w 7472601"/>
              <a:gd name="connsiteY180" fmla="*/ 4065078 h 6858000"/>
              <a:gd name="connsiteX181" fmla="*/ 1510397 w 7472601"/>
              <a:gd name="connsiteY181" fmla="*/ 3684705 h 6858000"/>
              <a:gd name="connsiteX182" fmla="*/ 1313114 w 7472601"/>
              <a:gd name="connsiteY182" fmla="*/ 3655216 h 6858000"/>
              <a:gd name="connsiteX183" fmla="*/ 1109304 w 7472601"/>
              <a:gd name="connsiteY183" fmla="*/ 3669030 h 6858000"/>
              <a:gd name="connsiteX184" fmla="*/ 8129 w 7472601"/>
              <a:gd name="connsiteY184" fmla="*/ 4330519 h 6858000"/>
              <a:gd name="connsiteX185" fmla="*/ 687572 w 7472601"/>
              <a:gd name="connsiteY185" fmla="*/ 3925629 h 6858000"/>
              <a:gd name="connsiteX186" fmla="*/ 1138365 w 7472601"/>
              <a:gd name="connsiteY186" fmla="*/ 3774515 h 6858000"/>
              <a:gd name="connsiteX187" fmla="*/ 1505579 w 7472601"/>
              <a:gd name="connsiteY187" fmla="*/ 3655526 h 6858000"/>
              <a:gd name="connsiteX188" fmla="*/ 1313114 w 7472601"/>
              <a:gd name="connsiteY188" fmla="*/ 3655216 h 6858000"/>
              <a:gd name="connsiteX189" fmla="*/ 3655073 w 7472601"/>
              <a:gd name="connsiteY189" fmla="*/ 3650884 h 6858000"/>
              <a:gd name="connsiteX190" fmla="*/ 3989938 w 7472601"/>
              <a:gd name="connsiteY190" fmla="*/ 3991685 h 6858000"/>
              <a:gd name="connsiteX191" fmla="*/ 4393907 w 7472601"/>
              <a:gd name="connsiteY191" fmla="*/ 4261258 h 6858000"/>
              <a:gd name="connsiteX192" fmla="*/ 4648051 w 7472601"/>
              <a:gd name="connsiteY192" fmla="*/ 4374051 h 6858000"/>
              <a:gd name="connsiteX193" fmla="*/ 4383389 w 7472601"/>
              <a:gd name="connsiteY193" fmla="*/ 4184369 h 6858000"/>
              <a:gd name="connsiteX194" fmla="*/ 4165508 w 7472601"/>
              <a:gd name="connsiteY194" fmla="*/ 4035196 h 6858000"/>
              <a:gd name="connsiteX195" fmla="*/ 4068162 w 7472601"/>
              <a:gd name="connsiteY195" fmla="*/ 3953394 h 6858000"/>
              <a:gd name="connsiteX196" fmla="*/ 3981416 w 7472601"/>
              <a:gd name="connsiteY196" fmla="*/ 3880482 h 6858000"/>
              <a:gd name="connsiteX197" fmla="*/ 3800147 w 7472601"/>
              <a:gd name="connsiteY197" fmla="*/ 3749872 h 6858000"/>
              <a:gd name="connsiteX198" fmla="*/ 3655073 w 7472601"/>
              <a:gd name="connsiteY198" fmla="*/ 3650884 h 6858000"/>
              <a:gd name="connsiteX199" fmla="*/ 3670252 w 7472601"/>
              <a:gd name="connsiteY199" fmla="*/ 3622798 h 6858000"/>
              <a:gd name="connsiteX200" fmla="*/ 3817258 w 7472601"/>
              <a:gd name="connsiteY200" fmla="*/ 3723577 h 6858000"/>
              <a:gd name="connsiteX201" fmla="*/ 4000461 w 7472601"/>
              <a:gd name="connsiteY201" fmla="*/ 3855966 h 6858000"/>
              <a:gd name="connsiteX202" fmla="*/ 4088180 w 7472601"/>
              <a:gd name="connsiteY202" fmla="*/ 3929774 h 6858000"/>
              <a:gd name="connsiteX203" fmla="*/ 4184555 w 7472601"/>
              <a:gd name="connsiteY203" fmla="*/ 4010683 h 6858000"/>
              <a:gd name="connsiteX204" fmla="*/ 4399563 w 7472601"/>
              <a:gd name="connsiteY204" fmla="*/ 4158106 h 6858000"/>
              <a:gd name="connsiteX205" fmla="*/ 4684469 w 7472601"/>
              <a:gd name="connsiteY205" fmla="*/ 4364680 h 6858000"/>
              <a:gd name="connsiteX206" fmla="*/ 4690271 w 7472601"/>
              <a:gd name="connsiteY206" fmla="*/ 4370034 h 6858000"/>
              <a:gd name="connsiteX207" fmla="*/ 4136093 w 7472601"/>
              <a:gd name="connsiteY207" fmla="*/ 3858466 h 6858000"/>
              <a:gd name="connsiteX208" fmla="*/ 3670252 w 7472601"/>
              <a:gd name="connsiteY208" fmla="*/ 3622798 h 6858000"/>
              <a:gd name="connsiteX209" fmla="*/ 4440129 w 7472601"/>
              <a:gd name="connsiteY209" fmla="*/ 3448571 h 6858000"/>
              <a:gd name="connsiteX210" fmla="*/ 4856525 w 7472601"/>
              <a:gd name="connsiteY210" fmla="*/ 3915351 h 6858000"/>
              <a:gd name="connsiteX211" fmla="*/ 5059055 w 7472601"/>
              <a:gd name="connsiteY211" fmla="*/ 4108918 h 6858000"/>
              <a:gd name="connsiteX212" fmla="*/ 5290070 w 7472601"/>
              <a:gd name="connsiteY212" fmla="*/ 4263619 h 6858000"/>
              <a:gd name="connsiteX213" fmla="*/ 4834991 w 7472601"/>
              <a:gd name="connsiteY213" fmla="*/ 3830985 h 6858000"/>
              <a:gd name="connsiteX214" fmla="*/ 4440129 w 7472601"/>
              <a:gd name="connsiteY214" fmla="*/ 3448571 h 6858000"/>
              <a:gd name="connsiteX215" fmla="*/ 4441737 w 7472601"/>
              <a:gd name="connsiteY215" fmla="*/ 3399734 h 6858000"/>
              <a:gd name="connsiteX216" fmla="*/ 4431236 w 7472601"/>
              <a:gd name="connsiteY216" fmla="*/ 3400954 h 6858000"/>
              <a:gd name="connsiteX217" fmla="*/ 4557150 w 7472601"/>
              <a:gd name="connsiteY217" fmla="*/ 3510023 h 6858000"/>
              <a:gd name="connsiteX218" fmla="*/ 4856936 w 7472601"/>
              <a:gd name="connsiteY218" fmla="*/ 3809146 h 6858000"/>
              <a:gd name="connsiteX219" fmla="*/ 5111996 w 7472601"/>
              <a:gd name="connsiteY219" fmla="*/ 4065759 h 6858000"/>
              <a:gd name="connsiteX220" fmla="*/ 5388878 w 7472601"/>
              <a:gd name="connsiteY220" fmla="*/ 4300185 h 6858000"/>
              <a:gd name="connsiteX221" fmla="*/ 5425556 w 7472601"/>
              <a:gd name="connsiteY221" fmla="*/ 4308967 h 6858000"/>
              <a:gd name="connsiteX222" fmla="*/ 4943646 w 7472601"/>
              <a:gd name="connsiteY222" fmla="*/ 3822916 h 6858000"/>
              <a:gd name="connsiteX223" fmla="*/ 4594837 w 7472601"/>
              <a:gd name="connsiteY223" fmla="*/ 3532274 h 6858000"/>
              <a:gd name="connsiteX224" fmla="*/ 4441737 w 7472601"/>
              <a:gd name="connsiteY224" fmla="*/ 3399734 h 6858000"/>
              <a:gd name="connsiteX225" fmla="*/ 5425834 w 7472601"/>
              <a:gd name="connsiteY225" fmla="*/ 3162785 h 6858000"/>
              <a:gd name="connsiteX226" fmla="*/ 5401644 w 7472601"/>
              <a:gd name="connsiteY226" fmla="*/ 3617847 h 6858000"/>
              <a:gd name="connsiteX227" fmla="*/ 5467256 w 7472601"/>
              <a:gd name="connsiteY227" fmla="*/ 4175494 h 6858000"/>
              <a:gd name="connsiteX228" fmla="*/ 5448069 w 7472601"/>
              <a:gd name="connsiteY228" fmla="*/ 3567554 h 6858000"/>
              <a:gd name="connsiteX229" fmla="*/ 5425834 w 7472601"/>
              <a:gd name="connsiteY229" fmla="*/ 3162785 h 6858000"/>
              <a:gd name="connsiteX230" fmla="*/ 1318687 w 7472601"/>
              <a:gd name="connsiteY230" fmla="*/ 3113840 h 6858000"/>
              <a:gd name="connsiteX231" fmla="*/ 1066793 w 7472601"/>
              <a:gd name="connsiteY231" fmla="*/ 3212171 h 6858000"/>
              <a:gd name="connsiteX232" fmla="*/ 993319 w 7472601"/>
              <a:gd name="connsiteY232" fmla="*/ 3247648 h 6858000"/>
              <a:gd name="connsiteX233" fmla="*/ 853081 w 7472601"/>
              <a:gd name="connsiteY233" fmla="*/ 3312410 h 6858000"/>
              <a:gd name="connsiteX234" fmla="*/ 805957 w 7472601"/>
              <a:gd name="connsiteY234" fmla="*/ 3330443 h 6858000"/>
              <a:gd name="connsiteX235" fmla="*/ 1318687 w 7472601"/>
              <a:gd name="connsiteY235" fmla="*/ 3113840 h 6858000"/>
              <a:gd name="connsiteX236" fmla="*/ 5453702 w 7472601"/>
              <a:gd name="connsiteY236" fmla="*/ 3090882 h 6858000"/>
              <a:gd name="connsiteX237" fmla="*/ 5480135 w 7472601"/>
              <a:gd name="connsiteY237" fmla="*/ 3565802 h 6858000"/>
              <a:gd name="connsiteX238" fmla="*/ 5499023 w 7472601"/>
              <a:gd name="connsiteY238" fmla="*/ 4166310 h 6858000"/>
              <a:gd name="connsiteX239" fmla="*/ 5547022 w 7472601"/>
              <a:gd name="connsiteY239" fmla="*/ 3607838 h 6858000"/>
              <a:gd name="connsiteX240" fmla="*/ 5515964 w 7472601"/>
              <a:gd name="connsiteY240" fmla="*/ 3378541 h 6858000"/>
              <a:gd name="connsiteX241" fmla="*/ 5453702 w 7472601"/>
              <a:gd name="connsiteY241" fmla="*/ 3090882 h 6858000"/>
              <a:gd name="connsiteX242" fmla="*/ 1238695 w 7472601"/>
              <a:gd name="connsiteY242" fmla="*/ 3076820 h 6858000"/>
              <a:gd name="connsiteX243" fmla="*/ 716371 w 7472601"/>
              <a:gd name="connsiteY243" fmla="*/ 3293249 h 6858000"/>
              <a:gd name="connsiteX244" fmla="*/ 579522 w 7472601"/>
              <a:gd name="connsiteY244" fmla="*/ 3371759 h 6858000"/>
              <a:gd name="connsiteX245" fmla="*/ 600288 w 7472601"/>
              <a:gd name="connsiteY245" fmla="*/ 3365555 h 6858000"/>
              <a:gd name="connsiteX246" fmla="*/ 840692 w 7472601"/>
              <a:gd name="connsiteY246" fmla="*/ 3284921 h 6858000"/>
              <a:gd name="connsiteX247" fmla="*/ 979248 w 7472601"/>
              <a:gd name="connsiteY247" fmla="*/ 3221003 h 6858000"/>
              <a:gd name="connsiteX248" fmla="*/ 1053282 w 7472601"/>
              <a:gd name="connsiteY248" fmla="*/ 3185247 h 6858000"/>
              <a:gd name="connsiteX249" fmla="*/ 1320603 w 7472601"/>
              <a:gd name="connsiteY249" fmla="*/ 3081281 h 6858000"/>
              <a:gd name="connsiteX250" fmla="*/ 1238695 w 7472601"/>
              <a:gd name="connsiteY250" fmla="*/ 3076820 h 6858000"/>
              <a:gd name="connsiteX251" fmla="*/ 5425627 w 7472601"/>
              <a:gd name="connsiteY251" fmla="*/ 2954192 h 6858000"/>
              <a:gd name="connsiteX252" fmla="*/ 5470770 w 7472601"/>
              <a:gd name="connsiteY252" fmla="*/ 3005435 h 6858000"/>
              <a:gd name="connsiteX253" fmla="*/ 5519779 w 7472601"/>
              <a:gd name="connsiteY253" fmla="*/ 4359223 h 6858000"/>
              <a:gd name="connsiteX254" fmla="*/ 5520293 w 7472601"/>
              <a:gd name="connsiteY254" fmla="*/ 4360602 h 6858000"/>
              <a:gd name="connsiteX255" fmla="*/ 5767221 w 7472601"/>
              <a:gd name="connsiteY255" fmla="*/ 4665564 h 6858000"/>
              <a:gd name="connsiteX256" fmla="*/ 6937169 w 7472601"/>
              <a:gd name="connsiteY256" fmla="*/ 4815941 h 6858000"/>
              <a:gd name="connsiteX257" fmla="*/ 6953922 w 7472601"/>
              <a:gd name="connsiteY257" fmla="*/ 4890068 h 6858000"/>
              <a:gd name="connsiteX258" fmla="*/ 6071359 w 7472601"/>
              <a:gd name="connsiteY258" fmla="*/ 4770770 h 6858000"/>
              <a:gd name="connsiteX259" fmla="*/ 6038839 w 7472601"/>
              <a:gd name="connsiteY259" fmla="*/ 4764474 h 6858000"/>
              <a:gd name="connsiteX260" fmla="*/ 6038706 w 7472601"/>
              <a:gd name="connsiteY260" fmla="*/ 4763847 h 6858000"/>
              <a:gd name="connsiteX261" fmla="*/ 6037784 w 7472601"/>
              <a:gd name="connsiteY261" fmla="*/ 4764270 h 6858000"/>
              <a:gd name="connsiteX262" fmla="*/ 6038839 w 7472601"/>
              <a:gd name="connsiteY262" fmla="*/ 4764474 h 6858000"/>
              <a:gd name="connsiteX263" fmla="*/ 6040338 w 7472601"/>
              <a:gd name="connsiteY263" fmla="*/ 4771418 h 6858000"/>
              <a:gd name="connsiteX264" fmla="*/ 6024488 w 7472601"/>
              <a:gd name="connsiteY264" fmla="*/ 4809903 h 6858000"/>
              <a:gd name="connsiteX265" fmla="*/ 5599771 w 7472601"/>
              <a:gd name="connsiteY265" fmla="*/ 5509652 h 6858000"/>
              <a:gd name="connsiteX266" fmla="*/ 5548843 w 7472601"/>
              <a:gd name="connsiteY266" fmla="*/ 5563845 h 6858000"/>
              <a:gd name="connsiteX267" fmla="*/ 5940952 w 7472601"/>
              <a:gd name="connsiteY267" fmla="*/ 6250028 h 6858000"/>
              <a:gd name="connsiteX268" fmla="*/ 6043441 w 7472601"/>
              <a:gd name="connsiteY268" fmla="*/ 6665847 h 6858000"/>
              <a:gd name="connsiteX269" fmla="*/ 6093432 w 7472601"/>
              <a:gd name="connsiteY269" fmla="*/ 6858000 h 6858000"/>
              <a:gd name="connsiteX270" fmla="*/ 6034344 w 7472601"/>
              <a:gd name="connsiteY270" fmla="*/ 6858000 h 6858000"/>
              <a:gd name="connsiteX271" fmla="*/ 6026679 w 7472601"/>
              <a:gd name="connsiteY271" fmla="*/ 6836959 h 6858000"/>
              <a:gd name="connsiteX272" fmla="*/ 5800441 w 7472601"/>
              <a:gd name="connsiteY272" fmla="*/ 6335286 h 6858000"/>
              <a:gd name="connsiteX273" fmla="*/ 5526562 w 7472601"/>
              <a:gd name="connsiteY273" fmla="*/ 5705388 h 6858000"/>
              <a:gd name="connsiteX274" fmla="*/ 5519640 w 7472601"/>
              <a:gd name="connsiteY274" fmla="*/ 5683774 h 6858000"/>
              <a:gd name="connsiteX275" fmla="*/ 5844559 w 7472601"/>
              <a:gd name="connsiteY275" fmla="*/ 6553349 h 6858000"/>
              <a:gd name="connsiteX276" fmla="*/ 5975994 w 7472601"/>
              <a:gd name="connsiteY276" fmla="*/ 6858000 h 6858000"/>
              <a:gd name="connsiteX277" fmla="*/ 5898547 w 7472601"/>
              <a:gd name="connsiteY277" fmla="*/ 6858000 h 6858000"/>
              <a:gd name="connsiteX278" fmla="*/ 5682041 w 7472601"/>
              <a:gd name="connsiteY278" fmla="*/ 6355860 h 6858000"/>
              <a:gd name="connsiteX279" fmla="*/ 5461758 w 7472601"/>
              <a:gd name="connsiteY279" fmla="*/ 5820220 h 6858000"/>
              <a:gd name="connsiteX280" fmla="*/ 5237282 w 7472601"/>
              <a:gd name="connsiteY280" fmla="*/ 6579086 h 6858000"/>
              <a:gd name="connsiteX281" fmla="*/ 5115009 w 7472601"/>
              <a:gd name="connsiteY281" fmla="*/ 6858000 h 6858000"/>
              <a:gd name="connsiteX282" fmla="*/ 5028074 w 7472601"/>
              <a:gd name="connsiteY282" fmla="*/ 6858000 h 6858000"/>
              <a:gd name="connsiteX283" fmla="*/ 5079508 w 7472601"/>
              <a:gd name="connsiteY283" fmla="*/ 6749074 h 6858000"/>
              <a:gd name="connsiteX284" fmla="*/ 5371846 w 7472601"/>
              <a:gd name="connsiteY284" fmla="*/ 5924413 h 6858000"/>
              <a:gd name="connsiteX285" fmla="*/ 5270512 w 7472601"/>
              <a:gd name="connsiteY285" fmla="*/ 6138975 h 6858000"/>
              <a:gd name="connsiteX286" fmla="*/ 5062409 w 7472601"/>
              <a:gd name="connsiteY286" fmla="*/ 6653544 h 6858000"/>
              <a:gd name="connsiteX287" fmla="*/ 5036628 w 7472601"/>
              <a:gd name="connsiteY287" fmla="*/ 6754247 h 6858000"/>
              <a:gd name="connsiteX288" fmla="*/ 5009112 w 7472601"/>
              <a:gd name="connsiteY288" fmla="*/ 6858000 h 6858000"/>
              <a:gd name="connsiteX289" fmla="*/ 4976679 w 7472601"/>
              <a:gd name="connsiteY289" fmla="*/ 6858000 h 6858000"/>
              <a:gd name="connsiteX290" fmla="*/ 5006537 w 7472601"/>
              <a:gd name="connsiteY290" fmla="*/ 6747068 h 6858000"/>
              <a:gd name="connsiteX291" fmla="*/ 5032723 w 7472601"/>
              <a:gd name="connsiteY291" fmla="*/ 6644957 h 6858000"/>
              <a:gd name="connsiteX292" fmla="*/ 5242949 w 7472601"/>
              <a:gd name="connsiteY292" fmla="*/ 6125175 h 6858000"/>
              <a:gd name="connsiteX293" fmla="*/ 5286321 w 7472601"/>
              <a:gd name="connsiteY293" fmla="*/ 6033555 h 6858000"/>
              <a:gd name="connsiteX294" fmla="*/ 5008210 w 7472601"/>
              <a:gd name="connsiteY294" fmla="*/ 6649194 h 6858000"/>
              <a:gd name="connsiteX295" fmla="*/ 4986321 w 7472601"/>
              <a:gd name="connsiteY295" fmla="*/ 6765687 h 6858000"/>
              <a:gd name="connsiteX296" fmla="*/ 4973474 w 7472601"/>
              <a:gd name="connsiteY296" fmla="*/ 6858000 h 6858000"/>
              <a:gd name="connsiteX297" fmla="*/ 4907178 w 7472601"/>
              <a:gd name="connsiteY297" fmla="*/ 6858000 h 6858000"/>
              <a:gd name="connsiteX298" fmla="*/ 4910810 w 7472601"/>
              <a:gd name="connsiteY298" fmla="*/ 6829660 h 6858000"/>
              <a:gd name="connsiteX299" fmla="*/ 4987461 w 7472601"/>
              <a:gd name="connsiteY299" fmla="*/ 6432994 h 6858000"/>
              <a:gd name="connsiteX300" fmla="*/ 5179262 w 7472601"/>
              <a:gd name="connsiteY300" fmla="*/ 6035044 h 6858000"/>
              <a:gd name="connsiteX301" fmla="*/ 4689678 w 7472601"/>
              <a:gd name="connsiteY301" fmla="*/ 6440241 h 6858000"/>
              <a:gd name="connsiteX302" fmla="*/ 4477543 w 7472601"/>
              <a:gd name="connsiteY302" fmla="*/ 6674836 h 6858000"/>
              <a:gd name="connsiteX303" fmla="*/ 4329957 w 7472601"/>
              <a:gd name="connsiteY303" fmla="*/ 6858000 h 6858000"/>
              <a:gd name="connsiteX304" fmla="*/ 4218595 w 7472601"/>
              <a:gd name="connsiteY304" fmla="*/ 6858000 h 6858000"/>
              <a:gd name="connsiteX305" fmla="*/ 4368888 w 7472601"/>
              <a:gd name="connsiteY305" fmla="*/ 6668412 h 6858000"/>
              <a:gd name="connsiteX306" fmla="*/ 4563091 w 7472601"/>
              <a:gd name="connsiteY306" fmla="*/ 6442508 h 6858000"/>
              <a:gd name="connsiteX307" fmla="*/ 5387324 w 7472601"/>
              <a:gd name="connsiteY307" fmla="*/ 5705830 h 6858000"/>
              <a:gd name="connsiteX308" fmla="*/ 5073620 w 7472601"/>
              <a:gd name="connsiteY308" fmla="*/ 5955437 h 6858000"/>
              <a:gd name="connsiteX309" fmla="*/ 4689789 w 7472601"/>
              <a:gd name="connsiteY309" fmla="*/ 6268382 h 6858000"/>
              <a:gd name="connsiteX310" fmla="*/ 4418722 w 7472601"/>
              <a:gd name="connsiteY310" fmla="*/ 6570886 h 6858000"/>
              <a:gd name="connsiteX311" fmla="*/ 4214944 w 7472601"/>
              <a:gd name="connsiteY311" fmla="*/ 6858000 h 6858000"/>
              <a:gd name="connsiteX312" fmla="*/ 4177898 w 7472601"/>
              <a:gd name="connsiteY312" fmla="*/ 6858000 h 6858000"/>
              <a:gd name="connsiteX313" fmla="*/ 4391597 w 7472601"/>
              <a:gd name="connsiteY313" fmla="*/ 6556370 h 6858000"/>
              <a:gd name="connsiteX314" fmla="*/ 4668889 w 7472601"/>
              <a:gd name="connsiteY314" fmla="*/ 6246399 h 6858000"/>
              <a:gd name="connsiteX315" fmla="*/ 5055427 w 7472601"/>
              <a:gd name="connsiteY315" fmla="*/ 5931476 h 6858000"/>
              <a:gd name="connsiteX316" fmla="*/ 5371814 w 7472601"/>
              <a:gd name="connsiteY316" fmla="*/ 5678975 h 6858000"/>
              <a:gd name="connsiteX317" fmla="*/ 4987918 w 7472601"/>
              <a:gd name="connsiteY317" fmla="*/ 5838701 h 6858000"/>
              <a:gd name="connsiteX318" fmla="*/ 4317146 w 7472601"/>
              <a:gd name="connsiteY318" fmla="*/ 6587716 h 6858000"/>
              <a:gd name="connsiteX319" fmla="*/ 4171627 w 7472601"/>
              <a:gd name="connsiteY319" fmla="*/ 6858000 h 6858000"/>
              <a:gd name="connsiteX320" fmla="*/ 4081585 w 7472601"/>
              <a:gd name="connsiteY320" fmla="*/ 6858000 h 6858000"/>
              <a:gd name="connsiteX321" fmla="*/ 4238603 w 7472601"/>
              <a:gd name="connsiteY321" fmla="*/ 6559341 h 6858000"/>
              <a:gd name="connsiteX322" fmla="*/ 4778333 w 7472601"/>
              <a:gd name="connsiteY322" fmla="*/ 5873626 h 6858000"/>
              <a:gd name="connsiteX323" fmla="*/ 5414185 w 7472601"/>
              <a:gd name="connsiteY323" fmla="*/ 5573882 h 6858000"/>
              <a:gd name="connsiteX324" fmla="*/ 5959648 w 7472601"/>
              <a:gd name="connsiteY324" fmla="*/ 4760797 h 6858000"/>
              <a:gd name="connsiteX325" fmla="*/ 5355019 w 7472601"/>
              <a:gd name="connsiteY325" fmla="*/ 4734672 h 6858000"/>
              <a:gd name="connsiteX326" fmla="*/ 5083565 w 7472601"/>
              <a:gd name="connsiteY326" fmla="*/ 5179121 h 6858000"/>
              <a:gd name="connsiteX327" fmla="*/ 4713577 w 7472601"/>
              <a:gd name="connsiteY327" fmla="*/ 5616803 h 6858000"/>
              <a:gd name="connsiteX328" fmla="*/ 3989559 w 7472601"/>
              <a:gd name="connsiteY328" fmla="*/ 6145945 h 6858000"/>
              <a:gd name="connsiteX329" fmla="*/ 3939824 w 7472601"/>
              <a:gd name="connsiteY329" fmla="*/ 6066900 h 6858000"/>
              <a:gd name="connsiteX330" fmla="*/ 4584537 w 7472601"/>
              <a:gd name="connsiteY330" fmla="*/ 5324826 h 6858000"/>
              <a:gd name="connsiteX331" fmla="*/ 5037105 w 7472601"/>
              <a:gd name="connsiteY331" fmla="*/ 5088765 h 6858000"/>
              <a:gd name="connsiteX332" fmla="*/ 5039930 w 7472601"/>
              <a:gd name="connsiteY332" fmla="*/ 5089585 h 6858000"/>
              <a:gd name="connsiteX333" fmla="*/ 5263764 w 7472601"/>
              <a:gd name="connsiteY333" fmla="*/ 4735525 h 6858000"/>
              <a:gd name="connsiteX334" fmla="*/ 4086300 w 7472601"/>
              <a:gd name="connsiteY334" fmla="*/ 4884599 h 6858000"/>
              <a:gd name="connsiteX335" fmla="*/ 4085485 w 7472601"/>
              <a:gd name="connsiteY335" fmla="*/ 4899070 h 6858000"/>
              <a:gd name="connsiteX336" fmla="*/ 3871915 w 7472601"/>
              <a:gd name="connsiteY336" fmla="*/ 5253645 h 6858000"/>
              <a:gd name="connsiteX337" fmla="*/ 3799374 w 7472601"/>
              <a:gd name="connsiteY337" fmla="*/ 5466127 h 6858000"/>
              <a:gd name="connsiteX338" fmla="*/ 3498850 w 7472601"/>
              <a:gd name="connsiteY338" fmla="*/ 6661888 h 6858000"/>
              <a:gd name="connsiteX339" fmla="*/ 3399216 w 7472601"/>
              <a:gd name="connsiteY339" fmla="*/ 6858000 h 6858000"/>
              <a:gd name="connsiteX340" fmla="*/ 3303688 w 7472601"/>
              <a:gd name="connsiteY340" fmla="*/ 6858000 h 6858000"/>
              <a:gd name="connsiteX341" fmla="*/ 3391774 w 7472601"/>
              <a:gd name="connsiteY341" fmla="*/ 6697181 h 6858000"/>
              <a:gd name="connsiteX342" fmla="*/ 3735540 w 7472601"/>
              <a:gd name="connsiteY342" fmla="*/ 5546923 h 6858000"/>
              <a:gd name="connsiteX343" fmla="*/ 3729438 w 7472601"/>
              <a:gd name="connsiteY343" fmla="*/ 5569058 h 6858000"/>
              <a:gd name="connsiteX344" fmla="*/ 3707782 w 7472601"/>
              <a:gd name="connsiteY344" fmla="*/ 5644908 h 6858000"/>
              <a:gd name="connsiteX345" fmla="*/ 3583827 w 7472601"/>
              <a:gd name="connsiteY345" fmla="*/ 6039215 h 6858000"/>
              <a:gd name="connsiteX346" fmla="*/ 3547861 w 7472601"/>
              <a:gd name="connsiteY346" fmla="*/ 6129609 h 6858000"/>
              <a:gd name="connsiteX347" fmla="*/ 3490905 w 7472601"/>
              <a:gd name="connsiteY347" fmla="*/ 6277660 h 6858000"/>
              <a:gd name="connsiteX348" fmla="*/ 3455859 w 7472601"/>
              <a:gd name="connsiteY348" fmla="*/ 6391301 h 6858000"/>
              <a:gd name="connsiteX349" fmla="*/ 3429112 w 7472601"/>
              <a:gd name="connsiteY349" fmla="*/ 6479469 h 6858000"/>
              <a:gd name="connsiteX350" fmla="*/ 3304862 w 7472601"/>
              <a:gd name="connsiteY350" fmla="*/ 6796476 h 6858000"/>
              <a:gd name="connsiteX351" fmla="*/ 3276071 w 7472601"/>
              <a:gd name="connsiteY351" fmla="*/ 6858000 h 6858000"/>
              <a:gd name="connsiteX352" fmla="*/ 3240805 w 7472601"/>
              <a:gd name="connsiteY352" fmla="*/ 6858000 h 6858000"/>
              <a:gd name="connsiteX353" fmla="*/ 3275917 w 7472601"/>
              <a:gd name="connsiteY353" fmla="*/ 6783192 h 6858000"/>
              <a:gd name="connsiteX354" fmla="*/ 3399358 w 7472601"/>
              <a:gd name="connsiteY354" fmla="*/ 6469011 h 6858000"/>
              <a:gd name="connsiteX355" fmla="*/ 3425650 w 7472601"/>
              <a:gd name="connsiteY355" fmla="*/ 6381333 h 6858000"/>
              <a:gd name="connsiteX356" fmla="*/ 3460661 w 7472601"/>
              <a:gd name="connsiteY356" fmla="*/ 6266763 h 6858000"/>
              <a:gd name="connsiteX357" fmla="*/ 3518021 w 7472601"/>
              <a:gd name="connsiteY357" fmla="*/ 6117298 h 6858000"/>
              <a:gd name="connsiteX358" fmla="*/ 3554035 w 7472601"/>
              <a:gd name="connsiteY358" fmla="*/ 6027832 h 6858000"/>
              <a:gd name="connsiteX359" fmla="*/ 3677174 w 7472601"/>
              <a:gd name="connsiteY359" fmla="*/ 5636351 h 6858000"/>
              <a:gd name="connsiteX360" fmla="*/ 3698819 w 7472601"/>
              <a:gd name="connsiteY360" fmla="*/ 5560503 h 6858000"/>
              <a:gd name="connsiteX361" fmla="*/ 3702094 w 7472601"/>
              <a:gd name="connsiteY361" fmla="*/ 5549194 h 6858000"/>
              <a:gd name="connsiteX362" fmla="*/ 3398355 w 7472601"/>
              <a:gd name="connsiteY362" fmla="*/ 6094603 h 6858000"/>
              <a:gd name="connsiteX363" fmla="*/ 3193941 w 7472601"/>
              <a:gd name="connsiteY363" fmla="*/ 6798775 h 6858000"/>
              <a:gd name="connsiteX364" fmla="*/ 3184140 w 7472601"/>
              <a:gd name="connsiteY364" fmla="*/ 6858000 h 6858000"/>
              <a:gd name="connsiteX365" fmla="*/ 3099978 w 7472601"/>
              <a:gd name="connsiteY365" fmla="*/ 6858000 h 6858000"/>
              <a:gd name="connsiteX366" fmla="*/ 3101556 w 7472601"/>
              <a:gd name="connsiteY366" fmla="*/ 6843337 h 6858000"/>
              <a:gd name="connsiteX367" fmla="*/ 3370162 w 7472601"/>
              <a:gd name="connsiteY367" fmla="*/ 5785550 h 6858000"/>
              <a:gd name="connsiteX368" fmla="*/ 3746477 w 7472601"/>
              <a:gd name="connsiteY368" fmla="*/ 5377889 h 6858000"/>
              <a:gd name="connsiteX369" fmla="*/ 3863399 w 7472601"/>
              <a:gd name="connsiteY369" fmla="*/ 5087257 h 6858000"/>
              <a:gd name="connsiteX370" fmla="*/ 3968712 w 7472601"/>
              <a:gd name="connsiteY370" fmla="*/ 4913989 h 6858000"/>
              <a:gd name="connsiteX371" fmla="*/ 2792390 w 7472601"/>
              <a:gd name="connsiteY371" fmla="*/ 5382974 h 6858000"/>
              <a:gd name="connsiteX372" fmla="*/ 2714982 w 7472601"/>
              <a:gd name="connsiteY372" fmla="*/ 5427051 h 6858000"/>
              <a:gd name="connsiteX373" fmla="*/ 2813361 w 7472601"/>
              <a:gd name="connsiteY373" fmla="*/ 6023912 h 6858000"/>
              <a:gd name="connsiteX374" fmla="*/ 2688430 w 7472601"/>
              <a:gd name="connsiteY374" fmla="*/ 6801564 h 6858000"/>
              <a:gd name="connsiteX375" fmla="*/ 2629626 w 7472601"/>
              <a:gd name="connsiteY375" fmla="*/ 6763394 h 6858000"/>
              <a:gd name="connsiteX376" fmla="*/ 2565328 w 7472601"/>
              <a:gd name="connsiteY376" fmla="*/ 5516399 h 6858000"/>
              <a:gd name="connsiteX377" fmla="*/ 1922999 w 7472601"/>
              <a:gd name="connsiteY377" fmla="*/ 5980343 h 6858000"/>
              <a:gd name="connsiteX378" fmla="*/ 1950261 w 7472601"/>
              <a:gd name="connsiteY378" fmla="*/ 6405858 h 6858000"/>
              <a:gd name="connsiteX379" fmla="*/ 2365554 w 7472601"/>
              <a:gd name="connsiteY379" fmla="*/ 6759107 h 6858000"/>
              <a:gd name="connsiteX380" fmla="*/ 2424142 w 7472601"/>
              <a:gd name="connsiteY380" fmla="*/ 6858000 h 6858000"/>
              <a:gd name="connsiteX381" fmla="*/ 2395994 w 7472601"/>
              <a:gd name="connsiteY381" fmla="*/ 6858000 h 6858000"/>
              <a:gd name="connsiteX382" fmla="*/ 2392863 w 7472601"/>
              <a:gd name="connsiteY382" fmla="*/ 6852964 h 6858000"/>
              <a:gd name="connsiteX383" fmla="*/ 2017589 w 7472601"/>
              <a:gd name="connsiteY383" fmla="*/ 6493982 h 6858000"/>
              <a:gd name="connsiteX384" fmla="*/ 2147336 w 7472601"/>
              <a:gd name="connsiteY384" fmla="*/ 6594052 h 6858000"/>
              <a:gd name="connsiteX385" fmla="*/ 2207047 w 7472601"/>
              <a:gd name="connsiteY385" fmla="*/ 6654540 h 6858000"/>
              <a:gd name="connsiteX386" fmla="*/ 2299106 w 7472601"/>
              <a:gd name="connsiteY386" fmla="*/ 6778931 h 6858000"/>
              <a:gd name="connsiteX387" fmla="*/ 2314430 w 7472601"/>
              <a:gd name="connsiteY387" fmla="*/ 6801144 h 6858000"/>
              <a:gd name="connsiteX388" fmla="*/ 2352406 w 7472601"/>
              <a:gd name="connsiteY388" fmla="*/ 6858000 h 6858000"/>
              <a:gd name="connsiteX389" fmla="*/ 2314492 w 7472601"/>
              <a:gd name="connsiteY389" fmla="*/ 6858000 h 6858000"/>
              <a:gd name="connsiteX390" fmla="*/ 2288095 w 7472601"/>
              <a:gd name="connsiteY390" fmla="*/ 6818030 h 6858000"/>
              <a:gd name="connsiteX391" fmla="*/ 2272768 w 7472601"/>
              <a:gd name="connsiteY391" fmla="*/ 6795822 h 6858000"/>
              <a:gd name="connsiteX392" fmla="*/ 2182715 w 7472601"/>
              <a:gd name="connsiteY392" fmla="*/ 6675071 h 6858000"/>
              <a:gd name="connsiteX393" fmla="*/ 2032061 w 7472601"/>
              <a:gd name="connsiteY393" fmla="*/ 6541380 h 6858000"/>
              <a:gd name="connsiteX394" fmla="*/ 2257220 w 7472601"/>
              <a:gd name="connsiteY394" fmla="*/ 6826257 h 6858000"/>
              <a:gd name="connsiteX395" fmla="*/ 2281324 w 7472601"/>
              <a:gd name="connsiteY395" fmla="*/ 6858000 h 6858000"/>
              <a:gd name="connsiteX396" fmla="*/ 2242860 w 7472601"/>
              <a:gd name="connsiteY396" fmla="*/ 6858000 h 6858000"/>
              <a:gd name="connsiteX397" fmla="*/ 2232818 w 7472601"/>
              <a:gd name="connsiteY397" fmla="*/ 6844926 h 6858000"/>
              <a:gd name="connsiteX398" fmla="*/ 1990172 w 7472601"/>
              <a:gd name="connsiteY398" fmla="*/ 6542121 h 6858000"/>
              <a:gd name="connsiteX399" fmla="*/ 2124090 w 7472601"/>
              <a:gd name="connsiteY399" fmla="*/ 6761017 h 6858000"/>
              <a:gd name="connsiteX400" fmla="*/ 2200380 w 7472601"/>
              <a:gd name="connsiteY400" fmla="*/ 6858000 h 6858000"/>
              <a:gd name="connsiteX401" fmla="*/ 2147507 w 7472601"/>
              <a:gd name="connsiteY401" fmla="*/ 6858000 h 6858000"/>
              <a:gd name="connsiteX402" fmla="*/ 2070668 w 7472601"/>
              <a:gd name="connsiteY402" fmla="*/ 6761520 h 6858000"/>
              <a:gd name="connsiteX403" fmla="*/ 1975142 w 7472601"/>
              <a:gd name="connsiteY403" fmla="*/ 6585570 h 6858000"/>
              <a:gd name="connsiteX404" fmla="*/ 2050035 w 7472601"/>
              <a:gd name="connsiteY404" fmla="*/ 6813345 h 6858000"/>
              <a:gd name="connsiteX405" fmla="*/ 2063025 w 7472601"/>
              <a:gd name="connsiteY405" fmla="*/ 6858000 h 6858000"/>
              <a:gd name="connsiteX406" fmla="*/ 2021675 w 7472601"/>
              <a:gd name="connsiteY406" fmla="*/ 6858000 h 6858000"/>
              <a:gd name="connsiteX407" fmla="*/ 2019308 w 7472601"/>
              <a:gd name="connsiteY407" fmla="*/ 6847118 h 6858000"/>
              <a:gd name="connsiteX408" fmla="*/ 1938835 w 7472601"/>
              <a:gd name="connsiteY408" fmla="*/ 6551160 h 6858000"/>
              <a:gd name="connsiteX409" fmla="*/ 1953230 w 7472601"/>
              <a:gd name="connsiteY409" fmla="*/ 6759699 h 6858000"/>
              <a:gd name="connsiteX410" fmla="*/ 1956763 w 7472601"/>
              <a:gd name="connsiteY410" fmla="*/ 6778191 h 6858000"/>
              <a:gd name="connsiteX411" fmla="*/ 1967925 w 7472601"/>
              <a:gd name="connsiteY411" fmla="*/ 6858000 h 6858000"/>
              <a:gd name="connsiteX412" fmla="*/ 1936622 w 7472601"/>
              <a:gd name="connsiteY412" fmla="*/ 6858000 h 6858000"/>
              <a:gd name="connsiteX413" fmla="*/ 1926261 w 7472601"/>
              <a:gd name="connsiteY413" fmla="*/ 6784064 h 6858000"/>
              <a:gd name="connsiteX414" fmla="*/ 1922724 w 7472601"/>
              <a:gd name="connsiteY414" fmla="*/ 6765577 h 6858000"/>
              <a:gd name="connsiteX415" fmla="*/ 1904650 w 7472601"/>
              <a:gd name="connsiteY415" fmla="*/ 6639616 h 6858000"/>
              <a:gd name="connsiteX416" fmla="*/ 1885273 w 7472601"/>
              <a:gd name="connsiteY416" fmla="*/ 6858000 h 6858000"/>
              <a:gd name="connsiteX417" fmla="*/ 1854363 w 7472601"/>
              <a:gd name="connsiteY417" fmla="*/ 6858000 h 6858000"/>
              <a:gd name="connsiteX418" fmla="*/ 1880391 w 7472601"/>
              <a:gd name="connsiteY418" fmla="*/ 6603796 h 6858000"/>
              <a:gd name="connsiteX419" fmla="*/ 1818273 w 7472601"/>
              <a:gd name="connsiteY419" fmla="*/ 6715729 h 6858000"/>
              <a:gd name="connsiteX420" fmla="*/ 1794691 w 7472601"/>
              <a:gd name="connsiteY420" fmla="*/ 6843239 h 6858000"/>
              <a:gd name="connsiteX421" fmla="*/ 1794914 w 7472601"/>
              <a:gd name="connsiteY421" fmla="*/ 6858000 h 6858000"/>
              <a:gd name="connsiteX422" fmla="*/ 1746128 w 7472601"/>
              <a:gd name="connsiteY422" fmla="*/ 6858000 h 6858000"/>
              <a:gd name="connsiteX423" fmla="*/ 1753934 w 7472601"/>
              <a:gd name="connsiteY423" fmla="*/ 6724796 h 6858000"/>
              <a:gd name="connsiteX424" fmla="*/ 1792053 w 7472601"/>
              <a:gd name="connsiteY424" fmla="*/ 6572396 h 6858000"/>
              <a:gd name="connsiteX425" fmla="*/ 1862248 w 7472601"/>
              <a:gd name="connsiteY425" fmla="*/ 6266397 h 6858000"/>
              <a:gd name="connsiteX426" fmla="*/ 1862250 w 7472601"/>
              <a:gd name="connsiteY426" fmla="*/ 6033531 h 6858000"/>
              <a:gd name="connsiteX427" fmla="*/ 1211999 w 7472601"/>
              <a:gd name="connsiteY427" fmla="*/ 6683610 h 6858000"/>
              <a:gd name="connsiteX428" fmla="*/ 1213266 w 7472601"/>
              <a:gd name="connsiteY428" fmla="*/ 6691947 h 6858000"/>
              <a:gd name="connsiteX429" fmla="*/ 1203370 w 7472601"/>
              <a:gd name="connsiteY429" fmla="*/ 6850676 h 6858000"/>
              <a:gd name="connsiteX430" fmla="*/ 1203671 w 7472601"/>
              <a:gd name="connsiteY430" fmla="*/ 6858000 h 6858000"/>
              <a:gd name="connsiteX431" fmla="*/ 1143180 w 7472601"/>
              <a:gd name="connsiteY431" fmla="*/ 6858000 h 6858000"/>
              <a:gd name="connsiteX432" fmla="*/ 1142176 w 7472601"/>
              <a:gd name="connsiteY432" fmla="*/ 6766045 h 6858000"/>
              <a:gd name="connsiteX433" fmla="*/ 1067484 w 7472601"/>
              <a:gd name="connsiteY433" fmla="*/ 6858000 h 6858000"/>
              <a:gd name="connsiteX434" fmla="*/ 953928 w 7472601"/>
              <a:gd name="connsiteY434" fmla="*/ 6858000 h 6858000"/>
              <a:gd name="connsiteX435" fmla="*/ 959715 w 7472601"/>
              <a:gd name="connsiteY435" fmla="*/ 6850185 h 6858000"/>
              <a:gd name="connsiteX436" fmla="*/ 1483788 w 7472601"/>
              <a:gd name="connsiteY436" fmla="*/ 6259174 h 6858000"/>
              <a:gd name="connsiteX437" fmla="*/ 1100671 w 7472601"/>
              <a:gd name="connsiteY437" fmla="*/ 6252137 h 6858000"/>
              <a:gd name="connsiteX438" fmla="*/ 1090144 w 7472601"/>
              <a:gd name="connsiteY438" fmla="*/ 6256748 h 6858000"/>
              <a:gd name="connsiteX439" fmla="*/ 1095872 w 7472601"/>
              <a:gd name="connsiteY439" fmla="*/ 6271892 h 6858000"/>
              <a:gd name="connsiteX440" fmla="*/ 262785 w 7472601"/>
              <a:gd name="connsiteY440" fmla="*/ 6845450 h 6858000"/>
              <a:gd name="connsiteX441" fmla="*/ 209968 w 7472601"/>
              <a:gd name="connsiteY441" fmla="*/ 6770713 h 6858000"/>
              <a:gd name="connsiteX442" fmla="*/ 873460 w 7472601"/>
              <a:gd name="connsiteY442" fmla="*/ 6253768 h 6858000"/>
              <a:gd name="connsiteX443" fmla="*/ 192686 w 7472601"/>
              <a:gd name="connsiteY443" fmla="*/ 5849257 h 6858000"/>
              <a:gd name="connsiteX444" fmla="*/ 4696 w 7472601"/>
              <a:gd name="connsiteY444" fmla="*/ 5697668 h 6858000"/>
              <a:gd name="connsiteX445" fmla="*/ 0 w 7472601"/>
              <a:gd name="connsiteY445" fmla="*/ 5689984 h 6858000"/>
              <a:gd name="connsiteX446" fmla="*/ 0 w 7472601"/>
              <a:gd name="connsiteY446" fmla="*/ 5513472 h 6858000"/>
              <a:gd name="connsiteX447" fmla="*/ 174101 w 7472601"/>
              <a:gd name="connsiteY447" fmla="*/ 5620277 h 6858000"/>
              <a:gd name="connsiteX448" fmla="*/ 891800 w 7472601"/>
              <a:gd name="connsiteY448" fmla="*/ 6036935 h 6858000"/>
              <a:gd name="connsiteX449" fmla="*/ 1072219 w 7472601"/>
              <a:gd name="connsiteY449" fmla="*/ 6169443 h 6858000"/>
              <a:gd name="connsiteX450" fmla="*/ 1074117 w 7472601"/>
              <a:gd name="connsiteY450" fmla="*/ 6170301 h 6858000"/>
              <a:gd name="connsiteX451" fmla="*/ 1083114 w 7472601"/>
              <a:gd name="connsiteY451" fmla="*/ 6174131 h 6858000"/>
              <a:gd name="connsiteX452" fmla="*/ 1543010 w 7472601"/>
              <a:gd name="connsiteY452" fmla="*/ 6191140 h 6858000"/>
              <a:gd name="connsiteX453" fmla="*/ 1551080 w 7472601"/>
              <a:gd name="connsiteY453" fmla="*/ 6195006 h 6858000"/>
              <a:gd name="connsiteX454" fmla="*/ 2345443 w 7472601"/>
              <a:gd name="connsiteY454" fmla="*/ 5549882 h 6858000"/>
              <a:gd name="connsiteX455" fmla="*/ 1721499 w 7472601"/>
              <a:gd name="connsiteY455" fmla="*/ 5599969 h 6858000"/>
              <a:gd name="connsiteX456" fmla="*/ 767716 w 7472601"/>
              <a:gd name="connsiteY456" fmla="*/ 5472768 h 6858000"/>
              <a:gd name="connsiteX457" fmla="*/ 722147 w 7472601"/>
              <a:gd name="connsiteY457" fmla="*/ 5393091 h 6858000"/>
              <a:gd name="connsiteX458" fmla="*/ 1485552 w 7472601"/>
              <a:gd name="connsiteY458" fmla="*/ 5313202 h 6858000"/>
              <a:gd name="connsiteX459" fmla="*/ 2143004 w 7472601"/>
              <a:gd name="connsiteY459" fmla="*/ 5402420 h 6858000"/>
              <a:gd name="connsiteX460" fmla="*/ 1933391 w 7472601"/>
              <a:gd name="connsiteY460" fmla="*/ 5156971 h 6858000"/>
              <a:gd name="connsiteX461" fmla="*/ 1827118 w 7472601"/>
              <a:gd name="connsiteY461" fmla="*/ 4968410 h 6858000"/>
              <a:gd name="connsiteX462" fmla="*/ 1837349 w 7472601"/>
              <a:gd name="connsiteY462" fmla="*/ 4956357 h 6858000"/>
              <a:gd name="connsiteX463" fmla="*/ 2162835 w 7472601"/>
              <a:gd name="connsiteY463" fmla="*/ 5187853 h 6858000"/>
              <a:gd name="connsiteX464" fmla="*/ 2257167 w 7472601"/>
              <a:gd name="connsiteY464" fmla="*/ 5462123 h 6858000"/>
              <a:gd name="connsiteX465" fmla="*/ 2261598 w 7472601"/>
              <a:gd name="connsiteY465" fmla="*/ 5467998 h 6858000"/>
              <a:gd name="connsiteX466" fmla="*/ 2437177 w 7472601"/>
              <a:gd name="connsiteY466" fmla="*/ 5479608 h 6858000"/>
              <a:gd name="connsiteX467" fmla="*/ 2445247 w 7472601"/>
              <a:gd name="connsiteY467" fmla="*/ 5483476 h 6858000"/>
              <a:gd name="connsiteX468" fmla="*/ 2743626 w 7472601"/>
              <a:gd name="connsiteY468" fmla="*/ 5304819 h 6858000"/>
              <a:gd name="connsiteX469" fmla="*/ 3048102 w 7472601"/>
              <a:gd name="connsiteY469" fmla="*/ 5150595 h 6858000"/>
              <a:gd name="connsiteX470" fmla="*/ 1799414 w 7472601"/>
              <a:gd name="connsiteY470" fmla="*/ 4694732 h 6858000"/>
              <a:gd name="connsiteX471" fmla="*/ 1771735 w 7472601"/>
              <a:gd name="connsiteY471" fmla="*/ 4619929 h 6858000"/>
              <a:gd name="connsiteX472" fmla="*/ 3104273 w 7472601"/>
              <a:gd name="connsiteY472" fmla="*/ 5076159 h 6858000"/>
              <a:gd name="connsiteX473" fmla="*/ 3113245 w 7472601"/>
              <a:gd name="connsiteY473" fmla="*/ 5090705 h 6858000"/>
              <a:gd name="connsiteX474" fmla="*/ 3126294 w 7472601"/>
              <a:gd name="connsiteY474" fmla="*/ 5114400 h 6858000"/>
              <a:gd name="connsiteX475" fmla="*/ 3937433 w 7472601"/>
              <a:gd name="connsiteY475" fmla="*/ 4830473 h 6858000"/>
              <a:gd name="connsiteX476" fmla="*/ 3590475 w 7472601"/>
              <a:gd name="connsiteY476" fmla="*/ 4597974 h 6858000"/>
              <a:gd name="connsiteX477" fmla="*/ 3100264 w 7472601"/>
              <a:gd name="connsiteY477" fmla="*/ 4579845 h 6858000"/>
              <a:gd name="connsiteX478" fmla="*/ 2183576 w 7472601"/>
              <a:gd name="connsiteY478" fmla="*/ 4227150 h 6858000"/>
              <a:gd name="connsiteX479" fmla="*/ 2151029 w 7472601"/>
              <a:gd name="connsiteY479" fmla="*/ 4146947 h 6858000"/>
              <a:gd name="connsiteX480" fmla="*/ 3563434 w 7472601"/>
              <a:gd name="connsiteY480" fmla="*/ 4469115 h 6858000"/>
              <a:gd name="connsiteX481" fmla="*/ 3177952 w 7472601"/>
              <a:gd name="connsiteY481" fmla="*/ 3657386 h 6858000"/>
              <a:gd name="connsiteX482" fmla="*/ 3189263 w 7472601"/>
              <a:gd name="connsiteY482" fmla="*/ 3625726 h 6858000"/>
              <a:gd name="connsiteX483" fmla="*/ 3560912 w 7472601"/>
              <a:gd name="connsiteY483" fmla="*/ 4079863 h 6858000"/>
              <a:gd name="connsiteX484" fmla="*/ 3626636 w 7472601"/>
              <a:gd name="connsiteY484" fmla="*/ 4512230 h 6858000"/>
              <a:gd name="connsiteX485" fmla="*/ 3653088 w 7472601"/>
              <a:gd name="connsiteY485" fmla="*/ 4521417 h 6858000"/>
              <a:gd name="connsiteX486" fmla="*/ 3988128 w 7472601"/>
              <a:gd name="connsiteY486" fmla="*/ 4817267 h 6858000"/>
              <a:gd name="connsiteX487" fmla="*/ 4830582 w 7472601"/>
              <a:gd name="connsiteY487" fmla="*/ 4676000 h 6858000"/>
              <a:gd name="connsiteX488" fmla="*/ 4830100 w 7472601"/>
              <a:gd name="connsiteY488" fmla="*/ 4675554 h 6858000"/>
              <a:gd name="connsiteX489" fmla="*/ 4036318 w 7472601"/>
              <a:gd name="connsiteY489" fmla="*/ 4147013 h 6858000"/>
              <a:gd name="connsiteX490" fmla="*/ 3432098 w 7472601"/>
              <a:gd name="connsiteY490" fmla="*/ 3537312 h 6858000"/>
              <a:gd name="connsiteX491" fmla="*/ 3446761 w 7472601"/>
              <a:gd name="connsiteY491" fmla="*/ 3461278 h 6858000"/>
              <a:gd name="connsiteX492" fmla="*/ 4419733 w 7472601"/>
              <a:gd name="connsiteY492" fmla="*/ 3963555 h 6858000"/>
              <a:gd name="connsiteX493" fmla="*/ 4781371 w 7472601"/>
              <a:gd name="connsiteY493" fmla="*/ 4458604 h 6858000"/>
              <a:gd name="connsiteX494" fmla="*/ 4780440 w 7472601"/>
              <a:gd name="connsiteY494" fmla="*/ 4470290 h 6858000"/>
              <a:gd name="connsiteX495" fmla="*/ 4898954 w 7472601"/>
              <a:gd name="connsiteY495" fmla="*/ 4662092 h 6858000"/>
              <a:gd name="connsiteX496" fmla="*/ 4900699 w 7472601"/>
              <a:gd name="connsiteY496" fmla="*/ 4670867 h 6858000"/>
              <a:gd name="connsiteX497" fmla="*/ 5714511 w 7472601"/>
              <a:gd name="connsiteY497" fmla="*/ 4663483 h 6858000"/>
              <a:gd name="connsiteX498" fmla="*/ 5464793 w 7472601"/>
              <a:gd name="connsiteY498" fmla="*/ 4393556 h 6858000"/>
              <a:gd name="connsiteX499" fmla="*/ 5461897 w 7472601"/>
              <a:gd name="connsiteY499" fmla="*/ 4390879 h 6858000"/>
              <a:gd name="connsiteX500" fmla="*/ 4294126 w 7472601"/>
              <a:gd name="connsiteY500" fmla="*/ 3303048 h 6858000"/>
              <a:gd name="connsiteX501" fmla="*/ 4305321 w 7472601"/>
              <a:gd name="connsiteY501" fmla="*/ 3256953 h 6858000"/>
              <a:gd name="connsiteX502" fmla="*/ 4949299 w 7472601"/>
              <a:gd name="connsiteY502" fmla="*/ 3766336 h 6858000"/>
              <a:gd name="connsiteX503" fmla="*/ 5291452 w 7472601"/>
              <a:gd name="connsiteY503" fmla="*/ 4076801 h 6858000"/>
              <a:gd name="connsiteX504" fmla="*/ 5434998 w 7472601"/>
              <a:gd name="connsiteY504" fmla="*/ 4254100 h 6858000"/>
              <a:gd name="connsiteX505" fmla="*/ 5351015 w 7472601"/>
              <a:gd name="connsiteY505" fmla="*/ 3760989 h 6858000"/>
              <a:gd name="connsiteX506" fmla="*/ 5413780 w 7472601"/>
              <a:gd name="connsiteY506" fmla="*/ 2966265 h 6858000"/>
              <a:gd name="connsiteX507" fmla="*/ 5425627 w 7472601"/>
              <a:gd name="connsiteY507" fmla="*/ 2954192 h 6858000"/>
              <a:gd name="connsiteX508" fmla="*/ 6604735 w 7472601"/>
              <a:gd name="connsiteY508" fmla="*/ 2041381 h 6858000"/>
              <a:gd name="connsiteX509" fmla="*/ 7204487 w 7472601"/>
              <a:gd name="connsiteY509" fmla="*/ 2742112 h 6858000"/>
              <a:gd name="connsiteX510" fmla="*/ 7131592 w 7472601"/>
              <a:gd name="connsiteY510" fmla="*/ 2672096 h 6858000"/>
              <a:gd name="connsiteX511" fmla="*/ 6996344 w 7472601"/>
              <a:gd name="connsiteY511" fmla="*/ 2518310 h 6858000"/>
              <a:gd name="connsiteX512" fmla="*/ 6735495 w 7472601"/>
              <a:gd name="connsiteY512" fmla="*/ 2196890 h 6858000"/>
              <a:gd name="connsiteX513" fmla="*/ 6721901 w 7472601"/>
              <a:gd name="connsiteY513" fmla="*/ 2179274 h 6858000"/>
              <a:gd name="connsiteX514" fmla="*/ 6604735 w 7472601"/>
              <a:gd name="connsiteY514" fmla="*/ 2041381 h 6858000"/>
              <a:gd name="connsiteX515" fmla="*/ 6591670 w 7472601"/>
              <a:gd name="connsiteY515" fmla="*/ 1988277 h 6858000"/>
              <a:gd name="connsiteX516" fmla="*/ 6747349 w 7472601"/>
              <a:gd name="connsiteY516" fmla="*/ 2160069 h 6858000"/>
              <a:gd name="connsiteX517" fmla="*/ 6760943 w 7472601"/>
              <a:gd name="connsiteY517" fmla="*/ 2177686 h 6858000"/>
              <a:gd name="connsiteX518" fmla="*/ 7021065 w 7472601"/>
              <a:gd name="connsiteY518" fmla="*/ 2498102 h 6858000"/>
              <a:gd name="connsiteX519" fmla="*/ 7155223 w 7472601"/>
              <a:gd name="connsiteY519" fmla="*/ 2650386 h 6858000"/>
              <a:gd name="connsiteX520" fmla="*/ 7203167 w 7472601"/>
              <a:gd name="connsiteY520" fmla="*/ 2697288 h 6858000"/>
              <a:gd name="connsiteX521" fmla="*/ 6937703 w 7472601"/>
              <a:gd name="connsiteY521" fmla="*/ 2321981 h 6858000"/>
              <a:gd name="connsiteX522" fmla="*/ 6591670 w 7472601"/>
              <a:gd name="connsiteY522" fmla="*/ 1988277 h 6858000"/>
              <a:gd name="connsiteX523" fmla="*/ 5798671 w 7472601"/>
              <a:gd name="connsiteY523" fmla="*/ 1981601 h 6858000"/>
              <a:gd name="connsiteX524" fmla="*/ 5754709 w 7472601"/>
              <a:gd name="connsiteY524" fmla="*/ 2071454 h 6858000"/>
              <a:gd name="connsiteX525" fmla="*/ 5763044 w 7472601"/>
              <a:gd name="connsiteY525" fmla="*/ 2842206 h 6858000"/>
              <a:gd name="connsiteX526" fmla="*/ 5764974 w 7472601"/>
              <a:gd name="connsiteY526" fmla="*/ 2799609 h 6858000"/>
              <a:gd name="connsiteX527" fmla="*/ 5767665 w 7472601"/>
              <a:gd name="connsiteY527" fmla="*/ 2666409 h 6858000"/>
              <a:gd name="connsiteX528" fmla="*/ 5763055 w 7472601"/>
              <a:gd name="connsiteY528" fmla="*/ 2579705 h 6858000"/>
              <a:gd name="connsiteX529" fmla="*/ 5758079 w 7472601"/>
              <a:gd name="connsiteY529" fmla="*/ 2492508 h 6858000"/>
              <a:gd name="connsiteX530" fmla="*/ 5779325 w 7472601"/>
              <a:gd name="connsiteY530" fmla="*/ 2197069 h 6858000"/>
              <a:gd name="connsiteX531" fmla="*/ 5798671 w 7472601"/>
              <a:gd name="connsiteY531" fmla="*/ 1981601 h 6858000"/>
              <a:gd name="connsiteX532" fmla="*/ 5829202 w 7472601"/>
              <a:gd name="connsiteY532" fmla="*/ 1971679 h 6858000"/>
              <a:gd name="connsiteX533" fmla="*/ 5809558 w 7472601"/>
              <a:gd name="connsiteY533" fmla="*/ 2198043 h 6858000"/>
              <a:gd name="connsiteX534" fmla="*/ 5788653 w 7472601"/>
              <a:gd name="connsiteY534" fmla="*/ 2489430 h 6858000"/>
              <a:gd name="connsiteX535" fmla="*/ 5793439 w 7472601"/>
              <a:gd name="connsiteY535" fmla="*/ 2575235 h 6858000"/>
              <a:gd name="connsiteX536" fmla="*/ 5796837 w 7472601"/>
              <a:gd name="connsiteY536" fmla="*/ 2637633 h 6858000"/>
              <a:gd name="connsiteX537" fmla="*/ 5818614 w 7472601"/>
              <a:gd name="connsiteY537" fmla="*/ 2473055 h 6858000"/>
              <a:gd name="connsiteX538" fmla="*/ 5829202 w 7472601"/>
              <a:gd name="connsiteY538" fmla="*/ 1971679 h 6858000"/>
              <a:gd name="connsiteX539" fmla="*/ 5911389 w 7472601"/>
              <a:gd name="connsiteY539" fmla="*/ 1898371 h 6858000"/>
              <a:gd name="connsiteX540" fmla="*/ 6237627 w 7472601"/>
              <a:gd name="connsiteY540" fmla="*/ 2231921 h 6858000"/>
              <a:gd name="connsiteX541" fmla="*/ 5911389 w 7472601"/>
              <a:gd name="connsiteY541" fmla="*/ 1898371 h 6858000"/>
              <a:gd name="connsiteX542" fmla="*/ 6944437 w 7472601"/>
              <a:gd name="connsiteY542" fmla="*/ 1575402 h 6858000"/>
              <a:gd name="connsiteX543" fmla="*/ 6304730 w 7472601"/>
              <a:gd name="connsiteY543" fmla="*/ 1766654 h 6858000"/>
              <a:gd name="connsiteX544" fmla="*/ 6944437 w 7472601"/>
              <a:gd name="connsiteY544" fmla="*/ 1575402 h 6858000"/>
              <a:gd name="connsiteX545" fmla="*/ 7019523 w 7472601"/>
              <a:gd name="connsiteY545" fmla="*/ 1519450 h 6858000"/>
              <a:gd name="connsiteX546" fmla="*/ 6298091 w 7472601"/>
              <a:gd name="connsiteY546" fmla="*/ 1737122 h 6858000"/>
              <a:gd name="connsiteX547" fmla="*/ 7019523 w 7472601"/>
              <a:gd name="connsiteY547" fmla="*/ 1519450 h 6858000"/>
              <a:gd name="connsiteX548" fmla="*/ 2399523 w 7472601"/>
              <a:gd name="connsiteY548" fmla="*/ 1428234 h 6858000"/>
              <a:gd name="connsiteX549" fmla="*/ 2224982 w 7472601"/>
              <a:gd name="connsiteY549" fmla="*/ 1826201 h 6858000"/>
              <a:gd name="connsiteX550" fmla="*/ 2096099 w 7472601"/>
              <a:gd name="connsiteY550" fmla="*/ 2345900 h 6858000"/>
              <a:gd name="connsiteX551" fmla="*/ 2283317 w 7472601"/>
              <a:gd name="connsiteY551" fmla="*/ 1796925 h 6858000"/>
              <a:gd name="connsiteX552" fmla="*/ 2399523 w 7472601"/>
              <a:gd name="connsiteY552" fmla="*/ 1428234 h 6858000"/>
              <a:gd name="connsiteX553" fmla="*/ 2448558 w 7472601"/>
              <a:gd name="connsiteY553" fmla="*/ 1373435 h 6858000"/>
              <a:gd name="connsiteX554" fmla="*/ 2312521 w 7472601"/>
              <a:gd name="connsiteY554" fmla="*/ 1806140 h 6858000"/>
              <a:gd name="connsiteX555" fmla="*/ 2127533 w 7472601"/>
              <a:gd name="connsiteY555" fmla="*/ 2348380 h 6858000"/>
              <a:gd name="connsiteX556" fmla="*/ 2358080 w 7472601"/>
              <a:gd name="connsiteY556" fmla="*/ 1866134 h 6858000"/>
              <a:gd name="connsiteX557" fmla="*/ 2407436 w 7472601"/>
              <a:gd name="connsiteY557" fmla="*/ 1651070 h 6858000"/>
              <a:gd name="connsiteX558" fmla="*/ 2448558 w 7472601"/>
              <a:gd name="connsiteY558" fmla="*/ 1373435 h 6858000"/>
              <a:gd name="connsiteX559" fmla="*/ 278707 w 7472601"/>
              <a:gd name="connsiteY559" fmla="*/ 1352270 h 6858000"/>
              <a:gd name="connsiteX560" fmla="*/ 321570 w 7472601"/>
              <a:gd name="connsiteY560" fmla="*/ 1861610 h 6858000"/>
              <a:gd name="connsiteX561" fmla="*/ 294281 w 7472601"/>
              <a:gd name="connsiteY561" fmla="*/ 1440658 h 6858000"/>
              <a:gd name="connsiteX562" fmla="*/ 278707 w 7472601"/>
              <a:gd name="connsiteY562" fmla="*/ 1352270 h 6858000"/>
              <a:gd name="connsiteX563" fmla="*/ 1423821 w 7472601"/>
              <a:gd name="connsiteY563" fmla="*/ 1351958 h 6858000"/>
              <a:gd name="connsiteX564" fmla="*/ 1638521 w 7472601"/>
              <a:gd name="connsiteY564" fmla="*/ 1908470 h 6858000"/>
              <a:gd name="connsiteX565" fmla="*/ 1754199 w 7472601"/>
              <a:gd name="connsiteY565" fmla="*/ 2149284 h 6858000"/>
              <a:gd name="connsiteX566" fmla="*/ 1908359 w 7472601"/>
              <a:gd name="connsiteY566" fmla="*/ 2364988 h 6858000"/>
              <a:gd name="connsiteX567" fmla="*/ 1647661 w 7472601"/>
              <a:gd name="connsiteY567" fmla="*/ 1825945 h 6858000"/>
              <a:gd name="connsiteX568" fmla="*/ 1423821 w 7472601"/>
              <a:gd name="connsiteY568" fmla="*/ 1351958 h 6858000"/>
              <a:gd name="connsiteX569" fmla="*/ 1431890 w 7472601"/>
              <a:gd name="connsiteY569" fmla="*/ 1306475 h 6858000"/>
              <a:gd name="connsiteX570" fmla="*/ 1507597 w 7472601"/>
              <a:gd name="connsiteY570" fmla="*/ 1446132 h 6858000"/>
              <a:gd name="connsiteX571" fmla="*/ 1674586 w 7472601"/>
              <a:gd name="connsiteY571" fmla="*/ 1813832 h 6858000"/>
              <a:gd name="connsiteX572" fmla="*/ 1815950 w 7472601"/>
              <a:gd name="connsiteY572" fmla="*/ 2128564 h 6858000"/>
              <a:gd name="connsiteX573" fmla="*/ 1984242 w 7472601"/>
              <a:gd name="connsiteY573" fmla="*/ 2430829 h 6858000"/>
              <a:gd name="connsiteX574" fmla="*/ 2014023 w 7472601"/>
              <a:gd name="connsiteY574" fmla="*/ 2450995 h 6858000"/>
              <a:gd name="connsiteX575" fmla="*/ 1747337 w 7472601"/>
              <a:gd name="connsiteY575" fmla="*/ 1855264 h 6858000"/>
              <a:gd name="connsiteX576" fmla="*/ 1533749 w 7472601"/>
              <a:gd name="connsiteY576" fmla="*/ 1478656 h 6858000"/>
              <a:gd name="connsiteX577" fmla="*/ 1431890 w 7472601"/>
              <a:gd name="connsiteY577" fmla="*/ 1306475 h 6858000"/>
              <a:gd name="connsiteX578" fmla="*/ 5052692 w 7472601"/>
              <a:gd name="connsiteY578" fmla="*/ 1292994 h 6858000"/>
              <a:gd name="connsiteX579" fmla="*/ 5200661 w 7472601"/>
              <a:gd name="connsiteY579" fmla="*/ 1635186 h 6858000"/>
              <a:gd name="connsiteX580" fmla="*/ 5297138 w 7472601"/>
              <a:gd name="connsiteY580" fmla="*/ 1906351 h 6858000"/>
              <a:gd name="connsiteX581" fmla="*/ 5052692 w 7472601"/>
              <a:gd name="connsiteY581" fmla="*/ 1292994 h 6858000"/>
              <a:gd name="connsiteX582" fmla="*/ 5009948 w 7472601"/>
              <a:gd name="connsiteY582" fmla="*/ 1273619 h 6858000"/>
              <a:gd name="connsiteX583" fmla="*/ 5121777 w 7472601"/>
              <a:gd name="connsiteY583" fmla="*/ 1654213 h 6858000"/>
              <a:gd name="connsiteX584" fmla="*/ 5293545 w 7472601"/>
              <a:gd name="connsiteY584" fmla="*/ 2072247 h 6858000"/>
              <a:gd name="connsiteX585" fmla="*/ 5294042 w 7472601"/>
              <a:gd name="connsiteY585" fmla="*/ 2065019 h 6858000"/>
              <a:gd name="connsiteX586" fmla="*/ 5171936 w 7472601"/>
              <a:gd name="connsiteY586" fmla="*/ 1647613 h 6858000"/>
              <a:gd name="connsiteX587" fmla="*/ 5009948 w 7472601"/>
              <a:gd name="connsiteY587" fmla="*/ 1273619 h 6858000"/>
              <a:gd name="connsiteX588" fmla="*/ 655236 w 7472601"/>
              <a:gd name="connsiteY588" fmla="*/ 1268632 h 6858000"/>
              <a:gd name="connsiteX589" fmla="*/ 839521 w 7472601"/>
              <a:gd name="connsiteY589" fmla="*/ 1685315 h 6858000"/>
              <a:gd name="connsiteX590" fmla="*/ 1109416 w 7472601"/>
              <a:gd name="connsiteY590" fmla="*/ 2061663 h 6858000"/>
              <a:gd name="connsiteX591" fmla="*/ 1298300 w 7472601"/>
              <a:gd name="connsiteY591" fmla="*/ 2247742 h 6858000"/>
              <a:gd name="connsiteX592" fmla="*/ 1125871 w 7472601"/>
              <a:gd name="connsiteY592" fmla="*/ 1989513 h 6858000"/>
              <a:gd name="connsiteX593" fmla="*/ 981574 w 7472601"/>
              <a:gd name="connsiteY593" fmla="*/ 1783157 h 6858000"/>
              <a:gd name="connsiteX594" fmla="*/ 922198 w 7472601"/>
              <a:gd name="connsiteY594" fmla="*/ 1677437 h 6858000"/>
              <a:gd name="connsiteX595" fmla="*/ 869293 w 7472601"/>
              <a:gd name="connsiteY595" fmla="*/ 1583214 h 6858000"/>
              <a:gd name="connsiteX596" fmla="*/ 751431 w 7472601"/>
              <a:gd name="connsiteY596" fmla="*/ 1405731 h 6858000"/>
              <a:gd name="connsiteX597" fmla="*/ 655236 w 7472601"/>
              <a:gd name="connsiteY597" fmla="*/ 1268632 h 6858000"/>
              <a:gd name="connsiteX598" fmla="*/ 6516292 w 7472601"/>
              <a:gd name="connsiteY598" fmla="*/ 1263064 h 6858000"/>
              <a:gd name="connsiteX599" fmla="*/ 5736320 w 7472601"/>
              <a:gd name="connsiteY599" fmla="*/ 1501803 h 6858000"/>
              <a:gd name="connsiteX600" fmla="*/ 6516292 w 7472601"/>
              <a:gd name="connsiteY600" fmla="*/ 1263064 h 6858000"/>
              <a:gd name="connsiteX601" fmla="*/ 291466 w 7472601"/>
              <a:gd name="connsiteY601" fmla="*/ 1250369 h 6858000"/>
              <a:gd name="connsiteX602" fmla="*/ 323180 w 7472601"/>
              <a:gd name="connsiteY602" fmla="*/ 1435283 h 6858000"/>
              <a:gd name="connsiteX603" fmla="*/ 349381 w 7472601"/>
              <a:gd name="connsiteY603" fmla="*/ 1875041 h 6858000"/>
              <a:gd name="connsiteX604" fmla="*/ 374363 w 7472601"/>
              <a:gd name="connsiteY604" fmla="*/ 1506494 h 6858000"/>
              <a:gd name="connsiteX605" fmla="*/ 302168 w 7472601"/>
              <a:gd name="connsiteY605" fmla="*/ 1274495 h 6858000"/>
              <a:gd name="connsiteX606" fmla="*/ 291466 w 7472601"/>
              <a:gd name="connsiteY606" fmla="*/ 1250369 h 6858000"/>
              <a:gd name="connsiteX607" fmla="*/ 678222 w 7472601"/>
              <a:gd name="connsiteY607" fmla="*/ 1248670 h 6858000"/>
              <a:gd name="connsiteX608" fmla="*/ 775536 w 7472601"/>
              <a:gd name="connsiteY608" fmla="*/ 1388015 h 6858000"/>
              <a:gd name="connsiteX609" fmla="*/ 894529 w 7472601"/>
              <a:gd name="connsiteY609" fmla="*/ 1567739 h 6858000"/>
              <a:gd name="connsiteX610" fmla="*/ 948000 w 7472601"/>
              <a:gd name="connsiteY610" fmla="*/ 1663088 h 6858000"/>
              <a:gd name="connsiteX611" fmla="*/ 1006812 w 7472601"/>
              <a:gd name="connsiteY611" fmla="*/ 1767683 h 6858000"/>
              <a:gd name="connsiteX612" fmla="*/ 1149133 w 7472601"/>
              <a:gd name="connsiteY612" fmla="*/ 1971513 h 6858000"/>
              <a:gd name="connsiteX613" fmla="*/ 1333952 w 7472601"/>
              <a:gd name="connsiteY613" fmla="*/ 2251620 h 6858000"/>
              <a:gd name="connsiteX614" fmla="*/ 1337329 w 7472601"/>
              <a:gd name="connsiteY614" fmla="*/ 2258350 h 6858000"/>
              <a:gd name="connsiteX615" fmla="*/ 1014726 w 7472601"/>
              <a:gd name="connsiteY615" fmla="*/ 1615556 h 6858000"/>
              <a:gd name="connsiteX616" fmla="*/ 678222 w 7472601"/>
              <a:gd name="connsiteY616" fmla="*/ 1248670 h 6858000"/>
              <a:gd name="connsiteX617" fmla="*/ 6691602 w 7472601"/>
              <a:gd name="connsiteY617" fmla="*/ 1140573 h 6858000"/>
              <a:gd name="connsiteX618" fmla="*/ 6571100 w 7472601"/>
              <a:gd name="connsiteY618" fmla="*/ 1183662 h 6858000"/>
              <a:gd name="connsiteX619" fmla="*/ 6241687 w 7472601"/>
              <a:gd name="connsiteY619" fmla="*/ 1257600 h 6858000"/>
              <a:gd name="connsiteX620" fmla="*/ 5693009 w 7472601"/>
              <a:gd name="connsiteY620" fmla="*/ 1478256 h 6858000"/>
              <a:gd name="connsiteX621" fmla="*/ 6548420 w 7472601"/>
              <a:gd name="connsiteY621" fmla="*/ 1214599 h 6858000"/>
              <a:gd name="connsiteX622" fmla="*/ 6605473 w 7472601"/>
              <a:gd name="connsiteY622" fmla="*/ 1184686 h 6858000"/>
              <a:gd name="connsiteX623" fmla="*/ 6691602 w 7472601"/>
              <a:gd name="connsiteY623" fmla="*/ 1140573 h 6858000"/>
              <a:gd name="connsiteX624" fmla="*/ 4002475 w 7472601"/>
              <a:gd name="connsiteY624" fmla="*/ 1037802 h 6858000"/>
              <a:gd name="connsiteX625" fmla="*/ 4000324 w 7472601"/>
              <a:gd name="connsiteY625" fmla="*/ 1039362 h 6858000"/>
              <a:gd name="connsiteX626" fmla="*/ 4002862 w 7472601"/>
              <a:gd name="connsiteY626" fmla="*/ 1042866 h 6858000"/>
              <a:gd name="connsiteX627" fmla="*/ 4002475 w 7472601"/>
              <a:gd name="connsiteY627" fmla="*/ 1037802 h 6858000"/>
              <a:gd name="connsiteX628" fmla="*/ 506322 w 7472601"/>
              <a:gd name="connsiteY628" fmla="*/ 1020997 h 6858000"/>
              <a:gd name="connsiteX629" fmla="*/ 533068 w 7472601"/>
              <a:gd name="connsiteY629" fmla="*/ 1029409 h 6858000"/>
              <a:gd name="connsiteX630" fmla="*/ 1232525 w 7472601"/>
              <a:gd name="connsiteY630" fmla="*/ 1804675 h 6858000"/>
              <a:gd name="connsiteX631" fmla="*/ 1388858 w 7472601"/>
              <a:gd name="connsiteY631" fmla="*/ 2368011 h 6858000"/>
              <a:gd name="connsiteX632" fmla="*/ 1384098 w 7472601"/>
              <a:gd name="connsiteY632" fmla="*/ 2378125 h 6858000"/>
              <a:gd name="connsiteX633" fmla="*/ 1425393 w 7472601"/>
              <a:gd name="connsiteY633" fmla="*/ 2589124 h 6858000"/>
              <a:gd name="connsiteX634" fmla="*/ 1424001 w 7472601"/>
              <a:gd name="connsiteY634" fmla="*/ 2597541 h 6858000"/>
              <a:gd name="connsiteX635" fmla="*/ 2152729 w 7472601"/>
              <a:gd name="connsiteY635" fmla="*/ 2864487 h 6858000"/>
              <a:gd name="connsiteX636" fmla="*/ 2020609 w 7472601"/>
              <a:gd name="connsiteY636" fmla="*/ 2539671 h 6858000"/>
              <a:gd name="connsiteX637" fmla="*/ 2018920 w 7472601"/>
              <a:gd name="connsiteY637" fmla="*/ 2536309 h 6858000"/>
              <a:gd name="connsiteX638" fmla="*/ 1342441 w 7472601"/>
              <a:gd name="connsiteY638" fmla="*/ 1173017 h 6858000"/>
              <a:gd name="connsiteX639" fmla="*/ 1367925 w 7472601"/>
              <a:gd name="connsiteY639" fmla="*/ 1135648 h 6858000"/>
              <a:gd name="connsiteX640" fmla="*/ 1771401 w 7472601"/>
              <a:gd name="connsiteY640" fmla="*/ 1806673 h 6858000"/>
              <a:gd name="connsiteX641" fmla="*/ 1972385 w 7472601"/>
              <a:gd name="connsiteY641" fmla="*/ 2198735 h 6858000"/>
              <a:gd name="connsiteX642" fmla="*/ 2040892 w 7472601"/>
              <a:gd name="connsiteY642" fmla="*/ 2405205 h 6858000"/>
              <a:gd name="connsiteX643" fmla="*/ 2131689 w 7472601"/>
              <a:gd name="connsiteY643" fmla="*/ 1936926 h 6858000"/>
              <a:gd name="connsiteX644" fmla="*/ 2454820 w 7472601"/>
              <a:gd name="connsiteY644" fmla="*/ 1248808 h 6858000"/>
              <a:gd name="connsiteX645" fmla="*/ 2492512 w 7472601"/>
              <a:gd name="connsiteY645" fmla="*/ 1302920 h 6858000"/>
              <a:gd name="connsiteX646" fmla="*/ 2081216 w 7472601"/>
              <a:gd name="connsiteY646" fmla="*/ 2527513 h 6858000"/>
              <a:gd name="connsiteX647" fmla="*/ 2081211 w 7472601"/>
              <a:gd name="connsiteY647" fmla="*/ 2528916 h 6858000"/>
              <a:gd name="connsiteX648" fmla="*/ 2199067 w 7472601"/>
              <a:gd name="connsiteY648" fmla="*/ 2884061 h 6858000"/>
              <a:gd name="connsiteX649" fmla="*/ 3192586 w 7472601"/>
              <a:gd name="connsiteY649" fmla="*/ 3411496 h 6858000"/>
              <a:gd name="connsiteX650" fmla="*/ 3182620 w 7472601"/>
              <a:gd name="connsiteY650" fmla="*/ 3483279 h 6858000"/>
              <a:gd name="connsiteX651" fmla="*/ 2435119 w 7472601"/>
              <a:gd name="connsiteY651" fmla="*/ 3080173 h 6858000"/>
              <a:gd name="connsiteX652" fmla="*/ 2410152 w 7472601"/>
              <a:gd name="connsiteY652" fmla="*/ 3063751 h 6858000"/>
              <a:gd name="connsiteX653" fmla="*/ 2408099 w 7472601"/>
              <a:gd name="connsiteY653" fmla="*/ 3064403 h 6858000"/>
              <a:gd name="connsiteX654" fmla="*/ 2407218 w 7472601"/>
              <a:gd name="connsiteY654" fmla="*/ 3070324 h 6858000"/>
              <a:gd name="connsiteX655" fmla="*/ 2380138 w 7472601"/>
              <a:gd name="connsiteY655" fmla="*/ 3099341 h 6858000"/>
              <a:gd name="connsiteX656" fmla="*/ 1765923 w 7472601"/>
              <a:gd name="connsiteY656" fmla="*/ 3581043 h 6858000"/>
              <a:gd name="connsiteX657" fmla="*/ 1702258 w 7472601"/>
              <a:gd name="connsiteY657" fmla="*/ 3612286 h 6858000"/>
              <a:gd name="connsiteX658" fmla="*/ 1538370 w 7472601"/>
              <a:gd name="connsiteY658" fmla="*/ 3811804 h 6858000"/>
              <a:gd name="connsiteX659" fmla="*/ 542867 w 7472601"/>
              <a:gd name="connsiteY659" fmla="*/ 4944092 h 6858000"/>
              <a:gd name="connsiteX660" fmla="*/ 515800 w 7472601"/>
              <a:gd name="connsiteY660" fmla="*/ 4862180 h 6858000"/>
              <a:gd name="connsiteX661" fmla="*/ 909145 w 7472601"/>
              <a:gd name="connsiteY661" fmla="*/ 4199225 h 6858000"/>
              <a:gd name="connsiteX662" fmla="*/ 1214067 w 7472601"/>
              <a:gd name="connsiteY662" fmla="*/ 3908561 h 6858000"/>
              <a:gd name="connsiteX663" fmla="*/ 640967 w 7472601"/>
              <a:gd name="connsiteY663" fmla="*/ 4105601 h 6858000"/>
              <a:gd name="connsiteX664" fmla="*/ 112563 w 7472601"/>
              <a:gd name="connsiteY664" fmla="*/ 4396952 h 6858000"/>
              <a:gd name="connsiteX665" fmla="*/ 0 w 7472601"/>
              <a:gd name="connsiteY665" fmla="*/ 4466006 h 6858000"/>
              <a:gd name="connsiteX666" fmla="*/ 0 w 7472601"/>
              <a:gd name="connsiteY666" fmla="*/ 4233763 h 6858000"/>
              <a:gd name="connsiteX667" fmla="*/ 36881 w 7472601"/>
              <a:gd name="connsiteY667" fmla="*/ 4200118 h 6858000"/>
              <a:gd name="connsiteX668" fmla="*/ 910534 w 7472601"/>
              <a:gd name="connsiteY668" fmla="*/ 3629753 h 6858000"/>
              <a:gd name="connsiteX669" fmla="*/ 1578717 w 7472601"/>
              <a:gd name="connsiteY669" fmla="*/ 3575982 h 6858000"/>
              <a:gd name="connsiteX670" fmla="*/ 2338780 w 7472601"/>
              <a:gd name="connsiteY670" fmla="*/ 3033725 h 6858000"/>
              <a:gd name="connsiteX671" fmla="*/ 1807991 w 7472601"/>
              <a:gd name="connsiteY671" fmla="*/ 2807184 h 6858000"/>
              <a:gd name="connsiteX672" fmla="*/ 1416358 w 7472601"/>
              <a:gd name="connsiteY672" fmla="*/ 3112571 h 6858000"/>
              <a:gd name="connsiteX673" fmla="*/ 939066 w 7472601"/>
              <a:gd name="connsiteY673" fmla="*/ 3378798 h 6858000"/>
              <a:gd name="connsiteX674" fmla="*/ 115099 w 7472601"/>
              <a:gd name="connsiteY674" fmla="*/ 3607650 h 6858000"/>
              <a:gd name="connsiteX675" fmla="*/ 97284 w 7472601"/>
              <a:gd name="connsiteY675" fmla="*/ 3520393 h 6858000"/>
              <a:gd name="connsiteX676" fmla="*/ 922050 w 7472601"/>
              <a:gd name="connsiteY676" fmla="*/ 3074867 h 6858000"/>
              <a:gd name="connsiteX677" fmla="*/ 1405265 w 7472601"/>
              <a:gd name="connsiteY677" fmla="*/ 3016319 h 6858000"/>
              <a:gd name="connsiteX678" fmla="*/ 1407512 w 7472601"/>
              <a:gd name="connsiteY678" fmla="*/ 3018001 h 6858000"/>
              <a:gd name="connsiteX679" fmla="*/ 1726266 w 7472601"/>
              <a:gd name="connsiteY679" fmla="*/ 2777274 h 6858000"/>
              <a:gd name="connsiteX680" fmla="*/ 625390 w 7472601"/>
              <a:gd name="connsiteY680" fmla="*/ 2514541 h 6858000"/>
              <a:gd name="connsiteX681" fmla="*/ 619799 w 7472601"/>
              <a:gd name="connsiteY681" fmla="*/ 2527180 h 6858000"/>
              <a:gd name="connsiteX682" fmla="*/ 310030 w 7472601"/>
              <a:gd name="connsiteY682" fmla="*/ 2771818 h 6858000"/>
              <a:gd name="connsiteX683" fmla="*/ 173877 w 7472601"/>
              <a:gd name="connsiteY683" fmla="*/ 2937056 h 6858000"/>
              <a:gd name="connsiteX684" fmla="*/ 77889 w 7472601"/>
              <a:gd name="connsiteY684" fmla="*/ 3138440 h 6858000"/>
              <a:gd name="connsiteX685" fmla="*/ 0 w 7472601"/>
              <a:gd name="connsiteY685" fmla="*/ 3271395 h 6858000"/>
              <a:gd name="connsiteX686" fmla="*/ 0 w 7472601"/>
              <a:gd name="connsiteY686" fmla="*/ 3153002 h 6858000"/>
              <a:gd name="connsiteX687" fmla="*/ 2386 w 7472601"/>
              <a:gd name="connsiteY687" fmla="*/ 3149203 h 6858000"/>
              <a:gd name="connsiteX688" fmla="*/ 89753 w 7472601"/>
              <a:gd name="connsiteY688" fmla="*/ 2987702 h 6858000"/>
              <a:gd name="connsiteX689" fmla="*/ 76869 w 7472601"/>
              <a:gd name="connsiteY689" fmla="*/ 3005404 h 6858000"/>
              <a:gd name="connsiteX690" fmla="*/ 32049 w 7472601"/>
              <a:gd name="connsiteY690" fmla="*/ 3065814 h 6858000"/>
              <a:gd name="connsiteX691" fmla="*/ 0 w 7472601"/>
              <a:gd name="connsiteY691" fmla="*/ 3108744 h 6858000"/>
              <a:gd name="connsiteX692" fmla="*/ 0 w 7472601"/>
              <a:gd name="connsiteY692" fmla="*/ 3058059 h 6858000"/>
              <a:gd name="connsiteX693" fmla="*/ 7610 w 7472601"/>
              <a:gd name="connsiteY693" fmla="*/ 3047889 h 6858000"/>
              <a:gd name="connsiteX694" fmla="*/ 52419 w 7472601"/>
              <a:gd name="connsiteY694" fmla="*/ 2987479 h 6858000"/>
              <a:gd name="connsiteX695" fmla="*/ 59142 w 7472601"/>
              <a:gd name="connsiteY695" fmla="*/ 2978488 h 6858000"/>
              <a:gd name="connsiteX696" fmla="*/ 0 w 7472601"/>
              <a:gd name="connsiteY696" fmla="*/ 3015334 h 6858000"/>
              <a:gd name="connsiteX697" fmla="*/ 0 w 7472601"/>
              <a:gd name="connsiteY697" fmla="*/ 2914286 h 6858000"/>
              <a:gd name="connsiteX698" fmla="*/ 36383 w 7472601"/>
              <a:gd name="connsiteY698" fmla="*/ 2901128 h 6858000"/>
              <a:gd name="connsiteX699" fmla="*/ 156329 w 7472601"/>
              <a:gd name="connsiteY699" fmla="*/ 2840533 h 6858000"/>
              <a:gd name="connsiteX700" fmla="*/ 358355 w 7472601"/>
              <a:gd name="connsiteY700" fmla="*/ 2620471 h 6858000"/>
              <a:gd name="connsiteX701" fmla="*/ 510577 w 7472601"/>
              <a:gd name="connsiteY701" fmla="*/ 2501244 h 6858000"/>
              <a:gd name="connsiteX702" fmla="*/ 211967 w 7472601"/>
              <a:gd name="connsiteY702" fmla="*/ 2479171 h 6858000"/>
              <a:gd name="connsiteX703" fmla="*/ 0 w 7472601"/>
              <a:gd name="connsiteY703" fmla="*/ 2476398 h 6858000"/>
              <a:gd name="connsiteX704" fmla="*/ 0 w 7472601"/>
              <a:gd name="connsiteY704" fmla="*/ 2389189 h 6858000"/>
              <a:gd name="connsiteX705" fmla="*/ 103062 w 7472601"/>
              <a:gd name="connsiteY705" fmla="*/ 2389518 h 6858000"/>
              <a:gd name="connsiteX706" fmla="*/ 510734 w 7472601"/>
              <a:gd name="connsiteY706" fmla="*/ 2416201 h 6858000"/>
              <a:gd name="connsiteX707" fmla="*/ 279257 w 7472601"/>
              <a:gd name="connsiteY707" fmla="*/ 2092102 h 6858000"/>
              <a:gd name="connsiteX708" fmla="*/ 65265 w 7472601"/>
              <a:gd name="connsiteY708" fmla="*/ 2006049 h 6858000"/>
              <a:gd name="connsiteX709" fmla="*/ 0 w 7472601"/>
              <a:gd name="connsiteY709" fmla="*/ 1982532 h 6858000"/>
              <a:gd name="connsiteX710" fmla="*/ 0 w 7472601"/>
              <a:gd name="connsiteY710" fmla="*/ 1912789 h 6858000"/>
              <a:gd name="connsiteX711" fmla="*/ 97460 w 7472601"/>
              <a:gd name="connsiteY711" fmla="*/ 1953725 h 6858000"/>
              <a:gd name="connsiteX712" fmla="*/ 221272 w 7472601"/>
              <a:gd name="connsiteY712" fmla="*/ 1980766 h 6858000"/>
              <a:gd name="connsiteX713" fmla="*/ 116765 w 7472601"/>
              <a:gd name="connsiteY713" fmla="*/ 1911033 h 6858000"/>
              <a:gd name="connsiteX714" fmla="*/ 16405 w 7472601"/>
              <a:gd name="connsiteY714" fmla="*/ 1803412 h 6858000"/>
              <a:gd name="connsiteX715" fmla="*/ 0 w 7472601"/>
              <a:gd name="connsiteY715" fmla="*/ 1784777 h 6858000"/>
              <a:gd name="connsiteX716" fmla="*/ 0 w 7472601"/>
              <a:gd name="connsiteY716" fmla="*/ 1740082 h 6858000"/>
              <a:gd name="connsiteX717" fmla="*/ 39394 w 7472601"/>
              <a:gd name="connsiteY717" fmla="*/ 1784856 h 6858000"/>
              <a:gd name="connsiteX718" fmla="*/ 135813 w 7472601"/>
              <a:gd name="connsiteY718" fmla="*/ 1888838 h 6858000"/>
              <a:gd name="connsiteX719" fmla="*/ 242575 w 7472601"/>
              <a:gd name="connsiteY719" fmla="*/ 1958841 h 6858000"/>
              <a:gd name="connsiteX720" fmla="*/ 82197 w 7472601"/>
              <a:gd name="connsiteY720" fmla="*/ 1754826 h 6858000"/>
              <a:gd name="connsiteX721" fmla="*/ 0 w 7472601"/>
              <a:gd name="connsiteY721" fmla="*/ 1679650 h 6858000"/>
              <a:gd name="connsiteX722" fmla="*/ 0 w 7472601"/>
              <a:gd name="connsiteY722" fmla="*/ 1602463 h 6858000"/>
              <a:gd name="connsiteX723" fmla="*/ 84689 w 7472601"/>
              <a:gd name="connsiteY723" fmla="*/ 1677442 h 6858000"/>
              <a:gd name="connsiteX724" fmla="*/ 298437 w 7472601"/>
              <a:gd name="connsiteY724" fmla="*/ 1968019 h 6858000"/>
              <a:gd name="connsiteX725" fmla="*/ 227269 w 7472601"/>
              <a:gd name="connsiteY725" fmla="*/ 1114064 h 6858000"/>
              <a:gd name="connsiteX726" fmla="*/ 248003 w 7472601"/>
              <a:gd name="connsiteY726" fmla="*/ 1089613 h 6858000"/>
              <a:gd name="connsiteX727" fmla="*/ 427020 w 7472601"/>
              <a:gd name="connsiteY727" fmla="*/ 1619803 h 6858000"/>
              <a:gd name="connsiteX728" fmla="*/ 340345 w 7472601"/>
              <a:gd name="connsiteY728" fmla="*/ 2027739 h 6858000"/>
              <a:gd name="connsiteX729" fmla="*/ 360865 w 7472601"/>
              <a:gd name="connsiteY729" fmla="*/ 2044827 h 6858000"/>
              <a:gd name="connsiteX730" fmla="*/ 560414 w 7472601"/>
              <a:gd name="connsiteY730" fmla="*/ 2421457 h 6858000"/>
              <a:gd name="connsiteX731" fmla="*/ 1359703 w 7472601"/>
              <a:gd name="connsiteY731" fmla="*/ 2578554 h 6858000"/>
              <a:gd name="connsiteX732" fmla="*/ 1359422 w 7472601"/>
              <a:gd name="connsiteY732" fmla="*/ 2577994 h 6858000"/>
              <a:gd name="connsiteX733" fmla="*/ 828701 w 7472601"/>
              <a:gd name="connsiteY733" fmla="*/ 1839520 h 6858000"/>
              <a:gd name="connsiteX734" fmla="*/ 494427 w 7472601"/>
              <a:gd name="connsiteY734" fmla="*/ 1092333 h 6858000"/>
              <a:gd name="connsiteX735" fmla="*/ 506322 w 7472601"/>
              <a:gd name="connsiteY735" fmla="*/ 1020997 h 6858000"/>
              <a:gd name="connsiteX736" fmla="*/ 4570198 w 7472601"/>
              <a:gd name="connsiteY736" fmla="*/ 978081 h 6858000"/>
              <a:gd name="connsiteX737" fmla="*/ 4523691 w 7472601"/>
              <a:gd name="connsiteY737" fmla="*/ 1127776 h 6858000"/>
              <a:gd name="connsiteX738" fmla="*/ 4509875 w 7472601"/>
              <a:gd name="connsiteY738" fmla="*/ 1167552 h 6858000"/>
              <a:gd name="connsiteX739" fmla="*/ 4478168 w 7472601"/>
              <a:gd name="connsiteY739" fmla="*/ 1260735 h 6858000"/>
              <a:gd name="connsiteX740" fmla="*/ 4409309 w 7472601"/>
              <a:gd name="connsiteY740" fmla="*/ 1666996 h 6858000"/>
              <a:gd name="connsiteX741" fmla="*/ 4370031 w 7472601"/>
              <a:gd name="connsiteY741" fmla="*/ 1955666 h 6858000"/>
              <a:gd name="connsiteX742" fmla="*/ 4570198 w 7472601"/>
              <a:gd name="connsiteY742" fmla="*/ 978081 h 6858000"/>
              <a:gd name="connsiteX743" fmla="*/ 4557898 w 7472601"/>
              <a:gd name="connsiteY743" fmla="*/ 900011 h 6858000"/>
              <a:gd name="connsiteX744" fmla="*/ 4344840 w 7472601"/>
              <a:gd name="connsiteY744" fmla="*/ 1922038 h 6858000"/>
              <a:gd name="connsiteX745" fmla="*/ 4378710 w 7472601"/>
              <a:gd name="connsiteY745" fmla="*/ 1665516 h 6858000"/>
              <a:gd name="connsiteX746" fmla="*/ 4448798 w 7472601"/>
              <a:gd name="connsiteY746" fmla="*/ 1253024 h 6858000"/>
              <a:gd name="connsiteX747" fmla="*/ 4480315 w 7472601"/>
              <a:gd name="connsiteY747" fmla="*/ 1158454 h 6858000"/>
              <a:gd name="connsiteX748" fmla="*/ 4494133 w 7472601"/>
              <a:gd name="connsiteY748" fmla="*/ 1118676 h 6858000"/>
              <a:gd name="connsiteX749" fmla="*/ 4557898 w 7472601"/>
              <a:gd name="connsiteY749" fmla="*/ 900011 h 6858000"/>
              <a:gd name="connsiteX750" fmla="*/ 5870151 w 7472601"/>
              <a:gd name="connsiteY750" fmla="*/ 898890 h 6858000"/>
              <a:gd name="connsiteX751" fmla="*/ 5861335 w 7472601"/>
              <a:gd name="connsiteY751" fmla="*/ 899177 h 6858000"/>
              <a:gd name="connsiteX752" fmla="*/ 5843702 w 7472601"/>
              <a:gd name="connsiteY752" fmla="*/ 899748 h 6858000"/>
              <a:gd name="connsiteX753" fmla="*/ 5651107 w 7472601"/>
              <a:gd name="connsiteY753" fmla="*/ 920306 h 6858000"/>
              <a:gd name="connsiteX754" fmla="*/ 5459407 w 7472601"/>
              <a:gd name="connsiteY754" fmla="*/ 940975 h 6858000"/>
              <a:gd name="connsiteX755" fmla="*/ 5374846 w 7472601"/>
              <a:gd name="connsiteY755" fmla="*/ 941988 h 6858000"/>
              <a:gd name="connsiteX756" fmla="*/ 5256105 w 7472601"/>
              <a:gd name="connsiteY756" fmla="*/ 945632 h 6858000"/>
              <a:gd name="connsiteX757" fmla="*/ 5107071 w 7472601"/>
              <a:gd name="connsiteY757" fmla="*/ 969720 h 6858000"/>
              <a:gd name="connsiteX758" fmla="*/ 4998681 w 7472601"/>
              <a:gd name="connsiteY758" fmla="*/ 988771 h 6858000"/>
              <a:gd name="connsiteX759" fmla="*/ 5870151 w 7472601"/>
              <a:gd name="connsiteY759" fmla="*/ 898890 h 6858000"/>
              <a:gd name="connsiteX760" fmla="*/ 5504425 w 7472601"/>
              <a:gd name="connsiteY760" fmla="*/ 848067 h 6858000"/>
              <a:gd name="connsiteX761" fmla="*/ 4968849 w 7472601"/>
              <a:gd name="connsiteY761" fmla="*/ 962318 h 6858000"/>
              <a:gd name="connsiteX762" fmla="*/ 5104039 w 7472601"/>
              <a:gd name="connsiteY762" fmla="*/ 940634 h 6858000"/>
              <a:gd name="connsiteX763" fmla="*/ 5256311 w 7472601"/>
              <a:gd name="connsiteY763" fmla="*/ 916490 h 6858000"/>
              <a:gd name="connsiteX764" fmla="*/ 5377381 w 7472601"/>
              <a:gd name="connsiteY764" fmla="*/ 912671 h 6858000"/>
              <a:gd name="connsiteX765" fmla="*/ 5460148 w 7472601"/>
              <a:gd name="connsiteY765" fmla="*/ 911442 h 6858000"/>
              <a:gd name="connsiteX766" fmla="*/ 5648971 w 7472601"/>
              <a:gd name="connsiteY766" fmla="*/ 891331 h 6858000"/>
              <a:gd name="connsiteX767" fmla="*/ 5844807 w 7472601"/>
              <a:gd name="connsiteY767" fmla="*/ 870718 h 6858000"/>
              <a:gd name="connsiteX768" fmla="*/ 5862975 w 7472601"/>
              <a:gd name="connsiteY768" fmla="*/ 869756 h 6858000"/>
              <a:gd name="connsiteX769" fmla="*/ 5920887 w 7472601"/>
              <a:gd name="connsiteY769" fmla="*/ 865929 h 6858000"/>
              <a:gd name="connsiteX770" fmla="*/ 5504425 w 7472601"/>
              <a:gd name="connsiteY770" fmla="*/ 848067 h 6858000"/>
              <a:gd name="connsiteX771" fmla="*/ 3607114 w 7472601"/>
              <a:gd name="connsiteY771" fmla="*/ 467441 h 6858000"/>
              <a:gd name="connsiteX772" fmla="*/ 3296242 w 7472601"/>
              <a:gd name="connsiteY772" fmla="*/ 807991 h 6858000"/>
              <a:gd name="connsiteX773" fmla="*/ 3174674 w 7472601"/>
              <a:gd name="connsiteY773" fmla="*/ 919759 h 6858000"/>
              <a:gd name="connsiteX774" fmla="*/ 3042978 w 7472601"/>
              <a:gd name="connsiteY774" fmla="*/ 1054894 h 6858000"/>
              <a:gd name="connsiteX775" fmla="*/ 2968914 w 7472601"/>
              <a:gd name="connsiteY775" fmla="*/ 1133756 h 6858000"/>
              <a:gd name="connsiteX776" fmla="*/ 3103823 w 7472601"/>
              <a:gd name="connsiteY776" fmla="*/ 1026814 h 6858000"/>
              <a:gd name="connsiteX777" fmla="*/ 3607114 w 7472601"/>
              <a:gd name="connsiteY777" fmla="*/ 467441 h 6858000"/>
              <a:gd name="connsiteX778" fmla="*/ 3744487 w 7472601"/>
              <a:gd name="connsiteY778" fmla="*/ 383136 h 6858000"/>
              <a:gd name="connsiteX779" fmla="*/ 3970213 w 7472601"/>
              <a:gd name="connsiteY779" fmla="*/ 995559 h 6858000"/>
              <a:gd name="connsiteX780" fmla="*/ 3744487 w 7472601"/>
              <a:gd name="connsiteY780" fmla="*/ 383136 h 6858000"/>
              <a:gd name="connsiteX781" fmla="*/ 3624562 w 7472601"/>
              <a:gd name="connsiteY781" fmla="*/ 367041 h 6858000"/>
              <a:gd name="connsiteX782" fmla="*/ 3489712 w 7472601"/>
              <a:gd name="connsiteY782" fmla="*/ 485386 h 6858000"/>
              <a:gd name="connsiteX783" fmla="*/ 3182994 w 7472601"/>
              <a:gd name="connsiteY783" fmla="*/ 828265 h 6858000"/>
              <a:gd name="connsiteX784" fmla="*/ 2892114 w 7472601"/>
              <a:gd name="connsiteY784" fmla="*/ 1172635 h 6858000"/>
              <a:gd name="connsiteX785" fmla="*/ 3021459 w 7472601"/>
              <a:gd name="connsiteY785" fmla="*/ 1035385 h 6858000"/>
              <a:gd name="connsiteX786" fmla="*/ 3153873 w 7472601"/>
              <a:gd name="connsiteY786" fmla="*/ 898971 h 6858000"/>
              <a:gd name="connsiteX787" fmla="*/ 3276511 w 7472601"/>
              <a:gd name="connsiteY787" fmla="*/ 786423 h 6858000"/>
              <a:gd name="connsiteX788" fmla="*/ 3584154 w 7472601"/>
              <a:gd name="connsiteY788" fmla="*/ 448218 h 6858000"/>
              <a:gd name="connsiteX789" fmla="*/ 3624562 w 7472601"/>
              <a:gd name="connsiteY789" fmla="*/ 367041 h 6858000"/>
              <a:gd name="connsiteX790" fmla="*/ 3766672 w 7472601"/>
              <a:gd name="connsiteY790" fmla="*/ 359429 h 6858000"/>
              <a:gd name="connsiteX791" fmla="*/ 3996338 w 7472601"/>
              <a:gd name="connsiteY791" fmla="*/ 968237 h 6858000"/>
              <a:gd name="connsiteX792" fmla="*/ 3766672 w 7472601"/>
              <a:gd name="connsiteY792" fmla="*/ 359429 h 6858000"/>
              <a:gd name="connsiteX793" fmla="*/ 5805386 w 7472601"/>
              <a:gd name="connsiteY793" fmla="*/ 239240 h 6858000"/>
              <a:gd name="connsiteX794" fmla="*/ 5736947 w 7472601"/>
              <a:gd name="connsiteY794" fmla="*/ 261367 h 6858000"/>
              <a:gd name="connsiteX795" fmla="*/ 5427012 w 7472601"/>
              <a:gd name="connsiteY795" fmla="*/ 311272 h 6858000"/>
              <a:gd name="connsiteX796" fmla="*/ 5147818 w 7472601"/>
              <a:gd name="connsiteY796" fmla="*/ 322112 h 6858000"/>
              <a:gd name="connsiteX797" fmla="*/ 5060854 w 7472601"/>
              <a:gd name="connsiteY797" fmla="*/ 311882 h 6858000"/>
              <a:gd name="connsiteX798" fmla="*/ 4945989 w 7472601"/>
              <a:gd name="connsiteY798" fmla="*/ 300516 h 6858000"/>
              <a:gd name="connsiteX799" fmla="*/ 5410479 w 7472601"/>
              <a:gd name="connsiteY799" fmla="*/ 348434 h 6858000"/>
              <a:gd name="connsiteX800" fmla="*/ 5805386 w 7472601"/>
              <a:gd name="connsiteY800" fmla="*/ 239240 h 6858000"/>
              <a:gd name="connsiteX801" fmla="*/ 5905192 w 7472601"/>
              <a:gd name="connsiteY801" fmla="*/ 163079 h 6858000"/>
              <a:gd name="connsiteX802" fmla="*/ 5865655 w 7472601"/>
              <a:gd name="connsiteY802" fmla="*/ 171901 h 6858000"/>
              <a:gd name="connsiteX803" fmla="*/ 5259740 w 7472601"/>
              <a:gd name="connsiteY803" fmla="*/ 257013 h 6858000"/>
              <a:gd name="connsiteX804" fmla="*/ 5208466 w 7472601"/>
              <a:gd name="connsiteY804" fmla="*/ 257550 h 6858000"/>
              <a:gd name="connsiteX805" fmla="*/ 4980204 w 7472601"/>
              <a:gd name="connsiteY805" fmla="*/ 271903 h 6858000"/>
              <a:gd name="connsiteX806" fmla="*/ 5068068 w 7472601"/>
              <a:gd name="connsiteY806" fmla="*/ 282244 h 6858000"/>
              <a:gd name="connsiteX807" fmla="*/ 5153231 w 7472601"/>
              <a:gd name="connsiteY807" fmla="*/ 292240 h 6858000"/>
              <a:gd name="connsiteX808" fmla="*/ 5426491 w 7472601"/>
              <a:gd name="connsiteY808" fmla="*/ 281128 h 6858000"/>
              <a:gd name="connsiteX809" fmla="*/ 5731212 w 7472601"/>
              <a:gd name="connsiteY809" fmla="*/ 231951 h 6858000"/>
              <a:gd name="connsiteX810" fmla="*/ 5905192 w 7472601"/>
              <a:gd name="connsiteY810" fmla="*/ 163079 h 6858000"/>
              <a:gd name="connsiteX811" fmla="*/ 5944437 w 7472601"/>
              <a:gd name="connsiteY811" fmla="*/ 113829 h 6858000"/>
              <a:gd name="connsiteX812" fmla="*/ 5825032 w 7472601"/>
              <a:gd name="connsiteY812" fmla="*/ 146405 h 6858000"/>
              <a:gd name="connsiteX813" fmla="*/ 4955599 w 7472601"/>
              <a:gd name="connsiteY813" fmla="*/ 247008 h 6858000"/>
              <a:gd name="connsiteX814" fmla="*/ 5210104 w 7472601"/>
              <a:gd name="connsiteY814" fmla="*/ 228123 h 6858000"/>
              <a:gd name="connsiteX815" fmla="*/ 5261015 w 7472601"/>
              <a:gd name="connsiteY815" fmla="*/ 227087 h 6858000"/>
              <a:gd name="connsiteX816" fmla="*/ 5861181 w 7472601"/>
              <a:gd name="connsiteY816" fmla="*/ 143093 h 6858000"/>
              <a:gd name="connsiteX817" fmla="*/ 5961252 w 7472601"/>
              <a:gd name="connsiteY817" fmla="*/ 114820 h 6858000"/>
              <a:gd name="connsiteX818" fmla="*/ 5944437 w 7472601"/>
              <a:gd name="connsiteY818" fmla="*/ 113829 h 6858000"/>
              <a:gd name="connsiteX819" fmla="*/ 3882765 w 7472601"/>
              <a:gd name="connsiteY819" fmla="*/ 0 h 6858000"/>
              <a:gd name="connsiteX820" fmla="*/ 3995099 w 7472601"/>
              <a:gd name="connsiteY820" fmla="*/ 0 h 6858000"/>
              <a:gd name="connsiteX821" fmla="*/ 4163818 w 7472601"/>
              <a:gd name="connsiteY821" fmla="*/ 234104 h 6858000"/>
              <a:gd name="connsiteX822" fmla="*/ 4172099 w 7472601"/>
              <a:gd name="connsiteY822" fmla="*/ 234207 h 6858000"/>
              <a:gd name="connsiteX823" fmla="*/ 4784282 w 7472601"/>
              <a:gd name="connsiteY823" fmla="*/ 276561 h 6858000"/>
              <a:gd name="connsiteX824" fmla="*/ 4801687 w 7472601"/>
              <a:gd name="connsiteY824" fmla="*/ 267764 h 6858000"/>
              <a:gd name="connsiteX825" fmla="*/ 6082788 w 7472601"/>
              <a:gd name="connsiteY825" fmla="*/ 64119 h 6858000"/>
              <a:gd name="connsiteX826" fmla="*/ 6099442 w 7472601"/>
              <a:gd name="connsiteY826" fmla="*/ 82568 h 6858000"/>
              <a:gd name="connsiteX827" fmla="*/ 4804137 w 7472601"/>
              <a:gd name="connsiteY827" fmla="*/ 320931 h 6858000"/>
              <a:gd name="connsiteX828" fmla="*/ 4227047 w 7472601"/>
              <a:gd name="connsiteY828" fmla="*/ 313415 h 6858000"/>
              <a:gd name="connsiteX829" fmla="*/ 4346041 w 7472601"/>
              <a:gd name="connsiteY829" fmla="*/ 456086 h 6858000"/>
              <a:gd name="connsiteX830" fmla="*/ 4870967 w 7472601"/>
              <a:gd name="connsiteY830" fmla="*/ 963061 h 6858000"/>
              <a:gd name="connsiteX831" fmla="*/ 4889647 w 7472601"/>
              <a:gd name="connsiteY831" fmla="*/ 957147 h 6858000"/>
              <a:gd name="connsiteX832" fmla="*/ 5422504 w 7472601"/>
              <a:gd name="connsiteY832" fmla="*/ 805191 h 6858000"/>
              <a:gd name="connsiteX833" fmla="*/ 6087656 w 7472601"/>
              <a:gd name="connsiteY833" fmla="*/ 826703 h 6858000"/>
              <a:gd name="connsiteX834" fmla="*/ 6058717 w 7472601"/>
              <a:gd name="connsiteY834" fmla="*/ 865992 h 6858000"/>
              <a:gd name="connsiteX835" fmla="*/ 4974153 w 7472601"/>
              <a:gd name="connsiteY835" fmla="*/ 1045456 h 6858000"/>
              <a:gd name="connsiteX836" fmla="*/ 5627835 w 7472601"/>
              <a:gd name="connsiteY836" fmla="*/ 1472077 h 6858000"/>
              <a:gd name="connsiteX837" fmla="*/ 5629817 w 7472601"/>
              <a:gd name="connsiteY837" fmla="*/ 1471412 h 6858000"/>
              <a:gd name="connsiteX838" fmla="*/ 5634124 w 7472601"/>
              <a:gd name="connsiteY838" fmla="*/ 1470572 h 6858000"/>
              <a:gd name="connsiteX839" fmla="*/ 5755832 w 7472601"/>
              <a:gd name="connsiteY839" fmla="*/ 1383886 h 6858000"/>
              <a:gd name="connsiteX840" fmla="*/ 6014186 w 7472601"/>
              <a:gd name="connsiteY840" fmla="*/ 1279799 h 6858000"/>
              <a:gd name="connsiteX841" fmla="*/ 6901619 w 7472601"/>
              <a:gd name="connsiteY841" fmla="*/ 1047874 h 6858000"/>
              <a:gd name="connsiteX842" fmla="*/ 6931566 w 7472601"/>
              <a:gd name="connsiteY842" fmla="*/ 1062034 h 6858000"/>
              <a:gd name="connsiteX843" fmla="*/ 5790982 w 7472601"/>
              <a:gd name="connsiteY843" fmla="*/ 1561380 h 6858000"/>
              <a:gd name="connsiteX844" fmla="*/ 6188971 w 7472601"/>
              <a:gd name="connsiteY844" fmla="*/ 1755168 h 6858000"/>
              <a:gd name="connsiteX845" fmla="*/ 6202446 w 7472601"/>
              <a:gd name="connsiteY845" fmla="*/ 1752268 h 6858000"/>
              <a:gd name="connsiteX846" fmla="*/ 7179560 w 7472601"/>
              <a:gd name="connsiteY846" fmla="*/ 1467551 h 6858000"/>
              <a:gd name="connsiteX847" fmla="*/ 7158730 w 7472601"/>
              <a:gd name="connsiteY847" fmla="*/ 1507835 h 6858000"/>
              <a:gd name="connsiteX848" fmla="*/ 6326959 w 7472601"/>
              <a:gd name="connsiteY848" fmla="*/ 1817686 h 6858000"/>
              <a:gd name="connsiteX849" fmla="*/ 6537433 w 7472601"/>
              <a:gd name="connsiteY849" fmla="*/ 1907790 h 6858000"/>
              <a:gd name="connsiteX850" fmla="*/ 6550221 w 7472601"/>
              <a:gd name="connsiteY850" fmla="*/ 1910729 h 6858000"/>
              <a:gd name="connsiteX851" fmla="*/ 6964438 w 7472601"/>
              <a:gd name="connsiteY851" fmla="*/ 2209505 h 6858000"/>
              <a:gd name="connsiteX852" fmla="*/ 7367862 w 7472601"/>
              <a:gd name="connsiteY852" fmla="*/ 2806833 h 6858000"/>
              <a:gd name="connsiteX853" fmla="*/ 7364329 w 7472601"/>
              <a:gd name="connsiteY853" fmla="*/ 2826907 h 6858000"/>
              <a:gd name="connsiteX854" fmla="*/ 7290545 w 7472601"/>
              <a:gd name="connsiteY854" fmla="*/ 2850663 h 6858000"/>
              <a:gd name="connsiteX855" fmla="*/ 6472036 w 7472601"/>
              <a:gd name="connsiteY855" fmla="*/ 1959003 h 6858000"/>
              <a:gd name="connsiteX856" fmla="*/ 5792897 w 7472601"/>
              <a:gd name="connsiteY856" fmla="*/ 1647747 h 6858000"/>
              <a:gd name="connsiteX857" fmla="*/ 5842751 w 7472601"/>
              <a:gd name="connsiteY857" fmla="*/ 1816112 h 6858000"/>
              <a:gd name="connsiteX858" fmla="*/ 5847424 w 7472601"/>
              <a:gd name="connsiteY858" fmla="*/ 1815776 h 6858000"/>
              <a:gd name="connsiteX859" fmla="*/ 6399821 w 7472601"/>
              <a:gd name="connsiteY859" fmla="*/ 2344799 h 6858000"/>
              <a:gd name="connsiteX860" fmla="*/ 6323232 w 7472601"/>
              <a:gd name="connsiteY860" fmla="*/ 2389634 h 6858000"/>
              <a:gd name="connsiteX861" fmla="*/ 5942958 w 7472601"/>
              <a:gd name="connsiteY861" fmla="*/ 2077708 h 6858000"/>
              <a:gd name="connsiteX862" fmla="*/ 5921559 w 7472601"/>
              <a:gd name="connsiteY862" fmla="*/ 2378596 h 6858000"/>
              <a:gd name="connsiteX863" fmla="*/ 5817651 w 7472601"/>
              <a:gd name="connsiteY863" fmla="*/ 3023919 h 6858000"/>
              <a:gd name="connsiteX864" fmla="*/ 5729634 w 7472601"/>
              <a:gd name="connsiteY864" fmla="*/ 3051849 h 6858000"/>
              <a:gd name="connsiteX865" fmla="*/ 5611018 w 7472601"/>
              <a:gd name="connsiteY865" fmla="*/ 2316769 h 6858000"/>
              <a:gd name="connsiteX866" fmla="*/ 5687608 w 7472601"/>
              <a:gd name="connsiteY866" fmla="*/ 2039972 h 6858000"/>
              <a:gd name="connsiteX867" fmla="*/ 5657554 w 7472601"/>
              <a:gd name="connsiteY867" fmla="*/ 1576445 h 6858000"/>
              <a:gd name="connsiteX868" fmla="*/ 5150475 w 7472601"/>
              <a:gd name="connsiteY868" fmla="*/ 1274012 h 6858000"/>
              <a:gd name="connsiteX869" fmla="*/ 5349142 w 7472601"/>
              <a:gd name="connsiteY869" fmla="*/ 2204405 h 6858000"/>
              <a:gd name="connsiteX870" fmla="*/ 5262214 w 7472601"/>
              <a:gd name="connsiteY870" fmla="*/ 2233836 h 6858000"/>
              <a:gd name="connsiteX871" fmla="*/ 4981539 w 7472601"/>
              <a:gd name="connsiteY871" fmla="*/ 1542201 h 6858000"/>
              <a:gd name="connsiteX872" fmla="*/ 4958461 w 7472601"/>
              <a:gd name="connsiteY872" fmla="*/ 1136957 h 6858000"/>
              <a:gd name="connsiteX873" fmla="*/ 4655015 w 7472601"/>
              <a:gd name="connsiteY873" fmla="*/ 891426 h 6858000"/>
              <a:gd name="connsiteX874" fmla="*/ 4348002 w 7472601"/>
              <a:gd name="connsiteY874" fmla="*/ 2205895 h 6858000"/>
              <a:gd name="connsiteX875" fmla="*/ 4262250 w 7472601"/>
              <a:gd name="connsiteY875" fmla="*/ 2219972 h 6858000"/>
              <a:gd name="connsiteX876" fmla="*/ 4550611 w 7472601"/>
              <a:gd name="connsiteY876" fmla="*/ 817540 h 6858000"/>
              <a:gd name="connsiteX877" fmla="*/ 4564418 w 7472601"/>
              <a:gd name="connsiteY877" fmla="*/ 808293 h 6858000"/>
              <a:gd name="connsiteX878" fmla="*/ 4266388 w 7472601"/>
              <a:gd name="connsiteY878" fmla="*/ 500083 h 6858000"/>
              <a:gd name="connsiteX879" fmla="*/ 4032842 w 7472601"/>
              <a:gd name="connsiteY879" fmla="*/ 211809 h 6858000"/>
              <a:gd name="connsiteX880" fmla="*/ 3882765 w 7472601"/>
              <a:gd name="connsiteY880" fmla="*/ 0 h 6858000"/>
              <a:gd name="connsiteX881" fmla="*/ 3721337 w 7472601"/>
              <a:gd name="connsiteY881" fmla="*/ 0 h 6858000"/>
              <a:gd name="connsiteX882" fmla="*/ 3797544 w 7472601"/>
              <a:gd name="connsiteY882" fmla="*/ 0 h 6858000"/>
              <a:gd name="connsiteX883" fmla="*/ 3775734 w 7472601"/>
              <a:gd name="connsiteY883" fmla="*/ 95131 h 6858000"/>
              <a:gd name="connsiteX884" fmla="*/ 3724807 w 7472601"/>
              <a:gd name="connsiteY884" fmla="*/ 272257 h 6858000"/>
              <a:gd name="connsiteX885" fmla="*/ 3726844 w 7472601"/>
              <a:gd name="connsiteY885" fmla="*/ 282988 h 6858000"/>
              <a:gd name="connsiteX886" fmla="*/ 3742664 w 7472601"/>
              <a:gd name="connsiteY886" fmla="*/ 279918 h 6858000"/>
              <a:gd name="connsiteX887" fmla="*/ 4103910 w 7472601"/>
              <a:gd name="connsiteY887" fmla="*/ 1161917 h 6858000"/>
              <a:gd name="connsiteX888" fmla="*/ 4020269 w 7472601"/>
              <a:gd name="connsiteY888" fmla="*/ 1200406 h 6858000"/>
              <a:gd name="connsiteX889" fmla="*/ 3674882 w 7472601"/>
              <a:gd name="connsiteY889" fmla="*/ 488524 h 6858000"/>
              <a:gd name="connsiteX890" fmla="*/ 3132682 w 7472601"/>
              <a:gd name="connsiteY890" fmla="*/ 1072284 h 6858000"/>
              <a:gd name="connsiteX891" fmla="*/ 2716346 w 7472601"/>
              <a:gd name="connsiteY891" fmla="*/ 1276376 h 6858000"/>
              <a:gd name="connsiteX892" fmla="*/ 2716772 w 7472601"/>
              <a:gd name="connsiteY892" fmla="*/ 1255462 h 6858000"/>
              <a:gd name="connsiteX893" fmla="*/ 3471096 w 7472601"/>
              <a:gd name="connsiteY893" fmla="*/ 437072 h 6858000"/>
              <a:gd name="connsiteX894" fmla="*/ 3639057 w 7472601"/>
              <a:gd name="connsiteY894" fmla="*/ 286334 h 6858000"/>
              <a:gd name="connsiteX895" fmla="*/ 3640309 w 7472601"/>
              <a:gd name="connsiteY895" fmla="*/ 284664 h 6858000"/>
              <a:gd name="connsiteX896" fmla="*/ 3646022 w 7472601"/>
              <a:gd name="connsiteY896" fmla="*/ 276711 h 6858000"/>
              <a:gd name="connsiteX897" fmla="*/ 3707943 w 7472601"/>
              <a:gd name="connsiteY897" fmla="*/ 65958 h 6858000"/>
              <a:gd name="connsiteX898" fmla="*/ 3721337 w 7472601"/>
              <a:gd name="connsiteY898" fmla="*/ 0 h 6858000"/>
              <a:gd name="connsiteX899" fmla="*/ 2867960 w 7472601"/>
              <a:gd name="connsiteY899" fmla="*/ 0 h 6858000"/>
              <a:gd name="connsiteX900" fmla="*/ 2926351 w 7472601"/>
              <a:gd name="connsiteY900" fmla="*/ 0 h 6858000"/>
              <a:gd name="connsiteX901" fmla="*/ 2902823 w 7472601"/>
              <a:gd name="connsiteY901" fmla="*/ 262929 h 6858000"/>
              <a:gd name="connsiteX902" fmla="*/ 2940663 w 7472601"/>
              <a:gd name="connsiteY902" fmla="*/ 140884 h 6858000"/>
              <a:gd name="connsiteX903" fmla="*/ 2947039 w 7472601"/>
              <a:gd name="connsiteY903" fmla="*/ 122524 h 6858000"/>
              <a:gd name="connsiteX904" fmla="*/ 2984316 w 7472601"/>
              <a:gd name="connsiteY904" fmla="*/ 0 h 6858000"/>
              <a:gd name="connsiteX905" fmla="*/ 3016114 w 7472601"/>
              <a:gd name="connsiteY905" fmla="*/ 0 h 6858000"/>
              <a:gd name="connsiteX906" fmla="*/ 2979949 w 7472601"/>
              <a:gd name="connsiteY906" fmla="*/ 119274 h 6858000"/>
              <a:gd name="connsiteX907" fmla="*/ 3023879 w 7472601"/>
              <a:gd name="connsiteY907" fmla="*/ 0 h 6858000"/>
              <a:gd name="connsiteX908" fmla="*/ 3105400 w 7472601"/>
              <a:gd name="connsiteY908" fmla="*/ 0 h 6858000"/>
              <a:gd name="connsiteX909" fmla="*/ 3094669 w 7472601"/>
              <a:gd name="connsiteY909" fmla="*/ 30308 h 6858000"/>
              <a:gd name="connsiteX910" fmla="*/ 2901945 w 7472601"/>
              <a:gd name="connsiteY910" fmla="*/ 466538 h 6858000"/>
              <a:gd name="connsiteX911" fmla="*/ 2815209 w 7472601"/>
              <a:gd name="connsiteY911" fmla="*/ 497361 h 6858000"/>
              <a:gd name="connsiteX912" fmla="*/ 2844845 w 7472601"/>
              <a:gd name="connsiteY912" fmla="*/ 127638 h 6858000"/>
              <a:gd name="connsiteX913" fmla="*/ 2867960 w 7472601"/>
              <a:gd name="connsiteY913" fmla="*/ 0 h 6858000"/>
              <a:gd name="connsiteX914" fmla="*/ 1057230 w 7472601"/>
              <a:gd name="connsiteY914" fmla="*/ 0 h 6858000"/>
              <a:gd name="connsiteX915" fmla="*/ 1111003 w 7472601"/>
              <a:gd name="connsiteY915" fmla="*/ 0 h 6858000"/>
              <a:gd name="connsiteX916" fmla="*/ 1125553 w 7472601"/>
              <a:gd name="connsiteY916" fmla="*/ 52588 h 6858000"/>
              <a:gd name="connsiteX917" fmla="*/ 1304276 w 7472601"/>
              <a:gd name="connsiteY917" fmla="*/ 476275 h 6858000"/>
              <a:gd name="connsiteX918" fmla="*/ 1492066 w 7472601"/>
              <a:gd name="connsiteY918" fmla="*/ 886333 h 6858000"/>
              <a:gd name="connsiteX919" fmla="*/ 1423698 w 7472601"/>
              <a:gd name="connsiteY919" fmla="*/ 710817 h 6858000"/>
              <a:gd name="connsiteX920" fmla="*/ 1357609 w 7472601"/>
              <a:gd name="connsiteY920" fmla="*/ 532892 h 6858000"/>
              <a:gd name="connsiteX921" fmla="*/ 1309550 w 7472601"/>
              <a:gd name="connsiteY921" fmla="*/ 374031 h 6858000"/>
              <a:gd name="connsiteX922" fmla="*/ 1193673 w 7472601"/>
              <a:gd name="connsiteY922" fmla="*/ 49533 h 6858000"/>
              <a:gd name="connsiteX923" fmla="*/ 1164391 w 7472601"/>
              <a:gd name="connsiteY923" fmla="*/ 0 h 6858000"/>
              <a:gd name="connsiteX924" fmla="*/ 1200666 w 7472601"/>
              <a:gd name="connsiteY924" fmla="*/ 0 h 6858000"/>
              <a:gd name="connsiteX925" fmla="*/ 1223408 w 7472601"/>
              <a:gd name="connsiteY925" fmla="*/ 38996 h 6858000"/>
              <a:gd name="connsiteX926" fmla="*/ 1339635 w 7472601"/>
              <a:gd name="connsiteY926" fmla="*/ 365517 h 6858000"/>
              <a:gd name="connsiteX927" fmla="*/ 1387469 w 7472601"/>
              <a:gd name="connsiteY927" fmla="*/ 523079 h 6858000"/>
              <a:gd name="connsiteX928" fmla="*/ 1452685 w 7472601"/>
              <a:gd name="connsiteY928" fmla="*/ 699806 h 6858000"/>
              <a:gd name="connsiteX929" fmla="*/ 1492092 w 7472601"/>
              <a:gd name="connsiteY929" fmla="*/ 800424 h 6858000"/>
              <a:gd name="connsiteX930" fmla="*/ 1455302 w 7472601"/>
              <a:gd name="connsiteY930" fmla="*/ 632913 h 6858000"/>
              <a:gd name="connsiteX931" fmla="*/ 1222336 w 7472601"/>
              <a:gd name="connsiteY931" fmla="*/ 9480 h 6858000"/>
              <a:gd name="connsiteX932" fmla="*/ 1214634 w 7472601"/>
              <a:gd name="connsiteY932" fmla="*/ 0 h 6858000"/>
              <a:gd name="connsiteX933" fmla="*/ 1289827 w 7472601"/>
              <a:gd name="connsiteY933" fmla="*/ 0 h 6858000"/>
              <a:gd name="connsiteX934" fmla="*/ 1321076 w 7472601"/>
              <a:gd name="connsiteY934" fmla="*/ 59722 h 6858000"/>
              <a:gd name="connsiteX935" fmla="*/ 1512579 w 7472601"/>
              <a:gd name="connsiteY935" fmla="*/ 626441 h 6858000"/>
              <a:gd name="connsiteX936" fmla="*/ 1506076 w 7472601"/>
              <a:gd name="connsiteY936" fmla="*/ 1089289 h 6858000"/>
              <a:gd name="connsiteX937" fmla="*/ 1486346 w 7472601"/>
              <a:gd name="connsiteY937" fmla="*/ 1079919 h 6858000"/>
              <a:gd name="connsiteX938" fmla="*/ 1070511 w 7472601"/>
              <a:gd name="connsiteY938" fmla="*/ 48609 h 6858000"/>
              <a:gd name="connsiteX939" fmla="*/ 1057230 w 7472601"/>
              <a:gd name="connsiteY939" fmla="*/ 0 h 6858000"/>
              <a:gd name="connsiteX940" fmla="*/ 43151 w 7472601"/>
              <a:gd name="connsiteY940" fmla="*/ 0 h 6858000"/>
              <a:gd name="connsiteX941" fmla="*/ 95283 w 7472601"/>
              <a:gd name="connsiteY941" fmla="*/ 0 h 6858000"/>
              <a:gd name="connsiteX942" fmla="*/ 300708 w 7472601"/>
              <a:gd name="connsiteY942" fmla="*/ 154571 h 6858000"/>
              <a:gd name="connsiteX943" fmla="*/ 530414 w 7472601"/>
              <a:gd name="connsiteY943" fmla="*/ 354673 h 6858000"/>
              <a:gd name="connsiteX944" fmla="*/ 333785 w 7472601"/>
              <a:gd name="connsiteY944" fmla="*/ 161564 h 6858000"/>
              <a:gd name="connsiteX945" fmla="*/ 147005 w 7472601"/>
              <a:gd name="connsiteY945" fmla="*/ 0 h 6858000"/>
              <a:gd name="connsiteX946" fmla="*/ 272509 w 7472601"/>
              <a:gd name="connsiteY946" fmla="*/ 0 h 6858000"/>
              <a:gd name="connsiteX947" fmla="*/ 326276 w 7472601"/>
              <a:gd name="connsiteY947" fmla="*/ 45847 h 6858000"/>
              <a:gd name="connsiteX948" fmla="*/ 823759 w 7472601"/>
              <a:gd name="connsiteY948" fmla="*/ 574145 h 6858000"/>
              <a:gd name="connsiteX949" fmla="*/ 811254 w 7472601"/>
              <a:gd name="connsiteY949" fmla="*/ 665546 h 6858000"/>
              <a:gd name="connsiteX950" fmla="*/ 154042 w 7472601"/>
              <a:gd name="connsiteY950" fmla="*/ 261522 h 6858000"/>
              <a:gd name="connsiteX951" fmla="*/ 13550 w 7472601"/>
              <a:gd name="connsiteY951" fmla="*/ 158423 h 6858000"/>
              <a:gd name="connsiteX952" fmla="*/ 0 w 7472601"/>
              <a:gd name="connsiteY952" fmla="*/ 146618 h 6858000"/>
              <a:gd name="connsiteX953" fmla="*/ 0 w 7472601"/>
              <a:gd name="connsiteY953" fmla="*/ 59161 h 6858000"/>
              <a:gd name="connsiteX954" fmla="*/ 45427 w 7472601"/>
              <a:gd name="connsiteY954" fmla="*/ 101078 h 6858000"/>
              <a:gd name="connsiteX955" fmla="*/ 630103 w 7472601"/>
              <a:gd name="connsiteY955" fmla="*/ 485885 h 6858000"/>
              <a:gd name="connsiteX956" fmla="*/ 532040 w 7472601"/>
              <a:gd name="connsiteY956" fmla="*/ 399359 h 6858000"/>
              <a:gd name="connsiteX957" fmla="*/ 517618 w 7472601"/>
              <a:gd name="connsiteY957" fmla="*/ 385726 h 6858000"/>
              <a:gd name="connsiteX958" fmla="*/ 285074 w 7472601"/>
              <a:gd name="connsiteY958" fmla="*/ 182755 h 6858000"/>
              <a:gd name="connsiteX959" fmla="*/ 43151 w 7472601"/>
              <a:gd name="connsiteY959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48321 w 7467663"/>
              <a:gd name="connsiteY76" fmla="*/ 6190991 h 6858000"/>
              <a:gd name="connsiteX77" fmla="*/ 7467600 w 7467663"/>
              <a:gd name="connsiteY77" fmla="*/ 6221686 h 6858000"/>
              <a:gd name="connsiteX78" fmla="*/ 7467600 w 7467663"/>
              <a:gd name="connsiteY78" fmla="*/ 6334256 h 6858000"/>
              <a:gd name="connsiteX79" fmla="*/ 7454976 w 7467663"/>
              <a:gd name="connsiteY79" fmla="*/ 6318297 h 6858000"/>
              <a:gd name="connsiteX80" fmla="*/ 1456157 w 7467663"/>
              <a:gd name="connsiteY80" fmla="*/ 5371404 h 6858000"/>
              <a:gd name="connsiteX81" fmla="*/ 1244432 w 7467663"/>
              <a:gd name="connsiteY81" fmla="*/ 5385601 h 6858000"/>
              <a:gd name="connsiteX82" fmla="*/ 973990 w 7467663"/>
              <a:gd name="connsiteY82" fmla="*/ 5424940 h 6858000"/>
              <a:gd name="connsiteX83" fmla="*/ 1103809 w 7467663"/>
              <a:gd name="connsiteY83" fmla="*/ 5433720 h 6858000"/>
              <a:gd name="connsiteX84" fmla="*/ 1123454 w 7467663"/>
              <a:gd name="connsiteY84" fmla="*/ 5435727 h 6858000"/>
              <a:gd name="connsiteX85" fmla="*/ 1737017 w 7467663"/>
              <a:gd name="connsiteY85" fmla="*/ 5452183 h 6858000"/>
              <a:gd name="connsiteX86" fmla="*/ 1824397 w 7467663"/>
              <a:gd name="connsiteY86" fmla="*/ 5447757 h 6858000"/>
              <a:gd name="connsiteX87" fmla="*/ 2070059 w 7467663"/>
              <a:gd name="connsiteY87" fmla="*/ 5441660 h 6858000"/>
              <a:gd name="connsiteX88" fmla="*/ 1456157 w 7467663"/>
              <a:gd name="connsiteY88" fmla="*/ 5371404 h 6858000"/>
              <a:gd name="connsiteX89" fmla="*/ 4988186 w 7467663"/>
              <a:gd name="connsiteY89" fmla="*/ 5216467 h 6858000"/>
              <a:gd name="connsiteX90" fmla="*/ 4777334 w 7467663"/>
              <a:gd name="connsiteY90" fmla="*/ 5406072 h 6858000"/>
              <a:gd name="connsiteX91" fmla="*/ 4718341 w 7467663"/>
              <a:gd name="connsiteY91" fmla="*/ 5468043 h 6858000"/>
              <a:gd name="connsiteX92" fmla="*/ 4604655 w 7467663"/>
              <a:gd name="connsiteY92" fmla="*/ 5583434 h 6858000"/>
              <a:gd name="connsiteX93" fmla="*/ 4565074 w 7467663"/>
              <a:gd name="connsiteY93" fmla="*/ 5618550 h 6858000"/>
              <a:gd name="connsiteX94" fmla="*/ 4988186 w 7467663"/>
              <a:gd name="connsiteY94" fmla="*/ 5216467 h 6858000"/>
              <a:gd name="connsiteX95" fmla="*/ 4978032 w 7467663"/>
              <a:gd name="connsiteY95" fmla="*/ 5183809 h 6858000"/>
              <a:gd name="connsiteX96" fmla="*/ 4463413 w 7467663"/>
              <a:gd name="connsiteY96" fmla="*/ 5615162 h 6858000"/>
              <a:gd name="connsiteX97" fmla="*/ 4358134 w 7467663"/>
              <a:gd name="connsiteY97" fmla="*/ 5742791 h 6858000"/>
              <a:gd name="connsiteX98" fmla="*/ 4376219 w 7467663"/>
              <a:gd name="connsiteY98" fmla="*/ 5729027 h 6858000"/>
              <a:gd name="connsiteX99" fmla="*/ 4582340 w 7467663"/>
              <a:gd name="connsiteY99" fmla="*/ 5561037 h 6858000"/>
              <a:gd name="connsiteX100" fmla="*/ 4694684 w 7467663"/>
              <a:gd name="connsiteY100" fmla="*/ 5447098 h 6858000"/>
              <a:gd name="connsiteX101" fmla="*/ 4754123 w 7467663"/>
              <a:gd name="connsiteY101" fmla="*/ 5384643 h 6858000"/>
              <a:gd name="connsiteX102" fmla="*/ 4978032 w 7467663"/>
              <a:gd name="connsiteY102" fmla="*/ 5183809 h 6858000"/>
              <a:gd name="connsiteX103" fmla="*/ 1903353 w 7467663"/>
              <a:gd name="connsiteY103" fmla="*/ 5044827 h 6858000"/>
              <a:gd name="connsiteX104" fmla="*/ 1936931 w 7467663"/>
              <a:gd name="connsiteY104" fmla="*/ 5093954 h 6858000"/>
              <a:gd name="connsiteX105" fmla="*/ 2195868 w 7467663"/>
              <a:gd name="connsiteY105" fmla="*/ 5396574 h 6858000"/>
              <a:gd name="connsiteX106" fmla="*/ 2088852 w 7467663"/>
              <a:gd name="connsiteY106" fmla="*/ 5166123 h 6858000"/>
              <a:gd name="connsiteX107" fmla="*/ 1958241 w 7467663"/>
              <a:gd name="connsiteY107" fmla="*/ 5067955 h 6858000"/>
              <a:gd name="connsiteX108" fmla="*/ 1903353 w 7467663"/>
              <a:gd name="connsiteY108" fmla="*/ 5044827 h 6858000"/>
              <a:gd name="connsiteX109" fmla="*/ 1979378 w 7467663"/>
              <a:gd name="connsiteY109" fmla="*/ 4769504 h 6858000"/>
              <a:gd name="connsiteX110" fmla="*/ 2882120 w 7467663"/>
              <a:gd name="connsiteY110" fmla="*/ 5064547 h 6858000"/>
              <a:gd name="connsiteX111" fmla="*/ 2793103 w 7467663"/>
              <a:gd name="connsiteY111" fmla="*/ 5039699 h 6858000"/>
              <a:gd name="connsiteX112" fmla="*/ 2770041 w 7467663"/>
              <a:gd name="connsiteY112" fmla="*/ 5033634 h 6858000"/>
              <a:gd name="connsiteX113" fmla="*/ 1979378 w 7467663"/>
              <a:gd name="connsiteY113" fmla="*/ 4769504 h 6858000"/>
              <a:gd name="connsiteX114" fmla="*/ 1927410 w 7467663"/>
              <a:gd name="connsiteY114" fmla="*/ 4716164 h 6858000"/>
              <a:gd name="connsiteX115" fmla="*/ 1959587 w 7467663"/>
              <a:gd name="connsiteY115" fmla="*/ 4728849 h 6858000"/>
              <a:gd name="connsiteX116" fmla="*/ 2777707 w 7467663"/>
              <a:gd name="connsiteY116" fmla="*/ 5003991 h 6858000"/>
              <a:gd name="connsiteX117" fmla="*/ 2800768 w 7467663"/>
              <a:gd name="connsiteY117" fmla="*/ 5010056 h 6858000"/>
              <a:gd name="connsiteX118" fmla="*/ 2879408 w 7467663"/>
              <a:gd name="connsiteY118" fmla="*/ 5031590 h 6858000"/>
              <a:gd name="connsiteX119" fmla="*/ 2862295 w 7467663"/>
              <a:gd name="connsiteY119" fmla="*/ 5022958 h 6858000"/>
              <a:gd name="connsiteX120" fmla="*/ 2813343 w 7467663"/>
              <a:gd name="connsiteY120" fmla="*/ 4998369 h 6858000"/>
              <a:gd name="connsiteX121" fmla="*/ 2646245 w 7467663"/>
              <a:gd name="connsiteY121" fmla="*/ 4930999 h 6858000"/>
              <a:gd name="connsiteX122" fmla="*/ 1999243 w 7467663"/>
              <a:gd name="connsiteY122" fmla="*/ 4730524 h 6858000"/>
              <a:gd name="connsiteX123" fmla="*/ 1979527 w 7467663"/>
              <a:gd name="connsiteY123" fmla="*/ 4726651 h 6858000"/>
              <a:gd name="connsiteX124" fmla="*/ 1927410 w 7467663"/>
              <a:gd name="connsiteY124" fmla="*/ 4716164 h 6858000"/>
              <a:gd name="connsiteX125" fmla="*/ 1997014 w 7467663"/>
              <a:gd name="connsiteY125" fmla="*/ 4698007 h 6858000"/>
              <a:gd name="connsiteX126" fmla="*/ 2005458 w 7467663"/>
              <a:gd name="connsiteY126" fmla="*/ 4699540 h 6858000"/>
              <a:gd name="connsiteX127" fmla="*/ 2657186 w 7467663"/>
              <a:gd name="connsiteY127" fmla="*/ 4901687 h 6858000"/>
              <a:gd name="connsiteX128" fmla="*/ 2826662 w 7467663"/>
              <a:gd name="connsiteY128" fmla="*/ 4970362 h 6858000"/>
              <a:gd name="connsiteX129" fmla="*/ 2876100 w 7467663"/>
              <a:gd name="connsiteY129" fmla="*/ 4995397 h 6858000"/>
              <a:gd name="connsiteX130" fmla="*/ 3042600 w 7467663"/>
              <a:gd name="connsiteY130" fmla="*/ 5059532 h 6858000"/>
              <a:gd name="connsiteX131" fmla="*/ 1997014 w 7467663"/>
              <a:gd name="connsiteY131" fmla="*/ 4698007 h 6858000"/>
              <a:gd name="connsiteX132" fmla="*/ 2305292 w 7467663"/>
              <a:gd name="connsiteY132" fmla="*/ 4219492 h 6858000"/>
              <a:gd name="connsiteX133" fmla="*/ 3360922 w 7467663"/>
              <a:gd name="connsiteY133" fmla="*/ 4529373 h 6858000"/>
              <a:gd name="connsiteX134" fmla="*/ 3492420 w 7467663"/>
              <a:gd name="connsiteY134" fmla="*/ 4510145 h 6858000"/>
              <a:gd name="connsiteX135" fmla="*/ 3364086 w 7467663"/>
              <a:gd name="connsiteY135" fmla="*/ 4480340 h 6858000"/>
              <a:gd name="connsiteX136" fmla="*/ 3225818 w 7467663"/>
              <a:gd name="connsiteY136" fmla="*/ 4411822 h 6858000"/>
              <a:gd name="connsiteX137" fmla="*/ 3129696 w 7467663"/>
              <a:gd name="connsiteY137" fmla="*/ 4360704 h 6858000"/>
              <a:gd name="connsiteX138" fmla="*/ 2814545 w 7467663"/>
              <a:gd name="connsiteY138" fmla="*/ 4282955 h 6858000"/>
              <a:gd name="connsiteX139" fmla="*/ 2305292 w 7467663"/>
              <a:gd name="connsiteY139" fmla="*/ 4219492 h 6858000"/>
              <a:gd name="connsiteX140" fmla="*/ 2626982 w 7467663"/>
              <a:gd name="connsiteY140" fmla="*/ 4206450 h 6858000"/>
              <a:gd name="connsiteX141" fmla="*/ 2490617 w 7467663"/>
              <a:gd name="connsiteY141" fmla="*/ 4206951 h 6858000"/>
              <a:gd name="connsiteX142" fmla="*/ 2819869 w 7467663"/>
              <a:gd name="connsiteY142" fmla="*/ 4252936 h 6858000"/>
              <a:gd name="connsiteX143" fmla="*/ 3143018 w 7467663"/>
              <a:gd name="connsiteY143" fmla="*/ 4332698 h 6858000"/>
              <a:gd name="connsiteX144" fmla="*/ 3241520 w 7467663"/>
              <a:gd name="connsiteY144" fmla="*/ 4385112 h 6858000"/>
              <a:gd name="connsiteX145" fmla="*/ 3374575 w 7467663"/>
              <a:gd name="connsiteY145" fmla="*/ 4451517 h 6858000"/>
              <a:gd name="connsiteX146" fmla="*/ 3505221 w 7467663"/>
              <a:gd name="connsiteY146" fmla="*/ 4480757 h 6858000"/>
              <a:gd name="connsiteX147" fmla="*/ 2626982 w 7467663"/>
              <a:gd name="connsiteY147" fmla="*/ 4206450 h 6858000"/>
              <a:gd name="connsiteX148" fmla="*/ 1310106 w 7467663"/>
              <a:gd name="connsiteY148" fmla="*/ 3943217 h 6858000"/>
              <a:gd name="connsiteX149" fmla="*/ 854994 w 7467663"/>
              <a:gd name="connsiteY149" fmla="*/ 4399136 h 6858000"/>
              <a:gd name="connsiteX150" fmla="*/ 742462 w 7467663"/>
              <a:gd name="connsiteY150" fmla="*/ 4594648 h 6858000"/>
              <a:gd name="connsiteX151" fmla="*/ 820602 w 7467663"/>
              <a:gd name="connsiteY151" fmla="*/ 4485915 h 6858000"/>
              <a:gd name="connsiteX152" fmla="*/ 878295 w 7467663"/>
              <a:gd name="connsiteY152" fmla="*/ 4403594 h 6858000"/>
              <a:gd name="connsiteX153" fmla="*/ 1240607 w 7467663"/>
              <a:gd name="connsiteY153" fmla="*/ 4010401 h 6858000"/>
              <a:gd name="connsiteX154" fmla="*/ 1310106 w 7467663"/>
              <a:gd name="connsiteY154" fmla="*/ 3943217 h 6858000"/>
              <a:gd name="connsiteX155" fmla="*/ 1423113 w 7467663"/>
              <a:gd name="connsiteY155" fmla="*/ 3874565 h 6858000"/>
              <a:gd name="connsiteX156" fmla="*/ 1260565 w 7467663"/>
              <a:gd name="connsiteY156" fmla="*/ 4031982 h 6858000"/>
              <a:gd name="connsiteX157" fmla="*/ 901900 w 7467663"/>
              <a:gd name="connsiteY157" fmla="*/ 4421236 h 6858000"/>
              <a:gd name="connsiteX158" fmla="*/ 845044 w 7467663"/>
              <a:gd name="connsiteY158" fmla="*/ 4502436 h 6858000"/>
              <a:gd name="connsiteX159" fmla="*/ 685926 w 7467663"/>
              <a:gd name="connsiteY159" fmla="*/ 4703069 h 6858000"/>
              <a:gd name="connsiteX160" fmla="*/ 684248 w 7467663"/>
              <a:gd name="connsiteY160" fmla="*/ 4706721 h 6858000"/>
              <a:gd name="connsiteX161" fmla="*/ 1423113 w 7467663"/>
              <a:gd name="connsiteY161" fmla="*/ 3874565 h 6858000"/>
              <a:gd name="connsiteX162" fmla="*/ 3316479 w 7467663"/>
              <a:gd name="connsiteY162" fmla="*/ 3872136 h 6858000"/>
              <a:gd name="connsiteX163" fmla="*/ 3546806 w 7467663"/>
              <a:gd name="connsiteY163" fmla="*/ 4356139 h 6858000"/>
              <a:gd name="connsiteX164" fmla="*/ 3364433 w 7467663"/>
              <a:gd name="connsiteY164" fmla="*/ 3953121 h 6858000"/>
              <a:gd name="connsiteX165" fmla="*/ 3316479 w 7467663"/>
              <a:gd name="connsiteY165" fmla="*/ 3872136 h 6858000"/>
              <a:gd name="connsiteX166" fmla="*/ 3291335 w 7467663"/>
              <a:gd name="connsiteY166" fmla="*/ 3767420 h 6858000"/>
              <a:gd name="connsiteX167" fmla="*/ 3390805 w 7467663"/>
              <a:gd name="connsiteY167" fmla="*/ 3937163 h 6858000"/>
              <a:gd name="connsiteX168" fmla="*/ 3579062 w 7467663"/>
              <a:gd name="connsiteY168" fmla="*/ 4359040 h 6858000"/>
              <a:gd name="connsiteX169" fmla="*/ 3467355 w 7467663"/>
              <a:gd name="connsiteY169" fmla="*/ 3988130 h 6858000"/>
              <a:gd name="connsiteX170" fmla="*/ 3310753 w 7467663"/>
              <a:gd name="connsiteY170" fmla="*/ 3787140 h 6858000"/>
              <a:gd name="connsiteX171" fmla="*/ 3291335 w 7467663"/>
              <a:gd name="connsiteY171" fmla="*/ 3767420 h 6858000"/>
              <a:gd name="connsiteX172" fmla="*/ 1635889 w 7467663"/>
              <a:gd name="connsiteY172" fmla="*/ 3709494 h 6858000"/>
              <a:gd name="connsiteX173" fmla="*/ 1634800 w 7467663"/>
              <a:gd name="connsiteY173" fmla="*/ 3731111 h 6858000"/>
              <a:gd name="connsiteX174" fmla="*/ 1635889 w 7467663"/>
              <a:gd name="connsiteY174" fmla="*/ 3709494 h 6858000"/>
              <a:gd name="connsiteX175" fmla="*/ 1510397 w 7467663"/>
              <a:gd name="connsiteY175" fmla="*/ 3684705 h 6858000"/>
              <a:gd name="connsiteX176" fmla="*/ 1146550 w 7467663"/>
              <a:gd name="connsiteY176" fmla="*/ 3802012 h 6858000"/>
              <a:gd name="connsiteX177" fmla="*/ 698834 w 7467663"/>
              <a:gd name="connsiteY177" fmla="*/ 3952272 h 6858000"/>
              <a:gd name="connsiteX178" fmla="*/ 34256 w 7467663"/>
              <a:gd name="connsiteY178" fmla="*/ 4347603 h 6858000"/>
              <a:gd name="connsiteX179" fmla="*/ 527241 w 7467663"/>
              <a:gd name="connsiteY179" fmla="*/ 4065078 h 6858000"/>
              <a:gd name="connsiteX180" fmla="*/ 1510397 w 7467663"/>
              <a:gd name="connsiteY180" fmla="*/ 3684705 h 6858000"/>
              <a:gd name="connsiteX181" fmla="*/ 1313114 w 7467663"/>
              <a:gd name="connsiteY181" fmla="*/ 3655216 h 6858000"/>
              <a:gd name="connsiteX182" fmla="*/ 1109304 w 7467663"/>
              <a:gd name="connsiteY182" fmla="*/ 3669030 h 6858000"/>
              <a:gd name="connsiteX183" fmla="*/ 8129 w 7467663"/>
              <a:gd name="connsiteY183" fmla="*/ 4330519 h 6858000"/>
              <a:gd name="connsiteX184" fmla="*/ 687572 w 7467663"/>
              <a:gd name="connsiteY184" fmla="*/ 3925629 h 6858000"/>
              <a:gd name="connsiteX185" fmla="*/ 1138365 w 7467663"/>
              <a:gd name="connsiteY185" fmla="*/ 3774515 h 6858000"/>
              <a:gd name="connsiteX186" fmla="*/ 1505579 w 7467663"/>
              <a:gd name="connsiteY186" fmla="*/ 3655526 h 6858000"/>
              <a:gd name="connsiteX187" fmla="*/ 1313114 w 7467663"/>
              <a:gd name="connsiteY187" fmla="*/ 3655216 h 6858000"/>
              <a:gd name="connsiteX188" fmla="*/ 3655073 w 7467663"/>
              <a:gd name="connsiteY188" fmla="*/ 3650884 h 6858000"/>
              <a:gd name="connsiteX189" fmla="*/ 3989938 w 7467663"/>
              <a:gd name="connsiteY189" fmla="*/ 3991685 h 6858000"/>
              <a:gd name="connsiteX190" fmla="*/ 4393907 w 7467663"/>
              <a:gd name="connsiteY190" fmla="*/ 4261258 h 6858000"/>
              <a:gd name="connsiteX191" fmla="*/ 4648051 w 7467663"/>
              <a:gd name="connsiteY191" fmla="*/ 4374051 h 6858000"/>
              <a:gd name="connsiteX192" fmla="*/ 4383389 w 7467663"/>
              <a:gd name="connsiteY192" fmla="*/ 4184369 h 6858000"/>
              <a:gd name="connsiteX193" fmla="*/ 4165508 w 7467663"/>
              <a:gd name="connsiteY193" fmla="*/ 4035196 h 6858000"/>
              <a:gd name="connsiteX194" fmla="*/ 4068162 w 7467663"/>
              <a:gd name="connsiteY194" fmla="*/ 3953394 h 6858000"/>
              <a:gd name="connsiteX195" fmla="*/ 3981416 w 7467663"/>
              <a:gd name="connsiteY195" fmla="*/ 3880482 h 6858000"/>
              <a:gd name="connsiteX196" fmla="*/ 3800147 w 7467663"/>
              <a:gd name="connsiteY196" fmla="*/ 3749872 h 6858000"/>
              <a:gd name="connsiteX197" fmla="*/ 3655073 w 7467663"/>
              <a:gd name="connsiteY197" fmla="*/ 3650884 h 6858000"/>
              <a:gd name="connsiteX198" fmla="*/ 3670252 w 7467663"/>
              <a:gd name="connsiteY198" fmla="*/ 3622798 h 6858000"/>
              <a:gd name="connsiteX199" fmla="*/ 3817258 w 7467663"/>
              <a:gd name="connsiteY199" fmla="*/ 3723577 h 6858000"/>
              <a:gd name="connsiteX200" fmla="*/ 4000461 w 7467663"/>
              <a:gd name="connsiteY200" fmla="*/ 3855966 h 6858000"/>
              <a:gd name="connsiteX201" fmla="*/ 4088180 w 7467663"/>
              <a:gd name="connsiteY201" fmla="*/ 3929774 h 6858000"/>
              <a:gd name="connsiteX202" fmla="*/ 4184555 w 7467663"/>
              <a:gd name="connsiteY202" fmla="*/ 4010683 h 6858000"/>
              <a:gd name="connsiteX203" fmla="*/ 4399563 w 7467663"/>
              <a:gd name="connsiteY203" fmla="*/ 4158106 h 6858000"/>
              <a:gd name="connsiteX204" fmla="*/ 4684469 w 7467663"/>
              <a:gd name="connsiteY204" fmla="*/ 4364680 h 6858000"/>
              <a:gd name="connsiteX205" fmla="*/ 4690271 w 7467663"/>
              <a:gd name="connsiteY205" fmla="*/ 4370034 h 6858000"/>
              <a:gd name="connsiteX206" fmla="*/ 4136093 w 7467663"/>
              <a:gd name="connsiteY206" fmla="*/ 3858466 h 6858000"/>
              <a:gd name="connsiteX207" fmla="*/ 3670252 w 7467663"/>
              <a:gd name="connsiteY207" fmla="*/ 3622798 h 6858000"/>
              <a:gd name="connsiteX208" fmla="*/ 4440129 w 7467663"/>
              <a:gd name="connsiteY208" fmla="*/ 3448571 h 6858000"/>
              <a:gd name="connsiteX209" fmla="*/ 4856525 w 7467663"/>
              <a:gd name="connsiteY209" fmla="*/ 3915351 h 6858000"/>
              <a:gd name="connsiteX210" fmla="*/ 5059055 w 7467663"/>
              <a:gd name="connsiteY210" fmla="*/ 4108918 h 6858000"/>
              <a:gd name="connsiteX211" fmla="*/ 5290070 w 7467663"/>
              <a:gd name="connsiteY211" fmla="*/ 4263619 h 6858000"/>
              <a:gd name="connsiteX212" fmla="*/ 4834991 w 7467663"/>
              <a:gd name="connsiteY212" fmla="*/ 3830985 h 6858000"/>
              <a:gd name="connsiteX213" fmla="*/ 4440129 w 7467663"/>
              <a:gd name="connsiteY213" fmla="*/ 3448571 h 6858000"/>
              <a:gd name="connsiteX214" fmla="*/ 4441737 w 7467663"/>
              <a:gd name="connsiteY214" fmla="*/ 3399734 h 6858000"/>
              <a:gd name="connsiteX215" fmla="*/ 4431236 w 7467663"/>
              <a:gd name="connsiteY215" fmla="*/ 3400954 h 6858000"/>
              <a:gd name="connsiteX216" fmla="*/ 4557150 w 7467663"/>
              <a:gd name="connsiteY216" fmla="*/ 3510023 h 6858000"/>
              <a:gd name="connsiteX217" fmla="*/ 4856936 w 7467663"/>
              <a:gd name="connsiteY217" fmla="*/ 3809146 h 6858000"/>
              <a:gd name="connsiteX218" fmla="*/ 5111996 w 7467663"/>
              <a:gd name="connsiteY218" fmla="*/ 4065759 h 6858000"/>
              <a:gd name="connsiteX219" fmla="*/ 5388878 w 7467663"/>
              <a:gd name="connsiteY219" fmla="*/ 4300185 h 6858000"/>
              <a:gd name="connsiteX220" fmla="*/ 5425556 w 7467663"/>
              <a:gd name="connsiteY220" fmla="*/ 4308967 h 6858000"/>
              <a:gd name="connsiteX221" fmla="*/ 4943646 w 7467663"/>
              <a:gd name="connsiteY221" fmla="*/ 3822916 h 6858000"/>
              <a:gd name="connsiteX222" fmla="*/ 4594837 w 7467663"/>
              <a:gd name="connsiteY222" fmla="*/ 3532274 h 6858000"/>
              <a:gd name="connsiteX223" fmla="*/ 4441737 w 7467663"/>
              <a:gd name="connsiteY223" fmla="*/ 3399734 h 6858000"/>
              <a:gd name="connsiteX224" fmla="*/ 5425834 w 7467663"/>
              <a:gd name="connsiteY224" fmla="*/ 3162785 h 6858000"/>
              <a:gd name="connsiteX225" fmla="*/ 5401644 w 7467663"/>
              <a:gd name="connsiteY225" fmla="*/ 3617847 h 6858000"/>
              <a:gd name="connsiteX226" fmla="*/ 5467256 w 7467663"/>
              <a:gd name="connsiteY226" fmla="*/ 4175494 h 6858000"/>
              <a:gd name="connsiteX227" fmla="*/ 5448069 w 7467663"/>
              <a:gd name="connsiteY227" fmla="*/ 3567554 h 6858000"/>
              <a:gd name="connsiteX228" fmla="*/ 5425834 w 7467663"/>
              <a:gd name="connsiteY228" fmla="*/ 3162785 h 6858000"/>
              <a:gd name="connsiteX229" fmla="*/ 1318687 w 7467663"/>
              <a:gd name="connsiteY229" fmla="*/ 3113840 h 6858000"/>
              <a:gd name="connsiteX230" fmla="*/ 1066793 w 7467663"/>
              <a:gd name="connsiteY230" fmla="*/ 3212171 h 6858000"/>
              <a:gd name="connsiteX231" fmla="*/ 993319 w 7467663"/>
              <a:gd name="connsiteY231" fmla="*/ 3247648 h 6858000"/>
              <a:gd name="connsiteX232" fmla="*/ 853081 w 7467663"/>
              <a:gd name="connsiteY232" fmla="*/ 3312410 h 6858000"/>
              <a:gd name="connsiteX233" fmla="*/ 805957 w 7467663"/>
              <a:gd name="connsiteY233" fmla="*/ 3330443 h 6858000"/>
              <a:gd name="connsiteX234" fmla="*/ 1318687 w 7467663"/>
              <a:gd name="connsiteY234" fmla="*/ 3113840 h 6858000"/>
              <a:gd name="connsiteX235" fmla="*/ 5453702 w 7467663"/>
              <a:gd name="connsiteY235" fmla="*/ 3090882 h 6858000"/>
              <a:gd name="connsiteX236" fmla="*/ 5480135 w 7467663"/>
              <a:gd name="connsiteY236" fmla="*/ 3565802 h 6858000"/>
              <a:gd name="connsiteX237" fmla="*/ 5499023 w 7467663"/>
              <a:gd name="connsiteY237" fmla="*/ 4166310 h 6858000"/>
              <a:gd name="connsiteX238" fmla="*/ 5547022 w 7467663"/>
              <a:gd name="connsiteY238" fmla="*/ 3607838 h 6858000"/>
              <a:gd name="connsiteX239" fmla="*/ 5515964 w 7467663"/>
              <a:gd name="connsiteY239" fmla="*/ 3378541 h 6858000"/>
              <a:gd name="connsiteX240" fmla="*/ 5453702 w 7467663"/>
              <a:gd name="connsiteY240" fmla="*/ 3090882 h 6858000"/>
              <a:gd name="connsiteX241" fmla="*/ 1238695 w 7467663"/>
              <a:gd name="connsiteY241" fmla="*/ 3076820 h 6858000"/>
              <a:gd name="connsiteX242" fmla="*/ 716371 w 7467663"/>
              <a:gd name="connsiteY242" fmla="*/ 3293249 h 6858000"/>
              <a:gd name="connsiteX243" fmla="*/ 579522 w 7467663"/>
              <a:gd name="connsiteY243" fmla="*/ 3371759 h 6858000"/>
              <a:gd name="connsiteX244" fmla="*/ 600288 w 7467663"/>
              <a:gd name="connsiteY244" fmla="*/ 3365555 h 6858000"/>
              <a:gd name="connsiteX245" fmla="*/ 840692 w 7467663"/>
              <a:gd name="connsiteY245" fmla="*/ 3284921 h 6858000"/>
              <a:gd name="connsiteX246" fmla="*/ 979248 w 7467663"/>
              <a:gd name="connsiteY246" fmla="*/ 3221003 h 6858000"/>
              <a:gd name="connsiteX247" fmla="*/ 1053282 w 7467663"/>
              <a:gd name="connsiteY247" fmla="*/ 3185247 h 6858000"/>
              <a:gd name="connsiteX248" fmla="*/ 1320603 w 7467663"/>
              <a:gd name="connsiteY248" fmla="*/ 3081281 h 6858000"/>
              <a:gd name="connsiteX249" fmla="*/ 1238695 w 7467663"/>
              <a:gd name="connsiteY249" fmla="*/ 3076820 h 6858000"/>
              <a:gd name="connsiteX250" fmla="*/ 5425627 w 7467663"/>
              <a:gd name="connsiteY250" fmla="*/ 2954192 h 6858000"/>
              <a:gd name="connsiteX251" fmla="*/ 5470770 w 7467663"/>
              <a:gd name="connsiteY251" fmla="*/ 3005435 h 6858000"/>
              <a:gd name="connsiteX252" fmla="*/ 5519779 w 7467663"/>
              <a:gd name="connsiteY252" fmla="*/ 4359223 h 6858000"/>
              <a:gd name="connsiteX253" fmla="*/ 5520293 w 7467663"/>
              <a:gd name="connsiteY253" fmla="*/ 4360602 h 6858000"/>
              <a:gd name="connsiteX254" fmla="*/ 5767221 w 7467663"/>
              <a:gd name="connsiteY254" fmla="*/ 4665564 h 6858000"/>
              <a:gd name="connsiteX255" fmla="*/ 6937169 w 7467663"/>
              <a:gd name="connsiteY255" fmla="*/ 4815941 h 6858000"/>
              <a:gd name="connsiteX256" fmla="*/ 6953922 w 7467663"/>
              <a:gd name="connsiteY256" fmla="*/ 4890068 h 6858000"/>
              <a:gd name="connsiteX257" fmla="*/ 6071359 w 7467663"/>
              <a:gd name="connsiteY257" fmla="*/ 4770770 h 6858000"/>
              <a:gd name="connsiteX258" fmla="*/ 6038839 w 7467663"/>
              <a:gd name="connsiteY258" fmla="*/ 4764474 h 6858000"/>
              <a:gd name="connsiteX259" fmla="*/ 6038706 w 7467663"/>
              <a:gd name="connsiteY259" fmla="*/ 4763847 h 6858000"/>
              <a:gd name="connsiteX260" fmla="*/ 6037784 w 7467663"/>
              <a:gd name="connsiteY260" fmla="*/ 4764270 h 6858000"/>
              <a:gd name="connsiteX261" fmla="*/ 6038839 w 7467663"/>
              <a:gd name="connsiteY261" fmla="*/ 4764474 h 6858000"/>
              <a:gd name="connsiteX262" fmla="*/ 6040338 w 7467663"/>
              <a:gd name="connsiteY262" fmla="*/ 4771418 h 6858000"/>
              <a:gd name="connsiteX263" fmla="*/ 6024488 w 7467663"/>
              <a:gd name="connsiteY263" fmla="*/ 4809903 h 6858000"/>
              <a:gd name="connsiteX264" fmla="*/ 5599771 w 7467663"/>
              <a:gd name="connsiteY264" fmla="*/ 5509652 h 6858000"/>
              <a:gd name="connsiteX265" fmla="*/ 5548843 w 7467663"/>
              <a:gd name="connsiteY265" fmla="*/ 5563845 h 6858000"/>
              <a:gd name="connsiteX266" fmla="*/ 5940952 w 7467663"/>
              <a:gd name="connsiteY266" fmla="*/ 6250028 h 6858000"/>
              <a:gd name="connsiteX267" fmla="*/ 6043441 w 7467663"/>
              <a:gd name="connsiteY267" fmla="*/ 6665847 h 6858000"/>
              <a:gd name="connsiteX268" fmla="*/ 6093432 w 7467663"/>
              <a:gd name="connsiteY268" fmla="*/ 6858000 h 6858000"/>
              <a:gd name="connsiteX269" fmla="*/ 6034344 w 7467663"/>
              <a:gd name="connsiteY269" fmla="*/ 6858000 h 6858000"/>
              <a:gd name="connsiteX270" fmla="*/ 6026679 w 7467663"/>
              <a:gd name="connsiteY270" fmla="*/ 6836959 h 6858000"/>
              <a:gd name="connsiteX271" fmla="*/ 5800441 w 7467663"/>
              <a:gd name="connsiteY271" fmla="*/ 6335286 h 6858000"/>
              <a:gd name="connsiteX272" fmla="*/ 5526562 w 7467663"/>
              <a:gd name="connsiteY272" fmla="*/ 5705388 h 6858000"/>
              <a:gd name="connsiteX273" fmla="*/ 5519640 w 7467663"/>
              <a:gd name="connsiteY273" fmla="*/ 5683774 h 6858000"/>
              <a:gd name="connsiteX274" fmla="*/ 5844559 w 7467663"/>
              <a:gd name="connsiteY274" fmla="*/ 6553349 h 6858000"/>
              <a:gd name="connsiteX275" fmla="*/ 5975994 w 7467663"/>
              <a:gd name="connsiteY275" fmla="*/ 6858000 h 6858000"/>
              <a:gd name="connsiteX276" fmla="*/ 5898547 w 7467663"/>
              <a:gd name="connsiteY276" fmla="*/ 6858000 h 6858000"/>
              <a:gd name="connsiteX277" fmla="*/ 5682041 w 7467663"/>
              <a:gd name="connsiteY277" fmla="*/ 6355860 h 6858000"/>
              <a:gd name="connsiteX278" fmla="*/ 5461758 w 7467663"/>
              <a:gd name="connsiteY278" fmla="*/ 5820220 h 6858000"/>
              <a:gd name="connsiteX279" fmla="*/ 5237282 w 7467663"/>
              <a:gd name="connsiteY279" fmla="*/ 6579086 h 6858000"/>
              <a:gd name="connsiteX280" fmla="*/ 5115009 w 7467663"/>
              <a:gd name="connsiteY280" fmla="*/ 6858000 h 6858000"/>
              <a:gd name="connsiteX281" fmla="*/ 5028074 w 7467663"/>
              <a:gd name="connsiteY281" fmla="*/ 6858000 h 6858000"/>
              <a:gd name="connsiteX282" fmla="*/ 5079508 w 7467663"/>
              <a:gd name="connsiteY282" fmla="*/ 6749074 h 6858000"/>
              <a:gd name="connsiteX283" fmla="*/ 5371846 w 7467663"/>
              <a:gd name="connsiteY283" fmla="*/ 5924413 h 6858000"/>
              <a:gd name="connsiteX284" fmla="*/ 5270512 w 7467663"/>
              <a:gd name="connsiteY284" fmla="*/ 6138975 h 6858000"/>
              <a:gd name="connsiteX285" fmla="*/ 5062409 w 7467663"/>
              <a:gd name="connsiteY285" fmla="*/ 6653544 h 6858000"/>
              <a:gd name="connsiteX286" fmla="*/ 5036628 w 7467663"/>
              <a:gd name="connsiteY286" fmla="*/ 6754247 h 6858000"/>
              <a:gd name="connsiteX287" fmla="*/ 5009112 w 7467663"/>
              <a:gd name="connsiteY287" fmla="*/ 6858000 h 6858000"/>
              <a:gd name="connsiteX288" fmla="*/ 4976679 w 7467663"/>
              <a:gd name="connsiteY288" fmla="*/ 6858000 h 6858000"/>
              <a:gd name="connsiteX289" fmla="*/ 5006537 w 7467663"/>
              <a:gd name="connsiteY289" fmla="*/ 6747068 h 6858000"/>
              <a:gd name="connsiteX290" fmla="*/ 5032723 w 7467663"/>
              <a:gd name="connsiteY290" fmla="*/ 6644957 h 6858000"/>
              <a:gd name="connsiteX291" fmla="*/ 5242949 w 7467663"/>
              <a:gd name="connsiteY291" fmla="*/ 6125175 h 6858000"/>
              <a:gd name="connsiteX292" fmla="*/ 5286321 w 7467663"/>
              <a:gd name="connsiteY292" fmla="*/ 6033555 h 6858000"/>
              <a:gd name="connsiteX293" fmla="*/ 5008210 w 7467663"/>
              <a:gd name="connsiteY293" fmla="*/ 6649194 h 6858000"/>
              <a:gd name="connsiteX294" fmla="*/ 4986321 w 7467663"/>
              <a:gd name="connsiteY294" fmla="*/ 6765687 h 6858000"/>
              <a:gd name="connsiteX295" fmla="*/ 4973474 w 7467663"/>
              <a:gd name="connsiteY295" fmla="*/ 6858000 h 6858000"/>
              <a:gd name="connsiteX296" fmla="*/ 4907178 w 7467663"/>
              <a:gd name="connsiteY296" fmla="*/ 6858000 h 6858000"/>
              <a:gd name="connsiteX297" fmla="*/ 4910810 w 7467663"/>
              <a:gd name="connsiteY297" fmla="*/ 6829660 h 6858000"/>
              <a:gd name="connsiteX298" fmla="*/ 4987461 w 7467663"/>
              <a:gd name="connsiteY298" fmla="*/ 6432994 h 6858000"/>
              <a:gd name="connsiteX299" fmla="*/ 5179262 w 7467663"/>
              <a:gd name="connsiteY299" fmla="*/ 6035044 h 6858000"/>
              <a:gd name="connsiteX300" fmla="*/ 4689678 w 7467663"/>
              <a:gd name="connsiteY300" fmla="*/ 6440241 h 6858000"/>
              <a:gd name="connsiteX301" fmla="*/ 4477543 w 7467663"/>
              <a:gd name="connsiteY301" fmla="*/ 6674836 h 6858000"/>
              <a:gd name="connsiteX302" fmla="*/ 4329957 w 7467663"/>
              <a:gd name="connsiteY302" fmla="*/ 6858000 h 6858000"/>
              <a:gd name="connsiteX303" fmla="*/ 4218595 w 7467663"/>
              <a:gd name="connsiteY303" fmla="*/ 6858000 h 6858000"/>
              <a:gd name="connsiteX304" fmla="*/ 4368888 w 7467663"/>
              <a:gd name="connsiteY304" fmla="*/ 6668412 h 6858000"/>
              <a:gd name="connsiteX305" fmla="*/ 4563091 w 7467663"/>
              <a:gd name="connsiteY305" fmla="*/ 6442508 h 6858000"/>
              <a:gd name="connsiteX306" fmla="*/ 5387324 w 7467663"/>
              <a:gd name="connsiteY306" fmla="*/ 5705830 h 6858000"/>
              <a:gd name="connsiteX307" fmla="*/ 5073620 w 7467663"/>
              <a:gd name="connsiteY307" fmla="*/ 5955437 h 6858000"/>
              <a:gd name="connsiteX308" fmla="*/ 4689789 w 7467663"/>
              <a:gd name="connsiteY308" fmla="*/ 6268382 h 6858000"/>
              <a:gd name="connsiteX309" fmla="*/ 4418722 w 7467663"/>
              <a:gd name="connsiteY309" fmla="*/ 6570886 h 6858000"/>
              <a:gd name="connsiteX310" fmla="*/ 4214944 w 7467663"/>
              <a:gd name="connsiteY310" fmla="*/ 6858000 h 6858000"/>
              <a:gd name="connsiteX311" fmla="*/ 4177898 w 7467663"/>
              <a:gd name="connsiteY311" fmla="*/ 6858000 h 6858000"/>
              <a:gd name="connsiteX312" fmla="*/ 4391597 w 7467663"/>
              <a:gd name="connsiteY312" fmla="*/ 6556370 h 6858000"/>
              <a:gd name="connsiteX313" fmla="*/ 4668889 w 7467663"/>
              <a:gd name="connsiteY313" fmla="*/ 6246399 h 6858000"/>
              <a:gd name="connsiteX314" fmla="*/ 5055427 w 7467663"/>
              <a:gd name="connsiteY314" fmla="*/ 5931476 h 6858000"/>
              <a:gd name="connsiteX315" fmla="*/ 5371814 w 7467663"/>
              <a:gd name="connsiteY315" fmla="*/ 5678975 h 6858000"/>
              <a:gd name="connsiteX316" fmla="*/ 4987918 w 7467663"/>
              <a:gd name="connsiteY316" fmla="*/ 5838701 h 6858000"/>
              <a:gd name="connsiteX317" fmla="*/ 4317146 w 7467663"/>
              <a:gd name="connsiteY317" fmla="*/ 6587716 h 6858000"/>
              <a:gd name="connsiteX318" fmla="*/ 4171627 w 7467663"/>
              <a:gd name="connsiteY318" fmla="*/ 6858000 h 6858000"/>
              <a:gd name="connsiteX319" fmla="*/ 4081585 w 7467663"/>
              <a:gd name="connsiteY319" fmla="*/ 6858000 h 6858000"/>
              <a:gd name="connsiteX320" fmla="*/ 4238603 w 7467663"/>
              <a:gd name="connsiteY320" fmla="*/ 6559341 h 6858000"/>
              <a:gd name="connsiteX321" fmla="*/ 4778333 w 7467663"/>
              <a:gd name="connsiteY321" fmla="*/ 5873626 h 6858000"/>
              <a:gd name="connsiteX322" fmla="*/ 5414185 w 7467663"/>
              <a:gd name="connsiteY322" fmla="*/ 5573882 h 6858000"/>
              <a:gd name="connsiteX323" fmla="*/ 5959648 w 7467663"/>
              <a:gd name="connsiteY323" fmla="*/ 4760797 h 6858000"/>
              <a:gd name="connsiteX324" fmla="*/ 5355019 w 7467663"/>
              <a:gd name="connsiteY324" fmla="*/ 4734672 h 6858000"/>
              <a:gd name="connsiteX325" fmla="*/ 5083565 w 7467663"/>
              <a:gd name="connsiteY325" fmla="*/ 5179121 h 6858000"/>
              <a:gd name="connsiteX326" fmla="*/ 4713577 w 7467663"/>
              <a:gd name="connsiteY326" fmla="*/ 5616803 h 6858000"/>
              <a:gd name="connsiteX327" fmla="*/ 3989559 w 7467663"/>
              <a:gd name="connsiteY327" fmla="*/ 6145945 h 6858000"/>
              <a:gd name="connsiteX328" fmla="*/ 3939824 w 7467663"/>
              <a:gd name="connsiteY328" fmla="*/ 6066900 h 6858000"/>
              <a:gd name="connsiteX329" fmla="*/ 4584537 w 7467663"/>
              <a:gd name="connsiteY329" fmla="*/ 5324826 h 6858000"/>
              <a:gd name="connsiteX330" fmla="*/ 5037105 w 7467663"/>
              <a:gd name="connsiteY330" fmla="*/ 5088765 h 6858000"/>
              <a:gd name="connsiteX331" fmla="*/ 5039930 w 7467663"/>
              <a:gd name="connsiteY331" fmla="*/ 5089585 h 6858000"/>
              <a:gd name="connsiteX332" fmla="*/ 5263764 w 7467663"/>
              <a:gd name="connsiteY332" fmla="*/ 4735525 h 6858000"/>
              <a:gd name="connsiteX333" fmla="*/ 4086300 w 7467663"/>
              <a:gd name="connsiteY333" fmla="*/ 4884599 h 6858000"/>
              <a:gd name="connsiteX334" fmla="*/ 4085485 w 7467663"/>
              <a:gd name="connsiteY334" fmla="*/ 4899070 h 6858000"/>
              <a:gd name="connsiteX335" fmla="*/ 3871915 w 7467663"/>
              <a:gd name="connsiteY335" fmla="*/ 5253645 h 6858000"/>
              <a:gd name="connsiteX336" fmla="*/ 3799374 w 7467663"/>
              <a:gd name="connsiteY336" fmla="*/ 5466127 h 6858000"/>
              <a:gd name="connsiteX337" fmla="*/ 3498850 w 7467663"/>
              <a:gd name="connsiteY337" fmla="*/ 6661888 h 6858000"/>
              <a:gd name="connsiteX338" fmla="*/ 3399216 w 7467663"/>
              <a:gd name="connsiteY338" fmla="*/ 6858000 h 6858000"/>
              <a:gd name="connsiteX339" fmla="*/ 3303688 w 7467663"/>
              <a:gd name="connsiteY339" fmla="*/ 6858000 h 6858000"/>
              <a:gd name="connsiteX340" fmla="*/ 3391774 w 7467663"/>
              <a:gd name="connsiteY340" fmla="*/ 6697181 h 6858000"/>
              <a:gd name="connsiteX341" fmla="*/ 3735540 w 7467663"/>
              <a:gd name="connsiteY341" fmla="*/ 5546923 h 6858000"/>
              <a:gd name="connsiteX342" fmla="*/ 3729438 w 7467663"/>
              <a:gd name="connsiteY342" fmla="*/ 5569058 h 6858000"/>
              <a:gd name="connsiteX343" fmla="*/ 3707782 w 7467663"/>
              <a:gd name="connsiteY343" fmla="*/ 5644908 h 6858000"/>
              <a:gd name="connsiteX344" fmla="*/ 3583827 w 7467663"/>
              <a:gd name="connsiteY344" fmla="*/ 6039215 h 6858000"/>
              <a:gd name="connsiteX345" fmla="*/ 3547861 w 7467663"/>
              <a:gd name="connsiteY345" fmla="*/ 6129609 h 6858000"/>
              <a:gd name="connsiteX346" fmla="*/ 3490905 w 7467663"/>
              <a:gd name="connsiteY346" fmla="*/ 6277660 h 6858000"/>
              <a:gd name="connsiteX347" fmla="*/ 3455859 w 7467663"/>
              <a:gd name="connsiteY347" fmla="*/ 6391301 h 6858000"/>
              <a:gd name="connsiteX348" fmla="*/ 3429112 w 7467663"/>
              <a:gd name="connsiteY348" fmla="*/ 6479469 h 6858000"/>
              <a:gd name="connsiteX349" fmla="*/ 3304862 w 7467663"/>
              <a:gd name="connsiteY349" fmla="*/ 6796476 h 6858000"/>
              <a:gd name="connsiteX350" fmla="*/ 3276071 w 7467663"/>
              <a:gd name="connsiteY350" fmla="*/ 6858000 h 6858000"/>
              <a:gd name="connsiteX351" fmla="*/ 3240805 w 7467663"/>
              <a:gd name="connsiteY351" fmla="*/ 6858000 h 6858000"/>
              <a:gd name="connsiteX352" fmla="*/ 3275917 w 7467663"/>
              <a:gd name="connsiteY352" fmla="*/ 6783192 h 6858000"/>
              <a:gd name="connsiteX353" fmla="*/ 3399358 w 7467663"/>
              <a:gd name="connsiteY353" fmla="*/ 6469011 h 6858000"/>
              <a:gd name="connsiteX354" fmla="*/ 3425650 w 7467663"/>
              <a:gd name="connsiteY354" fmla="*/ 6381333 h 6858000"/>
              <a:gd name="connsiteX355" fmla="*/ 3460661 w 7467663"/>
              <a:gd name="connsiteY355" fmla="*/ 6266763 h 6858000"/>
              <a:gd name="connsiteX356" fmla="*/ 3518021 w 7467663"/>
              <a:gd name="connsiteY356" fmla="*/ 6117298 h 6858000"/>
              <a:gd name="connsiteX357" fmla="*/ 3554035 w 7467663"/>
              <a:gd name="connsiteY357" fmla="*/ 6027832 h 6858000"/>
              <a:gd name="connsiteX358" fmla="*/ 3677174 w 7467663"/>
              <a:gd name="connsiteY358" fmla="*/ 5636351 h 6858000"/>
              <a:gd name="connsiteX359" fmla="*/ 3698819 w 7467663"/>
              <a:gd name="connsiteY359" fmla="*/ 5560503 h 6858000"/>
              <a:gd name="connsiteX360" fmla="*/ 3702094 w 7467663"/>
              <a:gd name="connsiteY360" fmla="*/ 5549194 h 6858000"/>
              <a:gd name="connsiteX361" fmla="*/ 3398355 w 7467663"/>
              <a:gd name="connsiteY361" fmla="*/ 6094603 h 6858000"/>
              <a:gd name="connsiteX362" fmla="*/ 3193941 w 7467663"/>
              <a:gd name="connsiteY362" fmla="*/ 6798775 h 6858000"/>
              <a:gd name="connsiteX363" fmla="*/ 3184140 w 7467663"/>
              <a:gd name="connsiteY363" fmla="*/ 6858000 h 6858000"/>
              <a:gd name="connsiteX364" fmla="*/ 3099978 w 7467663"/>
              <a:gd name="connsiteY364" fmla="*/ 6858000 h 6858000"/>
              <a:gd name="connsiteX365" fmla="*/ 3101556 w 7467663"/>
              <a:gd name="connsiteY365" fmla="*/ 6843337 h 6858000"/>
              <a:gd name="connsiteX366" fmla="*/ 3370162 w 7467663"/>
              <a:gd name="connsiteY366" fmla="*/ 5785550 h 6858000"/>
              <a:gd name="connsiteX367" fmla="*/ 3746477 w 7467663"/>
              <a:gd name="connsiteY367" fmla="*/ 5377889 h 6858000"/>
              <a:gd name="connsiteX368" fmla="*/ 3863399 w 7467663"/>
              <a:gd name="connsiteY368" fmla="*/ 5087257 h 6858000"/>
              <a:gd name="connsiteX369" fmla="*/ 3968712 w 7467663"/>
              <a:gd name="connsiteY369" fmla="*/ 4913989 h 6858000"/>
              <a:gd name="connsiteX370" fmla="*/ 2792390 w 7467663"/>
              <a:gd name="connsiteY370" fmla="*/ 5382974 h 6858000"/>
              <a:gd name="connsiteX371" fmla="*/ 2714982 w 7467663"/>
              <a:gd name="connsiteY371" fmla="*/ 5427051 h 6858000"/>
              <a:gd name="connsiteX372" fmla="*/ 2813361 w 7467663"/>
              <a:gd name="connsiteY372" fmla="*/ 6023912 h 6858000"/>
              <a:gd name="connsiteX373" fmla="*/ 2688430 w 7467663"/>
              <a:gd name="connsiteY373" fmla="*/ 6801564 h 6858000"/>
              <a:gd name="connsiteX374" fmla="*/ 2629626 w 7467663"/>
              <a:gd name="connsiteY374" fmla="*/ 6763394 h 6858000"/>
              <a:gd name="connsiteX375" fmla="*/ 2565328 w 7467663"/>
              <a:gd name="connsiteY375" fmla="*/ 5516399 h 6858000"/>
              <a:gd name="connsiteX376" fmla="*/ 1922999 w 7467663"/>
              <a:gd name="connsiteY376" fmla="*/ 5980343 h 6858000"/>
              <a:gd name="connsiteX377" fmla="*/ 1950261 w 7467663"/>
              <a:gd name="connsiteY377" fmla="*/ 6405858 h 6858000"/>
              <a:gd name="connsiteX378" fmla="*/ 2365554 w 7467663"/>
              <a:gd name="connsiteY378" fmla="*/ 6759107 h 6858000"/>
              <a:gd name="connsiteX379" fmla="*/ 2424142 w 7467663"/>
              <a:gd name="connsiteY379" fmla="*/ 6858000 h 6858000"/>
              <a:gd name="connsiteX380" fmla="*/ 2395994 w 7467663"/>
              <a:gd name="connsiteY380" fmla="*/ 6858000 h 6858000"/>
              <a:gd name="connsiteX381" fmla="*/ 2392863 w 7467663"/>
              <a:gd name="connsiteY381" fmla="*/ 6852964 h 6858000"/>
              <a:gd name="connsiteX382" fmla="*/ 2017589 w 7467663"/>
              <a:gd name="connsiteY382" fmla="*/ 6493982 h 6858000"/>
              <a:gd name="connsiteX383" fmla="*/ 2147336 w 7467663"/>
              <a:gd name="connsiteY383" fmla="*/ 6594052 h 6858000"/>
              <a:gd name="connsiteX384" fmla="*/ 2207047 w 7467663"/>
              <a:gd name="connsiteY384" fmla="*/ 6654540 h 6858000"/>
              <a:gd name="connsiteX385" fmla="*/ 2299106 w 7467663"/>
              <a:gd name="connsiteY385" fmla="*/ 6778931 h 6858000"/>
              <a:gd name="connsiteX386" fmla="*/ 2314430 w 7467663"/>
              <a:gd name="connsiteY386" fmla="*/ 6801144 h 6858000"/>
              <a:gd name="connsiteX387" fmla="*/ 2352406 w 7467663"/>
              <a:gd name="connsiteY387" fmla="*/ 6858000 h 6858000"/>
              <a:gd name="connsiteX388" fmla="*/ 2314492 w 7467663"/>
              <a:gd name="connsiteY388" fmla="*/ 6858000 h 6858000"/>
              <a:gd name="connsiteX389" fmla="*/ 2288095 w 7467663"/>
              <a:gd name="connsiteY389" fmla="*/ 6818030 h 6858000"/>
              <a:gd name="connsiteX390" fmla="*/ 2272768 w 7467663"/>
              <a:gd name="connsiteY390" fmla="*/ 6795822 h 6858000"/>
              <a:gd name="connsiteX391" fmla="*/ 2182715 w 7467663"/>
              <a:gd name="connsiteY391" fmla="*/ 6675071 h 6858000"/>
              <a:gd name="connsiteX392" fmla="*/ 2032061 w 7467663"/>
              <a:gd name="connsiteY392" fmla="*/ 6541380 h 6858000"/>
              <a:gd name="connsiteX393" fmla="*/ 2257220 w 7467663"/>
              <a:gd name="connsiteY393" fmla="*/ 6826257 h 6858000"/>
              <a:gd name="connsiteX394" fmla="*/ 2281324 w 7467663"/>
              <a:gd name="connsiteY394" fmla="*/ 6858000 h 6858000"/>
              <a:gd name="connsiteX395" fmla="*/ 2242860 w 7467663"/>
              <a:gd name="connsiteY395" fmla="*/ 6858000 h 6858000"/>
              <a:gd name="connsiteX396" fmla="*/ 2232818 w 7467663"/>
              <a:gd name="connsiteY396" fmla="*/ 6844926 h 6858000"/>
              <a:gd name="connsiteX397" fmla="*/ 1990172 w 7467663"/>
              <a:gd name="connsiteY397" fmla="*/ 6542121 h 6858000"/>
              <a:gd name="connsiteX398" fmla="*/ 2124090 w 7467663"/>
              <a:gd name="connsiteY398" fmla="*/ 6761017 h 6858000"/>
              <a:gd name="connsiteX399" fmla="*/ 2200380 w 7467663"/>
              <a:gd name="connsiteY399" fmla="*/ 6858000 h 6858000"/>
              <a:gd name="connsiteX400" fmla="*/ 2147507 w 7467663"/>
              <a:gd name="connsiteY400" fmla="*/ 6858000 h 6858000"/>
              <a:gd name="connsiteX401" fmla="*/ 2070668 w 7467663"/>
              <a:gd name="connsiteY401" fmla="*/ 6761520 h 6858000"/>
              <a:gd name="connsiteX402" fmla="*/ 1975142 w 7467663"/>
              <a:gd name="connsiteY402" fmla="*/ 6585570 h 6858000"/>
              <a:gd name="connsiteX403" fmla="*/ 2050035 w 7467663"/>
              <a:gd name="connsiteY403" fmla="*/ 6813345 h 6858000"/>
              <a:gd name="connsiteX404" fmla="*/ 2063025 w 7467663"/>
              <a:gd name="connsiteY404" fmla="*/ 6858000 h 6858000"/>
              <a:gd name="connsiteX405" fmla="*/ 2021675 w 7467663"/>
              <a:gd name="connsiteY405" fmla="*/ 6858000 h 6858000"/>
              <a:gd name="connsiteX406" fmla="*/ 2019308 w 7467663"/>
              <a:gd name="connsiteY406" fmla="*/ 6847118 h 6858000"/>
              <a:gd name="connsiteX407" fmla="*/ 1938835 w 7467663"/>
              <a:gd name="connsiteY407" fmla="*/ 6551160 h 6858000"/>
              <a:gd name="connsiteX408" fmla="*/ 1953230 w 7467663"/>
              <a:gd name="connsiteY408" fmla="*/ 6759699 h 6858000"/>
              <a:gd name="connsiteX409" fmla="*/ 1956763 w 7467663"/>
              <a:gd name="connsiteY409" fmla="*/ 6778191 h 6858000"/>
              <a:gd name="connsiteX410" fmla="*/ 1967925 w 7467663"/>
              <a:gd name="connsiteY410" fmla="*/ 6858000 h 6858000"/>
              <a:gd name="connsiteX411" fmla="*/ 1936622 w 7467663"/>
              <a:gd name="connsiteY411" fmla="*/ 6858000 h 6858000"/>
              <a:gd name="connsiteX412" fmla="*/ 1926261 w 7467663"/>
              <a:gd name="connsiteY412" fmla="*/ 6784064 h 6858000"/>
              <a:gd name="connsiteX413" fmla="*/ 1922724 w 7467663"/>
              <a:gd name="connsiteY413" fmla="*/ 6765577 h 6858000"/>
              <a:gd name="connsiteX414" fmla="*/ 1904650 w 7467663"/>
              <a:gd name="connsiteY414" fmla="*/ 6639616 h 6858000"/>
              <a:gd name="connsiteX415" fmla="*/ 1885273 w 7467663"/>
              <a:gd name="connsiteY415" fmla="*/ 6858000 h 6858000"/>
              <a:gd name="connsiteX416" fmla="*/ 1854363 w 7467663"/>
              <a:gd name="connsiteY416" fmla="*/ 6858000 h 6858000"/>
              <a:gd name="connsiteX417" fmla="*/ 1880391 w 7467663"/>
              <a:gd name="connsiteY417" fmla="*/ 6603796 h 6858000"/>
              <a:gd name="connsiteX418" fmla="*/ 1818273 w 7467663"/>
              <a:gd name="connsiteY418" fmla="*/ 6715729 h 6858000"/>
              <a:gd name="connsiteX419" fmla="*/ 1794691 w 7467663"/>
              <a:gd name="connsiteY419" fmla="*/ 6843239 h 6858000"/>
              <a:gd name="connsiteX420" fmla="*/ 1794914 w 7467663"/>
              <a:gd name="connsiteY420" fmla="*/ 6858000 h 6858000"/>
              <a:gd name="connsiteX421" fmla="*/ 1746128 w 7467663"/>
              <a:gd name="connsiteY421" fmla="*/ 6858000 h 6858000"/>
              <a:gd name="connsiteX422" fmla="*/ 1753934 w 7467663"/>
              <a:gd name="connsiteY422" fmla="*/ 6724796 h 6858000"/>
              <a:gd name="connsiteX423" fmla="*/ 1792053 w 7467663"/>
              <a:gd name="connsiteY423" fmla="*/ 6572396 h 6858000"/>
              <a:gd name="connsiteX424" fmla="*/ 1862248 w 7467663"/>
              <a:gd name="connsiteY424" fmla="*/ 6266397 h 6858000"/>
              <a:gd name="connsiteX425" fmla="*/ 1862250 w 7467663"/>
              <a:gd name="connsiteY425" fmla="*/ 6033531 h 6858000"/>
              <a:gd name="connsiteX426" fmla="*/ 1211999 w 7467663"/>
              <a:gd name="connsiteY426" fmla="*/ 6683610 h 6858000"/>
              <a:gd name="connsiteX427" fmla="*/ 1213266 w 7467663"/>
              <a:gd name="connsiteY427" fmla="*/ 6691947 h 6858000"/>
              <a:gd name="connsiteX428" fmla="*/ 1203370 w 7467663"/>
              <a:gd name="connsiteY428" fmla="*/ 6850676 h 6858000"/>
              <a:gd name="connsiteX429" fmla="*/ 1203671 w 7467663"/>
              <a:gd name="connsiteY429" fmla="*/ 6858000 h 6858000"/>
              <a:gd name="connsiteX430" fmla="*/ 1143180 w 7467663"/>
              <a:gd name="connsiteY430" fmla="*/ 6858000 h 6858000"/>
              <a:gd name="connsiteX431" fmla="*/ 1142176 w 7467663"/>
              <a:gd name="connsiteY431" fmla="*/ 6766045 h 6858000"/>
              <a:gd name="connsiteX432" fmla="*/ 1067484 w 7467663"/>
              <a:gd name="connsiteY432" fmla="*/ 6858000 h 6858000"/>
              <a:gd name="connsiteX433" fmla="*/ 953928 w 7467663"/>
              <a:gd name="connsiteY433" fmla="*/ 6858000 h 6858000"/>
              <a:gd name="connsiteX434" fmla="*/ 959715 w 7467663"/>
              <a:gd name="connsiteY434" fmla="*/ 6850185 h 6858000"/>
              <a:gd name="connsiteX435" fmla="*/ 1483788 w 7467663"/>
              <a:gd name="connsiteY435" fmla="*/ 6259174 h 6858000"/>
              <a:gd name="connsiteX436" fmla="*/ 1100671 w 7467663"/>
              <a:gd name="connsiteY436" fmla="*/ 6252137 h 6858000"/>
              <a:gd name="connsiteX437" fmla="*/ 1090144 w 7467663"/>
              <a:gd name="connsiteY437" fmla="*/ 6256748 h 6858000"/>
              <a:gd name="connsiteX438" fmla="*/ 1095872 w 7467663"/>
              <a:gd name="connsiteY438" fmla="*/ 6271892 h 6858000"/>
              <a:gd name="connsiteX439" fmla="*/ 262785 w 7467663"/>
              <a:gd name="connsiteY439" fmla="*/ 6845450 h 6858000"/>
              <a:gd name="connsiteX440" fmla="*/ 209968 w 7467663"/>
              <a:gd name="connsiteY440" fmla="*/ 6770713 h 6858000"/>
              <a:gd name="connsiteX441" fmla="*/ 873460 w 7467663"/>
              <a:gd name="connsiteY441" fmla="*/ 6253768 h 6858000"/>
              <a:gd name="connsiteX442" fmla="*/ 192686 w 7467663"/>
              <a:gd name="connsiteY442" fmla="*/ 5849257 h 6858000"/>
              <a:gd name="connsiteX443" fmla="*/ 4696 w 7467663"/>
              <a:gd name="connsiteY443" fmla="*/ 5697668 h 6858000"/>
              <a:gd name="connsiteX444" fmla="*/ 0 w 7467663"/>
              <a:gd name="connsiteY444" fmla="*/ 5689984 h 6858000"/>
              <a:gd name="connsiteX445" fmla="*/ 0 w 7467663"/>
              <a:gd name="connsiteY445" fmla="*/ 5513472 h 6858000"/>
              <a:gd name="connsiteX446" fmla="*/ 174101 w 7467663"/>
              <a:gd name="connsiteY446" fmla="*/ 5620277 h 6858000"/>
              <a:gd name="connsiteX447" fmla="*/ 891800 w 7467663"/>
              <a:gd name="connsiteY447" fmla="*/ 6036935 h 6858000"/>
              <a:gd name="connsiteX448" fmla="*/ 1072219 w 7467663"/>
              <a:gd name="connsiteY448" fmla="*/ 6169443 h 6858000"/>
              <a:gd name="connsiteX449" fmla="*/ 1074117 w 7467663"/>
              <a:gd name="connsiteY449" fmla="*/ 6170301 h 6858000"/>
              <a:gd name="connsiteX450" fmla="*/ 1083114 w 7467663"/>
              <a:gd name="connsiteY450" fmla="*/ 6174131 h 6858000"/>
              <a:gd name="connsiteX451" fmla="*/ 1543010 w 7467663"/>
              <a:gd name="connsiteY451" fmla="*/ 6191140 h 6858000"/>
              <a:gd name="connsiteX452" fmla="*/ 1551080 w 7467663"/>
              <a:gd name="connsiteY452" fmla="*/ 6195006 h 6858000"/>
              <a:gd name="connsiteX453" fmla="*/ 2345443 w 7467663"/>
              <a:gd name="connsiteY453" fmla="*/ 5549882 h 6858000"/>
              <a:gd name="connsiteX454" fmla="*/ 1721499 w 7467663"/>
              <a:gd name="connsiteY454" fmla="*/ 5599969 h 6858000"/>
              <a:gd name="connsiteX455" fmla="*/ 767716 w 7467663"/>
              <a:gd name="connsiteY455" fmla="*/ 5472768 h 6858000"/>
              <a:gd name="connsiteX456" fmla="*/ 722147 w 7467663"/>
              <a:gd name="connsiteY456" fmla="*/ 5393091 h 6858000"/>
              <a:gd name="connsiteX457" fmla="*/ 1485552 w 7467663"/>
              <a:gd name="connsiteY457" fmla="*/ 5313202 h 6858000"/>
              <a:gd name="connsiteX458" fmla="*/ 2143004 w 7467663"/>
              <a:gd name="connsiteY458" fmla="*/ 5402420 h 6858000"/>
              <a:gd name="connsiteX459" fmla="*/ 1933391 w 7467663"/>
              <a:gd name="connsiteY459" fmla="*/ 5156971 h 6858000"/>
              <a:gd name="connsiteX460" fmla="*/ 1827118 w 7467663"/>
              <a:gd name="connsiteY460" fmla="*/ 4968410 h 6858000"/>
              <a:gd name="connsiteX461" fmla="*/ 1837349 w 7467663"/>
              <a:gd name="connsiteY461" fmla="*/ 4956357 h 6858000"/>
              <a:gd name="connsiteX462" fmla="*/ 2162835 w 7467663"/>
              <a:gd name="connsiteY462" fmla="*/ 5187853 h 6858000"/>
              <a:gd name="connsiteX463" fmla="*/ 2257167 w 7467663"/>
              <a:gd name="connsiteY463" fmla="*/ 5462123 h 6858000"/>
              <a:gd name="connsiteX464" fmla="*/ 2261598 w 7467663"/>
              <a:gd name="connsiteY464" fmla="*/ 5467998 h 6858000"/>
              <a:gd name="connsiteX465" fmla="*/ 2437177 w 7467663"/>
              <a:gd name="connsiteY465" fmla="*/ 5479608 h 6858000"/>
              <a:gd name="connsiteX466" fmla="*/ 2445247 w 7467663"/>
              <a:gd name="connsiteY466" fmla="*/ 5483476 h 6858000"/>
              <a:gd name="connsiteX467" fmla="*/ 2743626 w 7467663"/>
              <a:gd name="connsiteY467" fmla="*/ 5304819 h 6858000"/>
              <a:gd name="connsiteX468" fmla="*/ 3048102 w 7467663"/>
              <a:gd name="connsiteY468" fmla="*/ 5150595 h 6858000"/>
              <a:gd name="connsiteX469" fmla="*/ 1799414 w 7467663"/>
              <a:gd name="connsiteY469" fmla="*/ 4694732 h 6858000"/>
              <a:gd name="connsiteX470" fmla="*/ 1771735 w 7467663"/>
              <a:gd name="connsiteY470" fmla="*/ 4619929 h 6858000"/>
              <a:gd name="connsiteX471" fmla="*/ 3104273 w 7467663"/>
              <a:gd name="connsiteY471" fmla="*/ 5076159 h 6858000"/>
              <a:gd name="connsiteX472" fmla="*/ 3113245 w 7467663"/>
              <a:gd name="connsiteY472" fmla="*/ 5090705 h 6858000"/>
              <a:gd name="connsiteX473" fmla="*/ 3126294 w 7467663"/>
              <a:gd name="connsiteY473" fmla="*/ 5114400 h 6858000"/>
              <a:gd name="connsiteX474" fmla="*/ 3937433 w 7467663"/>
              <a:gd name="connsiteY474" fmla="*/ 4830473 h 6858000"/>
              <a:gd name="connsiteX475" fmla="*/ 3590475 w 7467663"/>
              <a:gd name="connsiteY475" fmla="*/ 4597974 h 6858000"/>
              <a:gd name="connsiteX476" fmla="*/ 3100264 w 7467663"/>
              <a:gd name="connsiteY476" fmla="*/ 4579845 h 6858000"/>
              <a:gd name="connsiteX477" fmla="*/ 2183576 w 7467663"/>
              <a:gd name="connsiteY477" fmla="*/ 4227150 h 6858000"/>
              <a:gd name="connsiteX478" fmla="*/ 2151029 w 7467663"/>
              <a:gd name="connsiteY478" fmla="*/ 4146947 h 6858000"/>
              <a:gd name="connsiteX479" fmla="*/ 3563434 w 7467663"/>
              <a:gd name="connsiteY479" fmla="*/ 4469115 h 6858000"/>
              <a:gd name="connsiteX480" fmla="*/ 3177952 w 7467663"/>
              <a:gd name="connsiteY480" fmla="*/ 3657386 h 6858000"/>
              <a:gd name="connsiteX481" fmla="*/ 3189263 w 7467663"/>
              <a:gd name="connsiteY481" fmla="*/ 3625726 h 6858000"/>
              <a:gd name="connsiteX482" fmla="*/ 3560912 w 7467663"/>
              <a:gd name="connsiteY482" fmla="*/ 4079863 h 6858000"/>
              <a:gd name="connsiteX483" fmla="*/ 3626636 w 7467663"/>
              <a:gd name="connsiteY483" fmla="*/ 4512230 h 6858000"/>
              <a:gd name="connsiteX484" fmla="*/ 3653088 w 7467663"/>
              <a:gd name="connsiteY484" fmla="*/ 4521417 h 6858000"/>
              <a:gd name="connsiteX485" fmla="*/ 3988128 w 7467663"/>
              <a:gd name="connsiteY485" fmla="*/ 4817267 h 6858000"/>
              <a:gd name="connsiteX486" fmla="*/ 4830582 w 7467663"/>
              <a:gd name="connsiteY486" fmla="*/ 4676000 h 6858000"/>
              <a:gd name="connsiteX487" fmla="*/ 4830100 w 7467663"/>
              <a:gd name="connsiteY487" fmla="*/ 4675554 h 6858000"/>
              <a:gd name="connsiteX488" fmla="*/ 4036318 w 7467663"/>
              <a:gd name="connsiteY488" fmla="*/ 4147013 h 6858000"/>
              <a:gd name="connsiteX489" fmla="*/ 3432098 w 7467663"/>
              <a:gd name="connsiteY489" fmla="*/ 3537312 h 6858000"/>
              <a:gd name="connsiteX490" fmla="*/ 3446761 w 7467663"/>
              <a:gd name="connsiteY490" fmla="*/ 3461278 h 6858000"/>
              <a:gd name="connsiteX491" fmla="*/ 4419733 w 7467663"/>
              <a:gd name="connsiteY491" fmla="*/ 3963555 h 6858000"/>
              <a:gd name="connsiteX492" fmla="*/ 4781371 w 7467663"/>
              <a:gd name="connsiteY492" fmla="*/ 4458604 h 6858000"/>
              <a:gd name="connsiteX493" fmla="*/ 4780440 w 7467663"/>
              <a:gd name="connsiteY493" fmla="*/ 4470290 h 6858000"/>
              <a:gd name="connsiteX494" fmla="*/ 4898954 w 7467663"/>
              <a:gd name="connsiteY494" fmla="*/ 4662092 h 6858000"/>
              <a:gd name="connsiteX495" fmla="*/ 4900699 w 7467663"/>
              <a:gd name="connsiteY495" fmla="*/ 4670867 h 6858000"/>
              <a:gd name="connsiteX496" fmla="*/ 5714511 w 7467663"/>
              <a:gd name="connsiteY496" fmla="*/ 4663483 h 6858000"/>
              <a:gd name="connsiteX497" fmla="*/ 5464793 w 7467663"/>
              <a:gd name="connsiteY497" fmla="*/ 4393556 h 6858000"/>
              <a:gd name="connsiteX498" fmla="*/ 5461897 w 7467663"/>
              <a:gd name="connsiteY498" fmla="*/ 4390879 h 6858000"/>
              <a:gd name="connsiteX499" fmla="*/ 4294126 w 7467663"/>
              <a:gd name="connsiteY499" fmla="*/ 3303048 h 6858000"/>
              <a:gd name="connsiteX500" fmla="*/ 4305321 w 7467663"/>
              <a:gd name="connsiteY500" fmla="*/ 3256953 h 6858000"/>
              <a:gd name="connsiteX501" fmla="*/ 4949299 w 7467663"/>
              <a:gd name="connsiteY501" fmla="*/ 3766336 h 6858000"/>
              <a:gd name="connsiteX502" fmla="*/ 5291452 w 7467663"/>
              <a:gd name="connsiteY502" fmla="*/ 4076801 h 6858000"/>
              <a:gd name="connsiteX503" fmla="*/ 5434998 w 7467663"/>
              <a:gd name="connsiteY503" fmla="*/ 4254100 h 6858000"/>
              <a:gd name="connsiteX504" fmla="*/ 5351015 w 7467663"/>
              <a:gd name="connsiteY504" fmla="*/ 3760989 h 6858000"/>
              <a:gd name="connsiteX505" fmla="*/ 5413780 w 7467663"/>
              <a:gd name="connsiteY505" fmla="*/ 2966265 h 6858000"/>
              <a:gd name="connsiteX506" fmla="*/ 5425627 w 7467663"/>
              <a:gd name="connsiteY506" fmla="*/ 2954192 h 6858000"/>
              <a:gd name="connsiteX507" fmla="*/ 6604735 w 7467663"/>
              <a:gd name="connsiteY507" fmla="*/ 2041381 h 6858000"/>
              <a:gd name="connsiteX508" fmla="*/ 7204487 w 7467663"/>
              <a:gd name="connsiteY508" fmla="*/ 2742112 h 6858000"/>
              <a:gd name="connsiteX509" fmla="*/ 7131592 w 7467663"/>
              <a:gd name="connsiteY509" fmla="*/ 2672096 h 6858000"/>
              <a:gd name="connsiteX510" fmla="*/ 6996344 w 7467663"/>
              <a:gd name="connsiteY510" fmla="*/ 2518310 h 6858000"/>
              <a:gd name="connsiteX511" fmla="*/ 6735495 w 7467663"/>
              <a:gd name="connsiteY511" fmla="*/ 2196890 h 6858000"/>
              <a:gd name="connsiteX512" fmla="*/ 6721901 w 7467663"/>
              <a:gd name="connsiteY512" fmla="*/ 2179274 h 6858000"/>
              <a:gd name="connsiteX513" fmla="*/ 6604735 w 7467663"/>
              <a:gd name="connsiteY513" fmla="*/ 2041381 h 6858000"/>
              <a:gd name="connsiteX514" fmla="*/ 6591670 w 7467663"/>
              <a:gd name="connsiteY514" fmla="*/ 1988277 h 6858000"/>
              <a:gd name="connsiteX515" fmla="*/ 6747349 w 7467663"/>
              <a:gd name="connsiteY515" fmla="*/ 2160069 h 6858000"/>
              <a:gd name="connsiteX516" fmla="*/ 6760943 w 7467663"/>
              <a:gd name="connsiteY516" fmla="*/ 2177686 h 6858000"/>
              <a:gd name="connsiteX517" fmla="*/ 7021065 w 7467663"/>
              <a:gd name="connsiteY517" fmla="*/ 2498102 h 6858000"/>
              <a:gd name="connsiteX518" fmla="*/ 7155223 w 7467663"/>
              <a:gd name="connsiteY518" fmla="*/ 2650386 h 6858000"/>
              <a:gd name="connsiteX519" fmla="*/ 7203167 w 7467663"/>
              <a:gd name="connsiteY519" fmla="*/ 2697288 h 6858000"/>
              <a:gd name="connsiteX520" fmla="*/ 6937703 w 7467663"/>
              <a:gd name="connsiteY520" fmla="*/ 2321981 h 6858000"/>
              <a:gd name="connsiteX521" fmla="*/ 6591670 w 7467663"/>
              <a:gd name="connsiteY521" fmla="*/ 1988277 h 6858000"/>
              <a:gd name="connsiteX522" fmla="*/ 5798671 w 7467663"/>
              <a:gd name="connsiteY522" fmla="*/ 1981601 h 6858000"/>
              <a:gd name="connsiteX523" fmla="*/ 5754709 w 7467663"/>
              <a:gd name="connsiteY523" fmla="*/ 2071454 h 6858000"/>
              <a:gd name="connsiteX524" fmla="*/ 5763044 w 7467663"/>
              <a:gd name="connsiteY524" fmla="*/ 2842206 h 6858000"/>
              <a:gd name="connsiteX525" fmla="*/ 5764974 w 7467663"/>
              <a:gd name="connsiteY525" fmla="*/ 2799609 h 6858000"/>
              <a:gd name="connsiteX526" fmla="*/ 5767665 w 7467663"/>
              <a:gd name="connsiteY526" fmla="*/ 2666409 h 6858000"/>
              <a:gd name="connsiteX527" fmla="*/ 5763055 w 7467663"/>
              <a:gd name="connsiteY527" fmla="*/ 2579705 h 6858000"/>
              <a:gd name="connsiteX528" fmla="*/ 5758079 w 7467663"/>
              <a:gd name="connsiteY528" fmla="*/ 2492508 h 6858000"/>
              <a:gd name="connsiteX529" fmla="*/ 5779325 w 7467663"/>
              <a:gd name="connsiteY529" fmla="*/ 2197069 h 6858000"/>
              <a:gd name="connsiteX530" fmla="*/ 5798671 w 7467663"/>
              <a:gd name="connsiteY530" fmla="*/ 1981601 h 6858000"/>
              <a:gd name="connsiteX531" fmla="*/ 5829202 w 7467663"/>
              <a:gd name="connsiteY531" fmla="*/ 1971679 h 6858000"/>
              <a:gd name="connsiteX532" fmla="*/ 5809558 w 7467663"/>
              <a:gd name="connsiteY532" fmla="*/ 2198043 h 6858000"/>
              <a:gd name="connsiteX533" fmla="*/ 5788653 w 7467663"/>
              <a:gd name="connsiteY533" fmla="*/ 2489430 h 6858000"/>
              <a:gd name="connsiteX534" fmla="*/ 5793439 w 7467663"/>
              <a:gd name="connsiteY534" fmla="*/ 2575235 h 6858000"/>
              <a:gd name="connsiteX535" fmla="*/ 5796837 w 7467663"/>
              <a:gd name="connsiteY535" fmla="*/ 2637633 h 6858000"/>
              <a:gd name="connsiteX536" fmla="*/ 5818614 w 7467663"/>
              <a:gd name="connsiteY536" fmla="*/ 2473055 h 6858000"/>
              <a:gd name="connsiteX537" fmla="*/ 5829202 w 7467663"/>
              <a:gd name="connsiteY537" fmla="*/ 1971679 h 6858000"/>
              <a:gd name="connsiteX538" fmla="*/ 5911389 w 7467663"/>
              <a:gd name="connsiteY538" fmla="*/ 1898371 h 6858000"/>
              <a:gd name="connsiteX539" fmla="*/ 6237627 w 7467663"/>
              <a:gd name="connsiteY539" fmla="*/ 2231921 h 6858000"/>
              <a:gd name="connsiteX540" fmla="*/ 5911389 w 7467663"/>
              <a:gd name="connsiteY540" fmla="*/ 1898371 h 6858000"/>
              <a:gd name="connsiteX541" fmla="*/ 6944437 w 7467663"/>
              <a:gd name="connsiteY541" fmla="*/ 1575402 h 6858000"/>
              <a:gd name="connsiteX542" fmla="*/ 6304730 w 7467663"/>
              <a:gd name="connsiteY542" fmla="*/ 1766654 h 6858000"/>
              <a:gd name="connsiteX543" fmla="*/ 6944437 w 7467663"/>
              <a:gd name="connsiteY543" fmla="*/ 1575402 h 6858000"/>
              <a:gd name="connsiteX544" fmla="*/ 7019523 w 7467663"/>
              <a:gd name="connsiteY544" fmla="*/ 1519450 h 6858000"/>
              <a:gd name="connsiteX545" fmla="*/ 6298091 w 7467663"/>
              <a:gd name="connsiteY545" fmla="*/ 1737122 h 6858000"/>
              <a:gd name="connsiteX546" fmla="*/ 7019523 w 7467663"/>
              <a:gd name="connsiteY546" fmla="*/ 1519450 h 6858000"/>
              <a:gd name="connsiteX547" fmla="*/ 2399523 w 7467663"/>
              <a:gd name="connsiteY547" fmla="*/ 1428234 h 6858000"/>
              <a:gd name="connsiteX548" fmla="*/ 2224982 w 7467663"/>
              <a:gd name="connsiteY548" fmla="*/ 1826201 h 6858000"/>
              <a:gd name="connsiteX549" fmla="*/ 2096099 w 7467663"/>
              <a:gd name="connsiteY549" fmla="*/ 2345900 h 6858000"/>
              <a:gd name="connsiteX550" fmla="*/ 2283317 w 7467663"/>
              <a:gd name="connsiteY550" fmla="*/ 1796925 h 6858000"/>
              <a:gd name="connsiteX551" fmla="*/ 2399523 w 7467663"/>
              <a:gd name="connsiteY551" fmla="*/ 1428234 h 6858000"/>
              <a:gd name="connsiteX552" fmla="*/ 2448558 w 7467663"/>
              <a:gd name="connsiteY552" fmla="*/ 1373435 h 6858000"/>
              <a:gd name="connsiteX553" fmla="*/ 2312521 w 7467663"/>
              <a:gd name="connsiteY553" fmla="*/ 1806140 h 6858000"/>
              <a:gd name="connsiteX554" fmla="*/ 2127533 w 7467663"/>
              <a:gd name="connsiteY554" fmla="*/ 2348380 h 6858000"/>
              <a:gd name="connsiteX555" fmla="*/ 2358080 w 7467663"/>
              <a:gd name="connsiteY555" fmla="*/ 1866134 h 6858000"/>
              <a:gd name="connsiteX556" fmla="*/ 2407436 w 7467663"/>
              <a:gd name="connsiteY556" fmla="*/ 1651070 h 6858000"/>
              <a:gd name="connsiteX557" fmla="*/ 2448558 w 7467663"/>
              <a:gd name="connsiteY557" fmla="*/ 1373435 h 6858000"/>
              <a:gd name="connsiteX558" fmla="*/ 278707 w 7467663"/>
              <a:gd name="connsiteY558" fmla="*/ 1352270 h 6858000"/>
              <a:gd name="connsiteX559" fmla="*/ 321570 w 7467663"/>
              <a:gd name="connsiteY559" fmla="*/ 1861610 h 6858000"/>
              <a:gd name="connsiteX560" fmla="*/ 294281 w 7467663"/>
              <a:gd name="connsiteY560" fmla="*/ 1440658 h 6858000"/>
              <a:gd name="connsiteX561" fmla="*/ 278707 w 7467663"/>
              <a:gd name="connsiteY561" fmla="*/ 1352270 h 6858000"/>
              <a:gd name="connsiteX562" fmla="*/ 1423821 w 7467663"/>
              <a:gd name="connsiteY562" fmla="*/ 1351958 h 6858000"/>
              <a:gd name="connsiteX563" fmla="*/ 1638521 w 7467663"/>
              <a:gd name="connsiteY563" fmla="*/ 1908470 h 6858000"/>
              <a:gd name="connsiteX564" fmla="*/ 1754199 w 7467663"/>
              <a:gd name="connsiteY564" fmla="*/ 2149284 h 6858000"/>
              <a:gd name="connsiteX565" fmla="*/ 1908359 w 7467663"/>
              <a:gd name="connsiteY565" fmla="*/ 2364988 h 6858000"/>
              <a:gd name="connsiteX566" fmla="*/ 1647661 w 7467663"/>
              <a:gd name="connsiteY566" fmla="*/ 1825945 h 6858000"/>
              <a:gd name="connsiteX567" fmla="*/ 1423821 w 7467663"/>
              <a:gd name="connsiteY567" fmla="*/ 1351958 h 6858000"/>
              <a:gd name="connsiteX568" fmla="*/ 1431890 w 7467663"/>
              <a:gd name="connsiteY568" fmla="*/ 1306475 h 6858000"/>
              <a:gd name="connsiteX569" fmla="*/ 1507597 w 7467663"/>
              <a:gd name="connsiteY569" fmla="*/ 1446132 h 6858000"/>
              <a:gd name="connsiteX570" fmla="*/ 1674586 w 7467663"/>
              <a:gd name="connsiteY570" fmla="*/ 1813832 h 6858000"/>
              <a:gd name="connsiteX571" fmla="*/ 1815950 w 7467663"/>
              <a:gd name="connsiteY571" fmla="*/ 2128564 h 6858000"/>
              <a:gd name="connsiteX572" fmla="*/ 1984242 w 7467663"/>
              <a:gd name="connsiteY572" fmla="*/ 2430829 h 6858000"/>
              <a:gd name="connsiteX573" fmla="*/ 2014023 w 7467663"/>
              <a:gd name="connsiteY573" fmla="*/ 2450995 h 6858000"/>
              <a:gd name="connsiteX574" fmla="*/ 1747337 w 7467663"/>
              <a:gd name="connsiteY574" fmla="*/ 1855264 h 6858000"/>
              <a:gd name="connsiteX575" fmla="*/ 1533749 w 7467663"/>
              <a:gd name="connsiteY575" fmla="*/ 1478656 h 6858000"/>
              <a:gd name="connsiteX576" fmla="*/ 1431890 w 7467663"/>
              <a:gd name="connsiteY576" fmla="*/ 1306475 h 6858000"/>
              <a:gd name="connsiteX577" fmla="*/ 5052692 w 7467663"/>
              <a:gd name="connsiteY577" fmla="*/ 1292994 h 6858000"/>
              <a:gd name="connsiteX578" fmla="*/ 5200661 w 7467663"/>
              <a:gd name="connsiteY578" fmla="*/ 1635186 h 6858000"/>
              <a:gd name="connsiteX579" fmla="*/ 5297138 w 7467663"/>
              <a:gd name="connsiteY579" fmla="*/ 1906351 h 6858000"/>
              <a:gd name="connsiteX580" fmla="*/ 5052692 w 7467663"/>
              <a:gd name="connsiteY580" fmla="*/ 1292994 h 6858000"/>
              <a:gd name="connsiteX581" fmla="*/ 5009948 w 7467663"/>
              <a:gd name="connsiteY581" fmla="*/ 1273619 h 6858000"/>
              <a:gd name="connsiteX582" fmla="*/ 5121777 w 7467663"/>
              <a:gd name="connsiteY582" fmla="*/ 1654213 h 6858000"/>
              <a:gd name="connsiteX583" fmla="*/ 5293545 w 7467663"/>
              <a:gd name="connsiteY583" fmla="*/ 2072247 h 6858000"/>
              <a:gd name="connsiteX584" fmla="*/ 5294042 w 7467663"/>
              <a:gd name="connsiteY584" fmla="*/ 2065019 h 6858000"/>
              <a:gd name="connsiteX585" fmla="*/ 5171936 w 7467663"/>
              <a:gd name="connsiteY585" fmla="*/ 1647613 h 6858000"/>
              <a:gd name="connsiteX586" fmla="*/ 5009948 w 7467663"/>
              <a:gd name="connsiteY586" fmla="*/ 1273619 h 6858000"/>
              <a:gd name="connsiteX587" fmla="*/ 655236 w 7467663"/>
              <a:gd name="connsiteY587" fmla="*/ 1268632 h 6858000"/>
              <a:gd name="connsiteX588" fmla="*/ 839521 w 7467663"/>
              <a:gd name="connsiteY588" fmla="*/ 1685315 h 6858000"/>
              <a:gd name="connsiteX589" fmla="*/ 1109416 w 7467663"/>
              <a:gd name="connsiteY589" fmla="*/ 2061663 h 6858000"/>
              <a:gd name="connsiteX590" fmla="*/ 1298300 w 7467663"/>
              <a:gd name="connsiteY590" fmla="*/ 2247742 h 6858000"/>
              <a:gd name="connsiteX591" fmla="*/ 1125871 w 7467663"/>
              <a:gd name="connsiteY591" fmla="*/ 1989513 h 6858000"/>
              <a:gd name="connsiteX592" fmla="*/ 981574 w 7467663"/>
              <a:gd name="connsiteY592" fmla="*/ 1783157 h 6858000"/>
              <a:gd name="connsiteX593" fmla="*/ 922198 w 7467663"/>
              <a:gd name="connsiteY593" fmla="*/ 1677437 h 6858000"/>
              <a:gd name="connsiteX594" fmla="*/ 869293 w 7467663"/>
              <a:gd name="connsiteY594" fmla="*/ 1583214 h 6858000"/>
              <a:gd name="connsiteX595" fmla="*/ 751431 w 7467663"/>
              <a:gd name="connsiteY595" fmla="*/ 1405731 h 6858000"/>
              <a:gd name="connsiteX596" fmla="*/ 655236 w 7467663"/>
              <a:gd name="connsiteY596" fmla="*/ 1268632 h 6858000"/>
              <a:gd name="connsiteX597" fmla="*/ 6516292 w 7467663"/>
              <a:gd name="connsiteY597" fmla="*/ 1263064 h 6858000"/>
              <a:gd name="connsiteX598" fmla="*/ 5736320 w 7467663"/>
              <a:gd name="connsiteY598" fmla="*/ 1501803 h 6858000"/>
              <a:gd name="connsiteX599" fmla="*/ 6516292 w 7467663"/>
              <a:gd name="connsiteY599" fmla="*/ 1263064 h 6858000"/>
              <a:gd name="connsiteX600" fmla="*/ 291466 w 7467663"/>
              <a:gd name="connsiteY600" fmla="*/ 1250369 h 6858000"/>
              <a:gd name="connsiteX601" fmla="*/ 323180 w 7467663"/>
              <a:gd name="connsiteY601" fmla="*/ 1435283 h 6858000"/>
              <a:gd name="connsiteX602" fmla="*/ 349381 w 7467663"/>
              <a:gd name="connsiteY602" fmla="*/ 1875041 h 6858000"/>
              <a:gd name="connsiteX603" fmla="*/ 374363 w 7467663"/>
              <a:gd name="connsiteY603" fmla="*/ 1506494 h 6858000"/>
              <a:gd name="connsiteX604" fmla="*/ 302168 w 7467663"/>
              <a:gd name="connsiteY604" fmla="*/ 1274495 h 6858000"/>
              <a:gd name="connsiteX605" fmla="*/ 291466 w 7467663"/>
              <a:gd name="connsiteY605" fmla="*/ 1250369 h 6858000"/>
              <a:gd name="connsiteX606" fmla="*/ 678222 w 7467663"/>
              <a:gd name="connsiteY606" fmla="*/ 1248670 h 6858000"/>
              <a:gd name="connsiteX607" fmla="*/ 775536 w 7467663"/>
              <a:gd name="connsiteY607" fmla="*/ 1388015 h 6858000"/>
              <a:gd name="connsiteX608" fmla="*/ 894529 w 7467663"/>
              <a:gd name="connsiteY608" fmla="*/ 1567739 h 6858000"/>
              <a:gd name="connsiteX609" fmla="*/ 948000 w 7467663"/>
              <a:gd name="connsiteY609" fmla="*/ 1663088 h 6858000"/>
              <a:gd name="connsiteX610" fmla="*/ 1006812 w 7467663"/>
              <a:gd name="connsiteY610" fmla="*/ 1767683 h 6858000"/>
              <a:gd name="connsiteX611" fmla="*/ 1149133 w 7467663"/>
              <a:gd name="connsiteY611" fmla="*/ 1971513 h 6858000"/>
              <a:gd name="connsiteX612" fmla="*/ 1333952 w 7467663"/>
              <a:gd name="connsiteY612" fmla="*/ 2251620 h 6858000"/>
              <a:gd name="connsiteX613" fmla="*/ 1337329 w 7467663"/>
              <a:gd name="connsiteY613" fmla="*/ 2258350 h 6858000"/>
              <a:gd name="connsiteX614" fmla="*/ 1014726 w 7467663"/>
              <a:gd name="connsiteY614" fmla="*/ 1615556 h 6858000"/>
              <a:gd name="connsiteX615" fmla="*/ 678222 w 7467663"/>
              <a:gd name="connsiteY615" fmla="*/ 1248670 h 6858000"/>
              <a:gd name="connsiteX616" fmla="*/ 6691602 w 7467663"/>
              <a:gd name="connsiteY616" fmla="*/ 1140573 h 6858000"/>
              <a:gd name="connsiteX617" fmla="*/ 6571100 w 7467663"/>
              <a:gd name="connsiteY617" fmla="*/ 1183662 h 6858000"/>
              <a:gd name="connsiteX618" fmla="*/ 6241687 w 7467663"/>
              <a:gd name="connsiteY618" fmla="*/ 1257600 h 6858000"/>
              <a:gd name="connsiteX619" fmla="*/ 5693009 w 7467663"/>
              <a:gd name="connsiteY619" fmla="*/ 1478256 h 6858000"/>
              <a:gd name="connsiteX620" fmla="*/ 6548420 w 7467663"/>
              <a:gd name="connsiteY620" fmla="*/ 1214599 h 6858000"/>
              <a:gd name="connsiteX621" fmla="*/ 6605473 w 7467663"/>
              <a:gd name="connsiteY621" fmla="*/ 1184686 h 6858000"/>
              <a:gd name="connsiteX622" fmla="*/ 6691602 w 7467663"/>
              <a:gd name="connsiteY622" fmla="*/ 1140573 h 6858000"/>
              <a:gd name="connsiteX623" fmla="*/ 4002475 w 7467663"/>
              <a:gd name="connsiteY623" fmla="*/ 1037802 h 6858000"/>
              <a:gd name="connsiteX624" fmla="*/ 4000324 w 7467663"/>
              <a:gd name="connsiteY624" fmla="*/ 1039362 h 6858000"/>
              <a:gd name="connsiteX625" fmla="*/ 4002862 w 7467663"/>
              <a:gd name="connsiteY625" fmla="*/ 1042866 h 6858000"/>
              <a:gd name="connsiteX626" fmla="*/ 4002475 w 7467663"/>
              <a:gd name="connsiteY626" fmla="*/ 1037802 h 6858000"/>
              <a:gd name="connsiteX627" fmla="*/ 506322 w 7467663"/>
              <a:gd name="connsiteY627" fmla="*/ 1020997 h 6858000"/>
              <a:gd name="connsiteX628" fmla="*/ 533068 w 7467663"/>
              <a:gd name="connsiteY628" fmla="*/ 1029409 h 6858000"/>
              <a:gd name="connsiteX629" fmla="*/ 1232525 w 7467663"/>
              <a:gd name="connsiteY629" fmla="*/ 1804675 h 6858000"/>
              <a:gd name="connsiteX630" fmla="*/ 1388858 w 7467663"/>
              <a:gd name="connsiteY630" fmla="*/ 2368011 h 6858000"/>
              <a:gd name="connsiteX631" fmla="*/ 1384098 w 7467663"/>
              <a:gd name="connsiteY631" fmla="*/ 2378125 h 6858000"/>
              <a:gd name="connsiteX632" fmla="*/ 1425393 w 7467663"/>
              <a:gd name="connsiteY632" fmla="*/ 2589124 h 6858000"/>
              <a:gd name="connsiteX633" fmla="*/ 1424001 w 7467663"/>
              <a:gd name="connsiteY633" fmla="*/ 2597541 h 6858000"/>
              <a:gd name="connsiteX634" fmla="*/ 2152729 w 7467663"/>
              <a:gd name="connsiteY634" fmla="*/ 2864487 h 6858000"/>
              <a:gd name="connsiteX635" fmla="*/ 2020609 w 7467663"/>
              <a:gd name="connsiteY635" fmla="*/ 2539671 h 6858000"/>
              <a:gd name="connsiteX636" fmla="*/ 2018920 w 7467663"/>
              <a:gd name="connsiteY636" fmla="*/ 2536309 h 6858000"/>
              <a:gd name="connsiteX637" fmla="*/ 1342441 w 7467663"/>
              <a:gd name="connsiteY637" fmla="*/ 1173017 h 6858000"/>
              <a:gd name="connsiteX638" fmla="*/ 1367925 w 7467663"/>
              <a:gd name="connsiteY638" fmla="*/ 1135648 h 6858000"/>
              <a:gd name="connsiteX639" fmla="*/ 1771401 w 7467663"/>
              <a:gd name="connsiteY639" fmla="*/ 1806673 h 6858000"/>
              <a:gd name="connsiteX640" fmla="*/ 1972385 w 7467663"/>
              <a:gd name="connsiteY640" fmla="*/ 2198735 h 6858000"/>
              <a:gd name="connsiteX641" fmla="*/ 2040892 w 7467663"/>
              <a:gd name="connsiteY641" fmla="*/ 2405205 h 6858000"/>
              <a:gd name="connsiteX642" fmla="*/ 2131689 w 7467663"/>
              <a:gd name="connsiteY642" fmla="*/ 1936926 h 6858000"/>
              <a:gd name="connsiteX643" fmla="*/ 2454820 w 7467663"/>
              <a:gd name="connsiteY643" fmla="*/ 1248808 h 6858000"/>
              <a:gd name="connsiteX644" fmla="*/ 2492512 w 7467663"/>
              <a:gd name="connsiteY644" fmla="*/ 1302920 h 6858000"/>
              <a:gd name="connsiteX645" fmla="*/ 2081216 w 7467663"/>
              <a:gd name="connsiteY645" fmla="*/ 2527513 h 6858000"/>
              <a:gd name="connsiteX646" fmla="*/ 2081211 w 7467663"/>
              <a:gd name="connsiteY646" fmla="*/ 2528916 h 6858000"/>
              <a:gd name="connsiteX647" fmla="*/ 2199067 w 7467663"/>
              <a:gd name="connsiteY647" fmla="*/ 2884061 h 6858000"/>
              <a:gd name="connsiteX648" fmla="*/ 3192586 w 7467663"/>
              <a:gd name="connsiteY648" fmla="*/ 3411496 h 6858000"/>
              <a:gd name="connsiteX649" fmla="*/ 3182620 w 7467663"/>
              <a:gd name="connsiteY649" fmla="*/ 3483279 h 6858000"/>
              <a:gd name="connsiteX650" fmla="*/ 2435119 w 7467663"/>
              <a:gd name="connsiteY650" fmla="*/ 3080173 h 6858000"/>
              <a:gd name="connsiteX651" fmla="*/ 2410152 w 7467663"/>
              <a:gd name="connsiteY651" fmla="*/ 3063751 h 6858000"/>
              <a:gd name="connsiteX652" fmla="*/ 2408099 w 7467663"/>
              <a:gd name="connsiteY652" fmla="*/ 3064403 h 6858000"/>
              <a:gd name="connsiteX653" fmla="*/ 2407218 w 7467663"/>
              <a:gd name="connsiteY653" fmla="*/ 3070324 h 6858000"/>
              <a:gd name="connsiteX654" fmla="*/ 2380138 w 7467663"/>
              <a:gd name="connsiteY654" fmla="*/ 3099341 h 6858000"/>
              <a:gd name="connsiteX655" fmla="*/ 1765923 w 7467663"/>
              <a:gd name="connsiteY655" fmla="*/ 3581043 h 6858000"/>
              <a:gd name="connsiteX656" fmla="*/ 1702258 w 7467663"/>
              <a:gd name="connsiteY656" fmla="*/ 3612286 h 6858000"/>
              <a:gd name="connsiteX657" fmla="*/ 1538370 w 7467663"/>
              <a:gd name="connsiteY657" fmla="*/ 3811804 h 6858000"/>
              <a:gd name="connsiteX658" fmla="*/ 542867 w 7467663"/>
              <a:gd name="connsiteY658" fmla="*/ 4944092 h 6858000"/>
              <a:gd name="connsiteX659" fmla="*/ 515800 w 7467663"/>
              <a:gd name="connsiteY659" fmla="*/ 4862180 h 6858000"/>
              <a:gd name="connsiteX660" fmla="*/ 909145 w 7467663"/>
              <a:gd name="connsiteY660" fmla="*/ 4199225 h 6858000"/>
              <a:gd name="connsiteX661" fmla="*/ 1214067 w 7467663"/>
              <a:gd name="connsiteY661" fmla="*/ 3908561 h 6858000"/>
              <a:gd name="connsiteX662" fmla="*/ 640967 w 7467663"/>
              <a:gd name="connsiteY662" fmla="*/ 4105601 h 6858000"/>
              <a:gd name="connsiteX663" fmla="*/ 112563 w 7467663"/>
              <a:gd name="connsiteY663" fmla="*/ 4396952 h 6858000"/>
              <a:gd name="connsiteX664" fmla="*/ 0 w 7467663"/>
              <a:gd name="connsiteY664" fmla="*/ 4466006 h 6858000"/>
              <a:gd name="connsiteX665" fmla="*/ 0 w 7467663"/>
              <a:gd name="connsiteY665" fmla="*/ 4233763 h 6858000"/>
              <a:gd name="connsiteX666" fmla="*/ 36881 w 7467663"/>
              <a:gd name="connsiteY666" fmla="*/ 4200118 h 6858000"/>
              <a:gd name="connsiteX667" fmla="*/ 910534 w 7467663"/>
              <a:gd name="connsiteY667" fmla="*/ 3629753 h 6858000"/>
              <a:gd name="connsiteX668" fmla="*/ 1578717 w 7467663"/>
              <a:gd name="connsiteY668" fmla="*/ 3575982 h 6858000"/>
              <a:gd name="connsiteX669" fmla="*/ 2338780 w 7467663"/>
              <a:gd name="connsiteY669" fmla="*/ 3033725 h 6858000"/>
              <a:gd name="connsiteX670" fmla="*/ 1807991 w 7467663"/>
              <a:gd name="connsiteY670" fmla="*/ 2807184 h 6858000"/>
              <a:gd name="connsiteX671" fmla="*/ 1416358 w 7467663"/>
              <a:gd name="connsiteY671" fmla="*/ 3112571 h 6858000"/>
              <a:gd name="connsiteX672" fmla="*/ 939066 w 7467663"/>
              <a:gd name="connsiteY672" fmla="*/ 3378798 h 6858000"/>
              <a:gd name="connsiteX673" fmla="*/ 115099 w 7467663"/>
              <a:gd name="connsiteY673" fmla="*/ 3607650 h 6858000"/>
              <a:gd name="connsiteX674" fmla="*/ 97284 w 7467663"/>
              <a:gd name="connsiteY674" fmla="*/ 3520393 h 6858000"/>
              <a:gd name="connsiteX675" fmla="*/ 922050 w 7467663"/>
              <a:gd name="connsiteY675" fmla="*/ 3074867 h 6858000"/>
              <a:gd name="connsiteX676" fmla="*/ 1405265 w 7467663"/>
              <a:gd name="connsiteY676" fmla="*/ 3016319 h 6858000"/>
              <a:gd name="connsiteX677" fmla="*/ 1407512 w 7467663"/>
              <a:gd name="connsiteY677" fmla="*/ 3018001 h 6858000"/>
              <a:gd name="connsiteX678" fmla="*/ 1726266 w 7467663"/>
              <a:gd name="connsiteY678" fmla="*/ 2777274 h 6858000"/>
              <a:gd name="connsiteX679" fmla="*/ 625390 w 7467663"/>
              <a:gd name="connsiteY679" fmla="*/ 2514541 h 6858000"/>
              <a:gd name="connsiteX680" fmla="*/ 619799 w 7467663"/>
              <a:gd name="connsiteY680" fmla="*/ 2527180 h 6858000"/>
              <a:gd name="connsiteX681" fmla="*/ 310030 w 7467663"/>
              <a:gd name="connsiteY681" fmla="*/ 2771818 h 6858000"/>
              <a:gd name="connsiteX682" fmla="*/ 173877 w 7467663"/>
              <a:gd name="connsiteY682" fmla="*/ 2937056 h 6858000"/>
              <a:gd name="connsiteX683" fmla="*/ 77889 w 7467663"/>
              <a:gd name="connsiteY683" fmla="*/ 3138440 h 6858000"/>
              <a:gd name="connsiteX684" fmla="*/ 0 w 7467663"/>
              <a:gd name="connsiteY684" fmla="*/ 3271395 h 6858000"/>
              <a:gd name="connsiteX685" fmla="*/ 0 w 7467663"/>
              <a:gd name="connsiteY685" fmla="*/ 3153002 h 6858000"/>
              <a:gd name="connsiteX686" fmla="*/ 2386 w 7467663"/>
              <a:gd name="connsiteY686" fmla="*/ 3149203 h 6858000"/>
              <a:gd name="connsiteX687" fmla="*/ 89753 w 7467663"/>
              <a:gd name="connsiteY687" fmla="*/ 2987702 h 6858000"/>
              <a:gd name="connsiteX688" fmla="*/ 76869 w 7467663"/>
              <a:gd name="connsiteY688" fmla="*/ 3005404 h 6858000"/>
              <a:gd name="connsiteX689" fmla="*/ 32049 w 7467663"/>
              <a:gd name="connsiteY689" fmla="*/ 3065814 h 6858000"/>
              <a:gd name="connsiteX690" fmla="*/ 0 w 7467663"/>
              <a:gd name="connsiteY690" fmla="*/ 3108744 h 6858000"/>
              <a:gd name="connsiteX691" fmla="*/ 0 w 7467663"/>
              <a:gd name="connsiteY691" fmla="*/ 3058059 h 6858000"/>
              <a:gd name="connsiteX692" fmla="*/ 7610 w 7467663"/>
              <a:gd name="connsiteY692" fmla="*/ 3047889 h 6858000"/>
              <a:gd name="connsiteX693" fmla="*/ 52419 w 7467663"/>
              <a:gd name="connsiteY693" fmla="*/ 2987479 h 6858000"/>
              <a:gd name="connsiteX694" fmla="*/ 59142 w 7467663"/>
              <a:gd name="connsiteY694" fmla="*/ 2978488 h 6858000"/>
              <a:gd name="connsiteX695" fmla="*/ 0 w 7467663"/>
              <a:gd name="connsiteY695" fmla="*/ 3015334 h 6858000"/>
              <a:gd name="connsiteX696" fmla="*/ 0 w 7467663"/>
              <a:gd name="connsiteY696" fmla="*/ 2914286 h 6858000"/>
              <a:gd name="connsiteX697" fmla="*/ 36383 w 7467663"/>
              <a:gd name="connsiteY697" fmla="*/ 2901128 h 6858000"/>
              <a:gd name="connsiteX698" fmla="*/ 156329 w 7467663"/>
              <a:gd name="connsiteY698" fmla="*/ 2840533 h 6858000"/>
              <a:gd name="connsiteX699" fmla="*/ 358355 w 7467663"/>
              <a:gd name="connsiteY699" fmla="*/ 2620471 h 6858000"/>
              <a:gd name="connsiteX700" fmla="*/ 510577 w 7467663"/>
              <a:gd name="connsiteY700" fmla="*/ 2501244 h 6858000"/>
              <a:gd name="connsiteX701" fmla="*/ 211967 w 7467663"/>
              <a:gd name="connsiteY701" fmla="*/ 2479171 h 6858000"/>
              <a:gd name="connsiteX702" fmla="*/ 0 w 7467663"/>
              <a:gd name="connsiteY702" fmla="*/ 2476398 h 6858000"/>
              <a:gd name="connsiteX703" fmla="*/ 0 w 7467663"/>
              <a:gd name="connsiteY703" fmla="*/ 2389189 h 6858000"/>
              <a:gd name="connsiteX704" fmla="*/ 103062 w 7467663"/>
              <a:gd name="connsiteY704" fmla="*/ 2389518 h 6858000"/>
              <a:gd name="connsiteX705" fmla="*/ 510734 w 7467663"/>
              <a:gd name="connsiteY705" fmla="*/ 2416201 h 6858000"/>
              <a:gd name="connsiteX706" fmla="*/ 279257 w 7467663"/>
              <a:gd name="connsiteY706" fmla="*/ 2092102 h 6858000"/>
              <a:gd name="connsiteX707" fmla="*/ 65265 w 7467663"/>
              <a:gd name="connsiteY707" fmla="*/ 2006049 h 6858000"/>
              <a:gd name="connsiteX708" fmla="*/ 0 w 7467663"/>
              <a:gd name="connsiteY708" fmla="*/ 1982532 h 6858000"/>
              <a:gd name="connsiteX709" fmla="*/ 0 w 7467663"/>
              <a:gd name="connsiteY709" fmla="*/ 1912789 h 6858000"/>
              <a:gd name="connsiteX710" fmla="*/ 97460 w 7467663"/>
              <a:gd name="connsiteY710" fmla="*/ 1953725 h 6858000"/>
              <a:gd name="connsiteX711" fmla="*/ 221272 w 7467663"/>
              <a:gd name="connsiteY711" fmla="*/ 1980766 h 6858000"/>
              <a:gd name="connsiteX712" fmla="*/ 116765 w 7467663"/>
              <a:gd name="connsiteY712" fmla="*/ 1911033 h 6858000"/>
              <a:gd name="connsiteX713" fmla="*/ 16405 w 7467663"/>
              <a:gd name="connsiteY713" fmla="*/ 1803412 h 6858000"/>
              <a:gd name="connsiteX714" fmla="*/ 0 w 7467663"/>
              <a:gd name="connsiteY714" fmla="*/ 1784777 h 6858000"/>
              <a:gd name="connsiteX715" fmla="*/ 0 w 7467663"/>
              <a:gd name="connsiteY715" fmla="*/ 1740082 h 6858000"/>
              <a:gd name="connsiteX716" fmla="*/ 39394 w 7467663"/>
              <a:gd name="connsiteY716" fmla="*/ 1784856 h 6858000"/>
              <a:gd name="connsiteX717" fmla="*/ 135813 w 7467663"/>
              <a:gd name="connsiteY717" fmla="*/ 1888838 h 6858000"/>
              <a:gd name="connsiteX718" fmla="*/ 242575 w 7467663"/>
              <a:gd name="connsiteY718" fmla="*/ 1958841 h 6858000"/>
              <a:gd name="connsiteX719" fmla="*/ 82197 w 7467663"/>
              <a:gd name="connsiteY719" fmla="*/ 1754826 h 6858000"/>
              <a:gd name="connsiteX720" fmla="*/ 0 w 7467663"/>
              <a:gd name="connsiteY720" fmla="*/ 1679650 h 6858000"/>
              <a:gd name="connsiteX721" fmla="*/ 0 w 7467663"/>
              <a:gd name="connsiteY721" fmla="*/ 1602463 h 6858000"/>
              <a:gd name="connsiteX722" fmla="*/ 84689 w 7467663"/>
              <a:gd name="connsiteY722" fmla="*/ 1677442 h 6858000"/>
              <a:gd name="connsiteX723" fmla="*/ 298437 w 7467663"/>
              <a:gd name="connsiteY723" fmla="*/ 1968019 h 6858000"/>
              <a:gd name="connsiteX724" fmla="*/ 227269 w 7467663"/>
              <a:gd name="connsiteY724" fmla="*/ 1114064 h 6858000"/>
              <a:gd name="connsiteX725" fmla="*/ 248003 w 7467663"/>
              <a:gd name="connsiteY725" fmla="*/ 1089613 h 6858000"/>
              <a:gd name="connsiteX726" fmla="*/ 427020 w 7467663"/>
              <a:gd name="connsiteY726" fmla="*/ 1619803 h 6858000"/>
              <a:gd name="connsiteX727" fmla="*/ 340345 w 7467663"/>
              <a:gd name="connsiteY727" fmla="*/ 2027739 h 6858000"/>
              <a:gd name="connsiteX728" fmla="*/ 360865 w 7467663"/>
              <a:gd name="connsiteY728" fmla="*/ 2044827 h 6858000"/>
              <a:gd name="connsiteX729" fmla="*/ 560414 w 7467663"/>
              <a:gd name="connsiteY729" fmla="*/ 2421457 h 6858000"/>
              <a:gd name="connsiteX730" fmla="*/ 1359703 w 7467663"/>
              <a:gd name="connsiteY730" fmla="*/ 2578554 h 6858000"/>
              <a:gd name="connsiteX731" fmla="*/ 1359422 w 7467663"/>
              <a:gd name="connsiteY731" fmla="*/ 2577994 h 6858000"/>
              <a:gd name="connsiteX732" fmla="*/ 828701 w 7467663"/>
              <a:gd name="connsiteY732" fmla="*/ 1839520 h 6858000"/>
              <a:gd name="connsiteX733" fmla="*/ 494427 w 7467663"/>
              <a:gd name="connsiteY733" fmla="*/ 1092333 h 6858000"/>
              <a:gd name="connsiteX734" fmla="*/ 506322 w 7467663"/>
              <a:gd name="connsiteY734" fmla="*/ 1020997 h 6858000"/>
              <a:gd name="connsiteX735" fmla="*/ 4570198 w 7467663"/>
              <a:gd name="connsiteY735" fmla="*/ 978081 h 6858000"/>
              <a:gd name="connsiteX736" fmla="*/ 4523691 w 7467663"/>
              <a:gd name="connsiteY736" fmla="*/ 1127776 h 6858000"/>
              <a:gd name="connsiteX737" fmla="*/ 4509875 w 7467663"/>
              <a:gd name="connsiteY737" fmla="*/ 1167552 h 6858000"/>
              <a:gd name="connsiteX738" fmla="*/ 4478168 w 7467663"/>
              <a:gd name="connsiteY738" fmla="*/ 1260735 h 6858000"/>
              <a:gd name="connsiteX739" fmla="*/ 4409309 w 7467663"/>
              <a:gd name="connsiteY739" fmla="*/ 1666996 h 6858000"/>
              <a:gd name="connsiteX740" fmla="*/ 4370031 w 7467663"/>
              <a:gd name="connsiteY740" fmla="*/ 1955666 h 6858000"/>
              <a:gd name="connsiteX741" fmla="*/ 4570198 w 7467663"/>
              <a:gd name="connsiteY741" fmla="*/ 978081 h 6858000"/>
              <a:gd name="connsiteX742" fmla="*/ 4557898 w 7467663"/>
              <a:gd name="connsiteY742" fmla="*/ 900011 h 6858000"/>
              <a:gd name="connsiteX743" fmla="*/ 4344840 w 7467663"/>
              <a:gd name="connsiteY743" fmla="*/ 1922038 h 6858000"/>
              <a:gd name="connsiteX744" fmla="*/ 4378710 w 7467663"/>
              <a:gd name="connsiteY744" fmla="*/ 1665516 h 6858000"/>
              <a:gd name="connsiteX745" fmla="*/ 4448798 w 7467663"/>
              <a:gd name="connsiteY745" fmla="*/ 1253024 h 6858000"/>
              <a:gd name="connsiteX746" fmla="*/ 4480315 w 7467663"/>
              <a:gd name="connsiteY746" fmla="*/ 1158454 h 6858000"/>
              <a:gd name="connsiteX747" fmla="*/ 4494133 w 7467663"/>
              <a:gd name="connsiteY747" fmla="*/ 1118676 h 6858000"/>
              <a:gd name="connsiteX748" fmla="*/ 4557898 w 7467663"/>
              <a:gd name="connsiteY748" fmla="*/ 900011 h 6858000"/>
              <a:gd name="connsiteX749" fmla="*/ 5870151 w 7467663"/>
              <a:gd name="connsiteY749" fmla="*/ 898890 h 6858000"/>
              <a:gd name="connsiteX750" fmla="*/ 5861335 w 7467663"/>
              <a:gd name="connsiteY750" fmla="*/ 899177 h 6858000"/>
              <a:gd name="connsiteX751" fmla="*/ 5843702 w 7467663"/>
              <a:gd name="connsiteY751" fmla="*/ 899748 h 6858000"/>
              <a:gd name="connsiteX752" fmla="*/ 5651107 w 7467663"/>
              <a:gd name="connsiteY752" fmla="*/ 920306 h 6858000"/>
              <a:gd name="connsiteX753" fmla="*/ 5459407 w 7467663"/>
              <a:gd name="connsiteY753" fmla="*/ 940975 h 6858000"/>
              <a:gd name="connsiteX754" fmla="*/ 5374846 w 7467663"/>
              <a:gd name="connsiteY754" fmla="*/ 941988 h 6858000"/>
              <a:gd name="connsiteX755" fmla="*/ 5256105 w 7467663"/>
              <a:gd name="connsiteY755" fmla="*/ 945632 h 6858000"/>
              <a:gd name="connsiteX756" fmla="*/ 5107071 w 7467663"/>
              <a:gd name="connsiteY756" fmla="*/ 969720 h 6858000"/>
              <a:gd name="connsiteX757" fmla="*/ 4998681 w 7467663"/>
              <a:gd name="connsiteY757" fmla="*/ 988771 h 6858000"/>
              <a:gd name="connsiteX758" fmla="*/ 5870151 w 7467663"/>
              <a:gd name="connsiteY758" fmla="*/ 898890 h 6858000"/>
              <a:gd name="connsiteX759" fmla="*/ 5504425 w 7467663"/>
              <a:gd name="connsiteY759" fmla="*/ 848067 h 6858000"/>
              <a:gd name="connsiteX760" fmla="*/ 4968849 w 7467663"/>
              <a:gd name="connsiteY760" fmla="*/ 962318 h 6858000"/>
              <a:gd name="connsiteX761" fmla="*/ 5104039 w 7467663"/>
              <a:gd name="connsiteY761" fmla="*/ 940634 h 6858000"/>
              <a:gd name="connsiteX762" fmla="*/ 5256311 w 7467663"/>
              <a:gd name="connsiteY762" fmla="*/ 916490 h 6858000"/>
              <a:gd name="connsiteX763" fmla="*/ 5377381 w 7467663"/>
              <a:gd name="connsiteY763" fmla="*/ 912671 h 6858000"/>
              <a:gd name="connsiteX764" fmla="*/ 5460148 w 7467663"/>
              <a:gd name="connsiteY764" fmla="*/ 911442 h 6858000"/>
              <a:gd name="connsiteX765" fmla="*/ 5648971 w 7467663"/>
              <a:gd name="connsiteY765" fmla="*/ 891331 h 6858000"/>
              <a:gd name="connsiteX766" fmla="*/ 5844807 w 7467663"/>
              <a:gd name="connsiteY766" fmla="*/ 870718 h 6858000"/>
              <a:gd name="connsiteX767" fmla="*/ 5862975 w 7467663"/>
              <a:gd name="connsiteY767" fmla="*/ 869756 h 6858000"/>
              <a:gd name="connsiteX768" fmla="*/ 5920887 w 7467663"/>
              <a:gd name="connsiteY768" fmla="*/ 865929 h 6858000"/>
              <a:gd name="connsiteX769" fmla="*/ 5504425 w 7467663"/>
              <a:gd name="connsiteY769" fmla="*/ 848067 h 6858000"/>
              <a:gd name="connsiteX770" fmla="*/ 3607114 w 7467663"/>
              <a:gd name="connsiteY770" fmla="*/ 467441 h 6858000"/>
              <a:gd name="connsiteX771" fmla="*/ 3296242 w 7467663"/>
              <a:gd name="connsiteY771" fmla="*/ 807991 h 6858000"/>
              <a:gd name="connsiteX772" fmla="*/ 3174674 w 7467663"/>
              <a:gd name="connsiteY772" fmla="*/ 919759 h 6858000"/>
              <a:gd name="connsiteX773" fmla="*/ 3042978 w 7467663"/>
              <a:gd name="connsiteY773" fmla="*/ 1054894 h 6858000"/>
              <a:gd name="connsiteX774" fmla="*/ 2968914 w 7467663"/>
              <a:gd name="connsiteY774" fmla="*/ 1133756 h 6858000"/>
              <a:gd name="connsiteX775" fmla="*/ 3103823 w 7467663"/>
              <a:gd name="connsiteY775" fmla="*/ 1026814 h 6858000"/>
              <a:gd name="connsiteX776" fmla="*/ 3607114 w 7467663"/>
              <a:gd name="connsiteY776" fmla="*/ 467441 h 6858000"/>
              <a:gd name="connsiteX777" fmla="*/ 3744487 w 7467663"/>
              <a:gd name="connsiteY777" fmla="*/ 383136 h 6858000"/>
              <a:gd name="connsiteX778" fmla="*/ 3970213 w 7467663"/>
              <a:gd name="connsiteY778" fmla="*/ 995559 h 6858000"/>
              <a:gd name="connsiteX779" fmla="*/ 3744487 w 7467663"/>
              <a:gd name="connsiteY779" fmla="*/ 383136 h 6858000"/>
              <a:gd name="connsiteX780" fmla="*/ 3624562 w 7467663"/>
              <a:gd name="connsiteY780" fmla="*/ 367041 h 6858000"/>
              <a:gd name="connsiteX781" fmla="*/ 3489712 w 7467663"/>
              <a:gd name="connsiteY781" fmla="*/ 485386 h 6858000"/>
              <a:gd name="connsiteX782" fmla="*/ 3182994 w 7467663"/>
              <a:gd name="connsiteY782" fmla="*/ 828265 h 6858000"/>
              <a:gd name="connsiteX783" fmla="*/ 2892114 w 7467663"/>
              <a:gd name="connsiteY783" fmla="*/ 1172635 h 6858000"/>
              <a:gd name="connsiteX784" fmla="*/ 3021459 w 7467663"/>
              <a:gd name="connsiteY784" fmla="*/ 1035385 h 6858000"/>
              <a:gd name="connsiteX785" fmla="*/ 3153873 w 7467663"/>
              <a:gd name="connsiteY785" fmla="*/ 898971 h 6858000"/>
              <a:gd name="connsiteX786" fmla="*/ 3276511 w 7467663"/>
              <a:gd name="connsiteY786" fmla="*/ 786423 h 6858000"/>
              <a:gd name="connsiteX787" fmla="*/ 3584154 w 7467663"/>
              <a:gd name="connsiteY787" fmla="*/ 448218 h 6858000"/>
              <a:gd name="connsiteX788" fmla="*/ 3624562 w 7467663"/>
              <a:gd name="connsiteY788" fmla="*/ 367041 h 6858000"/>
              <a:gd name="connsiteX789" fmla="*/ 3766672 w 7467663"/>
              <a:gd name="connsiteY789" fmla="*/ 359429 h 6858000"/>
              <a:gd name="connsiteX790" fmla="*/ 3996338 w 7467663"/>
              <a:gd name="connsiteY790" fmla="*/ 968237 h 6858000"/>
              <a:gd name="connsiteX791" fmla="*/ 3766672 w 7467663"/>
              <a:gd name="connsiteY791" fmla="*/ 359429 h 6858000"/>
              <a:gd name="connsiteX792" fmla="*/ 5805386 w 7467663"/>
              <a:gd name="connsiteY792" fmla="*/ 239240 h 6858000"/>
              <a:gd name="connsiteX793" fmla="*/ 5736947 w 7467663"/>
              <a:gd name="connsiteY793" fmla="*/ 261367 h 6858000"/>
              <a:gd name="connsiteX794" fmla="*/ 5427012 w 7467663"/>
              <a:gd name="connsiteY794" fmla="*/ 311272 h 6858000"/>
              <a:gd name="connsiteX795" fmla="*/ 5147818 w 7467663"/>
              <a:gd name="connsiteY795" fmla="*/ 322112 h 6858000"/>
              <a:gd name="connsiteX796" fmla="*/ 5060854 w 7467663"/>
              <a:gd name="connsiteY796" fmla="*/ 311882 h 6858000"/>
              <a:gd name="connsiteX797" fmla="*/ 4945989 w 7467663"/>
              <a:gd name="connsiteY797" fmla="*/ 300516 h 6858000"/>
              <a:gd name="connsiteX798" fmla="*/ 5410479 w 7467663"/>
              <a:gd name="connsiteY798" fmla="*/ 348434 h 6858000"/>
              <a:gd name="connsiteX799" fmla="*/ 5805386 w 7467663"/>
              <a:gd name="connsiteY799" fmla="*/ 239240 h 6858000"/>
              <a:gd name="connsiteX800" fmla="*/ 5905192 w 7467663"/>
              <a:gd name="connsiteY800" fmla="*/ 163079 h 6858000"/>
              <a:gd name="connsiteX801" fmla="*/ 5865655 w 7467663"/>
              <a:gd name="connsiteY801" fmla="*/ 171901 h 6858000"/>
              <a:gd name="connsiteX802" fmla="*/ 5259740 w 7467663"/>
              <a:gd name="connsiteY802" fmla="*/ 257013 h 6858000"/>
              <a:gd name="connsiteX803" fmla="*/ 5208466 w 7467663"/>
              <a:gd name="connsiteY803" fmla="*/ 257550 h 6858000"/>
              <a:gd name="connsiteX804" fmla="*/ 4980204 w 7467663"/>
              <a:gd name="connsiteY804" fmla="*/ 271903 h 6858000"/>
              <a:gd name="connsiteX805" fmla="*/ 5068068 w 7467663"/>
              <a:gd name="connsiteY805" fmla="*/ 282244 h 6858000"/>
              <a:gd name="connsiteX806" fmla="*/ 5153231 w 7467663"/>
              <a:gd name="connsiteY806" fmla="*/ 292240 h 6858000"/>
              <a:gd name="connsiteX807" fmla="*/ 5426491 w 7467663"/>
              <a:gd name="connsiteY807" fmla="*/ 281128 h 6858000"/>
              <a:gd name="connsiteX808" fmla="*/ 5731212 w 7467663"/>
              <a:gd name="connsiteY808" fmla="*/ 231951 h 6858000"/>
              <a:gd name="connsiteX809" fmla="*/ 5905192 w 7467663"/>
              <a:gd name="connsiteY809" fmla="*/ 163079 h 6858000"/>
              <a:gd name="connsiteX810" fmla="*/ 5944437 w 7467663"/>
              <a:gd name="connsiteY810" fmla="*/ 113829 h 6858000"/>
              <a:gd name="connsiteX811" fmla="*/ 5825032 w 7467663"/>
              <a:gd name="connsiteY811" fmla="*/ 146405 h 6858000"/>
              <a:gd name="connsiteX812" fmla="*/ 4955599 w 7467663"/>
              <a:gd name="connsiteY812" fmla="*/ 247008 h 6858000"/>
              <a:gd name="connsiteX813" fmla="*/ 5210104 w 7467663"/>
              <a:gd name="connsiteY813" fmla="*/ 228123 h 6858000"/>
              <a:gd name="connsiteX814" fmla="*/ 5261015 w 7467663"/>
              <a:gd name="connsiteY814" fmla="*/ 227087 h 6858000"/>
              <a:gd name="connsiteX815" fmla="*/ 5861181 w 7467663"/>
              <a:gd name="connsiteY815" fmla="*/ 143093 h 6858000"/>
              <a:gd name="connsiteX816" fmla="*/ 5961252 w 7467663"/>
              <a:gd name="connsiteY816" fmla="*/ 114820 h 6858000"/>
              <a:gd name="connsiteX817" fmla="*/ 5944437 w 7467663"/>
              <a:gd name="connsiteY817" fmla="*/ 113829 h 6858000"/>
              <a:gd name="connsiteX818" fmla="*/ 3882765 w 7467663"/>
              <a:gd name="connsiteY818" fmla="*/ 0 h 6858000"/>
              <a:gd name="connsiteX819" fmla="*/ 3995099 w 7467663"/>
              <a:gd name="connsiteY819" fmla="*/ 0 h 6858000"/>
              <a:gd name="connsiteX820" fmla="*/ 4163818 w 7467663"/>
              <a:gd name="connsiteY820" fmla="*/ 234104 h 6858000"/>
              <a:gd name="connsiteX821" fmla="*/ 4172099 w 7467663"/>
              <a:gd name="connsiteY821" fmla="*/ 234207 h 6858000"/>
              <a:gd name="connsiteX822" fmla="*/ 4784282 w 7467663"/>
              <a:gd name="connsiteY822" fmla="*/ 276561 h 6858000"/>
              <a:gd name="connsiteX823" fmla="*/ 4801687 w 7467663"/>
              <a:gd name="connsiteY823" fmla="*/ 267764 h 6858000"/>
              <a:gd name="connsiteX824" fmla="*/ 6082788 w 7467663"/>
              <a:gd name="connsiteY824" fmla="*/ 64119 h 6858000"/>
              <a:gd name="connsiteX825" fmla="*/ 6099442 w 7467663"/>
              <a:gd name="connsiteY825" fmla="*/ 82568 h 6858000"/>
              <a:gd name="connsiteX826" fmla="*/ 4804137 w 7467663"/>
              <a:gd name="connsiteY826" fmla="*/ 320931 h 6858000"/>
              <a:gd name="connsiteX827" fmla="*/ 4227047 w 7467663"/>
              <a:gd name="connsiteY827" fmla="*/ 313415 h 6858000"/>
              <a:gd name="connsiteX828" fmla="*/ 4346041 w 7467663"/>
              <a:gd name="connsiteY828" fmla="*/ 456086 h 6858000"/>
              <a:gd name="connsiteX829" fmla="*/ 4870967 w 7467663"/>
              <a:gd name="connsiteY829" fmla="*/ 963061 h 6858000"/>
              <a:gd name="connsiteX830" fmla="*/ 4889647 w 7467663"/>
              <a:gd name="connsiteY830" fmla="*/ 957147 h 6858000"/>
              <a:gd name="connsiteX831" fmla="*/ 5422504 w 7467663"/>
              <a:gd name="connsiteY831" fmla="*/ 805191 h 6858000"/>
              <a:gd name="connsiteX832" fmla="*/ 6087656 w 7467663"/>
              <a:gd name="connsiteY832" fmla="*/ 826703 h 6858000"/>
              <a:gd name="connsiteX833" fmla="*/ 6058717 w 7467663"/>
              <a:gd name="connsiteY833" fmla="*/ 865992 h 6858000"/>
              <a:gd name="connsiteX834" fmla="*/ 4974153 w 7467663"/>
              <a:gd name="connsiteY834" fmla="*/ 1045456 h 6858000"/>
              <a:gd name="connsiteX835" fmla="*/ 5627835 w 7467663"/>
              <a:gd name="connsiteY835" fmla="*/ 1472077 h 6858000"/>
              <a:gd name="connsiteX836" fmla="*/ 5629817 w 7467663"/>
              <a:gd name="connsiteY836" fmla="*/ 1471412 h 6858000"/>
              <a:gd name="connsiteX837" fmla="*/ 5634124 w 7467663"/>
              <a:gd name="connsiteY837" fmla="*/ 1470572 h 6858000"/>
              <a:gd name="connsiteX838" fmla="*/ 5755832 w 7467663"/>
              <a:gd name="connsiteY838" fmla="*/ 1383886 h 6858000"/>
              <a:gd name="connsiteX839" fmla="*/ 6014186 w 7467663"/>
              <a:gd name="connsiteY839" fmla="*/ 1279799 h 6858000"/>
              <a:gd name="connsiteX840" fmla="*/ 6901619 w 7467663"/>
              <a:gd name="connsiteY840" fmla="*/ 1047874 h 6858000"/>
              <a:gd name="connsiteX841" fmla="*/ 6931566 w 7467663"/>
              <a:gd name="connsiteY841" fmla="*/ 1062034 h 6858000"/>
              <a:gd name="connsiteX842" fmla="*/ 5790982 w 7467663"/>
              <a:gd name="connsiteY842" fmla="*/ 1561380 h 6858000"/>
              <a:gd name="connsiteX843" fmla="*/ 6188971 w 7467663"/>
              <a:gd name="connsiteY843" fmla="*/ 1755168 h 6858000"/>
              <a:gd name="connsiteX844" fmla="*/ 6202446 w 7467663"/>
              <a:gd name="connsiteY844" fmla="*/ 1752268 h 6858000"/>
              <a:gd name="connsiteX845" fmla="*/ 7179560 w 7467663"/>
              <a:gd name="connsiteY845" fmla="*/ 1467551 h 6858000"/>
              <a:gd name="connsiteX846" fmla="*/ 7158730 w 7467663"/>
              <a:gd name="connsiteY846" fmla="*/ 1507835 h 6858000"/>
              <a:gd name="connsiteX847" fmla="*/ 6326959 w 7467663"/>
              <a:gd name="connsiteY847" fmla="*/ 1817686 h 6858000"/>
              <a:gd name="connsiteX848" fmla="*/ 6537433 w 7467663"/>
              <a:gd name="connsiteY848" fmla="*/ 1907790 h 6858000"/>
              <a:gd name="connsiteX849" fmla="*/ 6550221 w 7467663"/>
              <a:gd name="connsiteY849" fmla="*/ 1910729 h 6858000"/>
              <a:gd name="connsiteX850" fmla="*/ 6964438 w 7467663"/>
              <a:gd name="connsiteY850" fmla="*/ 2209505 h 6858000"/>
              <a:gd name="connsiteX851" fmla="*/ 7367862 w 7467663"/>
              <a:gd name="connsiteY851" fmla="*/ 2806833 h 6858000"/>
              <a:gd name="connsiteX852" fmla="*/ 7364329 w 7467663"/>
              <a:gd name="connsiteY852" fmla="*/ 2826907 h 6858000"/>
              <a:gd name="connsiteX853" fmla="*/ 7290545 w 7467663"/>
              <a:gd name="connsiteY853" fmla="*/ 2850663 h 6858000"/>
              <a:gd name="connsiteX854" fmla="*/ 6472036 w 7467663"/>
              <a:gd name="connsiteY854" fmla="*/ 1959003 h 6858000"/>
              <a:gd name="connsiteX855" fmla="*/ 5792897 w 7467663"/>
              <a:gd name="connsiteY855" fmla="*/ 1647747 h 6858000"/>
              <a:gd name="connsiteX856" fmla="*/ 5842751 w 7467663"/>
              <a:gd name="connsiteY856" fmla="*/ 1816112 h 6858000"/>
              <a:gd name="connsiteX857" fmla="*/ 5847424 w 7467663"/>
              <a:gd name="connsiteY857" fmla="*/ 1815776 h 6858000"/>
              <a:gd name="connsiteX858" fmla="*/ 6399821 w 7467663"/>
              <a:gd name="connsiteY858" fmla="*/ 2344799 h 6858000"/>
              <a:gd name="connsiteX859" fmla="*/ 6323232 w 7467663"/>
              <a:gd name="connsiteY859" fmla="*/ 2389634 h 6858000"/>
              <a:gd name="connsiteX860" fmla="*/ 5942958 w 7467663"/>
              <a:gd name="connsiteY860" fmla="*/ 2077708 h 6858000"/>
              <a:gd name="connsiteX861" fmla="*/ 5921559 w 7467663"/>
              <a:gd name="connsiteY861" fmla="*/ 2378596 h 6858000"/>
              <a:gd name="connsiteX862" fmla="*/ 5817651 w 7467663"/>
              <a:gd name="connsiteY862" fmla="*/ 3023919 h 6858000"/>
              <a:gd name="connsiteX863" fmla="*/ 5729634 w 7467663"/>
              <a:gd name="connsiteY863" fmla="*/ 3051849 h 6858000"/>
              <a:gd name="connsiteX864" fmla="*/ 5611018 w 7467663"/>
              <a:gd name="connsiteY864" fmla="*/ 2316769 h 6858000"/>
              <a:gd name="connsiteX865" fmla="*/ 5687608 w 7467663"/>
              <a:gd name="connsiteY865" fmla="*/ 2039972 h 6858000"/>
              <a:gd name="connsiteX866" fmla="*/ 5657554 w 7467663"/>
              <a:gd name="connsiteY866" fmla="*/ 1576445 h 6858000"/>
              <a:gd name="connsiteX867" fmla="*/ 5150475 w 7467663"/>
              <a:gd name="connsiteY867" fmla="*/ 1274012 h 6858000"/>
              <a:gd name="connsiteX868" fmla="*/ 5349142 w 7467663"/>
              <a:gd name="connsiteY868" fmla="*/ 2204405 h 6858000"/>
              <a:gd name="connsiteX869" fmla="*/ 5262214 w 7467663"/>
              <a:gd name="connsiteY869" fmla="*/ 2233836 h 6858000"/>
              <a:gd name="connsiteX870" fmla="*/ 4981539 w 7467663"/>
              <a:gd name="connsiteY870" fmla="*/ 1542201 h 6858000"/>
              <a:gd name="connsiteX871" fmla="*/ 4958461 w 7467663"/>
              <a:gd name="connsiteY871" fmla="*/ 1136957 h 6858000"/>
              <a:gd name="connsiteX872" fmla="*/ 4655015 w 7467663"/>
              <a:gd name="connsiteY872" fmla="*/ 891426 h 6858000"/>
              <a:gd name="connsiteX873" fmla="*/ 4348002 w 7467663"/>
              <a:gd name="connsiteY873" fmla="*/ 2205895 h 6858000"/>
              <a:gd name="connsiteX874" fmla="*/ 4262250 w 7467663"/>
              <a:gd name="connsiteY874" fmla="*/ 2219972 h 6858000"/>
              <a:gd name="connsiteX875" fmla="*/ 4550611 w 7467663"/>
              <a:gd name="connsiteY875" fmla="*/ 817540 h 6858000"/>
              <a:gd name="connsiteX876" fmla="*/ 4564418 w 7467663"/>
              <a:gd name="connsiteY876" fmla="*/ 808293 h 6858000"/>
              <a:gd name="connsiteX877" fmla="*/ 4266388 w 7467663"/>
              <a:gd name="connsiteY877" fmla="*/ 500083 h 6858000"/>
              <a:gd name="connsiteX878" fmla="*/ 4032842 w 7467663"/>
              <a:gd name="connsiteY878" fmla="*/ 211809 h 6858000"/>
              <a:gd name="connsiteX879" fmla="*/ 3882765 w 7467663"/>
              <a:gd name="connsiteY879" fmla="*/ 0 h 6858000"/>
              <a:gd name="connsiteX880" fmla="*/ 3721337 w 7467663"/>
              <a:gd name="connsiteY880" fmla="*/ 0 h 6858000"/>
              <a:gd name="connsiteX881" fmla="*/ 3797544 w 7467663"/>
              <a:gd name="connsiteY881" fmla="*/ 0 h 6858000"/>
              <a:gd name="connsiteX882" fmla="*/ 3775734 w 7467663"/>
              <a:gd name="connsiteY882" fmla="*/ 95131 h 6858000"/>
              <a:gd name="connsiteX883" fmla="*/ 3724807 w 7467663"/>
              <a:gd name="connsiteY883" fmla="*/ 272257 h 6858000"/>
              <a:gd name="connsiteX884" fmla="*/ 3726844 w 7467663"/>
              <a:gd name="connsiteY884" fmla="*/ 282988 h 6858000"/>
              <a:gd name="connsiteX885" fmla="*/ 3742664 w 7467663"/>
              <a:gd name="connsiteY885" fmla="*/ 279918 h 6858000"/>
              <a:gd name="connsiteX886" fmla="*/ 4103910 w 7467663"/>
              <a:gd name="connsiteY886" fmla="*/ 1161917 h 6858000"/>
              <a:gd name="connsiteX887" fmla="*/ 4020269 w 7467663"/>
              <a:gd name="connsiteY887" fmla="*/ 1200406 h 6858000"/>
              <a:gd name="connsiteX888" fmla="*/ 3674882 w 7467663"/>
              <a:gd name="connsiteY888" fmla="*/ 488524 h 6858000"/>
              <a:gd name="connsiteX889" fmla="*/ 3132682 w 7467663"/>
              <a:gd name="connsiteY889" fmla="*/ 1072284 h 6858000"/>
              <a:gd name="connsiteX890" fmla="*/ 2716346 w 7467663"/>
              <a:gd name="connsiteY890" fmla="*/ 1276376 h 6858000"/>
              <a:gd name="connsiteX891" fmla="*/ 2716772 w 7467663"/>
              <a:gd name="connsiteY891" fmla="*/ 1255462 h 6858000"/>
              <a:gd name="connsiteX892" fmla="*/ 3471096 w 7467663"/>
              <a:gd name="connsiteY892" fmla="*/ 437072 h 6858000"/>
              <a:gd name="connsiteX893" fmla="*/ 3639057 w 7467663"/>
              <a:gd name="connsiteY893" fmla="*/ 286334 h 6858000"/>
              <a:gd name="connsiteX894" fmla="*/ 3640309 w 7467663"/>
              <a:gd name="connsiteY894" fmla="*/ 284664 h 6858000"/>
              <a:gd name="connsiteX895" fmla="*/ 3646022 w 7467663"/>
              <a:gd name="connsiteY895" fmla="*/ 276711 h 6858000"/>
              <a:gd name="connsiteX896" fmla="*/ 3707943 w 7467663"/>
              <a:gd name="connsiteY896" fmla="*/ 65958 h 6858000"/>
              <a:gd name="connsiteX897" fmla="*/ 3721337 w 7467663"/>
              <a:gd name="connsiteY897" fmla="*/ 0 h 6858000"/>
              <a:gd name="connsiteX898" fmla="*/ 2867960 w 7467663"/>
              <a:gd name="connsiteY898" fmla="*/ 0 h 6858000"/>
              <a:gd name="connsiteX899" fmla="*/ 2926351 w 7467663"/>
              <a:gd name="connsiteY899" fmla="*/ 0 h 6858000"/>
              <a:gd name="connsiteX900" fmla="*/ 2902823 w 7467663"/>
              <a:gd name="connsiteY900" fmla="*/ 262929 h 6858000"/>
              <a:gd name="connsiteX901" fmla="*/ 2940663 w 7467663"/>
              <a:gd name="connsiteY901" fmla="*/ 140884 h 6858000"/>
              <a:gd name="connsiteX902" fmla="*/ 2947039 w 7467663"/>
              <a:gd name="connsiteY902" fmla="*/ 122524 h 6858000"/>
              <a:gd name="connsiteX903" fmla="*/ 2984316 w 7467663"/>
              <a:gd name="connsiteY903" fmla="*/ 0 h 6858000"/>
              <a:gd name="connsiteX904" fmla="*/ 3016114 w 7467663"/>
              <a:gd name="connsiteY904" fmla="*/ 0 h 6858000"/>
              <a:gd name="connsiteX905" fmla="*/ 2979949 w 7467663"/>
              <a:gd name="connsiteY905" fmla="*/ 119274 h 6858000"/>
              <a:gd name="connsiteX906" fmla="*/ 3023879 w 7467663"/>
              <a:gd name="connsiteY906" fmla="*/ 0 h 6858000"/>
              <a:gd name="connsiteX907" fmla="*/ 3105400 w 7467663"/>
              <a:gd name="connsiteY907" fmla="*/ 0 h 6858000"/>
              <a:gd name="connsiteX908" fmla="*/ 3094669 w 7467663"/>
              <a:gd name="connsiteY908" fmla="*/ 30308 h 6858000"/>
              <a:gd name="connsiteX909" fmla="*/ 2901945 w 7467663"/>
              <a:gd name="connsiteY909" fmla="*/ 466538 h 6858000"/>
              <a:gd name="connsiteX910" fmla="*/ 2815209 w 7467663"/>
              <a:gd name="connsiteY910" fmla="*/ 497361 h 6858000"/>
              <a:gd name="connsiteX911" fmla="*/ 2844845 w 7467663"/>
              <a:gd name="connsiteY911" fmla="*/ 127638 h 6858000"/>
              <a:gd name="connsiteX912" fmla="*/ 2867960 w 7467663"/>
              <a:gd name="connsiteY912" fmla="*/ 0 h 6858000"/>
              <a:gd name="connsiteX913" fmla="*/ 1057230 w 7467663"/>
              <a:gd name="connsiteY913" fmla="*/ 0 h 6858000"/>
              <a:gd name="connsiteX914" fmla="*/ 1111003 w 7467663"/>
              <a:gd name="connsiteY914" fmla="*/ 0 h 6858000"/>
              <a:gd name="connsiteX915" fmla="*/ 1125553 w 7467663"/>
              <a:gd name="connsiteY915" fmla="*/ 52588 h 6858000"/>
              <a:gd name="connsiteX916" fmla="*/ 1304276 w 7467663"/>
              <a:gd name="connsiteY916" fmla="*/ 476275 h 6858000"/>
              <a:gd name="connsiteX917" fmla="*/ 1492066 w 7467663"/>
              <a:gd name="connsiteY917" fmla="*/ 886333 h 6858000"/>
              <a:gd name="connsiteX918" fmla="*/ 1423698 w 7467663"/>
              <a:gd name="connsiteY918" fmla="*/ 710817 h 6858000"/>
              <a:gd name="connsiteX919" fmla="*/ 1357609 w 7467663"/>
              <a:gd name="connsiteY919" fmla="*/ 532892 h 6858000"/>
              <a:gd name="connsiteX920" fmla="*/ 1309550 w 7467663"/>
              <a:gd name="connsiteY920" fmla="*/ 374031 h 6858000"/>
              <a:gd name="connsiteX921" fmla="*/ 1193673 w 7467663"/>
              <a:gd name="connsiteY921" fmla="*/ 49533 h 6858000"/>
              <a:gd name="connsiteX922" fmla="*/ 1164391 w 7467663"/>
              <a:gd name="connsiteY922" fmla="*/ 0 h 6858000"/>
              <a:gd name="connsiteX923" fmla="*/ 1200666 w 7467663"/>
              <a:gd name="connsiteY923" fmla="*/ 0 h 6858000"/>
              <a:gd name="connsiteX924" fmla="*/ 1223408 w 7467663"/>
              <a:gd name="connsiteY924" fmla="*/ 38996 h 6858000"/>
              <a:gd name="connsiteX925" fmla="*/ 1339635 w 7467663"/>
              <a:gd name="connsiteY925" fmla="*/ 365517 h 6858000"/>
              <a:gd name="connsiteX926" fmla="*/ 1387469 w 7467663"/>
              <a:gd name="connsiteY926" fmla="*/ 523079 h 6858000"/>
              <a:gd name="connsiteX927" fmla="*/ 1452685 w 7467663"/>
              <a:gd name="connsiteY927" fmla="*/ 699806 h 6858000"/>
              <a:gd name="connsiteX928" fmla="*/ 1492092 w 7467663"/>
              <a:gd name="connsiteY928" fmla="*/ 800424 h 6858000"/>
              <a:gd name="connsiteX929" fmla="*/ 1455302 w 7467663"/>
              <a:gd name="connsiteY929" fmla="*/ 632913 h 6858000"/>
              <a:gd name="connsiteX930" fmla="*/ 1222336 w 7467663"/>
              <a:gd name="connsiteY930" fmla="*/ 9480 h 6858000"/>
              <a:gd name="connsiteX931" fmla="*/ 1214634 w 7467663"/>
              <a:gd name="connsiteY931" fmla="*/ 0 h 6858000"/>
              <a:gd name="connsiteX932" fmla="*/ 1289827 w 7467663"/>
              <a:gd name="connsiteY932" fmla="*/ 0 h 6858000"/>
              <a:gd name="connsiteX933" fmla="*/ 1321076 w 7467663"/>
              <a:gd name="connsiteY933" fmla="*/ 59722 h 6858000"/>
              <a:gd name="connsiteX934" fmla="*/ 1512579 w 7467663"/>
              <a:gd name="connsiteY934" fmla="*/ 626441 h 6858000"/>
              <a:gd name="connsiteX935" fmla="*/ 1506076 w 7467663"/>
              <a:gd name="connsiteY935" fmla="*/ 1089289 h 6858000"/>
              <a:gd name="connsiteX936" fmla="*/ 1486346 w 7467663"/>
              <a:gd name="connsiteY936" fmla="*/ 1079919 h 6858000"/>
              <a:gd name="connsiteX937" fmla="*/ 1070511 w 7467663"/>
              <a:gd name="connsiteY937" fmla="*/ 48609 h 6858000"/>
              <a:gd name="connsiteX938" fmla="*/ 1057230 w 7467663"/>
              <a:gd name="connsiteY938" fmla="*/ 0 h 6858000"/>
              <a:gd name="connsiteX939" fmla="*/ 43151 w 7467663"/>
              <a:gd name="connsiteY939" fmla="*/ 0 h 6858000"/>
              <a:gd name="connsiteX940" fmla="*/ 95283 w 7467663"/>
              <a:gd name="connsiteY940" fmla="*/ 0 h 6858000"/>
              <a:gd name="connsiteX941" fmla="*/ 300708 w 7467663"/>
              <a:gd name="connsiteY941" fmla="*/ 154571 h 6858000"/>
              <a:gd name="connsiteX942" fmla="*/ 530414 w 7467663"/>
              <a:gd name="connsiteY942" fmla="*/ 354673 h 6858000"/>
              <a:gd name="connsiteX943" fmla="*/ 333785 w 7467663"/>
              <a:gd name="connsiteY943" fmla="*/ 161564 h 6858000"/>
              <a:gd name="connsiteX944" fmla="*/ 147005 w 7467663"/>
              <a:gd name="connsiteY944" fmla="*/ 0 h 6858000"/>
              <a:gd name="connsiteX945" fmla="*/ 272509 w 7467663"/>
              <a:gd name="connsiteY945" fmla="*/ 0 h 6858000"/>
              <a:gd name="connsiteX946" fmla="*/ 326276 w 7467663"/>
              <a:gd name="connsiteY946" fmla="*/ 45847 h 6858000"/>
              <a:gd name="connsiteX947" fmla="*/ 823759 w 7467663"/>
              <a:gd name="connsiteY947" fmla="*/ 574145 h 6858000"/>
              <a:gd name="connsiteX948" fmla="*/ 811254 w 7467663"/>
              <a:gd name="connsiteY948" fmla="*/ 665546 h 6858000"/>
              <a:gd name="connsiteX949" fmla="*/ 154042 w 7467663"/>
              <a:gd name="connsiteY949" fmla="*/ 261522 h 6858000"/>
              <a:gd name="connsiteX950" fmla="*/ 13550 w 7467663"/>
              <a:gd name="connsiteY950" fmla="*/ 158423 h 6858000"/>
              <a:gd name="connsiteX951" fmla="*/ 0 w 7467663"/>
              <a:gd name="connsiteY951" fmla="*/ 146618 h 6858000"/>
              <a:gd name="connsiteX952" fmla="*/ 0 w 7467663"/>
              <a:gd name="connsiteY952" fmla="*/ 59161 h 6858000"/>
              <a:gd name="connsiteX953" fmla="*/ 45427 w 7467663"/>
              <a:gd name="connsiteY953" fmla="*/ 101078 h 6858000"/>
              <a:gd name="connsiteX954" fmla="*/ 630103 w 7467663"/>
              <a:gd name="connsiteY954" fmla="*/ 485885 h 6858000"/>
              <a:gd name="connsiteX955" fmla="*/ 532040 w 7467663"/>
              <a:gd name="connsiteY955" fmla="*/ 399359 h 6858000"/>
              <a:gd name="connsiteX956" fmla="*/ 517618 w 7467663"/>
              <a:gd name="connsiteY956" fmla="*/ 385726 h 6858000"/>
              <a:gd name="connsiteX957" fmla="*/ 285074 w 7467663"/>
              <a:gd name="connsiteY957" fmla="*/ 182755 h 6858000"/>
              <a:gd name="connsiteX958" fmla="*/ 43151 w 7467663"/>
              <a:gd name="connsiteY958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48321 w 7467663"/>
              <a:gd name="connsiteY76" fmla="*/ 6190991 h 6858000"/>
              <a:gd name="connsiteX77" fmla="*/ 7467600 w 7467663"/>
              <a:gd name="connsiteY77" fmla="*/ 6334256 h 6858000"/>
              <a:gd name="connsiteX78" fmla="*/ 7454976 w 7467663"/>
              <a:gd name="connsiteY78" fmla="*/ 6318297 h 6858000"/>
              <a:gd name="connsiteX79" fmla="*/ 1456157 w 7467663"/>
              <a:gd name="connsiteY79" fmla="*/ 5371404 h 6858000"/>
              <a:gd name="connsiteX80" fmla="*/ 1244432 w 7467663"/>
              <a:gd name="connsiteY80" fmla="*/ 5385601 h 6858000"/>
              <a:gd name="connsiteX81" fmla="*/ 973990 w 7467663"/>
              <a:gd name="connsiteY81" fmla="*/ 5424940 h 6858000"/>
              <a:gd name="connsiteX82" fmla="*/ 1103809 w 7467663"/>
              <a:gd name="connsiteY82" fmla="*/ 5433720 h 6858000"/>
              <a:gd name="connsiteX83" fmla="*/ 1123454 w 7467663"/>
              <a:gd name="connsiteY83" fmla="*/ 5435727 h 6858000"/>
              <a:gd name="connsiteX84" fmla="*/ 1737017 w 7467663"/>
              <a:gd name="connsiteY84" fmla="*/ 5452183 h 6858000"/>
              <a:gd name="connsiteX85" fmla="*/ 1824397 w 7467663"/>
              <a:gd name="connsiteY85" fmla="*/ 5447757 h 6858000"/>
              <a:gd name="connsiteX86" fmla="*/ 2070059 w 7467663"/>
              <a:gd name="connsiteY86" fmla="*/ 5441660 h 6858000"/>
              <a:gd name="connsiteX87" fmla="*/ 1456157 w 7467663"/>
              <a:gd name="connsiteY87" fmla="*/ 5371404 h 6858000"/>
              <a:gd name="connsiteX88" fmla="*/ 4988186 w 7467663"/>
              <a:gd name="connsiteY88" fmla="*/ 5216467 h 6858000"/>
              <a:gd name="connsiteX89" fmla="*/ 4777334 w 7467663"/>
              <a:gd name="connsiteY89" fmla="*/ 5406072 h 6858000"/>
              <a:gd name="connsiteX90" fmla="*/ 4718341 w 7467663"/>
              <a:gd name="connsiteY90" fmla="*/ 5468043 h 6858000"/>
              <a:gd name="connsiteX91" fmla="*/ 4604655 w 7467663"/>
              <a:gd name="connsiteY91" fmla="*/ 5583434 h 6858000"/>
              <a:gd name="connsiteX92" fmla="*/ 4565074 w 7467663"/>
              <a:gd name="connsiteY92" fmla="*/ 5618550 h 6858000"/>
              <a:gd name="connsiteX93" fmla="*/ 4988186 w 7467663"/>
              <a:gd name="connsiteY93" fmla="*/ 5216467 h 6858000"/>
              <a:gd name="connsiteX94" fmla="*/ 4978032 w 7467663"/>
              <a:gd name="connsiteY94" fmla="*/ 5183809 h 6858000"/>
              <a:gd name="connsiteX95" fmla="*/ 4463413 w 7467663"/>
              <a:gd name="connsiteY95" fmla="*/ 5615162 h 6858000"/>
              <a:gd name="connsiteX96" fmla="*/ 4358134 w 7467663"/>
              <a:gd name="connsiteY96" fmla="*/ 5742791 h 6858000"/>
              <a:gd name="connsiteX97" fmla="*/ 4376219 w 7467663"/>
              <a:gd name="connsiteY97" fmla="*/ 5729027 h 6858000"/>
              <a:gd name="connsiteX98" fmla="*/ 4582340 w 7467663"/>
              <a:gd name="connsiteY98" fmla="*/ 5561037 h 6858000"/>
              <a:gd name="connsiteX99" fmla="*/ 4694684 w 7467663"/>
              <a:gd name="connsiteY99" fmla="*/ 5447098 h 6858000"/>
              <a:gd name="connsiteX100" fmla="*/ 4754123 w 7467663"/>
              <a:gd name="connsiteY100" fmla="*/ 5384643 h 6858000"/>
              <a:gd name="connsiteX101" fmla="*/ 4978032 w 7467663"/>
              <a:gd name="connsiteY101" fmla="*/ 5183809 h 6858000"/>
              <a:gd name="connsiteX102" fmla="*/ 1903353 w 7467663"/>
              <a:gd name="connsiteY102" fmla="*/ 5044827 h 6858000"/>
              <a:gd name="connsiteX103" fmla="*/ 1936931 w 7467663"/>
              <a:gd name="connsiteY103" fmla="*/ 5093954 h 6858000"/>
              <a:gd name="connsiteX104" fmla="*/ 2195868 w 7467663"/>
              <a:gd name="connsiteY104" fmla="*/ 5396574 h 6858000"/>
              <a:gd name="connsiteX105" fmla="*/ 2088852 w 7467663"/>
              <a:gd name="connsiteY105" fmla="*/ 5166123 h 6858000"/>
              <a:gd name="connsiteX106" fmla="*/ 1958241 w 7467663"/>
              <a:gd name="connsiteY106" fmla="*/ 5067955 h 6858000"/>
              <a:gd name="connsiteX107" fmla="*/ 1903353 w 7467663"/>
              <a:gd name="connsiteY107" fmla="*/ 5044827 h 6858000"/>
              <a:gd name="connsiteX108" fmla="*/ 1979378 w 7467663"/>
              <a:gd name="connsiteY108" fmla="*/ 4769504 h 6858000"/>
              <a:gd name="connsiteX109" fmla="*/ 2882120 w 7467663"/>
              <a:gd name="connsiteY109" fmla="*/ 5064547 h 6858000"/>
              <a:gd name="connsiteX110" fmla="*/ 2793103 w 7467663"/>
              <a:gd name="connsiteY110" fmla="*/ 5039699 h 6858000"/>
              <a:gd name="connsiteX111" fmla="*/ 2770041 w 7467663"/>
              <a:gd name="connsiteY111" fmla="*/ 5033634 h 6858000"/>
              <a:gd name="connsiteX112" fmla="*/ 1979378 w 7467663"/>
              <a:gd name="connsiteY112" fmla="*/ 4769504 h 6858000"/>
              <a:gd name="connsiteX113" fmla="*/ 1927410 w 7467663"/>
              <a:gd name="connsiteY113" fmla="*/ 4716164 h 6858000"/>
              <a:gd name="connsiteX114" fmla="*/ 1959587 w 7467663"/>
              <a:gd name="connsiteY114" fmla="*/ 4728849 h 6858000"/>
              <a:gd name="connsiteX115" fmla="*/ 2777707 w 7467663"/>
              <a:gd name="connsiteY115" fmla="*/ 5003991 h 6858000"/>
              <a:gd name="connsiteX116" fmla="*/ 2800768 w 7467663"/>
              <a:gd name="connsiteY116" fmla="*/ 5010056 h 6858000"/>
              <a:gd name="connsiteX117" fmla="*/ 2879408 w 7467663"/>
              <a:gd name="connsiteY117" fmla="*/ 5031590 h 6858000"/>
              <a:gd name="connsiteX118" fmla="*/ 2862295 w 7467663"/>
              <a:gd name="connsiteY118" fmla="*/ 5022958 h 6858000"/>
              <a:gd name="connsiteX119" fmla="*/ 2813343 w 7467663"/>
              <a:gd name="connsiteY119" fmla="*/ 4998369 h 6858000"/>
              <a:gd name="connsiteX120" fmla="*/ 2646245 w 7467663"/>
              <a:gd name="connsiteY120" fmla="*/ 4930999 h 6858000"/>
              <a:gd name="connsiteX121" fmla="*/ 1999243 w 7467663"/>
              <a:gd name="connsiteY121" fmla="*/ 4730524 h 6858000"/>
              <a:gd name="connsiteX122" fmla="*/ 1979527 w 7467663"/>
              <a:gd name="connsiteY122" fmla="*/ 4726651 h 6858000"/>
              <a:gd name="connsiteX123" fmla="*/ 1927410 w 7467663"/>
              <a:gd name="connsiteY123" fmla="*/ 4716164 h 6858000"/>
              <a:gd name="connsiteX124" fmla="*/ 1997014 w 7467663"/>
              <a:gd name="connsiteY124" fmla="*/ 4698007 h 6858000"/>
              <a:gd name="connsiteX125" fmla="*/ 2005458 w 7467663"/>
              <a:gd name="connsiteY125" fmla="*/ 4699540 h 6858000"/>
              <a:gd name="connsiteX126" fmla="*/ 2657186 w 7467663"/>
              <a:gd name="connsiteY126" fmla="*/ 4901687 h 6858000"/>
              <a:gd name="connsiteX127" fmla="*/ 2826662 w 7467663"/>
              <a:gd name="connsiteY127" fmla="*/ 4970362 h 6858000"/>
              <a:gd name="connsiteX128" fmla="*/ 2876100 w 7467663"/>
              <a:gd name="connsiteY128" fmla="*/ 4995397 h 6858000"/>
              <a:gd name="connsiteX129" fmla="*/ 3042600 w 7467663"/>
              <a:gd name="connsiteY129" fmla="*/ 5059532 h 6858000"/>
              <a:gd name="connsiteX130" fmla="*/ 1997014 w 7467663"/>
              <a:gd name="connsiteY130" fmla="*/ 4698007 h 6858000"/>
              <a:gd name="connsiteX131" fmla="*/ 2305292 w 7467663"/>
              <a:gd name="connsiteY131" fmla="*/ 4219492 h 6858000"/>
              <a:gd name="connsiteX132" fmla="*/ 3360922 w 7467663"/>
              <a:gd name="connsiteY132" fmla="*/ 4529373 h 6858000"/>
              <a:gd name="connsiteX133" fmla="*/ 3492420 w 7467663"/>
              <a:gd name="connsiteY133" fmla="*/ 4510145 h 6858000"/>
              <a:gd name="connsiteX134" fmla="*/ 3364086 w 7467663"/>
              <a:gd name="connsiteY134" fmla="*/ 4480340 h 6858000"/>
              <a:gd name="connsiteX135" fmla="*/ 3225818 w 7467663"/>
              <a:gd name="connsiteY135" fmla="*/ 4411822 h 6858000"/>
              <a:gd name="connsiteX136" fmla="*/ 3129696 w 7467663"/>
              <a:gd name="connsiteY136" fmla="*/ 4360704 h 6858000"/>
              <a:gd name="connsiteX137" fmla="*/ 2814545 w 7467663"/>
              <a:gd name="connsiteY137" fmla="*/ 4282955 h 6858000"/>
              <a:gd name="connsiteX138" fmla="*/ 2305292 w 7467663"/>
              <a:gd name="connsiteY138" fmla="*/ 4219492 h 6858000"/>
              <a:gd name="connsiteX139" fmla="*/ 2626982 w 7467663"/>
              <a:gd name="connsiteY139" fmla="*/ 4206450 h 6858000"/>
              <a:gd name="connsiteX140" fmla="*/ 2490617 w 7467663"/>
              <a:gd name="connsiteY140" fmla="*/ 4206951 h 6858000"/>
              <a:gd name="connsiteX141" fmla="*/ 2819869 w 7467663"/>
              <a:gd name="connsiteY141" fmla="*/ 4252936 h 6858000"/>
              <a:gd name="connsiteX142" fmla="*/ 3143018 w 7467663"/>
              <a:gd name="connsiteY142" fmla="*/ 4332698 h 6858000"/>
              <a:gd name="connsiteX143" fmla="*/ 3241520 w 7467663"/>
              <a:gd name="connsiteY143" fmla="*/ 4385112 h 6858000"/>
              <a:gd name="connsiteX144" fmla="*/ 3374575 w 7467663"/>
              <a:gd name="connsiteY144" fmla="*/ 4451517 h 6858000"/>
              <a:gd name="connsiteX145" fmla="*/ 3505221 w 7467663"/>
              <a:gd name="connsiteY145" fmla="*/ 4480757 h 6858000"/>
              <a:gd name="connsiteX146" fmla="*/ 2626982 w 7467663"/>
              <a:gd name="connsiteY146" fmla="*/ 4206450 h 6858000"/>
              <a:gd name="connsiteX147" fmla="*/ 1310106 w 7467663"/>
              <a:gd name="connsiteY147" fmla="*/ 3943217 h 6858000"/>
              <a:gd name="connsiteX148" fmla="*/ 854994 w 7467663"/>
              <a:gd name="connsiteY148" fmla="*/ 4399136 h 6858000"/>
              <a:gd name="connsiteX149" fmla="*/ 742462 w 7467663"/>
              <a:gd name="connsiteY149" fmla="*/ 4594648 h 6858000"/>
              <a:gd name="connsiteX150" fmla="*/ 820602 w 7467663"/>
              <a:gd name="connsiteY150" fmla="*/ 4485915 h 6858000"/>
              <a:gd name="connsiteX151" fmla="*/ 878295 w 7467663"/>
              <a:gd name="connsiteY151" fmla="*/ 4403594 h 6858000"/>
              <a:gd name="connsiteX152" fmla="*/ 1240607 w 7467663"/>
              <a:gd name="connsiteY152" fmla="*/ 4010401 h 6858000"/>
              <a:gd name="connsiteX153" fmla="*/ 1310106 w 7467663"/>
              <a:gd name="connsiteY153" fmla="*/ 3943217 h 6858000"/>
              <a:gd name="connsiteX154" fmla="*/ 1423113 w 7467663"/>
              <a:gd name="connsiteY154" fmla="*/ 3874565 h 6858000"/>
              <a:gd name="connsiteX155" fmla="*/ 1260565 w 7467663"/>
              <a:gd name="connsiteY155" fmla="*/ 4031982 h 6858000"/>
              <a:gd name="connsiteX156" fmla="*/ 901900 w 7467663"/>
              <a:gd name="connsiteY156" fmla="*/ 4421236 h 6858000"/>
              <a:gd name="connsiteX157" fmla="*/ 845044 w 7467663"/>
              <a:gd name="connsiteY157" fmla="*/ 4502436 h 6858000"/>
              <a:gd name="connsiteX158" fmla="*/ 685926 w 7467663"/>
              <a:gd name="connsiteY158" fmla="*/ 4703069 h 6858000"/>
              <a:gd name="connsiteX159" fmla="*/ 684248 w 7467663"/>
              <a:gd name="connsiteY159" fmla="*/ 4706721 h 6858000"/>
              <a:gd name="connsiteX160" fmla="*/ 1423113 w 7467663"/>
              <a:gd name="connsiteY160" fmla="*/ 3874565 h 6858000"/>
              <a:gd name="connsiteX161" fmla="*/ 3316479 w 7467663"/>
              <a:gd name="connsiteY161" fmla="*/ 3872136 h 6858000"/>
              <a:gd name="connsiteX162" fmla="*/ 3546806 w 7467663"/>
              <a:gd name="connsiteY162" fmla="*/ 4356139 h 6858000"/>
              <a:gd name="connsiteX163" fmla="*/ 3364433 w 7467663"/>
              <a:gd name="connsiteY163" fmla="*/ 3953121 h 6858000"/>
              <a:gd name="connsiteX164" fmla="*/ 3316479 w 7467663"/>
              <a:gd name="connsiteY164" fmla="*/ 3872136 h 6858000"/>
              <a:gd name="connsiteX165" fmla="*/ 3291335 w 7467663"/>
              <a:gd name="connsiteY165" fmla="*/ 3767420 h 6858000"/>
              <a:gd name="connsiteX166" fmla="*/ 3390805 w 7467663"/>
              <a:gd name="connsiteY166" fmla="*/ 3937163 h 6858000"/>
              <a:gd name="connsiteX167" fmla="*/ 3579062 w 7467663"/>
              <a:gd name="connsiteY167" fmla="*/ 4359040 h 6858000"/>
              <a:gd name="connsiteX168" fmla="*/ 3467355 w 7467663"/>
              <a:gd name="connsiteY168" fmla="*/ 3988130 h 6858000"/>
              <a:gd name="connsiteX169" fmla="*/ 3310753 w 7467663"/>
              <a:gd name="connsiteY169" fmla="*/ 3787140 h 6858000"/>
              <a:gd name="connsiteX170" fmla="*/ 3291335 w 7467663"/>
              <a:gd name="connsiteY170" fmla="*/ 3767420 h 6858000"/>
              <a:gd name="connsiteX171" fmla="*/ 1635889 w 7467663"/>
              <a:gd name="connsiteY171" fmla="*/ 3709494 h 6858000"/>
              <a:gd name="connsiteX172" fmla="*/ 1634800 w 7467663"/>
              <a:gd name="connsiteY172" fmla="*/ 3731111 h 6858000"/>
              <a:gd name="connsiteX173" fmla="*/ 1635889 w 7467663"/>
              <a:gd name="connsiteY173" fmla="*/ 3709494 h 6858000"/>
              <a:gd name="connsiteX174" fmla="*/ 1510397 w 7467663"/>
              <a:gd name="connsiteY174" fmla="*/ 3684705 h 6858000"/>
              <a:gd name="connsiteX175" fmla="*/ 1146550 w 7467663"/>
              <a:gd name="connsiteY175" fmla="*/ 3802012 h 6858000"/>
              <a:gd name="connsiteX176" fmla="*/ 698834 w 7467663"/>
              <a:gd name="connsiteY176" fmla="*/ 3952272 h 6858000"/>
              <a:gd name="connsiteX177" fmla="*/ 34256 w 7467663"/>
              <a:gd name="connsiteY177" fmla="*/ 4347603 h 6858000"/>
              <a:gd name="connsiteX178" fmla="*/ 527241 w 7467663"/>
              <a:gd name="connsiteY178" fmla="*/ 4065078 h 6858000"/>
              <a:gd name="connsiteX179" fmla="*/ 1510397 w 7467663"/>
              <a:gd name="connsiteY179" fmla="*/ 3684705 h 6858000"/>
              <a:gd name="connsiteX180" fmla="*/ 1313114 w 7467663"/>
              <a:gd name="connsiteY180" fmla="*/ 3655216 h 6858000"/>
              <a:gd name="connsiteX181" fmla="*/ 1109304 w 7467663"/>
              <a:gd name="connsiteY181" fmla="*/ 3669030 h 6858000"/>
              <a:gd name="connsiteX182" fmla="*/ 8129 w 7467663"/>
              <a:gd name="connsiteY182" fmla="*/ 4330519 h 6858000"/>
              <a:gd name="connsiteX183" fmla="*/ 687572 w 7467663"/>
              <a:gd name="connsiteY183" fmla="*/ 3925629 h 6858000"/>
              <a:gd name="connsiteX184" fmla="*/ 1138365 w 7467663"/>
              <a:gd name="connsiteY184" fmla="*/ 3774515 h 6858000"/>
              <a:gd name="connsiteX185" fmla="*/ 1505579 w 7467663"/>
              <a:gd name="connsiteY185" fmla="*/ 3655526 h 6858000"/>
              <a:gd name="connsiteX186" fmla="*/ 1313114 w 7467663"/>
              <a:gd name="connsiteY186" fmla="*/ 3655216 h 6858000"/>
              <a:gd name="connsiteX187" fmla="*/ 3655073 w 7467663"/>
              <a:gd name="connsiteY187" fmla="*/ 3650884 h 6858000"/>
              <a:gd name="connsiteX188" fmla="*/ 3989938 w 7467663"/>
              <a:gd name="connsiteY188" fmla="*/ 3991685 h 6858000"/>
              <a:gd name="connsiteX189" fmla="*/ 4393907 w 7467663"/>
              <a:gd name="connsiteY189" fmla="*/ 4261258 h 6858000"/>
              <a:gd name="connsiteX190" fmla="*/ 4648051 w 7467663"/>
              <a:gd name="connsiteY190" fmla="*/ 4374051 h 6858000"/>
              <a:gd name="connsiteX191" fmla="*/ 4383389 w 7467663"/>
              <a:gd name="connsiteY191" fmla="*/ 4184369 h 6858000"/>
              <a:gd name="connsiteX192" fmla="*/ 4165508 w 7467663"/>
              <a:gd name="connsiteY192" fmla="*/ 4035196 h 6858000"/>
              <a:gd name="connsiteX193" fmla="*/ 4068162 w 7467663"/>
              <a:gd name="connsiteY193" fmla="*/ 3953394 h 6858000"/>
              <a:gd name="connsiteX194" fmla="*/ 3981416 w 7467663"/>
              <a:gd name="connsiteY194" fmla="*/ 3880482 h 6858000"/>
              <a:gd name="connsiteX195" fmla="*/ 3800147 w 7467663"/>
              <a:gd name="connsiteY195" fmla="*/ 3749872 h 6858000"/>
              <a:gd name="connsiteX196" fmla="*/ 3655073 w 7467663"/>
              <a:gd name="connsiteY196" fmla="*/ 3650884 h 6858000"/>
              <a:gd name="connsiteX197" fmla="*/ 3670252 w 7467663"/>
              <a:gd name="connsiteY197" fmla="*/ 3622798 h 6858000"/>
              <a:gd name="connsiteX198" fmla="*/ 3817258 w 7467663"/>
              <a:gd name="connsiteY198" fmla="*/ 3723577 h 6858000"/>
              <a:gd name="connsiteX199" fmla="*/ 4000461 w 7467663"/>
              <a:gd name="connsiteY199" fmla="*/ 3855966 h 6858000"/>
              <a:gd name="connsiteX200" fmla="*/ 4088180 w 7467663"/>
              <a:gd name="connsiteY200" fmla="*/ 3929774 h 6858000"/>
              <a:gd name="connsiteX201" fmla="*/ 4184555 w 7467663"/>
              <a:gd name="connsiteY201" fmla="*/ 4010683 h 6858000"/>
              <a:gd name="connsiteX202" fmla="*/ 4399563 w 7467663"/>
              <a:gd name="connsiteY202" fmla="*/ 4158106 h 6858000"/>
              <a:gd name="connsiteX203" fmla="*/ 4684469 w 7467663"/>
              <a:gd name="connsiteY203" fmla="*/ 4364680 h 6858000"/>
              <a:gd name="connsiteX204" fmla="*/ 4690271 w 7467663"/>
              <a:gd name="connsiteY204" fmla="*/ 4370034 h 6858000"/>
              <a:gd name="connsiteX205" fmla="*/ 4136093 w 7467663"/>
              <a:gd name="connsiteY205" fmla="*/ 3858466 h 6858000"/>
              <a:gd name="connsiteX206" fmla="*/ 3670252 w 7467663"/>
              <a:gd name="connsiteY206" fmla="*/ 3622798 h 6858000"/>
              <a:gd name="connsiteX207" fmla="*/ 4440129 w 7467663"/>
              <a:gd name="connsiteY207" fmla="*/ 3448571 h 6858000"/>
              <a:gd name="connsiteX208" fmla="*/ 4856525 w 7467663"/>
              <a:gd name="connsiteY208" fmla="*/ 3915351 h 6858000"/>
              <a:gd name="connsiteX209" fmla="*/ 5059055 w 7467663"/>
              <a:gd name="connsiteY209" fmla="*/ 4108918 h 6858000"/>
              <a:gd name="connsiteX210" fmla="*/ 5290070 w 7467663"/>
              <a:gd name="connsiteY210" fmla="*/ 4263619 h 6858000"/>
              <a:gd name="connsiteX211" fmla="*/ 4834991 w 7467663"/>
              <a:gd name="connsiteY211" fmla="*/ 3830985 h 6858000"/>
              <a:gd name="connsiteX212" fmla="*/ 4440129 w 7467663"/>
              <a:gd name="connsiteY212" fmla="*/ 3448571 h 6858000"/>
              <a:gd name="connsiteX213" fmla="*/ 4441737 w 7467663"/>
              <a:gd name="connsiteY213" fmla="*/ 3399734 h 6858000"/>
              <a:gd name="connsiteX214" fmla="*/ 4431236 w 7467663"/>
              <a:gd name="connsiteY214" fmla="*/ 3400954 h 6858000"/>
              <a:gd name="connsiteX215" fmla="*/ 4557150 w 7467663"/>
              <a:gd name="connsiteY215" fmla="*/ 3510023 h 6858000"/>
              <a:gd name="connsiteX216" fmla="*/ 4856936 w 7467663"/>
              <a:gd name="connsiteY216" fmla="*/ 3809146 h 6858000"/>
              <a:gd name="connsiteX217" fmla="*/ 5111996 w 7467663"/>
              <a:gd name="connsiteY217" fmla="*/ 4065759 h 6858000"/>
              <a:gd name="connsiteX218" fmla="*/ 5388878 w 7467663"/>
              <a:gd name="connsiteY218" fmla="*/ 4300185 h 6858000"/>
              <a:gd name="connsiteX219" fmla="*/ 5425556 w 7467663"/>
              <a:gd name="connsiteY219" fmla="*/ 4308967 h 6858000"/>
              <a:gd name="connsiteX220" fmla="*/ 4943646 w 7467663"/>
              <a:gd name="connsiteY220" fmla="*/ 3822916 h 6858000"/>
              <a:gd name="connsiteX221" fmla="*/ 4594837 w 7467663"/>
              <a:gd name="connsiteY221" fmla="*/ 3532274 h 6858000"/>
              <a:gd name="connsiteX222" fmla="*/ 4441737 w 7467663"/>
              <a:gd name="connsiteY222" fmla="*/ 3399734 h 6858000"/>
              <a:gd name="connsiteX223" fmla="*/ 5425834 w 7467663"/>
              <a:gd name="connsiteY223" fmla="*/ 3162785 h 6858000"/>
              <a:gd name="connsiteX224" fmla="*/ 5401644 w 7467663"/>
              <a:gd name="connsiteY224" fmla="*/ 3617847 h 6858000"/>
              <a:gd name="connsiteX225" fmla="*/ 5467256 w 7467663"/>
              <a:gd name="connsiteY225" fmla="*/ 4175494 h 6858000"/>
              <a:gd name="connsiteX226" fmla="*/ 5448069 w 7467663"/>
              <a:gd name="connsiteY226" fmla="*/ 3567554 h 6858000"/>
              <a:gd name="connsiteX227" fmla="*/ 5425834 w 7467663"/>
              <a:gd name="connsiteY227" fmla="*/ 3162785 h 6858000"/>
              <a:gd name="connsiteX228" fmla="*/ 1318687 w 7467663"/>
              <a:gd name="connsiteY228" fmla="*/ 3113840 h 6858000"/>
              <a:gd name="connsiteX229" fmla="*/ 1066793 w 7467663"/>
              <a:gd name="connsiteY229" fmla="*/ 3212171 h 6858000"/>
              <a:gd name="connsiteX230" fmla="*/ 993319 w 7467663"/>
              <a:gd name="connsiteY230" fmla="*/ 3247648 h 6858000"/>
              <a:gd name="connsiteX231" fmla="*/ 853081 w 7467663"/>
              <a:gd name="connsiteY231" fmla="*/ 3312410 h 6858000"/>
              <a:gd name="connsiteX232" fmla="*/ 805957 w 7467663"/>
              <a:gd name="connsiteY232" fmla="*/ 3330443 h 6858000"/>
              <a:gd name="connsiteX233" fmla="*/ 1318687 w 7467663"/>
              <a:gd name="connsiteY233" fmla="*/ 3113840 h 6858000"/>
              <a:gd name="connsiteX234" fmla="*/ 5453702 w 7467663"/>
              <a:gd name="connsiteY234" fmla="*/ 3090882 h 6858000"/>
              <a:gd name="connsiteX235" fmla="*/ 5480135 w 7467663"/>
              <a:gd name="connsiteY235" fmla="*/ 3565802 h 6858000"/>
              <a:gd name="connsiteX236" fmla="*/ 5499023 w 7467663"/>
              <a:gd name="connsiteY236" fmla="*/ 4166310 h 6858000"/>
              <a:gd name="connsiteX237" fmla="*/ 5547022 w 7467663"/>
              <a:gd name="connsiteY237" fmla="*/ 3607838 h 6858000"/>
              <a:gd name="connsiteX238" fmla="*/ 5515964 w 7467663"/>
              <a:gd name="connsiteY238" fmla="*/ 3378541 h 6858000"/>
              <a:gd name="connsiteX239" fmla="*/ 5453702 w 7467663"/>
              <a:gd name="connsiteY239" fmla="*/ 3090882 h 6858000"/>
              <a:gd name="connsiteX240" fmla="*/ 1238695 w 7467663"/>
              <a:gd name="connsiteY240" fmla="*/ 3076820 h 6858000"/>
              <a:gd name="connsiteX241" fmla="*/ 716371 w 7467663"/>
              <a:gd name="connsiteY241" fmla="*/ 3293249 h 6858000"/>
              <a:gd name="connsiteX242" fmla="*/ 579522 w 7467663"/>
              <a:gd name="connsiteY242" fmla="*/ 3371759 h 6858000"/>
              <a:gd name="connsiteX243" fmla="*/ 600288 w 7467663"/>
              <a:gd name="connsiteY243" fmla="*/ 3365555 h 6858000"/>
              <a:gd name="connsiteX244" fmla="*/ 840692 w 7467663"/>
              <a:gd name="connsiteY244" fmla="*/ 3284921 h 6858000"/>
              <a:gd name="connsiteX245" fmla="*/ 979248 w 7467663"/>
              <a:gd name="connsiteY245" fmla="*/ 3221003 h 6858000"/>
              <a:gd name="connsiteX246" fmla="*/ 1053282 w 7467663"/>
              <a:gd name="connsiteY246" fmla="*/ 3185247 h 6858000"/>
              <a:gd name="connsiteX247" fmla="*/ 1320603 w 7467663"/>
              <a:gd name="connsiteY247" fmla="*/ 3081281 h 6858000"/>
              <a:gd name="connsiteX248" fmla="*/ 1238695 w 7467663"/>
              <a:gd name="connsiteY248" fmla="*/ 3076820 h 6858000"/>
              <a:gd name="connsiteX249" fmla="*/ 5425627 w 7467663"/>
              <a:gd name="connsiteY249" fmla="*/ 2954192 h 6858000"/>
              <a:gd name="connsiteX250" fmla="*/ 5470770 w 7467663"/>
              <a:gd name="connsiteY250" fmla="*/ 3005435 h 6858000"/>
              <a:gd name="connsiteX251" fmla="*/ 5519779 w 7467663"/>
              <a:gd name="connsiteY251" fmla="*/ 4359223 h 6858000"/>
              <a:gd name="connsiteX252" fmla="*/ 5520293 w 7467663"/>
              <a:gd name="connsiteY252" fmla="*/ 4360602 h 6858000"/>
              <a:gd name="connsiteX253" fmla="*/ 5767221 w 7467663"/>
              <a:gd name="connsiteY253" fmla="*/ 4665564 h 6858000"/>
              <a:gd name="connsiteX254" fmla="*/ 6937169 w 7467663"/>
              <a:gd name="connsiteY254" fmla="*/ 4815941 h 6858000"/>
              <a:gd name="connsiteX255" fmla="*/ 6953922 w 7467663"/>
              <a:gd name="connsiteY255" fmla="*/ 4890068 h 6858000"/>
              <a:gd name="connsiteX256" fmla="*/ 6071359 w 7467663"/>
              <a:gd name="connsiteY256" fmla="*/ 4770770 h 6858000"/>
              <a:gd name="connsiteX257" fmla="*/ 6038839 w 7467663"/>
              <a:gd name="connsiteY257" fmla="*/ 4764474 h 6858000"/>
              <a:gd name="connsiteX258" fmla="*/ 6038706 w 7467663"/>
              <a:gd name="connsiteY258" fmla="*/ 4763847 h 6858000"/>
              <a:gd name="connsiteX259" fmla="*/ 6037784 w 7467663"/>
              <a:gd name="connsiteY259" fmla="*/ 4764270 h 6858000"/>
              <a:gd name="connsiteX260" fmla="*/ 6038839 w 7467663"/>
              <a:gd name="connsiteY260" fmla="*/ 4764474 h 6858000"/>
              <a:gd name="connsiteX261" fmla="*/ 6040338 w 7467663"/>
              <a:gd name="connsiteY261" fmla="*/ 4771418 h 6858000"/>
              <a:gd name="connsiteX262" fmla="*/ 6024488 w 7467663"/>
              <a:gd name="connsiteY262" fmla="*/ 4809903 h 6858000"/>
              <a:gd name="connsiteX263" fmla="*/ 5599771 w 7467663"/>
              <a:gd name="connsiteY263" fmla="*/ 5509652 h 6858000"/>
              <a:gd name="connsiteX264" fmla="*/ 5548843 w 7467663"/>
              <a:gd name="connsiteY264" fmla="*/ 5563845 h 6858000"/>
              <a:gd name="connsiteX265" fmla="*/ 5940952 w 7467663"/>
              <a:gd name="connsiteY265" fmla="*/ 6250028 h 6858000"/>
              <a:gd name="connsiteX266" fmla="*/ 6043441 w 7467663"/>
              <a:gd name="connsiteY266" fmla="*/ 6665847 h 6858000"/>
              <a:gd name="connsiteX267" fmla="*/ 6093432 w 7467663"/>
              <a:gd name="connsiteY267" fmla="*/ 6858000 h 6858000"/>
              <a:gd name="connsiteX268" fmla="*/ 6034344 w 7467663"/>
              <a:gd name="connsiteY268" fmla="*/ 6858000 h 6858000"/>
              <a:gd name="connsiteX269" fmla="*/ 6026679 w 7467663"/>
              <a:gd name="connsiteY269" fmla="*/ 6836959 h 6858000"/>
              <a:gd name="connsiteX270" fmla="*/ 5800441 w 7467663"/>
              <a:gd name="connsiteY270" fmla="*/ 6335286 h 6858000"/>
              <a:gd name="connsiteX271" fmla="*/ 5526562 w 7467663"/>
              <a:gd name="connsiteY271" fmla="*/ 5705388 h 6858000"/>
              <a:gd name="connsiteX272" fmla="*/ 5519640 w 7467663"/>
              <a:gd name="connsiteY272" fmla="*/ 5683774 h 6858000"/>
              <a:gd name="connsiteX273" fmla="*/ 5844559 w 7467663"/>
              <a:gd name="connsiteY273" fmla="*/ 6553349 h 6858000"/>
              <a:gd name="connsiteX274" fmla="*/ 5975994 w 7467663"/>
              <a:gd name="connsiteY274" fmla="*/ 6858000 h 6858000"/>
              <a:gd name="connsiteX275" fmla="*/ 5898547 w 7467663"/>
              <a:gd name="connsiteY275" fmla="*/ 6858000 h 6858000"/>
              <a:gd name="connsiteX276" fmla="*/ 5682041 w 7467663"/>
              <a:gd name="connsiteY276" fmla="*/ 6355860 h 6858000"/>
              <a:gd name="connsiteX277" fmla="*/ 5461758 w 7467663"/>
              <a:gd name="connsiteY277" fmla="*/ 5820220 h 6858000"/>
              <a:gd name="connsiteX278" fmla="*/ 5237282 w 7467663"/>
              <a:gd name="connsiteY278" fmla="*/ 6579086 h 6858000"/>
              <a:gd name="connsiteX279" fmla="*/ 5115009 w 7467663"/>
              <a:gd name="connsiteY279" fmla="*/ 6858000 h 6858000"/>
              <a:gd name="connsiteX280" fmla="*/ 5028074 w 7467663"/>
              <a:gd name="connsiteY280" fmla="*/ 6858000 h 6858000"/>
              <a:gd name="connsiteX281" fmla="*/ 5079508 w 7467663"/>
              <a:gd name="connsiteY281" fmla="*/ 6749074 h 6858000"/>
              <a:gd name="connsiteX282" fmla="*/ 5371846 w 7467663"/>
              <a:gd name="connsiteY282" fmla="*/ 5924413 h 6858000"/>
              <a:gd name="connsiteX283" fmla="*/ 5270512 w 7467663"/>
              <a:gd name="connsiteY283" fmla="*/ 6138975 h 6858000"/>
              <a:gd name="connsiteX284" fmla="*/ 5062409 w 7467663"/>
              <a:gd name="connsiteY284" fmla="*/ 6653544 h 6858000"/>
              <a:gd name="connsiteX285" fmla="*/ 5036628 w 7467663"/>
              <a:gd name="connsiteY285" fmla="*/ 6754247 h 6858000"/>
              <a:gd name="connsiteX286" fmla="*/ 5009112 w 7467663"/>
              <a:gd name="connsiteY286" fmla="*/ 6858000 h 6858000"/>
              <a:gd name="connsiteX287" fmla="*/ 4976679 w 7467663"/>
              <a:gd name="connsiteY287" fmla="*/ 6858000 h 6858000"/>
              <a:gd name="connsiteX288" fmla="*/ 5006537 w 7467663"/>
              <a:gd name="connsiteY288" fmla="*/ 6747068 h 6858000"/>
              <a:gd name="connsiteX289" fmla="*/ 5032723 w 7467663"/>
              <a:gd name="connsiteY289" fmla="*/ 6644957 h 6858000"/>
              <a:gd name="connsiteX290" fmla="*/ 5242949 w 7467663"/>
              <a:gd name="connsiteY290" fmla="*/ 6125175 h 6858000"/>
              <a:gd name="connsiteX291" fmla="*/ 5286321 w 7467663"/>
              <a:gd name="connsiteY291" fmla="*/ 6033555 h 6858000"/>
              <a:gd name="connsiteX292" fmla="*/ 5008210 w 7467663"/>
              <a:gd name="connsiteY292" fmla="*/ 6649194 h 6858000"/>
              <a:gd name="connsiteX293" fmla="*/ 4986321 w 7467663"/>
              <a:gd name="connsiteY293" fmla="*/ 6765687 h 6858000"/>
              <a:gd name="connsiteX294" fmla="*/ 4973474 w 7467663"/>
              <a:gd name="connsiteY294" fmla="*/ 6858000 h 6858000"/>
              <a:gd name="connsiteX295" fmla="*/ 4907178 w 7467663"/>
              <a:gd name="connsiteY295" fmla="*/ 6858000 h 6858000"/>
              <a:gd name="connsiteX296" fmla="*/ 4910810 w 7467663"/>
              <a:gd name="connsiteY296" fmla="*/ 6829660 h 6858000"/>
              <a:gd name="connsiteX297" fmla="*/ 4987461 w 7467663"/>
              <a:gd name="connsiteY297" fmla="*/ 6432994 h 6858000"/>
              <a:gd name="connsiteX298" fmla="*/ 5179262 w 7467663"/>
              <a:gd name="connsiteY298" fmla="*/ 6035044 h 6858000"/>
              <a:gd name="connsiteX299" fmla="*/ 4689678 w 7467663"/>
              <a:gd name="connsiteY299" fmla="*/ 6440241 h 6858000"/>
              <a:gd name="connsiteX300" fmla="*/ 4477543 w 7467663"/>
              <a:gd name="connsiteY300" fmla="*/ 6674836 h 6858000"/>
              <a:gd name="connsiteX301" fmla="*/ 4329957 w 7467663"/>
              <a:gd name="connsiteY301" fmla="*/ 6858000 h 6858000"/>
              <a:gd name="connsiteX302" fmla="*/ 4218595 w 7467663"/>
              <a:gd name="connsiteY302" fmla="*/ 6858000 h 6858000"/>
              <a:gd name="connsiteX303" fmla="*/ 4368888 w 7467663"/>
              <a:gd name="connsiteY303" fmla="*/ 6668412 h 6858000"/>
              <a:gd name="connsiteX304" fmla="*/ 4563091 w 7467663"/>
              <a:gd name="connsiteY304" fmla="*/ 6442508 h 6858000"/>
              <a:gd name="connsiteX305" fmla="*/ 5387324 w 7467663"/>
              <a:gd name="connsiteY305" fmla="*/ 5705830 h 6858000"/>
              <a:gd name="connsiteX306" fmla="*/ 5073620 w 7467663"/>
              <a:gd name="connsiteY306" fmla="*/ 5955437 h 6858000"/>
              <a:gd name="connsiteX307" fmla="*/ 4689789 w 7467663"/>
              <a:gd name="connsiteY307" fmla="*/ 6268382 h 6858000"/>
              <a:gd name="connsiteX308" fmla="*/ 4418722 w 7467663"/>
              <a:gd name="connsiteY308" fmla="*/ 6570886 h 6858000"/>
              <a:gd name="connsiteX309" fmla="*/ 4214944 w 7467663"/>
              <a:gd name="connsiteY309" fmla="*/ 6858000 h 6858000"/>
              <a:gd name="connsiteX310" fmla="*/ 4177898 w 7467663"/>
              <a:gd name="connsiteY310" fmla="*/ 6858000 h 6858000"/>
              <a:gd name="connsiteX311" fmla="*/ 4391597 w 7467663"/>
              <a:gd name="connsiteY311" fmla="*/ 6556370 h 6858000"/>
              <a:gd name="connsiteX312" fmla="*/ 4668889 w 7467663"/>
              <a:gd name="connsiteY312" fmla="*/ 6246399 h 6858000"/>
              <a:gd name="connsiteX313" fmla="*/ 5055427 w 7467663"/>
              <a:gd name="connsiteY313" fmla="*/ 5931476 h 6858000"/>
              <a:gd name="connsiteX314" fmla="*/ 5371814 w 7467663"/>
              <a:gd name="connsiteY314" fmla="*/ 5678975 h 6858000"/>
              <a:gd name="connsiteX315" fmla="*/ 4987918 w 7467663"/>
              <a:gd name="connsiteY315" fmla="*/ 5838701 h 6858000"/>
              <a:gd name="connsiteX316" fmla="*/ 4317146 w 7467663"/>
              <a:gd name="connsiteY316" fmla="*/ 6587716 h 6858000"/>
              <a:gd name="connsiteX317" fmla="*/ 4171627 w 7467663"/>
              <a:gd name="connsiteY317" fmla="*/ 6858000 h 6858000"/>
              <a:gd name="connsiteX318" fmla="*/ 4081585 w 7467663"/>
              <a:gd name="connsiteY318" fmla="*/ 6858000 h 6858000"/>
              <a:gd name="connsiteX319" fmla="*/ 4238603 w 7467663"/>
              <a:gd name="connsiteY319" fmla="*/ 6559341 h 6858000"/>
              <a:gd name="connsiteX320" fmla="*/ 4778333 w 7467663"/>
              <a:gd name="connsiteY320" fmla="*/ 5873626 h 6858000"/>
              <a:gd name="connsiteX321" fmla="*/ 5414185 w 7467663"/>
              <a:gd name="connsiteY321" fmla="*/ 5573882 h 6858000"/>
              <a:gd name="connsiteX322" fmla="*/ 5959648 w 7467663"/>
              <a:gd name="connsiteY322" fmla="*/ 4760797 h 6858000"/>
              <a:gd name="connsiteX323" fmla="*/ 5355019 w 7467663"/>
              <a:gd name="connsiteY323" fmla="*/ 4734672 h 6858000"/>
              <a:gd name="connsiteX324" fmla="*/ 5083565 w 7467663"/>
              <a:gd name="connsiteY324" fmla="*/ 5179121 h 6858000"/>
              <a:gd name="connsiteX325" fmla="*/ 4713577 w 7467663"/>
              <a:gd name="connsiteY325" fmla="*/ 5616803 h 6858000"/>
              <a:gd name="connsiteX326" fmla="*/ 3989559 w 7467663"/>
              <a:gd name="connsiteY326" fmla="*/ 6145945 h 6858000"/>
              <a:gd name="connsiteX327" fmla="*/ 3939824 w 7467663"/>
              <a:gd name="connsiteY327" fmla="*/ 6066900 h 6858000"/>
              <a:gd name="connsiteX328" fmla="*/ 4584537 w 7467663"/>
              <a:gd name="connsiteY328" fmla="*/ 5324826 h 6858000"/>
              <a:gd name="connsiteX329" fmla="*/ 5037105 w 7467663"/>
              <a:gd name="connsiteY329" fmla="*/ 5088765 h 6858000"/>
              <a:gd name="connsiteX330" fmla="*/ 5039930 w 7467663"/>
              <a:gd name="connsiteY330" fmla="*/ 5089585 h 6858000"/>
              <a:gd name="connsiteX331" fmla="*/ 5263764 w 7467663"/>
              <a:gd name="connsiteY331" fmla="*/ 4735525 h 6858000"/>
              <a:gd name="connsiteX332" fmla="*/ 4086300 w 7467663"/>
              <a:gd name="connsiteY332" fmla="*/ 4884599 h 6858000"/>
              <a:gd name="connsiteX333" fmla="*/ 4085485 w 7467663"/>
              <a:gd name="connsiteY333" fmla="*/ 4899070 h 6858000"/>
              <a:gd name="connsiteX334" fmla="*/ 3871915 w 7467663"/>
              <a:gd name="connsiteY334" fmla="*/ 5253645 h 6858000"/>
              <a:gd name="connsiteX335" fmla="*/ 3799374 w 7467663"/>
              <a:gd name="connsiteY335" fmla="*/ 5466127 h 6858000"/>
              <a:gd name="connsiteX336" fmla="*/ 3498850 w 7467663"/>
              <a:gd name="connsiteY336" fmla="*/ 6661888 h 6858000"/>
              <a:gd name="connsiteX337" fmla="*/ 3399216 w 7467663"/>
              <a:gd name="connsiteY337" fmla="*/ 6858000 h 6858000"/>
              <a:gd name="connsiteX338" fmla="*/ 3303688 w 7467663"/>
              <a:gd name="connsiteY338" fmla="*/ 6858000 h 6858000"/>
              <a:gd name="connsiteX339" fmla="*/ 3391774 w 7467663"/>
              <a:gd name="connsiteY339" fmla="*/ 6697181 h 6858000"/>
              <a:gd name="connsiteX340" fmla="*/ 3735540 w 7467663"/>
              <a:gd name="connsiteY340" fmla="*/ 5546923 h 6858000"/>
              <a:gd name="connsiteX341" fmla="*/ 3729438 w 7467663"/>
              <a:gd name="connsiteY341" fmla="*/ 5569058 h 6858000"/>
              <a:gd name="connsiteX342" fmla="*/ 3707782 w 7467663"/>
              <a:gd name="connsiteY342" fmla="*/ 5644908 h 6858000"/>
              <a:gd name="connsiteX343" fmla="*/ 3583827 w 7467663"/>
              <a:gd name="connsiteY343" fmla="*/ 6039215 h 6858000"/>
              <a:gd name="connsiteX344" fmla="*/ 3547861 w 7467663"/>
              <a:gd name="connsiteY344" fmla="*/ 6129609 h 6858000"/>
              <a:gd name="connsiteX345" fmla="*/ 3490905 w 7467663"/>
              <a:gd name="connsiteY345" fmla="*/ 6277660 h 6858000"/>
              <a:gd name="connsiteX346" fmla="*/ 3455859 w 7467663"/>
              <a:gd name="connsiteY346" fmla="*/ 6391301 h 6858000"/>
              <a:gd name="connsiteX347" fmla="*/ 3429112 w 7467663"/>
              <a:gd name="connsiteY347" fmla="*/ 6479469 h 6858000"/>
              <a:gd name="connsiteX348" fmla="*/ 3304862 w 7467663"/>
              <a:gd name="connsiteY348" fmla="*/ 6796476 h 6858000"/>
              <a:gd name="connsiteX349" fmla="*/ 3276071 w 7467663"/>
              <a:gd name="connsiteY349" fmla="*/ 6858000 h 6858000"/>
              <a:gd name="connsiteX350" fmla="*/ 3240805 w 7467663"/>
              <a:gd name="connsiteY350" fmla="*/ 6858000 h 6858000"/>
              <a:gd name="connsiteX351" fmla="*/ 3275917 w 7467663"/>
              <a:gd name="connsiteY351" fmla="*/ 6783192 h 6858000"/>
              <a:gd name="connsiteX352" fmla="*/ 3399358 w 7467663"/>
              <a:gd name="connsiteY352" fmla="*/ 6469011 h 6858000"/>
              <a:gd name="connsiteX353" fmla="*/ 3425650 w 7467663"/>
              <a:gd name="connsiteY353" fmla="*/ 6381333 h 6858000"/>
              <a:gd name="connsiteX354" fmla="*/ 3460661 w 7467663"/>
              <a:gd name="connsiteY354" fmla="*/ 6266763 h 6858000"/>
              <a:gd name="connsiteX355" fmla="*/ 3518021 w 7467663"/>
              <a:gd name="connsiteY355" fmla="*/ 6117298 h 6858000"/>
              <a:gd name="connsiteX356" fmla="*/ 3554035 w 7467663"/>
              <a:gd name="connsiteY356" fmla="*/ 6027832 h 6858000"/>
              <a:gd name="connsiteX357" fmla="*/ 3677174 w 7467663"/>
              <a:gd name="connsiteY357" fmla="*/ 5636351 h 6858000"/>
              <a:gd name="connsiteX358" fmla="*/ 3698819 w 7467663"/>
              <a:gd name="connsiteY358" fmla="*/ 5560503 h 6858000"/>
              <a:gd name="connsiteX359" fmla="*/ 3702094 w 7467663"/>
              <a:gd name="connsiteY359" fmla="*/ 5549194 h 6858000"/>
              <a:gd name="connsiteX360" fmla="*/ 3398355 w 7467663"/>
              <a:gd name="connsiteY360" fmla="*/ 6094603 h 6858000"/>
              <a:gd name="connsiteX361" fmla="*/ 3193941 w 7467663"/>
              <a:gd name="connsiteY361" fmla="*/ 6798775 h 6858000"/>
              <a:gd name="connsiteX362" fmla="*/ 3184140 w 7467663"/>
              <a:gd name="connsiteY362" fmla="*/ 6858000 h 6858000"/>
              <a:gd name="connsiteX363" fmla="*/ 3099978 w 7467663"/>
              <a:gd name="connsiteY363" fmla="*/ 6858000 h 6858000"/>
              <a:gd name="connsiteX364" fmla="*/ 3101556 w 7467663"/>
              <a:gd name="connsiteY364" fmla="*/ 6843337 h 6858000"/>
              <a:gd name="connsiteX365" fmla="*/ 3370162 w 7467663"/>
              <a:gd name="connsiteY365" fmla="*/ 5785550 h 6858000"/>
              <a:gd name="connsiteX366" fmla="*/ 3746477 w 7467663"/>
              <a:gd name="connsiteY366" fmla="*/ 5377889 h 6858000"/>
              <a:gd name="connsiteX367" fmla="*/ 3863399 w 7467663"/>
              <a:gd name="connsiteY367" fmla="*/ 5087257 h 6858000"/>
              <a:gd name="connsiteX368" fmla="*/ 3968712 w 7467663"/>
              <a:gd name="connsiteY368" fmla="*/ 4913989 h 6858000"/>
              <a:gd name="connsiteX369" fmla="*/ 2792390 w 7467663"/>
              <a:gd name="connsiteY369" fmla="*/ 5382974 h 6858000"/>
              <a:gd name="connsiteX370" fmla="*/ 2714982 w 7467663"/>
              <a:gd name="connsiteY370" fmla="*/ 5427051 h 6858000"/>
              <a:gd name="connsiteX371" fmla="*/ 2813361 w 7467663"/>
              <a:gd name="connsiteY371" fmla="*/ 6023912 h 6858000"/>
              <a:gd name="connsiteX372" fmla="*/ 2688430 w 7467663"/>
              <a:gd name="connsiteY372" fmla="*/ 6801564 h 6858000"/>
              <a:gd name="connsiteX373" fmla="*/ 2629626 w 7467663"/>
              <a:gd name="connsiteY373" fmla="*/ 6763394 h 6858000"/>
              <a:gd name="connsiteX374" fmla="*/ 2565328 w 7467663"/>
              <a:gd name="connsiteY374" fmla="*/ 5516399 h 6858000"/>
              <a:gd name="connsiteX375" fmla="*/ 1922999 w 7467663"/>
              <a:gd name="connsiteY375" fmla="*/ 5980343 h 6858000"/>
              <a:gd name="connsiteX376" fmla="*/ 1950261 w 7467663"/>
              <a:gd name="connsiteY376" fmla="*/ 6405858 h 6858000"/>
              <a:gd name="connsiteX377" fmla="*/ 2365554 w 7467663"/>
              <a:gd name="connsiteY377" fmla="*/ 6759107 h 6858000"/>
              <a:gd name="connsiteX378" fmla="*/ 2424142 w 7467663"/>
              <a:gd name="connsiteY378" fmla="*/ 6858000 h 6858000"/>
              <a:gd name="connsiteX379" fmla="*/ 2395994 w 7467663"/>
              <a:gd name="connsiteY379" fmla="*/ 6858000 h 6858000"/>
              <a:gd name="connsiteX380" fmla="*/ 2392863 w 7467663"/>
              <a:gd name="connsiteY380" fmla="*/ 6852964 h 6858000"/>
              <a:gd name="connsiteX381" fmla="*/ 2017589 w 7467663"/>
              <a:gd name="connsiteY381" fmla="*/ 6493982 h 6858000"/>
              <a:gd name="connsiteX382" fmla="*/ 2147336 w 7467663"/>
              <a:gd name="connsiteY382" fmla="*/ 6594052 h 6858000"/>
              <a:gd name="connsiteX383" fmla="*/ 2207047 w 7467663"/>
              <a:gd name="connsiteY383" fmla="*/ 6654540 h 6858000"/>
              <a:gd name="connsiteX384" fmla="*/ 2299106 w 7467663"/>
              <a:gd name="connsiteY384" fmla="*/ 6778931 h 6858000"/>
              <a:gd name="connsiteX385" fmla="*/ 2314430 w 7467663"/>
              <a:gd name="connsiteY385" fmla="*/ 6801144 h 6858000"/>
              <a:gd name="connsiteX386" fmla="*/ 2352406 w 7467663"/>
              <a:gd name="connsiteY386" fmla="*/ 6858000 h 6858000"/>
              <a:gd name="connsiteX387" fmla="*/ 2314492 w 7467663"/>
              <a:gd name="connsiteY387" fmla="*/ 6858000 h 6858000"/>
              <a:gd name="connsiteX388" fmla="*/ 2288095 w 7467663"/>
              <a:gd name="connsiteY388" fmla="*/ 6818030 h 6858000"/>
              <a:gd name="connsiteX389" fmla="*/ 2272768 w 7467663"/>
              <a:gd name="connsiteY389" fmla="*/ 6795822 h 6858000"/>
              <a:gd name="connsiteX390" fmla="*/ 2182715 w 7467663"/>
              <a:gd name="connsiteY390" fmla="*/ 6675071 h 6858000"/>
              <a:gd name="connsiteX391" fmla="*/ 2032061 w 7467663"/>
              <a:gd name="connsiteY391" fmla="*/ 6541380 h 6858000"/>
              <a:gd name="connsiteX392" fmla="*/ 2257220 w 7467663"/>
              <a:gd name="connsiteY392" fmla="*/ 6826257 h 6858000"/>
              <a:gd name="connsiteX393" fmla="*/ 2281324 w 7467663"/>
              <a:gd name="connsiteY393" fmla="*/ 6858000 h 6858000"/>
              <a:gd name="connsiteX394" fmla="*/ 2242860 w 7467663"/>
              <a:gd name="connsiteY394" fmla="*/ 6858000 h 6858000"/>
              <a:gd name="connsiteX395" fmla="*/ 2232818 w 7467663"/>
              <a:gd name="connsiteY395" fmla="*/ 6844926 h 6858000"/>
              <a:gd name="connsiteX396" fmla="*/ 1990172 w 7467663"/>
              <a:gd name="connsiteY396" fmla="*/ 6542121 h 6858000"/>
              <a:gd name="connsiteX397" fmla="*/ 2124090 w 7467663"/>
              <a:gd name="connsiteY397" fmla="*/ 6761017 h 6858000"/>
              <a:gd name="connsiteX398" fmla="*/ 2200380 w 7467663"/>
              <a:gd name="connsiteY398" fmla="*/ 6858000 h 6858000"/>
              <a:gd name="connsiteX399" fmla="*/ 2147507 w 7467663"/>
              <a:gd name="connsiteY399" fmla="*/ 6858000 h 6858000"/>
              <a:gd name="connsiteX400" fmla="*/ 2070668 w 7467663"/>
              <a:gd name="connsiteY400" fmla="*/ 6761520 h 6858000"/>
              <a:gd name="connsiteX401" fmla="*/ 1975142 w 7467663"/>
              <a:gd name="connsiteY401" fmla="*/ 6585570 h 6858000"/>
              <a:gd name="connsiteX402" fmla="*/ 2050035 w 7467663"/>
              <a:gd name="connsiteY402" fmla="*/ 6813345 h 6858000"/>
              <a:gd name="connsiteX403" fmla="*/ 2063025 w 7467663"/>
              <a:gd name="connsiteY403" fmla="*/ 6858000 h 6858000"/>
              <a:gd name="connsiteX404" fmla="*/ 2021675 w 7467663"/>
              <a:gd name="connsiteY404" fmla="*/ 6858000 h 6858000"/>
              <a:gd name="connsiteX405" fmla="*/ 2019308 w 7467663"/>
              <a:gd name="connsiteY405" fmla="*/ 6847118 h 6858000"/>
              <a:gd name="connsiteX406" fmla="*/ 1938835 w 7467663"/>
              <a:gd name="connsiteY406" fmla="*/ 6551160 h 6858000"/>
              <a:gd name="connsiteX407" fmla="*/ 1953230 w 7467663"/>
              <a:gd name="connsiteY407" fmla="*/ 6759699 h 6858000"/>
              <a:gd name="connsiteX408" fmla="*/ 1956763 w 7467663"/>
              <a:gd name="connsiteY408" fmla="*/ 6778191 h 6858000"/>
              <a:gd name="connsiteX409" fmla="*/ 1967925 w 7467663"/>
              <a:gd name="connsiteY409" fmla="*/ 6858000 h 6858000"/>
              <a:gd name="connsiteX410" fmla="*/ 1936622 w 7467663"/>
              <a:gd name="connsiteY410" fmla="*/ 6858000 h 6858000"/>
              <a:gd name="connsiteX411" fmla="*/ 1926261 w 7467663"/>
              <a:gd name="connsiteY411" fmla="*/ 6784064 h 6858000"/>
              <a:gd name="connsiteX412" fmla="*/ 1922724 w 7467663"/>
              <a:gd name="connsiteY412" fmla="*/ 6765577 h 6858000"/>
              <a:gd name="connsiteX413" fmla="*/ 1904650 w 7467663"/>
              <a:gd name="connsiteY413" fmla="*/ 6639616 h 6858000"/>
              <a:gd name="connsiteX414" fmla="*/ 1885273 w 7467663"/>
              <a:gd name="connsiteY414" fmla="*/ 6858000 h 6858000"/>
              <a:gd name="connsiteX415" fmla="*/ 1854363 w 7467663"/>
              <a:gd name="connsiteY415" fmla="*/ 6858000 h 6858000"/>
              <a:gd name="connsiteX416" fmla="*/ 1880391 w 7467663"/>
              <a:gd name="connsiteY416" fmla="*/ 6603796 h 6858000"/>
              <a:gd name="connsiteX417" fmla="*/ 1818273 w 7467663"/>
              <a:gd name="connsiteY417" fmla="*/ 6715729 h 6858000"/>
              <a:gd name="connsiteX418" fmla="*/ 1794691 w 7467663"/>
              <a:gd name="connsiteY418" fmla="*/ 6843239 h 6858000"/>
              <a:gd name="connsiteX419" fmla="*/ 1794914 w 7467663"/>
              <a:gd name="connsiteY419" fmla="*/ 6858000 h 6858000"/>
              <a:gd name="connsiteX420" fmla="*/ 1746128 w 7467663"/>
              <a:gd name="connsiteY420" fmla="*/ 6858000 h 6858000"/>
              <a:gd name="connsiteX421" fmla="*/ 1753934 w 7467663"/>
              <a:gd name="connsiteY421" fmla="*/ 6724796 h 6858000"/>
              <a:gd name="connsiteX422" fmla="*/ 1792053 w 7467663"/>
              <a:gd name="connsiteY422" fmla="*/ 6572396 h 6858000"/>
              <a:gd name="connsiteX423" fmla="*/ 1862248 w 7467663"/>
              <a:gd name="connsiteY423" fmla="*/ 6266397 h 6858000"/>
              <a:gd name="connsiteX424" fmla="*/ 1862250 w 7467663"/>
              <a:gd name="connsiteY424" fmla="*/ 6033531 h 6858000"/>
              <a:gd name="connsiteX425" fmla="*/ 1211999 w 7467663"/>
              <a:gd name="connsiteY425" fmla="*/ 6683610 h 6858000"/>
              <a:gd name="connsiteX426" fmla="*/ 1213266 w 7467663"/>
              <a:gd name="connsiteY426" fmla="*/ 6691947 h 6858000"/>
              <a:gd name="connsiteX427" fmla="*/ 1203370 w 7467663"/>
              <a:gd name="connsiteY427" fmla="*/ 6850676 h 6858000"/>
              <a:gd name="connsiteX428" fmla="*/ 1203671 w 7467663"/>
              <a:gd name="connsiteY428" fmla="*/ 6858000 h 6858000"/>
              <a:gd name="connsiteX429" fmla="*/ 1143180 w 7467663"/>
              <a:gd name="connsiteY429" fmla="*/ 6858000 h 6858000"/>
              <a:gd name="connsiteX430" fmla="*/ 1142176 w 7467663"/>
              <a:gd name="connsiteY430" fmla="*/ 6766045 h 6858000"/>
              <a:gd name="connsiteX431" fmla="*/ 1067484 w 7467663"/>
              <a:gd name="connsiteY431" fmla="*/ 6858000 h 6858000"/>
              <a:gd name="connsiteX432" fmla="*/ 953928 w 7467663"/>
              <a:gd name="connsiteY432" fmla="*/ 6858000 h 6858000"/>
              <a:gd name="connsiteX433" fmla="*/ 959715 w 7467663"/>
              <a:gd name="connsiteY433" fmla="*/ 6850185 h 6858000"/>
              <a:gd name="connsiteX434" fmla="*/ 1483788 w 7467663"/>
              <a:gd name="connsiteY434" fmla="*/ 6259174 h 6858000"/>
              <a:gd name="connsiteX435" fmla="*/ 1100671 w 7467663"/>
              <a:gd name="connsiteY435" fmla="*/ 6252137 h 6858000"/>
              <a:gd name="connsiteX436" fmla="*/ 1090144 w 7467663"/>
              <a:gd name="connsiteY436" fmla="*/ 6256748 h 6858000"/>
              <a:gd name="connsiteX437" fmla="*/ 1095872 w 7467663"/>
              <a:gd name="connsiteY437" fmla="*/ 6271892 h 6858000"/>
              <a:gd name="connsiteX438" fmla="*/ 262785 w 7467663"/>
              <a:gd name="connsiteY438" fmla="*/ 6845450 h 6858000"/>
              <a:gd name="connsiteX439" fmla="*/ 209968 w 7467663"/>
              <a:gd name="connsiteY439" fmla="*/ 6770713 h 6858000"/>
              <a:gd name="connsiteX440" fmla="*/ 873460 w 7467663"/>
              <a:gd name="connsiteY440" fmla="*/ 6253768 h 6858000"/>
              <a:gd name="connsiteX441" fmla="*/ 192686 w 7467663"/>
              <a:gd name="connsiteY441" fmla="*/ 5849257 h 6858000"/>
              <a:gd name="connsiteX442" fmla="*/ 4696 w 7467663"/>
              <a:gd name="connsiteY442" fmla="*/ 5697668 h 6858000"/>
              <a:gd name="connsiteX443" fmla="*/ 0 w 7467663"/>
              <a:gd name="connsiteY443" fmla="*/ 5689984 h 6858000"/>
              <a:gd name="connsiteX444" fmla="*/ 0 w 7467663"/>
              <a:gd name="connsiteY444" fmla="*/ 5513472 h 6858000"/>
              <a:gd name="connsiteX445" fmla="*/ 174101 w 7467663"/>
              <a:gd name="connsiteY445" fmla="*/ 5620277 h 6858000"/>
              <a:gd name="connsiteX446" fmla="*/ 891800 w 7467663"/>
              <a:gd name="connsiteY446" fmla="*/ 6036935 h 6858000"/>
              <a:gd name="connsiteX447" fmla="*/ 1072219 w 7467663"/>
              <a:gd name="connsiteY447" fmla="*/ 6169443 h 6858000"/>
              <a:gd name="connsiteX448" fmla="*/ 1074117 w 7467663"/>
              <a:gd name="connsiteY448" fmla="*/ 6170301 h 6858000"/>
              <a:gd name="connsiteX449" fmla="*/ 1083114 w 7467663"/>
              <a:gd name="connsiteY449" fmla="*/ 6174131 h 6858000"/>
              <a:gd name="connsiteX450" fmla="*/ 1543010 w 7467663"/>
              <a:gd name="connsiteY450" fmla="*/ 6191140 h 6858000"/>
              <a:gd name="connsiteX451" fmla="*/ 1551080 w 7467663"/>
              <a:gd name="connsiteY451" fmla="*/ 6195006 h 6858000"/>
              <a:gd name="connsiteX452" fmla="*/ 2345443 w 7467663"/>
              <a:gd name="connsiteY452" fmla="*/ 5549882 h 6858000"/>
              <a:gd name="connsiteX453" fmla="*/ 1721499 w 7467663"/>
              <a:gd name="connsiteY453" fmla="*/ 5599969 h 6858000"/>
              <a:gd name="connsiteX454" fmla="*/ 767716 w 7467663"/>
              <a:gd name="connsiteY454" fmla="*/ 5472768 h 6858000"/>
              <a:gd name="connsiteX455" fmla="*/ 722147 w 7467663"/>
              <a:gd name="connsiteY455" fmla="*/ 5393091 h 6858000"/>
              <a:gd name="connsiteX456" fmla="*/ 1485552 w 7467663"/>
              <a:gd name="connsiteY456" fmla="*/ 5313202 h 6858000"/>
              <a:gd name="connsiteX457" fmla="*/ 2143004 w 7467663"/>
              <a:gd name="connsiteY457" fmla="*/ 5402420 h 6858000"/>
              <a:gd name="connsiteX458" fmla="*/ 1933391 w 7467663"/>
              <a:gd name="connsiteY458" fmla="*/ 5156971 h 6858000"/>
              <a:gd name="connsiteX459" fmla="*/ 1827118 w 7467663"/>
              <a:gd name="connsiteY459" fmla="*/ 4968410 h 6858000"/>
              <a:gd name="connsiteX460" fmla="*/ 1837349 w 7467663"/>
              <a:gd name="connsiteY460" fmla="*/ 4956357 h 6858000"/>
              <a:gd name="connsiteX461" fmla="*/ 2162835 w 7467663"/>
              <a:gd name="connsiteY461" fmla="*/ 5187853 h 6858000"/>
              <a:gd name="connsiteX462" fmla="*/ 2257167 w 7467663"/>
              <a:gd name="connsiteY462" fmla="*/ 5462123 h 6858000"/>
              <a:gd name="connsiteX463" fmla="*/ 2261598 w 7467663"/>
              <a:gd name="connsiteY463" fmla="*/ 5467998 h 6858000"/>
              <a:gd name="connsiteX464" fmla="*/ 2437177 w 7467663"/>
              <a:gd name="connsiteY464" fmla="*/ 5479608 h 6858000"/>
              <a:gd name="connsiteX465" fmla="*/ 2445247 w 7467663"/>
              <a:gd name="connsiteY465" fmla="*/ 5483476 h 6858000"/>
              <a:gd name="connsiteX466" fmla="*/ 2743626 w 7467663"/>
              <a:gd name="connsiteY466" fmla="*/ 5304819 h 6858000"/>
              <a:gd name="connsiteX467" fmla="*/ 3048102 w 7467663"/>
              <a:gd name="connsiteY467" fmla="*/ 5150595 h 6858000"/>
              <a:gd name="connsiteX468" fmla="*/ 1799414 w 7467663"/>
              <a:gd name="connsiteY468" fmla="*/ 4694732 h 6858000"/>
              <a:gd name="connsiteX469" fmla="*/ 1771735 w 7467663"/>
              <a:gd name="connsiteY469" fmla="*/ 4619929 h 6858000"/>
              <a:gd name="connsiteX470" fmla="*/ 3104273 w 7467663"/>
              <a:gd name="connsiteY470" fmla="*/ 5076159 h 6858000"/>
              <a:gd name="connsiteX471" fmla="*/ 3113245 w 7467663"/>
              <a:gd name="connsiteY471" fmla="*/ 5090705 h 6858000"/>
              <a:gd name="connsiteX472" fmla="*/ 3126294 w 7467663"/>
              <a:gd name="connsiteY472" fmla="*/ 5114400 h 6858000"/>
              <a:gd name="connsiteX473" fmla="*/ 3937433 w 7467663"/>
              <a:gd name="connsiteY473" fmla="*/ 4830473 h 6858000"/>
              <a:gd name="connsiteX474" fmla="*/ 3590475 w 7467663"/>
              <a:gd name="connsiteY474" fmla="*/ 4597974 h 6858000"/>
              <a:gd name="connsiteX475" fmla="*/ 3100264 w 7467663"/>
              <a:gd name="connsiteY475" fmla="*/ 4579845 h 6858000"/>
              <a:gd name="connsiteX476" fmla="*/ 2183576 w 7467663"/>
              <a:gd name="connsiteY476" fmla="*/ 4227150 h 6858000"/>
              <a:gd name="connsiteX477" fmla="*/ 2151029 w 7467663"/>
              <a:gd name="connsiteY477" fmla="*/ 4146947 h 6858000"/>
              <a:gd name="connsiteX478" fmla="*/ 3563434 w 7467663"/>
              <a:gd name="connsiteY478" fmla="*/ 4469115 h 6858000"/>
              <a:gd name="connsiteX479" fmla="*/ 3177952 w 7467663"/>
              <a:gd name="connsiteY479" fmla="*/ 3657386 h 6858000"/>
              <a:gd name="connsiteX480" fmla="*/ 3189263 w 7467663"/>
              <a:gd name="connsiteY480" fmla="*/ 3625726 h 6858000"/>
              <a:gd name="connsiteX481" fmla="*/ 3560912 w 7467663"/>
              <a:gd name="connsiteY481" fmla="*/ 4079863 h 6858000"/>
              <a:gd name="connsiteX482" fmla="*/ 3626636 w 7467663"/>
              <a:gd name="connsiteY482" fmla="*/ 4512230 h 6858000"/>
              <a:gd name="connsiteX483" fmla="*/ 3653088 w 7467663"/>
              <a:gd name="connsiteY483" fmla="*/ 4521417 h 6858000"/>
              <a:gd name="connsiteX484" fmla="*/ 3988128 w 7467663"/>
              <a:gd name="connsiteY484" fmla="*/ 4817267 h 6858000"/>
              <a:gd name="connsiteX485" fmla="*/ 4830582 w 7467663"/>
              <a:gd name="connsiteY485" fmla="*/ 4676000 h 6858000"/>
              <a:gd name="connsiteX486" fmla="*/ 4830100 w 7467663"/>
              <a:gd name="connsiteY486" fmla="*/ 4675554 h 6858000"/>
              <a:gd name="connsiteX487" fmla="*/ 4036318 w 7467663"/>
              <a:gd name="connsiteY487" fmla="*/ 4147013 h 6858000"/>
              <a:gd name="connsiteX488" fmla="*/ 3432098 w 7467663"/>
              <a:gd name="connsiteY488" fmla="*/ 3537312 h 6858000"/>
              <a:gd name="connsiteX489" fmla="*/ 3446761 w 7467663"/>
              <a:gd name="connsiteY489" fmla="*/ 3461278 h 6858000"/>
              <a:gd name="connsiteX490" fmla="*/ 4419733 w 7467663"/>
              <a:gd name="connsiteY490" fmla="*/ 3963555 h 6858000"/>
              <a:gd name="connsiteX491" fmla="*/ 4781371 w 7467663"/>
              <a:gd name="connsiteY491" fmla="*/ 4458604 h 6858000"/>
              <a:gd name="connsiteX492" fmla="*/ 4780440 w 7467663"/>
              <a:gd name="connsiteY492" fmla="*/ 4470290 h 6858000"/>
              <a:gd name="connsiteX493" fmla="*/ 4898954 w 7467663"/>
              <a:gd name="connsiteY493" fmla="*/ 4662092 h 6858000"/>
              <a:gd name="connsiteX494" fmla="*/ 4900699 w 7467663"/>
              <a:gd name="connsiteY494" fmla="*/ 4670867 h 6858000"/>
              <a:gd name="connsiteX495" fmla="*/ 5714511 w 7467663"/>
              <a:gd name="connsiteY495" fmla="*/ 4663483 h 6858000"/>
              <a:gd name="connsiteX496" fmla="*/ 5464793 w 7467663"/>
              <a:gd name="connsiteY496" fmla="*/ 4393556 h 6858000"/>
              <a:gd name="connsiteX497" fmla="*/ 5461897 w 7467663"/>
              <a:gd name="connsiteY497" fmla="*/ 4390879 h 6858000"/>
              <a:gd name="connsiteX498" fmla="*/ 4294126 w 7467663"/>
              <a:gd name="connsiteY498" fmla="*/ 3303048 h 6858000"/>
              <a:gd name="connsiteX499" fmla="*/ 4305321 w 7467663"/>
              <a:gd name="connsiteY499" fmla="*/ 3256953 h 6858000"/>
              <a:gd name="connsiteX500" fmla="*/ 4949299 w 7467663"/>
              <a:gd name="connsiteY500" fmla="*/ 3766336 h 6858000"/>
              <a:gd name="connsiteX501" fmla="*/ 5291452 w 7467663"/>
              <a:gd name="connsiteY501" fmla="*/ 4076801 h 6858000"/>
              <a:gd name="connsiteX502" fmla="*/ 5434998 w 7467663"/>
              <a:gd name="connsiteY502" fmla="*/ 4254100 h 6858000"/>
              <a:gd name="connsiteX503" fmla="*/ 5351015 w 7467663"/>
              <a:gd name="connsiteY503" fmla="*/ 3760989 h 6858000"/>
              <a:gd name="connsiteX504" fmla="*/ 5413780 w 7467663"/>
              <a:gd name="connsiteY504" fmla="*/ 2966265 h 6858000"/>
              <a:gd name="connsiteX505" fmla="*/ 5425627 w 7467663"/>
              <a:gd name="connsiteY505" fmla="*/ 2954192 h 6858000"/>
              <a:gd name="connsiteX506" fmla="*/ 6604735 w 7467663"/>
              <a:gd name="connsiteY506" fmla="*/ 2041381 h 6858000"/>
              <a:gd name="connsiteX507" fmla="*/ 7204487 w 7467663"/>
              <a:gd name="connsiteY507" fmla="*/ 2742112 h 6858000"/>
              <a:gd name="connsiteX508" fmla="*/ 7131592 w 7467663"/>
              <a:gd name="connsiteY508" fmla="*/ 2672096 h 6858000"/>
              <a:gd name="connsiteX509" fmla="*/ 6996344 w 7467663"/>
              <a:gd name="connsiteY509" fmla="*/ 2518310 h 6858000"/>
              <a:gd name="connsiteX510" fmla="*/ 6735495 w 7467663"/>
              <a:gd name="connsiteY510" fmla="*/ 2196890 h 6858000"/>
              <a:gd name="connsiteX511" fmla="*/ 6721901 w 7467663"/>
              <a:gd name="connsiteY511" fmla="*/ 2179274 h 6858000"/>
              <a:gd name="connsiteX512" fmla="*/ 6604735 w 7467663"/>
              <a:gd name="connsiteY512" fmla="*/ 2041381 h 6858000"/>
              <a:gd name="connsiteX513" fmla="*/ 6591670 w 7467663"/>
              <a:gd name="connsiteY513" fmla="*/ 1988277 h 6858000"/>
              <a:gd name="connsiteX514" fmla="*/ 6747349 w 7467663"/>
              <a:gd name="connsiteY514" fmla="*/ 2160069 h 6858000"/>
              <a:gd name="connsiteX515" fmla="*/ 6760943 w 7467663"/>
              <a:gd name="connsiteY515" fmla="*/ 2177686 h 6858000"/>
              <a:gd name="connsiteX516" fmla="*/ 7021065 w 7467663"/>
              <a:gd name="connsiteY516" fmla="*/ 2498102 h 6858000"/>
              <a:gd name="connsiteX517" fmla="*/ 7155223 w 7467663"/>
              <a:gd name="connsiteY517" fmla="*/ 2650386 h 6858000"/>
              <a:gd name="connsiteX518" fmla="*/ 7203167 w 7467663"/>
              <a:gd name="connsiteY518" fmla="*/ 2697288 h 6858000"/>
              <a:gd name="connsiteX519" fmla="*/ 6937703 w 7467663"/>
              <a:gd name="connsiteY519" fmla="*/ 2321981 h 6858000"/>
              <a:gd name="connsiteX520" fmla="*/ 6591670 w 7467663"/>
              <a:gd name="connsiteY520" fmla="*/ 1988277 h 6858000"/>
              <a:gd name="connsiteX521" fmla="*/ 5798671 w 7467663"/>
              <a:gd name="connsiteY521" fmla="*/ 1981601 h 6858000"/>
              <a:gd name="connsiteX522" fmla="*/ 5754709 w 7467663"/>
              <a:gd name="connsiteY522" fmla="*/ 2071454 h 6858000"/>
              <a:gd name="connsiteX523" fmla="*/ 5763044 w 7467663"/>
              <a:gd name="connsiteY523" fmla="*/ 2842206 h 6858000"/>
              <a:gd name="connsiteX524" fmla="*/ 5764974 w 7467663"/>
              <a:gd name="connsiteY524" fmla="*/ 2799609 h 6858000"/>
              <a:gd name="connsiteX525" fmla="*/ 5767665 w 7467663"/>
              <a:gd name="connsiteY525" fmla="*/ 2666409 h 6858000"/>
              <a:gd name="connsiteX526" fmla="*/ 5763055 w 7467663"/>
              <a:gd name="connsiteY526" fmla="*/ 2579705 h 6858000"/>
              <a:gd name="connsiteX527" fmla="*/ 5758079 w 7467663"/>
              <a:gd name="connsiteY527" fmla="*/ 2492508 h 6858000"/>
              <a:gd name="connsiteX528" fmla="*/ 5779325 w 7467663"/>
              <a:gd name="connsiteY528" fmla="*/ 2197069 h 6858000"/>
              <a:gd name="connsiteX529" fmla="*/ 5798671 w 7467663"/>
              <a:gd name="connsiteY529" fmla="*/ 1981601 h 6858000"/>
              <a:gd name="connsiteX530" fmla="*/ 5829202 w 7467663"/>
              <a:gd name="connsiteY530" fmla="*/ 1971679 h 6858000"/>
              <a:gd name="connsiteX531" fmla="*/ 5809558 w 7467663"/>
              <a:gd name="connsiteY531" fmla="*/ 2198043 h 6858000"/>
              <a:gd name="connsiteX532" fmla="*/ 5788653 w 7467663"/>
              <a:gd name="connsiteY532" fmla="*/ 2489430 h 6858000"/>
              <a:gd name="connsiteX533" fmla="*/ 5793439 w 7467663"/>
              <a:gd name="connsiteY533" fmla="*/ 2575235 h 6858000"/>
              <a:gd name="connsiteX534" fmla="*/ 5796837 w 7467663"/>
              <a:gd name="connsiteY534" fmla="*/ 2637633 h 6858000"/>
              <a:gd name="connsiteX535" fmla="*/ 5818614 w 7467663"/>
              <a:gd name="connsiteY535" fmla="*/ 2473055 h 6858000"/>
              <a:gd name="connsiteX536" fmla="*/ 5829202 w 7467663"/>
              <a:gd name="connsiteY536" fmla="*/ 1971679 h 6858000"/>
              <a:gd name="connsiteX537" fmla="*/ 5911389 w 7467663"/>
              <a:gd name="connsiteY537" fmla="*/ 1898371 h 6858000"/>
              <a:gd name="connsiteX538" fmla="*/ 6237627 w 7467663"/>
              <a:gd name="connsiteY538" fmla="*/ 2231921 h 6858000"/>
              <a:gd name="connsiteX539" fmla="*/ 5911389 w 7467663"/>
              <a:gd name="connsiteY539" fmla="*/ 1898371 h 6858000"/>
              <a:gd name="connsiteX540" fmla="*/ 6944437 w 7467663"/>
              <a:gd name="connsiteY540" fmla="*/ 1575402 h 6858000"/>
              <a:gd name="connsiteX541" fmla="*/ 6304730 w 7467663"/>
              <a:gd name="connsiteY541" fmla="*/ 1766654 h 6858000"/>
              <a:gd name="connsiteX542" fmla="*/ 6944437 w 7467663"/>
              <a:gd name="connsiteY542" fmla="*/ 1575402 h 6858000"/>
              <a:gd name="connsiteX543" fmla="*/ 7019523 w 7467663"/>
              <a:gd name="connsiteY543" fmla="*/ 1519450 h 6858000"/>
              <a:gd name="connsiteX544" fmla="*/ 6298091 w 7467663"/>
              <a:gd name="connsiteY544" fmla="*/ 1737122 h 6858000"/>
              <a:gd name="connsiteX545" fmla="*/ 7019523 w 7467663"/>
              <a:gd name="connsiteY545" fmla="*/ 1519450 h 6858000"/>
              <a:gd name="connsiteX546" fmla="*/ 2399523 w 7467663"/>
              <a:gd name="connsiteY546" fmla="*/ 1428234 h 6858000"/>
              <a:gd name="connsiteX547" fmla="*/ 2224982 w 7467663"/>
              <a:gd name="connsiteY547" fmla="*/ 1826201 h 6858000"/>
              <a:gd name="connsiteX548" fmla="*/ 2096099 w 7467663"/>
              <a:gd name="connsiteY548" fmla="*/ 2345900 h 6858000"/>
              <a:gd name="connsiteX549" fmla="*/ 2283317 w 7467663"/>
              <a:gd name="connsiteY549" fmla="*/ 1796925 h 6858000"/>
              <a:gd name="connsiteX550" fmla="*/ 2399523 w 7467663"/>
              <a:gd name="connsiteY550" fmla="*/ 1428234 h 6858000"/>
              <a:gd name="connsiteX551" fmla="*/ 2448558 w 7467663"/>
              <a:gd name="connsiteY551" fmla="*/ 1373435 h 6858000"/>
              <a:gd name="connsiteX552" fmla="*/ 2312521 w 7467663"/>
              <a:gd name="connsiteY552" fmla="*/ 1806140 h 6858000"/>
              <a:gd name="connsiteX553" fmla="*/ 2127533 w 7467663"/>
              <a:gd name="connsiteY553" fmla="*/ 2348380 h 6858000"/>
              <a:gd name="connsiteX554" fmla="*/ 2358080 w 7467663"/>
              <a:gd name="connsiteY554" fmla="*/ 1866134 h 6858000"/>
              <a:gd name="connsiteX555" fmla="*/ 2407436 w 7467663"/>
              <a:gd name="connsiteY555" fmla="*/ 1651070 h 6858000"/>
              <a:gd name="connsiteX556" fmla="*/ 2448558 w 7467663"/>
              <a:gd name="connsiteY556" fmla="*/ 1373435 h 6858000"/>
              <a:gd name="connsiteX557" fmla="*/ 278707 w 7467663"/>
              <a:gd name="connsiteY557" fmla="*/ 1352270 h 6858000"/>
              <a:gd name="connsiteX558" fmla="*/ 321570 w 7467663"/>
              <a:gd name="connsiteY558" fmla="*/ 1861610 h 6858000"/>
              <a:gd name="connsiteX559" fmla="*/ 294281 w 7467663"/>
              <a:gd name="connsiteY559" fmla="*/ 1440658 h 6858000"/>
              <a:gd name="connsiteX560" fmla="*/ 278707 w 7467663"/>
              <a:gd name="connsiteY560" fmla="*/ 1352270 h 6858000"/>
              <a:gd name="connsiteX561" fmla="*/ 1423821 w 7467663"/>
              <a:gd name="connsiteY561" fmla="*/ 1351958 h 6858000"/>
              <a:gd name="connsiteX562" fmla="*/ 1638521 w 7467663"/>
              <a:gd name="connsiteY562" fmla="*/ 1908470 h 6858000"/>
              <a:gd name="connsiteX563" fmla="*/ 1754199 w 7467663"/>
              <a:gd name="connsiteY563" fmla="*/ 2149284 h 6858000"/>
              <a:gd name="connsiteX564" fmla="*/ 1908359 w 7467663"/>
              <a:gd name="connsiteY564" fmla="*/ 2364988 h 6858000"/>
              <a:gd name="connsiteX565" fmla="*/ 1647661 w 7467663"/>
              <a:gd name="connsiteY565" fmla="*/ 1825945 h 6858000"/>
              <a:gd name="connsiteX566" fmla="*/ 1423821 w 7467663"/>
              <a:gd name="connsiteY566" fmla="*/ 1351958 h 6858000"/>
              <a:gd name="connsiteX567" fmla="*/ 1431890 w 7467663"/>
              <a:gd name="connsiteY567" fmla="*/ 1306475 h 6858000"/>
              <a:gd name="connsiteX568" fmla="*/ 1507597 w 7467663"/>
              <a:gd name="connsiteY568" fmla="*/ 1446132 h 6858000"/>
              <a:gd name="connsiteX569" fmla="*/ 1674586 w 7467663"/>
              <a:gd name="connsiteY569" fmla="*/ 1813832 h 6858000"/>
              <a:gd name="connsiteX570" fmla="*/ 1815950 w 7467663"/>
              <a:gd name="connsiteY570" fmla="*/ 2128564 h 6858000"/>
              <a:gd name="connsiteX571" fmla="*/ 1984242 w 7467663"/>
              <a:gd name="connsiteY571" fmla="*/ 2430829 h 6858000"/>
              <a:gd name="connsiteX572" fmla="*/ 2014023 w 7467663"/>
              <a:gd name="connsiteY572" fmla="*/ 2450995 h 6858000"/>
              <a:gd name="connsiteX573" fmla="*/ 1747337 w 7467663"/>
              <a:gd name="connsiteY573" fmla="*/ 1855264 h 6858000"/>
              <a:gd name="connsiteX574" fmla="*/ 1533749 w 7467663"/>
              <a:gd name="connsiteY574" fmla="*/ 1478656 h 6858000"/>
              <a:gd name="connsiteX575" fmla="*/ 1431890 w 7467663"/>
              <a:gd name="connsiteY575" fmla="*/ 1306475 h 6858000"/>
              <a:gd name="connsiteX576" fmla="*/ 5052692 w 7467663"/>
              <a:gd name="connsiteY576" fmla="*/ 1292994 h 6858000"/>
              <a:gd name="connsiteX577" fmla="*/ 5200661 w 7467663"/>
              <a:gd name="connsiteY577" fmla="*/ 1635186 h 6858000"/>
              <a:gd name="connsiteX578" fmla="*/ 5297138 w 7467663"/>
              <a:gd name="connsiteY578" fmla="*/ 1906351 h 6858000"/>
              <a:gd name="connsiteX579" fmla="*/ 5052692 w 7467663"/>
              <a:gd name="connsiteY579" fmla="*/ 1292994 h 6858000"/>
              <a:gd name="connsiteX580" fmla="*/ 5009948 w 7467663"/>
              <a:gd name="connsiteY580" fmla="*/ 1273619 h 6858000"/>
              <a:gd name="connsiteX581" fmla="*/ 5121777 w 7467663"/>
              <a:gd name="connsiteY581" fmla="*/ 1654213 h 6858000"/>
              <a:gd name="connsiteX582" fmla="*/ 5293545 w 7467663"/>
              <a:gd name="connsiteY582" fmla="*/ 2072247 h 6858000"/>
              <a:gd name="connsiteX583" fmla="*/ 5294042 w 7467663"/>
              <a:gd name="connsiteY583" fmla="*/ 2065019 h 6858000"/>
              <a:gd name="connsiteX584" fmla="*/ 5171936 w 7467663"/>
              <a:gd name="connsiteY584" fmla="*/ 1647613 h 6858000"/>
              <a:gd name="connsiteX585" fmla="*/ 5009948 w 7467663"/>
              <a:gd name="connsiteY585" fmla="*/ 1273619 h 6858000"/>
              <a:gd name="connsiteX586" fmla="*/ 655236 w 7467663"/>
              <a:gd name="connsiteY586" fmla="*/ 1268632 h 6858000"/>
              <a:gd name="connsiteX587" fmla="*/ 839521 w 7467663"/>
              <a:gd name="connsiteY587" fmla="*/ 1685315 h 6858000"/>
              <a:gd name="connsiteX588" fmla="*/ 1109416 w 7467663"/>
              <a:gd name="connsiteY588" fmla="*/ 2061663 h 6858000"/>
              <a:gd name="connsiteX589" fmla="*/ 1298300 w 7467663"/>
              <a:gd name="connsiteY589" fmla="*/ 2247742 h 6858000"/>
              <a:gd name="connsiteX590" fmla="*/ 1125871 w 7467663"/>
              <a:gd name="connsiteY590" fmla="*/ 1989513 h 6858000"/>
              <a:gd name="connsiteX591" fmla="*/ 981574 w 7467663"/>
              <a:gd name="connsiteY591" fmla="*/ 1783157 h 6858000"/>
              <a:gd name="connsiteX592" fmla="*/ 922198 w 7467663"/>
              <a:gd name="connsiteY592" fmla="*/ 1677437 h 6858000"/>
              <a:gd name="connsiteX593" fmla="*/ 869293 w 7467663"/>
              <a:gd name="connsiteY593" fmla="*/ 1583214 h 6858000"/>
              <a:gd name="connsiteX594" fmla="*/ 751431 w 7467663"/>
              <a:gd name="connsiteY594" fmla="*/ 1405731 h 6858000"/>
              <a:gd name="connsiteX595" fmla="*/ 655236 w 7467663"/>
              <a:gd name="connsiteY595" fmla="*/ 1268632 h 6858000"/>
              <a:gd name="connsiteX596" fmla="*/ 6516292 w 7467663"/>
              <a:gd name="connsiteY596" fmla="*/ 1263064 h 6858000"/>
              <a:gd name="connsiteX597" fmla="*/ 5736320 w 7467663"/>
              <a:gd name="connsiteY597" fmla="*/ 1501803 h 6858000"/>
              <a:gd name="connsiteX598" fmla="*/ 6516292 w 7467663"/>
              <a:gd name="connsiteY598" fmla="*/ 1263064 h 6858000"/>
              <a:gd name="connsiteX599" fmla="*/ 291466 w 7467663"/>
              <a:gd name="connsiteY599" fmla="*/ 1250369 h 6858000"/>
              <a:gd name="connsiteX600" fmla="*/ 323180 w 7467663"/>
              <a:gd name="connsiteY600" fmla="*/ 1435283 h 6858000"/>
              <a:gd name="connsiteX601" fmla="*/ 349381 w 7467663"/>
              <a:gd name="connsiteY601" fmla="*/ 1875041 h 6858000"/>
              <a:gd name="connsiteX602" fmla="*/ 374363 w 7467663"/>
              <a:gd name="connsiteY602" fmla="*/ 1506494 h 6858000"/>
              <a:gd name="connsiteX603" fmla="*/ 302168 w 7467663"/>
              <a:gd name="connsiteY603" fmla="*/ 1274495 h 6858000"/>
              <a:gd name="connsiteX604" fmla="*/ 291466 w 7467663"/>
              <a:gd name="connsiteY604" fmla="*/ 1250369 h 6858000"/>
              <a:gd name="connsiteX605" fmla="*/ 678222 w 7467663"/>
              <a:gd name="connsiteY605" fmla="*/ 1248670 h 6858000"/>
              <a:gd name="connsiteX606" fmla="*/ 775536 w 7467663"/>
              <a:gd name="connsiteY606" fmla="*/ 1388015 h 6858000"/>
              <a:gd name="connsiteX607" fmla="*/ 894529 w 7467663"/>
              <a:gd name="connsiteY607" fmla="*/ 1567739 h 6858000"/>
              <a:gd name="connsiteX608" fmla="*/ 948000 w 7467663"/>
              <a:gd name="connsiteY608" fmla="*/ 1663088 h 6858000"/>
              <a:gd name="connsiteX609" fmla="*/ 1006812 w 7467663"/>
              <a:gd name="connsiteY609" fmla="*/ 1767683 h 6858000"/>
              <a:gd name="connsiteX610" fmla="*/ 1149133 w 7467663"/>
              <a:gd name="connsiteY610" fmla="*/ 1971513 h 6858000"/>
              <a:gd name="connsiteX611" fmla="*/ 1333952 w 7467663"/>
              <a:gd name="connsiteY611" fmla="*/ 2251620 h 6858000"/>
              <a:gd name="connsiteX612" fmla="*/ 1337329 w 7467663"/>
              <a:gd name="connsiteY612" fmla="*/ 2258350 h 6858000"/>
              <a:gd name="connsiteX613" fmla="*/ 1014726 w 7467663"/>
              <a:gd name="connsiteY613" fmla="*/ 1615556 h 6858000"/>
              <a:gd name="connsiteX614" fmla="*/ 678222 w 7467663"/>
              <a:gd name="connsiteY614" fmla="*/ 1248670 h 6858000"/>
              <a:gd name="connsiteX615" fmla="*/ 6691602 w 7467663"/>
              <a:gd name="connsiteY615" fmla="*/ 1140573 h 6858000"/>
              <a:gd name="connsiteX616" fmla="*/ 6571100 w 7467663"/>
              <a:gd name="connsiteY616" fmla="*/ 1183662 h 6858000"/>
              <a:gd name="connsiteX617" fmla="*/ 6241687 w 7467663"/>
              <a:gd name="connsiteY617" fmla="*/ 1257600 h 6858000"/>
              <a:gd name="connsiteX618" fmla="*/ 5693009 w 7467663"/>
              <a:gd name="connsiteY618" fmla="*/ 1478256 h 6858000"/>
              <a:gd name="connsiteX619" fmla="*/ 6548420 w 7467663"/>
              <a:gd name="connsiteY619" fmla="*/ 1214599 h 6858000"/>
              <a:gd name="connsiteX620" fmla="*/ 6605473 w 7467663"/>
              <a:gd name="connsiteY620" fmla="*/ 1184686 h 6858000"/>
              <a:gd name="connsiteX621" fmla="*/ 6691602 w 7467663"/>
              <a:gd name="connsiteY621" fmla="*/ 1140573 h 6858000"/>
              <a:gd name="connsiteX622" fmla="*/ 4002475 w 7467663"/>
              <a:gd name="connsiteY622" fmla="*/ 1037802 h 6858000"/>
              <a:gd name="connsiteX623" fmla="*/ 4000324 w 7467663"/>
              <a:gd name="connsiteY623" fmla="*/ 1039362 h 6858000"/>
              <a:gd name="connsiteX624" fmla="*/ 4002862 w 7467663"/>
              <a:gd name="connsiteY624" fmla="*/ 1042866 h 6858000"/>
              <a:gd name="connsiteX625" fmla="*/ 4002475 w 7467663"/>
              <a:gd name="connsiteY625" fmla="*/ 1037802 h 6858000"/>
              <a:gd name="connsiteX626" fmla="*/ 506322 w 7467663"/>
              <a:gd name="connsiteY626" fmla="*/ 1020997 h 6858000"/>
              <a:gd name="connsiteX627" fmla="*/ 533068 w 7467663"/>
              <a:gd name="connsiteY627" fmla="*/ 1029409 h 6858000"/>
              <a:gd name="connsiteX628" fmla="*/ 1232525 w 7467663"/>
              <a:gd name="connsiteY628" fmla="*/ 1804675 h 6858000"/>
              <a:gd name="connsiteX629" fmla="*/ 1388858 w 7467663"/>
              <a:gd name="connsiteY629" fmla="*/ 2368011 h 6858000"/>
              <a:gd name="connsiteX630" fmla="*/ 1384098 w 7467663"/>
              <a:gd name="connsiteY630" fmla="*/ 2378125 h 6858000"/>
              <a:gd name="connsiteX631" fmla="*/ 1425393 w 7467663"/>
              <a:gd name="connsiteY631" fmla="*/ 2589124 h 6858000"/>
              <a:gd name="connsiteX632" fmla="*/ 1424001 w 7467663"/>
              <a:gd name="connsiteY632" fmla="*/ 2597541 h 6858000"/>
              <a:gd name="connsiteX633" fmla="*/ 2152729 w 7467663"/>
              <a:gd name="connsiteY633" fmla="*/ 2864487 h 6858000"/>
              <a:gd name="connsiteX634" fmla="*/ 2020609 w 7467663"/>
              <a:gd name="connsiteY634" fmla="*/ 2539671 h 6858000"/>
              <a:gd name="connsiteX635" fmla="*/ 2018920 w 7467663"/>
              <a:gd name="connsiteY635" fmla="*/ 2536309 h 6858000"/>
              <a:gd name="connsiteX636" fmla="*/ 1342441 w 7467663"/>
              <a:gd name="connsiteY636" fmla="*/ 1173017 h 6858000"/>
              <a:gd name="connsiteX637" fmla="*/ 1367925 w 7467663"/>
              <a:gd name="connsiteY637" fmla="*/ 1135648 h 6858000"/>
              <a:gd name="connsiteX638" fmla="*/ 1771401 w 7467663"/>
              <a:gd name="connsiteY638" fmla="*/ 1806673 h 6858000"/>
              <a:gd name="connsiteX639" fmla="*/ 1972385 w 7467663"/>
              <a:gd name="connsiteY639" fmla="*/ 2198735 h 6858000"/>
              <a:gd name="connsiteX640" fmla="*/ 2040892 w 7467663"/>
              <a:gd name="connsiteY640" fmla="*/ 2405205 h 6858000"/>
              <a:gd name="connsiteX641" fmla="*/ 2131689 w 7467663"/>
              <a:gd name="connsiteY641" fmla="*/ 1936926 h 6858000"/>
              <a:gd name="connsiteX642" fmla="*/ 2454820 w 7467663"/>
              <a:gd name="connsiteY642" fmla="*/ 1248808 h 6858000"/>
              <a:gd name="connsiteX643" fmla="*/ 2492512 w 7467663"/>
              <a:gd name="connsiteY643" fmla="*/ 1302920 h 6858000"/>
              <a:gd name="connsiteX644" fmla="*/ 2081216 w 7467663"/>
              <a:gd name="connsiteY644" fmla="*/ 2527513 h 6858000"/>
              <a:gd name="connsiteX645" fmla="*/ 2081211 w 7467663"/>
              <a:gd name="connsiteY645" fmla="*/ 2528916 h 6858000"/>
              <a:gd name="connsiteX646" fmla="*/ 2199067 w 7467663"/>
              <a:gd name="connsiteY646" fmla="*/ 2884061 h 6858000"/>
              <a:gd name="connsiteX647" fmla="*/ 3192586 w 7467663"/>
              <a:gd name="connsiteY647" fmla="*/ 3411496 h 6858000"/>
              <a:gd name="connsiteX648" fmla="*/ 3182620 w 7467663"/>
              <a:gd name="connsiteY648" fmla="*/ 3483279 h 6858000"/>
              <a:gd name="connsiteX649" fmla="*/ 2435119 w 7467663"/>
              <a:gd name="connsiteY649" fmla="*/ 3080173 h 6858000"/>
              <a:gd name="connsiteX650" fmla="*/ 2410152 w 7467663"/>
              <a:gd name="connsiteY650" fmla="*/ 3063751 h 6858000"/>
              <a:gd name="connsiteX651" fmla="*/ 2408099 w 7467663"/>
              <a:gd name="connsiteY651" fmla="*/ 3064403 h 6858000"/>
              <a:gd name="connsiteX652" fmla="*/ 2407218 w 7467663"/>
              <a:gd name="connsiteY652" fmla="*/ 3070324 h 6858000"/>
              <a:gd name="connsiteX653" fmla="*/ 2380138 w 7467663"/>
              <a:gd name="connsiteY653" fmla="*/ 3099341 h 6858000"/>
              <a:gd name="connsiteX654" fmla="*/ 1765923 w 7467663"/>
              <a:gd name="connsiteY654" fmla="*/ 3581043 h 6858000"/>
              <a:gd name="connsiteX655" fmla="*/ 1702258 w 7467663"/>
              <a:gd name="connsiteY655" fmla="*/ 3612286 h 6858000"/>
              <a:gd name="connsiteX656" fmla="*/ 1538370 w 7467663"/>
              <a:gd name="connsiteY656" fmla="*/ 3811804 h 6858000"/>
              <a:gd name="connsiteX657" fmla="*/ 542867 w 7467663"/>
              <a:gd name="connsiteY657" fmla="*/ 4944092 h 6858000"/>
              <a:gd name="connsiteX658" fmla="*/ 515800 w 7467663"/>
              <a:gd name="connsiteY658" fmla="*/ 4862180 h 6858000"/>
              <a:gd name="connsiteX659" fmla="*/ 909145 w 7467663"/>
              <a:gd name="connsiteY659" fmla="*/ 4199225 h 6858000"/>
              <a:gd name="connsiteX660" fmla="*/ 1214067 w 7467663"/>
              <a:gd name="connsiteY660" fmla="*/ 3908561 h 6858000"/>
              <a:gd name="connsiteX661" fmla="*/ 640967 w 7467663"/>
              <a:gd name="connsiteY661" fmla="*/ 4105601 h 6858000"/>
              <a:gd name="connsiteX662" fmla="*/ 112563 w 7467663"/>
              <a:gd name="connsiteY662" fmla="*/ 4396952 h 6858000"/>
              <a:gd name="connsiteX663" fmla="*/ 0 w 7467663"/>
              <a:gd name="connsiteY663" fmla="*/ 4466006 h 6858000"/>
              <a:gd name="connsiteX664" fmla="*/ 0 w 7467663"/>
              <a:gd name="connsiteY664" fmla="*/ 4233763 h 6858000"/>
              <a:gd name="connsiteX665" fmla="*/ 36881 w 7467663"/>
              <a:gd name="connsiteY665" fmla="*/ 4200118 h 6858000"/>
              <a:gd name="connsiteX666" fmla="*/ 910534 w 7467663"/>
              <a:gd name="connsiteY666" fmla="*/ 3629753 h 6858000"/>
              <a:gd name="connsiteX667" fmla="*/ 1578717 w 7467663"/>
              <a:gd name="connsiteY667" fmla="*/ 3575982 h 6858000"/>
              <a:gd name="connsiteX668" fmla="*/ 2338780 w 7467663"/>
              <a:gd name="connsiteY668" fmla="*/ 3033725 h 6858000"/>
              <a:gd name="connsiteX669" fmla="*/ 1807991 w 7467663"/>
              <a:gd name="connsiteY669" fmla="*/ 2807184 h 6858000"/>
              <a:gd name="connsiteX670" fmla="*/ 1416358 w 7467663"/>
              <a:gd name="connsiteY670" fmla="*/ 3112571 h 6858000"/>
              <a:gd name="connsiteX671" fmla="*/ 939066 w 7467663"/>
              <a:gd name="connsiteY671" fmla="*/ 3378798 h 6858000"/>
              <a:gd name="connsiteX672" fmla="*/ 115099 w 7467663"/>
              <a:gd name="connsiteY672" fmla="*/ 3607650 h 6858000"/>
              <a:gd name="connsiteX673" fmla="*/ 97284 w 7467663"/>
              <a:gd name="connsiteY673" fmla="*/ 3520393 h 6858000"/>
              <a:gd name="connsiteX674" fmla="*/ 922050 w 7467663"/>
              <a:gd name="connsiteY674" fmla="*/ 3074867 h 6858000"/>
              <a:gd name="connsiteX675" fmla="*/ 1405265 w 7467663"/>
              <a:gd name="connsiteY675" fmla="*/ 3016319 h 6858000"/>
              <a:gd name="connsiteX676" fmla="*/ 1407512 w 7467663"/>
              <a:gd name="connsiteY676" fmla="*/ 3018001 h 6858000"/>
              <a:gd name="connsiteX677" fmla="*/ 1726266 w 7467663"/>
              <a:gd name="connsiteY677" fmla="*/ 2777274 h 6858000"/>
              <a:gd name="connsiteX678" fmla="*/ 625390 w 7467663"/>
              <a:gd name="connsiteY678" fmla="*/ 2514541 h 6858000"/>
              <a:gd name="connsiteX679" fmla="*/ 619799 w 7467663"/>
              <a:gd name="connsiteY679" fmla="*/ 2527180 h 6858000"/>
              <a:gd name="connsiteX680" fmla="*/ 310030 w 7467663"/>
              <a:gd name="connsiteY680" fmla="*/ 2771818 h 6858000"/>
              <a:gd name="connsiteX681" fmla="*/ 173877 w 7467663"/>
              <a:gd name="connsiteY681" fmla="*/ 2937056 h 6858000"/>
              <a:gd name="connsiteX682" fmla="*/ 77889 w 7467663"/>
              <a:gd name="connsiteY682" fmla="*/ 3138440 h 6858000"/>
              <a:gd name="connsiteX683" fmla="*/ 0 w 7467663"/>
              <a:gd name="connsiteY683" fmla="*/ 3271395 h 6858000"/>
              <a:gd name="connsiteX684" fmla="*/ 0 w 7467663"/>
              <a:gd name="connsiteY684" fmla="*/ 3153002 h 6858000"/>
              <a:gd name="connsiteX685" fmla="*/ 2386 w 7467663"/>
              <a:gd name="connsiteY685" fmla="*/ 3149203 h 6858000"/>
              <a:gd name="connsiteX686" fmla="*/ 89753 w 7467663"/>
              <a:gd name="connsiteY686" fmla="*/ 2987702 h 6858000"/>
              <a:gd name="connsiteX687" fmla="*/ 76869 w 7467663"/>
              <a:gd name="connsiteY687" fmla="*/ 3005404 h 6858000"/>
              <a:gd name="connsiteX688" fmla="*/ 32049 w 7467663"/>
              <a:gd name="connsiteY688" fmla="*/ 3065814 h 6858000"/>
              <a:gd name="connsiteX689" fmla="*/ 0 w 7467663"/>
              <a:gd name="connsiteY689" fmla="*/ 3108744 h 6858000"/>
              <a:gd name="connsiteX690" fmla="*/ 0 w 7467663"/>
              <a:gd name="connsiteY690" fmla="*/ 3058059 h 6858000"/>
              <a:gd name="connsiteX691" fmla="*/ 7610 w 7467663"/>
              <a:gd name="connsiteY691" fmla="*/ 3047889 h 6858000"/>
              <a:gd name="connsiteX692" fmla="*/ 52419 w 7467663"/>
              <a:gd name="connsiteY692" fmla="*/ 2987479 h 6858000"/>
              <a:gd name="connsiteX693" fmla="*/ 59142 w 7467663"/>
              <a:gd name="connsiteY693" fmla="*/ 2978488 h 6858000"/>
              <a:gd name="connsiteX694" fmla="*/ 0 w 7467663"/>
              <a:gd name="connsiteY694" fmla="*/ 3015334 h 6858000"/>
              <a:gd name="connsiteX695" fmla="*/ 0 w 7467663"/>
              <a:gd name="connsiteY695" fmla="*/ 2914286 h 6858000"/>
              <a:gd name="connsiteX696" fmla="*/ 36383 w 7467663"/>
              <a:gd name="connsiteY696" fmla="*/ 2901128 h 6858000"/>
              <a:gd name="connsiteX697" fmla="*/ 156329 w 7467663"/>
              <a:gd name="connsiteY697" fmla="*/ 2840533 h 6858000"/>
              <a:gd name="connsiteX698" fmla="*/ 358355 w 7467663"/>
              <a:gd name="connsiteY698" fmla="*/ 2620471 h 6858000"/>
              <a:gd name="connsiteX699" fmla="*/ 510577 w 7467663"/>
              <a:gd name="connsiteY699" fmla="*/ 2501244 h 6858000"/>
              <a:gd name="connsiteX700" fmla="*/ 211967 w 7467663"/>
              <a:gd name="connsiteY700" fmla="*/ 2479171 h 6858000"/>
              <a:gd name="connsiteX701" fmla="*/ 0 w 7467663"/>
              <a:gd name="connsiteY701" fmla="*/ 2476398 h 6858000"/>
              <a:gd name="connsiteX702" fmla="*/ 0 w 7467663"/>
              <a:gd name="connsiteY702" fmla="*/ 2389189 h 6858000"/>
              <a:gd name="connsiteX703" fmla="*/ 103062 w 7467663"/>
              <a:gd name="connsiteY703" fmla="*/ 2389518 h 6858000"/>
              <a:gd name="connsiteX704" fmla="*/ 510734 w 7467663"/>
              <a:gd name="connsiteY704" fmla="*/ 2416201 h 6858000"/>
              <a:gd name="connsiteX705" fmla="*/ 279257 w 7467663"/>
              <a:gd name="connsiteY705" fmla="*/ 2092102 h 6858000"/>
              <a:gd name="connsiteX706" fmla="*/ 65265 w 7467663"/>
              <a:gd name="connsiteY706" fmla="*/ 2006049 h 6858000"/>
              <a:gd name="connsiteX707" fmla="*/ 0 w 7467663"/>
              <a:gd name="connsiteY707" fmla="*/ 1982532 h 6858000"/>
              <a:gd name="connsiteX708" fmla="*/ 0 w 7467663"/>
              <a:gd name="connsiteY708" fmla="*/ 1912789 h 6858000"/>
              <a:gd name="connsiteX709" fmla="*/ 97460 w 7467663"/>
              <a:gd name="connsiteY709" fmla="*/ 1953725 h 6858000"/>
              <a:gd name="connsiteX710" fmla="*/ 221272 w 7467663"/>
              <a:gd name="connsiteY710" fmla="*/ 1980766 h 6858000"/>
              <a:gd name="connsiteX711" fmla="*/ 116765 w 7467663"/>
              <a:gd name="connsiteY711" fmla="*/ 1911033 h 6858000"/>
              <a:gd name="connsiteX712" fmla="*/ 16405 w 7467663"/>
              <a:gd name="connsiteY712" fmla="*/ 1803412 h 6858000"/>
              <a:gd name="connsiteX713" fmla="*/ 0 w 7467663"/>
              <a:gd name="connsiteY713" fmla="*/ 1784777 h 6858000"/>
              <a:gd name="connsiteX714" fmla="*/ 0 w 7467663"/>
              <a:gd name="connsiteY714" fmla="*/ 1740082 h 6858000"/>
              <a:gd name="connsiteX715" fmla="*/ 39394 w 7467663"/>
              <a:gd name="connsiteY715" fmla="*/ 1784856 h 6858000"/>
              <a:gd name="connsiteX716" fmla="*/ 135813 w 7467663"/>
              <a:gd name="connsiteY716" fmla="*/ 1888838 h 6858000"/>
              <a:gd name="connsiteX717" fmla="*/ 242575 w 7467663"/>
              <a:gd name="connsiteY717" fmla="*/ 1958841 h 6858000"/>
              <a:gd name="connsiteX718" fmla="*/ 82197 w 7467663"/>
              <a:gd name="connsiteY718" fmla="*/ 1754826 h 6858000"/>
              <a:gd name="connsiteX719" fmla="*/ 0 w 7467663"/>
              <a:gd name="connsiteY719" fmla="*/ 1679650 h 6858000"/>
              <a:gd name="connsiteX720" fmla="*/ 0 w 7467663"/>
              <a:gd name="connsiteY720" fmla="*/ 1602463 h 6858000"/>
              <a:gd name="connsiteX721" fmla="*/ 84689 w 7467663"/>
              <a:gd name="connsiteY721" fmla="*/ 1677442 h 6858000"/>
              <a:gd name="connsiteX722" fmla="*/ 298437 w 7467663"/>
              <a:gd name="connsiteY722" fmla="*/ 1968019 h 6858000"/>
              <a:gd name="connsiteX723" fmla="*/ 227269 w 7467663"/>
              <a:gd name="connsiteY723" fmla="*/ 1114064 h 6858000"/>
              <a:gd name="connsiteX724" fmla="*/ 248003 w 7467663"/>
              <a:gd name="connsiteY724" fmla="*/ 1089613 h 6858000"/>
              <a:gd name="connsiteX725" fmla="*/ 427020 w 7467663"/>
              <a:gd name="connsiteY725" fmla="*/ 1619803 h 6858000"/>
              <a:gd name="connsiteX726" fmla="*/ 340345 w 7467663"/>
              <a:gd name="connsiteY726" fmla="*/ 2027739 h 6858000"/>
              <a:gd name="connsiteX727" fmla="*/ 360865 w 7467663"/>
              <a:gd name="connsiteY727" fmla="*/ 2044827 h 6858000"/>
              <a:gd name="connsiteX728" fmla="*/ 560414 w 7467663"/>
              <a:gd name="connsiteY728" fmla="*/ 2421457 h 6858000"/>
              <a:gd name="connsiteX729" fmla="*/ 1359703 w 7467663"/>
              <a:gd name="connsiteY729" fmla="*/ 2578554 h 6858000"/>
              <a:gd name="connsiteX730" fmla="*/ 1359422 w 7467663"/>
              <a:gd name="connsiteY730" fmla="*/ 2577994 h 6858000"/>
              <a:gd name="connsiteX731" fmla="*/ 828701 w 7467663"/>
              <a:gd name="connsiteY731" fmla="*/ 1839520 h 6858000"/>
              <a:gd name="connsiteX732" fmla="*/ 494427 w 7467663"/>
              <a:gd name="connsiteY732" fmla="*/ 1092333 h 6858000"/>
              <a:gd name="connsiteX733" fmla="*/ 506322 w 7467663"/>
              <a:gd name="connsiteY733" fmla="*/ 1020997 h 6858000"/>
              <a:gd name="connsiteX734" fmla="*/ 4570198 w 7467663"/>
              <a:gd name="connsiteY734" fmla="*/ 978081 h 6858000"/>
              <a:gd name="connsiteX735" fmla="*/ 4523691 w 7467663"/>
              <a:gd name="connsiteY735" fmla="*/ 1127776 h 6858000"/>
              <a:gd name="connsiteX736" fmla="*/ 4509875 w 7467663"/>
              <a:gd name="connsiteY736" fmla="*/ 1167552 h 6858000"/>
              <a:gd name="connsiteX737" fmla="*/ 4478168 w 7467663"/>
              <a:gd name="connsiteY737" fmla="*/ 1260735 h 6858000"/>
              <a:gd name="connsiteX738" fmla="*/ 4409309 w 7467663"/>
              <a:gd name="connsiteY738" fmla="*/ 1666996 h 6858000"/>
              <a:gd name="connsiteX739" fmla="*/ 4370031 w 7467663"/>
              <a:gd name="connsiteY739" fmla="*/ 1955666 h 6858000"/>
              <a:gd name="connsiteX740" fmla="*/ 4570198 w 7467663"/>
              <a:gd name="connsiteY740" fmla="*/ 978081 h 6858000"/>
              <a:gd name="connsiteX741" fmla="*/ 4557898 w 7467663"/>
              <a:gd name="connsiteY741" fmla="*/ 900011 h 6858000"/>
              <a:gd name="connsiteX742" fmla="*/ 4344840 w 7467663"/>
              <a:gd name="connsiteY742" fmla="*/ 1922038 h 6858000"/>
              <a:gd name="connsiteX743" fmla="*/ 4378710 w 7467663"/>
              <a:gd name="connsiteY743" fmla="*/ 1665516 h 6858000"/>
              <a:gd name="connsiteX744" fmla="*/ 4448798 w 7467663"/>
              <a:gd name="connsiteY744" fmla="*/ 1253024 h 6858000"/>
              <a:gd name="connsiteX745" fmla="*/ 4480315 w 7467663"/>
              <a:gd name="connsiteY745" fmla="*/ 1158454 h 6858000"/>
              <a:gd name="connsiteX746" fmla="*/ 4494133 w 7467663"/>
              <a:gd name="connsiteY746" fmla="*/ 1118676 h 6858000"/>
              <a:gd name="connsiteX747" fmla="*/ 4557898 w 7467663"/>
              <a:gd name="connsiteY747" fmla="*/ 900011 h 6858000"/>
              <a:gd name="connsiteX748" fmla="*/ 5870151 w 7467663"/>
              <a:gd name="connsiteY748" fmla="*/ 898890 h 6858000"/>
              <a:gd name="connsiteX749" fmla="*/ 5861335 w 7467663"/>
              <a:gd name="connsiteY749" fmla="*/ 899177 h 6858000"/>
              <a:gd name="connsiteX750" fmla="*/ 5843702 w 7467663"/>
              <a:gd name="connsiteY750" fmla="*/ 899748 h 6858000"/>
              <a:gd name="connsiteX751" fmla="*/ 5651107 w 7467663"/>
              <a:gd name="connsiteY751" fmla="*/ 920306 h 6858000"/>
              <a:gd name="connsiteX752" fmla="*/ 5459407 w 7467663"/>
              <a:gd name="connsiteY752" fmla="*/ 940975 h 6858000"/>
              <a:gd name="connsiteX753" fmla="*/ 5374846 w 7467663"/>
              <a:gd name="connsiteY753" fmla="*/ 941988 h 6858000"/>
              <a:gd name="connsiteX754" fmla="*/ 5256105 w 7467663"/>
              <a:gd name="connsiteY754" fmla="*/ 945632 h 6858000"/>
              <a:gd name="connsiteX755" fmla="*/ 5107071 w 7467663"/>
              <a:gd name="connsiteY755" fmla="*/ 969720 h 6858000"/>
              <a:gd name="connsiteX756" fmla="*/ 4998681 w 7467663"/>
              <a:gd name="connsiteY756" fmla="*/ 988771 h 6858000"/>
              <a:gd name="connsiteX757" fmla="*/ 5870151 w 7467663"/>
              <a:gd name="connsiteY757" fmla="*/ 898890 h 6858000"/>
              <a:gd name="connsiteX758" fmla="*/ 5504425 w 7467663"/>
              <a:gd name="connsiteY758" fmla="*/ 848067 h 6858000"/>
              <a:gd name="connsiteX759" fmla="*/ 4968849 w 7467663"/>
              <a:gd name="connsiteY759" fmla="*/ 962318 h 6858000"/>
              <a:gd name="connsiteX760" fmla="*/ 5104039 w 7467663"/>
              <a:gd name="connsiteY760" fmla="*/ 940634 h 6858000"/>
              <a:gd name="connsiteX761" fmla="*/ 5256311 w 7467663"/>
              <a:gd name="connsiteY761" fmla="*/ 916490 h 6858000"/>
              <a:gd name="connsiteX762" fmla="*/ 5377381 w 7467663"/>
              <a:gd name="connsiteY762" fmla="*/ 912671 h 6858000"/>
              <a:gd name="connsiteX763" fmla="*/ 5460148 w 7467663"/>
              <a:gd name="connsiteY763" fmla="*/ 911442 h 6858000"/>
              <a:gd name="connsiteX764" fmla="*/ 5648971 w 7467663"/>
              <a:gd name="connsiteY764" fmla="*/ 891331 h 6858000"/>
              <a:gd name="connsiteX765" fmla="*/ 5844807 w 7467663"/>
              <a:gd name="connsiteY765" fmla="*/ 870718 h 6858000"/>
              <a:gd name="connsiteX766" fmla="*/ 5862975 w 7467663"/>
              <a:gd name="connsiteY766" fmla="*/ 869756 h 6858000"/>
              <a:gd name="connsiteX767" fmla="*/ 5920887 w 7467663"/>
              <a:gd name="connsiteY767" fmla="*/ 865929 h 6858000"/>
              <a:gd name="connsiteX768" fmla="*/ 5504425 w 7467663"/>
              <a:gd name="connsiteY768" fmla="*/ 848067 h 6858000"/>
              <a:gd name="connsiteX769" fmla="*/ 3607114 w 7467663"/>
              <a:gd name="connsiteY769" fmla="*/ 467441 h 6858000"/>
              <a:gd name="connsiteX770" fmla="*/ 3296242 w 7467663"/>
              <a:gd name="connsiteY770" fmla="*/ 807991 h 6858000"/>
              <a:gd name="connsiteX771" fmla="*/ 3174674 w 7467663"/>
              <a:gd name="connsiteY771" fmla="*/ 919759 h 6858000"/>
              <a:gd name="connsiteX772" fmla="*/ 3042978 w 7467663"/>
              <a:gd name="connsiteY772" fmla="*/ 1054894 h 6858000"/>
              <a:gd name="connsiteX773" fmla="*/ 2968914 w 7467663"/>
              <a:gd name="connsiteY773" fmla="*/ 1133756 h 6858000"/>
              <a:gd name="connsiteX774" fmla="*/ 3103823 w 7467663"/>
              <a:gd name="connsiteY774" fmla="*/ 1026814 h 6858000"/>
              <a:gd name="connsiteX775" fmla="*/ 3607114 w 7467663"/>
              <a:gd name="connsiteY775" fmla="*/ 467441 h 6858000"/>
              <a:gd name="connsiteX776" fmla="*/ 3744487 w 7467663"/>
              <a:gd name="connsiteY776" fmla="*/ 383136 h 6858000"/>
              <a:gd name="connsiteX777" fmla="*/ 3970213 w 7467663"/>
              <a:gd name="connsiteY777" fmla="*/ 995559 h 6858000"/>
              <a:gd name="connsiteX778" fmla="*/ 3744487 w 7467663"/>
              <a:gd name="connsiteY778" fmla="*/ 383136 h 6858000"/>
              <a:gd name="connsiteX779" fmla="*/ 3624562 w 7467663"/>
              <a:gd name="connsiteY779" fmla="*/ 367041 h 6858000"/>
              <a:gd name="connsiteX780" fmla="*/ 3489712 w 7467663"/>
              <a:gd name="connsiteY780" fmla="*/ 485386 h 6858000"/>
              <a:gd name="connsiteX781" fmla="*/ 3182994 w 7467663"/>
              <a:gd name="connsiteY781" fmla="*/ 828265 h 6858000"/>
              <a:gd name="connsiteX782" fmla="*/ 2892114 w 7467663"/>
              <a:gd name="connsiteY782" fmla="*/ 1172635 h 6858000"/>
              <a:gd name="connsiteX783" fmla="*/ 3021459 w 7467663"/>
              <a:gd name="connsiteY783" fmla="*/ 1035385 h 6858000"/>
              <a:gd name="connsiteX784" fmla="*/ 3153873 w 7467663"/>
              <a:gd name="connsiteY784" fmla="*/ 898971 h 6858000"/>
              <a:gd name="connsiteX785" fmla="*/ 3276511 w 7467663"/>
              <a:gd name="connsiteY785" fmla="*/ 786423 h 6858000"/>
              <a:gd name="connsiteX786" fmla="*/ 3584154 w 7467663"/>
              <a:gd name="connsiteY786" fmla="*/ 448218 h 6858000"/>
              <a:gd name="connsiteX787" fmla="*/ 3624562 w 7467663"/>
              <a:gd name="connsiteY787" fmla="*/ 367041 h 6858000"/>
              <a:gd name="connsiteX788" fmla="*/ 3766672 w 7467663"/>
              <a:gd name="connsiteY788" fmla="*/ 359429 h 6858000"/>
              <a:gd name="connsiteX789" fmla="*/ 3996338 w 7467663"/>
              <a:gd name="connsiteY789" fmla="*/ 968237 h 6858000"/>
              <a:gd name="connsiteX790" fmla="*/ 3766672 w 7467663"/>
              <a:gd name="connsiteY790" fmla="*/ 359429 h 6858000"/>
              <a:gd name="connsiteX791" fmla="*/ 5805386 w 7467663"/>
              <a:gd name="connsiteY791" fmla="*/ 239240 h 6858000"/>
              <a:gd name="connsiteX792" fmla="*/ 5736947 w 7467663"/>
              <a:gd name="connsiteY792" fmla="*/ 261367 h 6858000"/>
              <a:gd name="connsiteX793" fmla="*/ 5427012 w 7467663"/>
              <a:gd name="connsiteY793" fmla="*/ 311272 h 6858000"/>
              <a:gd name="connsiteX794" fmla="*/ 5147818 w 7467663"/>
              <a:gd name="connsiteY794" fmla="*/ 322112 h 6858000"/>
              <a:gd name="connsiteX795" fmla="*/ 5060854 w 7467663"/>
              <a:gd name="connsiteY795" fmla="*/ 311882 h 6858000"/>
              <a:gd name="connsiteX796" fmla="*/ 4945989 w 7467663"/>
              <a:gd name="connsiteY796" fmla="*/ 300516 h 6858000"/>
              <a:gd name="connsiteX797" fmla="*/ 5410479 w 7467663"/>
              <a:gd name="connsiteY797" fmla="*/ 348434 h 6858000"/>
              <a:gd name="connsiteX798" fmla="*/ 5805386 w 7467663"/>
              <a:gd name="connsiteY798" fmla="*/ 239240 h 6858000"/>
              <a:gd name="connsiteX799" fmla="*/ 5905192 w 7467663"/>
              <a:gd name="connsiteY799" fmla="*/ 163079 h 6858000"/>
              <a:gd name="connsiteX800" fmla="*/ 5865655 w 7467663"/>
              <a:gd name="connsiteY800" fmla="*/ 171901 h 6858000"/>
              <a:gd name="connsiteX801" fmla="*/ 5259740 w 7467663"/>
              <a:gd name="connsiteY801" fmla="*/ 257013 h 6858000"/>
              <a:gd name="connsiteX802" fmla="*/ 5208466 w 7467663"/>
              <a:gd name="connsiteY802" fmla="*/ 257550 h 6858000"/>
              <a:gd name="connsiteX803" fmla="*/ 4980204 w 7467663"/>
              <a:gd name="connsiteY803" fmla="*/ 271903 h 6858000"/>
              <a:gd name="connsiteX804" fmla="*/ 5068068 w 7467663"/>
              <a:gd name="connsiteY804" fmla="*/ 282244 h 6858000"/>
              <a:gd name="connsiteX805" fmla="*/ 5153231 w 7467663"/>
              <a:gd name="connsiteY805" fmla="*/ 292240 h 6858000"/>
              <a:gd name="connsiteX806" fmla="*/ 5426491 w 7467663"/>
              <a:gd name="connsiteY806" fmla="*/ 281128 h 6858000"/>
              <a:gd name="connsiteX807" fmla="*/ 5731212 w 7467663"/>
              <a:gd name="connsiteY807" fmla="*/ 231951 h 6858000"/>
              <a:gd name="connsiteX808" fmla="*/ 5905192 w 7467663"/>
              <a:gd name="connsiteY808" fmla="*/ 163079 h 6858000"/>
              <a:gd name="connsiteX809" fmla="*/ 5944437 w 7467663"/>
              <a:gd name="connsiteY809" fmla="*/ 113829 h 6858000"/>
              <a:gd name="connsiteX810" fmla="*/ 5825032 w 7467663"/>
              <a:gd name="connsiteY810" fmla="*/ 146405 h 6858000"/>
              <a:gd name="connsiteX811" fmla="*/ 4955599 w 7467663"/>
              <a:gd name="connsiteY811" fmla="*/ 247008 h 6858000"/>
              <a:gd name="connsiteX812" fmla="*/ 5210104 w 7467663"/>
              <a:gd name="connsiteY812" fmla="*/ 228123 h 6858000"/>
              <a:gd name="connsiteX813" fmla="*/ 5261015 w 7467663"/>
              <a:gd name="connsiteY813" fmla="*/ 227087 h 6858000"/>
              <a:gd name="connsiteX814" fmla="*/ 5861181 w 7467663"/>
              <a:gd name="connsiteY814" fmla="*/ 143093 h 6858000"/>
              <a:gd name="connsiteX815" fmla="*/ 5961252 w 7467663"/>
              <a:gd name="connsiteY815" fmla="*/ 114820 h 6858000"/>
              <a:gd name="connsiteX816" fmla="*/ 5944437 w 7467663"/>
              <a:gd name="connsiteY816" fmla="*/ 113829 h 6858000"/>
              <a:gd name="connsiteX817" fmla="*/ 3882765 w 7467663"/>
              <a:gd name="connsiteY817" fmla="*/ 0 h 6858000"/>
              <a:gd name="connsiteX818" fmla="*/ 3995099 w 7467663"/>
              <a:gd name="connsiteY818" fmla="*/ 0 h 6858000"/>
              <a:gd name="connsiteX819" fmla="*/ 4163818 w 7467663"/>
              <a:gd name="connsiteY819" fmla="*/ 234104 h 6858000"/>
              <a:gd name="connsiteX820" fmla="*/ 4172099 w 7467663"/>
              <a:gd name="connsiteY820" fmla="*/ 234207 h 6858000"/>
              <a:gd name="connsiteX821" fmla="*/ 4784282 w 7467663"/>
              <a:gd name="connsiteY821" fmla="*/ 276561 h 6858000"/>
              <a:gd name="connsiteX822" fmla="*/ 4801687 w 7467663"/>
              <a:gd name="connsiteY822" fmla="*/ 267764 h 6858000"/>
              <a:gd name="connsiteX823" fmla="*/ 6082788 w 7467663"/>
              <a:gd name="connsiteY823" fmla="*/ 64119 h 6858000"/>
              <a:gd name="connsiteX824" fmla="*/ 6099442 w 7467663"/>
              <a:gd name="connsiteY824" fmla="*/ 82568 h 6858000"/>
              <a:gd name="connsiteX825" fmla="*/ 4804137 w 7467663"/>
              <a:gd name="connsiteY825" fmla="*/ 320931 h 6858000"/>
              <a:gd name="connsiteX826" fmla="*/ 4227047 w 7467663"/>
              <a:gd name="connsiteY826" fmla="*/ 313415 h 6858000"/>
              <a:gd name="connsiteX827" fmla="*/ 4346041 w 7467663"/>
              <a:gd name="connsiteY827" fmla="*/ 456086 h 6858000"/>
              <a:gd name="connsiteX828" fmla="*/ 4870967 w 7467663"/>
              <a:gd name="connsiteY828" fmla="*/ 963061 h 6858000"/>
              <a:gd name="connsiteX829" fmla="*/ 4889647 w 7467663"/>
              <a:gd name="connsiteY829" fmla="*/ 957147 h 6858000"/>
              <a:gd name="connsiteX830" fmla="*/ 5422504 w 7467663"/>
              <a:gd name="connsiteY830" fmla="*/ 805191 h 6858000"/>
              <a:gd name="connsiteX831" fmla="*/ 6087656 w 7467663"/>
              <a:gd name="connsiteY831" fmla="*/ 826703 h 6858000"/>
              <a:gd name="connsiteX832" fmla="*/ 6058717 w 7467663"/>
              <a:gd name="connsiteY832" fmla="*/ 865992 h 6858000"/>
              <a:gd name="connsiteX833" fmla="*/ 4974153 w 7467663"/>
              <a:gd name="connsiteY833" fmla="*/ 1045456 h 6858000"/>
              <a:gd name="connsiteX834" fmla="*/ 5627835 w 7467663"/>
              <a:gd name="connsiteY834" fmla="*/ 1472077 h 6858000"/>
              <a:gd name="connsiteX835" fmla="*/ 5629817 w 7467663"/>
              <a:gd name="connsiteY835" fmla="*/ 1471412 h 6858000"/>
              <a:gd name="connsiteX836" fmla="*/ 5634124 w 7467663"/>
              <a:gd name="connsiteY836" fmla="*/ 1470572 h 6858000"/>
              <a:gd name="connsiteX837" fmla="*/ 5755832 w 7467663"/>
              <a:gd name="connsiteY837" fmla="*/ 1383886 h 6858000"/>
              <a:gd name="connsiteX838" fmla="*/ 6014186 w 7467663"/>
              <a:gd name="connsiteY838" fmla="*/ 1279799 h 6858000"/>
              <a:gd name="connsiteX839" fmla="*/ 6901619 w 7467663"/>
              <a:gd name="connsiteY839" fmla="*/ 1047874 h 6858000"/>
              <a:gd name="connsiteX840" fmla="*/ 6931566 w 7467663"/>
              <a:gd name="connsiteY840" fmla="*/ 1062034 h 6858000"/>
              <a:gd name="connsiteX841" fmla="*/ 5790982 w 7467663"/>
              <a:gd name="connsiteY841" fmla="*/ 1561380 h 6858000"/>
              <a:gd name="connsiteX842" fmla="*/ 6188971 w 7467663"/>
              <a:gd name="connsiteY842" fmla="*/ 1755168 h 6858000"/>
              <a:gd name="connsiteX843" fmla="*/ 6202446 w 7467663"/>
              <a:gd name="connsiteY843" fmla="*/ 1752268 h 6858000"/>
              <a:gd name="connsiteX844" fmla="*/ 7179560 w 7467663"/>
              <a:gd name="connsiteY844" fmla="*/ 1467551 h 6858000"/>
              <a:gd name="connsiteX845" fmla="*/ 7158730 w 7467663"/>
              <a:gd name="connsiteY845" fmla="*/ 1507835 h 6858000"/>
              <a:gd name="connsiteX846" fmla="*/ 6326959 w 7467663"/>
              <a:gd name="connsiteY846" fmla="*/ 1817686 h 6858000"/>
              <a:gd name="connsiteX847" fmla="*/ 6537433 w 7467663"/>
              <a:gd name="connsiteY847" fmla="*/ 1907790 h 6858000"/>
              <a:gd name="connsiteX848" fmla="*/ 6550221 w 7467663"/>
              <a:gd name="connsiteY848" fmla="*/ 1910729 h 6858000"/>
              <a:gd name="connsiteX849" fmla="*/ 6964438 w 7467663"/>
              <a:gd name="connsiteY849" fmla="*/ 2209505 h 6858000"/>
              <a:gd name="connsiteX850" fmla="*/ 7367862 w 7467663"/>
              <a:gd name="connsiteY850" fmla="*/ 2806833 h 6858000"/>
              <a:gd name="connsiteX851" fmla="*/ 7364329 w 7467663"/>
              <a:gd name="connsiteY851" fmla="*/ 2826907 h 6858000"/>
              <a:gd name="connsiteX852" fmla="*/ 7290545 w 7467663"/>
              <a:gd name="connsiteY852" fmla="*/ 2850663 h 6858000"/>
              <a:gd name="connsiteX853" fmla="*/ 6472036 w 7467663"/>
              <a:gd name="connsiteY853" fmla="*/ 1959003 h 6858000"/>
              <a:gd name="connsiteX854" fmla="*/ 5792897 w 7467663"/>
              <a:gd name="connsiteY854" fmla="*/ 1647747 h 6858000"/>
              <a:gd name="connsiteX855" fmla="*/ 5842751 w 7467663"/>
              <a:gd name="connsiteY855" fmla="*/ 1816112 h 6858000"/>
              <a:gd name="connsiteX856" fmla="*/ 5847424 w 7467663"/>
              <a:gd name="connsiteY856" fmla="*/ 1815776 h 6858000"/>
              <a:gd name="connsiteX857" fmla="*/ 6399821 w 7467663"/>
              <a:gd name="connsiteY857" fmla="*/ 2344799 h 6858000"/>
              <a:gd name="connsiteX858" fmla="*/ 6323232 w 7467663"/>
              <a:gd name="connsiteY858" fmla="*/ 2389634 h 6858000"/>
              <a:gd name="connsiteX859" fmla="*/ 5942958 w 7467663"/>
              <a:gd name="connsiteY859" fmla="*/ 2077708 h 6858000"/>
              <a:gd name="connsiteX860" fmla="*/ 5921559 w 7467663"/>
              <a:gd name="connsiteY860" fmla="*/ 2378596 h 6858000"/>
              <a:gd name="connsiteX861" fmla="*/ 5817651 w 7467663"/>
              <a:gd name="connsiteY861" fmla="*/ 3023919 h 6858000"/>
              <a:gd name="connsiteX862" fmla="*/ 5729634 w 7467663"/>
              <a:gd name="connsiteY862" fmla="*/ 3051849 h 6858000"/>
              <a:gd name="connsiteX863" fmla="*/ 5611018 w 7467663"/>
              <a:gd name="connsiteY863" fmla="*/ 2316769 h 6858000"/>
              <a:gd name="connsiteX864" fmla="*/ 5687608 w 7467663"/>
              <a:gd name="connsiteY864" fmla="*/ 2039972 h 6858000"/>
              <a:gd name="connsiteX865" fmla="*/ 5657554 w 7467663"/>
              <a:gd name="connsiteY865" fmla="*/ 1576445 h 6858000"/>
              <a:gd name="connsiteX866" fmla="*/ 5150475 w 7467663"/>
              <a:gd name="connsiteY866" fmla="*/ 1274012 h 6858000"/>
              <a:gd name="connsiteX867" fmla="*/ 5349142 w 7467663"/>
              <a:gd name="connsiteY867" fmla="*/ 2204405 h 6858000"/>
              <a:gd name="connsiteX868" fmla="*/ 5262214 w 7467663"/>
              <a:gd name="connsiteY868" fmla="*/ 2233836 h 6858000"/>
              <a:gd name="connsiteX869" fmla="*/ 4981539 w 7467663"/>
              <a:gd name="connsiteY869" fmla="*/ 1542201 h 6858000"/>
              <a:gd name="connsiteX870" fmla="*/ 4958461 w 7467663"/>
              <a:gd name="connsiteY870" fmla="*/ 1136957 h 6858000"/>
              <a:gd name="connsiteX871" fmla="*/ 4655015 w 7467663"/>
              <a:gd name="connsiteY871" fmla="*/ 891426 h 6858000"/>
              <a:gd name="connsiteX872" fmla="*/ 4348002 w 7467663"/>
              <a:gd name="connsiteY872" fmla="*/ 2205895 h 6858000"/>
              <a:gd name="connsiteX873" fmla="*/ 4262250 w 7467663"/>
              <a:gd name="connsiteY873" fmla="*/ 2219972 h 6858000"/>
              <a:gd name="connsiteX874" fmla="*/ 4550611 w 7467663"/>
              <a:gd name="connsiteY874" fmla="*/ 817540 h 6858000"/>
              <a:gd name="connsiteX875" fmla="*/ 4564418 w 7467663"/>
              <a:gd name="connsiteY875" fmla="*/ 808293 h 6858000"/>
              <a:gd name="connsiteX876" fmla="*/ 4266388 w 7467663"/>
              <a:gd name="connsiteY876" fmla="*/ 500083 h 6858000"/>
              <a:gd name="connsiteX877" fmla="*/ 4032842 w 7467663"/>
              <a:gd name="connsiteY877" fmla="*/ 211809 h 6858000"/>
              <a:gd name="connsiteX878" fmla="*/ 3882765 w 7467663"/>
              <a:gd name="connsiteY878" fmla="*/ 0 h 6858000"/>
              <a:gd name="connsiteX879" fmla="*/ 3721337 w 7467663"/>
              <a:gd name="connsiteY879" fmla="*/ 0 h 6858000"/>
              <a:gd name="connsiteX880" fmla="*/ 3797544 w 7467663"/>
              <a:gd name="connsiteY880" fmla="*/ 0 h 6858000"/>
              <a:gd name="connsiteX881" fmla="*/ 3775734 w 7467663"/>
              <a:gd name="connsiteY881" fmla="*/ 95131 h 6858000"/>
              <a:gd name="connsiteX882" fmla="*/ 3724807 w 7467663"/>
              <a:gd name="connsiteY882" fmla="*/ 272257 h 6858000"/>
              <a:gd name="connsiteX883" fmla="*/ 3726844 w 7467663"/>
              <a:gd name="connsiteY883" fmla="*/ 282988 h 6858000"/>
              <a:gd name="connsiteX884" fmla="*/ 3742664 w 7467663"/>
              <a:gd name="connsiteY884" fmla="*/ 279918 h 6858000"/>
              <a:gd name="connsiteX885" fmla="*/ 4103910 w 7467663"/>
              <a:gd name="connsiteY885" fmla="*/ 1161917 h 6858000"/>
              <a:gd name="connsiteX886" fmla="*/ 4020269 w 7467663"/>
              <a:gd name="connsiteY886" fmla="*/ 1200406 h 6858000"/>
              <a:gd name="connsiteX887" fmla="*/ 3674882 w 7467663"/>
              <a:gd name="connsiteY887" fmla="*/ 488524 h 6858000"/>
              <a:gd name="connsiteX888" fmla="*/ 3132682 w 7467663"/>
              <a:gd name="connsiteY888" fmla="*/ 1072284 h 6858000"/>
              <a:gd name="connsiteX889" fmla="*/ 2716346 w 7467663"/>
              <a:gd name="connsiteY889" fmla="*/ 1276376 h 6858000"/>
              <a:gd name="connsiteX890" fmla="*/ 2716772 w 7467663"/>
              <a:gd name="connsiteY890" fmla="*/ 1255462 h 6858000"/>
              <a:gd name="connsiteX891" fmla="*/ 3471096 w 7467663"/>
              <a:gd name="connsiteY891" fmla="*/ 437072 h 6858000"/>
              <a:gd name="connsiteX892" fmla="*/ 3639057 w 7467663"/>
              <a:gd name="connsiteY892" fmla="*/ 286334 h 6858000"/>
              <a:gd name="connsiteX893" fmla="*/ 3640309 w 7467663"/>
              <a:gd name="connsiteY893" fmla="*/ 284664 h 6858000"/>
              <a:gd name="connsiteX894" fmla="*/ 3646022 w 7467663"/>
              <a:gd name="connsiteY894" fmla="*/ 276711 h 6858000"/>
              <a:gd name="connsiteX895" fmla="*/ 3707943 w 7467663"/>
              <a:gd name="connsiteY895" fmla="*/ 65958 h 6858000"/>
              <a:gd name="connsiteX896" fmla="*/ 3721337 w 7467663"/>
              <a:gd name="connsiteY896" fmla="*/ 0 h 6858000"/>
              <a:gd name="connsiteX897" fmla="*/ 2867960 w 7467663"/>
              <a:gd name="connsiteY897" fmla="*/ 0 h 6858000"/>
              <a:gd name="connsiteX898" fmla="*/ 2926351 w 7467663"/>
              <a:gd name="connsiteY898" fmla="*/ 0 h 6858000"/>
              <a:gd name="connsiteX899" fmla="*/ 2902823 w 7467663"/>
              <a:gd name="connsiteY899" fmla="*/ 262929 h 6858000"/>
              <a:gd name="connsiteX900" fmla="*/ 2940663 w 7467663"/>
              <a:gd name="connsiteY900" fmla="*/ 140884 h 6858000"/>
              <a:gd name="connsiteX901" fmla="*/ 2947039 w 7467663"/>
              <a:gd name="connsiteY901" fmla="*/ 122524 h 6858000"/>
              <a:gd name="connsiteX902" fmla="*/ 2984316 w 7467663"/>
              <a:gd name="connsiteY902" fmla="*/ 0 h 6858000"/>
              <a:gd name="connsiteX903" fmla="*/ 3016114 w 7467663"/>
              <a:gd name="connsiteY903" fmla="*/ 0 h 6858000"/>
              <a:gd name="connsiteX904" fmla="*/ 2979949 w 7467663"/>
              <a:gd name="connsiteY904" fmla="*/ 119274 h 6858000"/>
              <a:gd name="connsiteX905" fmla="*/ 3023879 w 7467663"/>
              <a:gd name="connsiteY905" fmla="*/ 0 h 6858000"/>
              <a:gd name="connsiteX906" fmla="*/ 3105400 w 7467663"/>
              <a:gd name="connsiteY906" fmla="*/ 0 h 6858000"/>
              <a:gd name="connsiteX907" fmla="*/ 3094669 w 7467663"/>
              <a:gd name="connsiteY907" fmla="*/ 30308 h 6858000"/>
              <a:gd name="connsiteX908" fmla="*/ 2901945 w 7467663"/>
              <a:gd name="connsiteY908" fmla="*/ 466538 h 6858000"/>
              <a:gd name="connsiteX909" fmla="*/ 2815209 w 7467663"/>
              <a:gd name="connsiteY909" fmla="*/ 497361 h 6858000"/>
              <a:gd name="connsiteX910" fmla="*/ 2844845 w 7467663"/>
              <a:gd name="connsiteY910" fmla="*/ 127638 h 6858000"/>
              <a:gd name="connsiteX911" fmla="*/ 2867960 w 7467663"/>
              <a:gd name="connsiteY911" fmla="*/ 0 h 6858000"/>
              <a:gd name="connsiteX912" fmla="*/ 1057230 w 7467663"/>
              <a:gd name="connsiteY912" fmla="*/ 0 h 6858000"/>
              <a:gd name="connsiteX913" fmla="*/ 1111003 w 7467663"/>
              <a:gd name="connsiteY913" fmla="*/ 0 h 6858000"/>
              <a:gd name="connsiteX914" fmla="*/ 1125553 w 7467663"/>
              <a:gd name="connsiteY914" fmla="*/ 52588 h 6858000"/>
              <a:gd name="connsiteX915" fmla="*/ 1304276 w 7467663"/>
              <a:gd name="connsiteY915" fmla="*/ 476275 h 6858000"/>
              <a:gd name="connsiteX916" fmla="*/ 1492066 w 7467663"/>
              <a:gd name="connsiteY916" fmla="*/ 886333 h 6858000"/>
              <a:gd name="connsiteX917" fmla="*/ 1423698 w 7467663"/>
              <a:gd name="connsiteY917" fmla="*/ 710817 h 6858000"/>
              <a:gd name="connsiteX918" fmla="*/ 1357609 w 7467663"/>
              <a:gd name="connsiteY918" fmla="*/ 532892 h 6858000"/>
              <a:gd name="connsiteX919" fmla="*/ 1309550 w 7467663"/>
              <a:gd name="connsiteY919" fmla="*/ 374031 h 6858000"/>
              <a:gd name="connsiteX920" fmla="*/ 1193673 w 7467663"/>
              <a:gd name="connsiteY920" fmla="*/ 49533 h 6858000"/>
              <a:gd name="connsiteX921" fmla="*/ 1164391 w 7467663"/>
              <a:gd name="connsiteY921" fmla="*/ 0 h 6858000"/>
              <a:gd name="connsiteX922" fmla="*/ 1200666 w 7467663"/>
              <a:gd name="connsiteY922" fmla="*/ 0 h 6858000"/>
              <a:gd name="connsiteX923" fmla="*/ 1223408 w 7467663"/>
              <a:gd name="connsiteY923" fmla="*/ 38996 h 6858000"/>
              <a:gd name="connsiteX924" fmla="*/ 1339635 w 7467663"/>
              <a:gd name="connsiteY924" fmla="*/ 365517 h 6858000"/>
              <a:gd name="connsiteX925" fmla="*/ 1387469 w 7467663"/>
              <a:gd name="connsiteY925" fmla="*/ 523079 h 6858000"/>
              <a:gd name="connsiteX926" fmla="*/ 1452685 w 7467663"/>
              <a:gd name="connsiteY926" fmla="*/ 699806 h 6858000"/>
              <a:gd name="connsiteX927" fmla="*/ 1492092 w 7467663"/>
              <a:gd name="connsiteY927" fmla="*/ 800424 h 6858000"/>
              <a:gd name="connsiteX928" fmla="*/ 1455302 w 7467663"/>
              <a:gd name="connsiteY928" fmla="*/ 632913 h 6858000"/>
              <a:gd name="connsiteX929" fmla="*/ 1222336 w 7467663"/>
              <a:gd name="connsiteY929" fmla="*/ 9480 h 6858000"/>
              <a:gd name="connsiteX930" fmla="*/ 1214634 w 7467663"/>
              <a:gd name="connsiteY930" fmla="*/ 0 h 6858000"/>
              <a:gd name="connsiteX931" fmla="*/ 1289827 w 7467663"/>
              <a:gd name="connsiteY931" fmla="*/ 0 h 6858000"/>
              <a:gd name="connsiteX932" fmla="*/ 1321076 w 7467663"/>
              <a:gd name="connsiteY932" fmla="*/ 59722 h 6858000"/>
              <a:gd name="connsiteX933" fmla="*/ 1512579 w 7467663"/>
              <a:gd name="connsiteY933" fmla="*/ 626441 h 6858000"/>
              <a:gd name="connsiteX934" fmla="*/ 1506076 w 7467663"/>
              <a:gd name="connsiteY934" fmla="*/ 1089289 h 6858000"/>
              <a:gd name="connsiteX935" fmla="*/ 1486346 w 7467663"/>
              <a:gd name="connsiteY935" fmla="*/ 1079919 h 6858000"/>
              <a:gd name="connsiteX936" fmla="*/ 1070511 w 7467663"/>
              <a:gd name="connsiteY936" fmla="*/ 48609 h 6858000"/>
              <a:gd name="connsiteX937" fmla="*/ 1057230 w 7467663"/>
              <a:gd name="connsiteY937" fmla="*/ 0 h 6858000"/>
              <a:gd name="connsiteX938" fmla="*/ 43151 w 7467663"/>
              <a:gd name="connsiteY938" fmla="*/ 0 h 6858000"/>
              <a:gd name="connsiteX939" fmla="*/ 95283 w 7467663"/>
              <a:gd name="connsiteY939" fmla="*/ 0 h 6858000"/>
              <a:gd name="connsiteX940" fmla="*/ 300708 w 7467663"/>
              <a:gd name="connsiteY940" fmla="*/ 154571 h 6858000"/>
              <a:gd name="connsiteX941" fmla="*/ 530414 w 7467663"/>
              <a:gd name="connsiteY941" fmla="*/ 354673 h 6858000"/>
              <a:gd name="connsiteX942" fmla="*/ 333785 w 7467663"/>
              <a:gd name="connsiteY942" fmla="*/ 161564 h 6858000"/>
              <a:gd name="connsiteX943" fmla="*/ 147005 w 7467663"/>
              <a:gd name="connsiteY943" fmla="*/ 0 h 6858000"/>
              <a:gd name="connsiteX944" fmla="*/ 272509 w 7467663"/>
              <a:gd name="connsiteY944" fmla="*/ 0 h 6858000"/>
              <a:gd name="connsiteX945" fmla="*/ 326276 w 7467663"/>
              <a:gd name="connsiteY945" fmla="*/ 45847 h 6858000"/>
              <a:gd name="connsiteX946" fmla="*/ 823759 w 7467663"/>
              <a:gd name="connsiteY946" fmla="*/ 574145 h 6858000"/>
              <a:gd name="connsiteX947" fmla="*/ 811254 w 7467663"/>
              <a:gd name="connsiteY947" fmla="*/ 665546 h 6858000"/>
              <a:gd name="connsiteX948" fmla="*/ 154042 w 7467663"/>
              <a:gd name="connsiteY948" fmla="*/ 261522 h 6858000"/>
              <a:gd name="connsiteX949" fmla="*/ 13550 w 7467663"/>
              <a:gd name="connsiteY949" fmla="*/ 158423 h 6858000"/>
              <a:gd name="connsiteX950" fmla="*/ 0 w 7467663"/>
              <a:gd name="connsiteY950" fmla="*/ 146618 h 6858000"/>
              <a:gd name="connsiteX951" fmla="*/ 0 w 7467663"/>
              <a:gd name="connsiteY951" fmla="*/ 59161 h 6858000"/>
              <a:gd name="connsiteX952" fmla="*/ 45427 w 7467663"/>
              <a:gd name="connsiteY952" fmla="*/ 101078 h 6858000"/>
              <a:gd name="connsiteX953" fmla="*/ 630103 w 7467663"/>
              <a:gd name="connsiteY953" fmla="*/ 485885 h 6858000"/>
              <a:gd name="connsiteX954" fmla="*/ 532040 w 7467663"/>
              <a:gd name="connsiteY954" fmla="*/ 399359 h 6858000"/>
              <a:gd name="connsiteX955" fmla="*/ 517618 w 7467663"/>
              <a:gd name="connsiteY955" fmla="*/ 385726 h 6858000"/>
              <a:gd name="connsiteX956" fmla="*/ 285074 w 7467663"/>
              <a:gd name="connsiteY956" fmla="*/ 182755 h 6858000"/>
              <a:gd name="connsiteX957" fmla="*/ 43151 w 7467663"/>
              <a:gd name="connsiteY957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67600 w 7467663"/>
              <a:gd name="connsiteY76" fmla="*/ 6334256 h 6858000"/>
              <a:gd name="connsiteX77" fmla="*/ 7454976 w 7467663"/>
              <a:gd name="connsiteY77" fmla="*/ 6318297 h 6858000"/>
              <a:gd name="connsiteX78" fmla="*/ 1456157 w 7467663"/>
              <a:gd name="connsiteY78" fmla="*/ 5371404 h 6858000"/>
              <a:gd name="connsiteX79" fmla="*/ 1244432 w 7467663"/>
              <a:gd name="connsiteY79" fmla="*/ 5385601 h 6858000"/>
              <a:gd name="connsiteX80" fmla="*/ 973990 w 7467663"/>
              <a:gd name="connsiteY80" fmla="*/ 5424940 h 6858000"/>
              <a:gd name="connsiteX81" fmla="*/ 1103809 w 7467663"/>
              <a:gd name="connsiteY81" fmla="*/ 5433720 h 6858000"/>
              <a:gd name="connsiteX82" fmla="*/ 1123454 w 7467663"/>
              <a:gd name="connsiteY82" fmla="*/ 5435727 h 6858000"/>
              <a:gd name="connsiteX83" fmla="*/ 1737017 w 7467663"/>
              <a:gd name="connsiteY83" fmla="*/ 5452183 h 6858000"/>
              <a:gd name="connsiteX84" fmla="*/ 1824397 w 7467663"/>
              <a:gd name="connsiteY84" fmla="*/ 5447757 h 6858000"/>
              <a:gd name="connsiteX85" fmla="*/ 2070059 w 7467663"/>
              <a:gd name="connsiteY85" fmla="*/ 5441660 h 6858000"/>
              <a:gd name="connsiteX86" fmla="*/ 1456157 w 7467663"/>
              <a:gd name="connsiteY86" fmla="*/ 5371404 h 6858000"/>
              <a:gd name="connsiteX87" fmla="*/ 4988186 w 7467663"/>
              <a:gd name="connsiteY87" fmla="*/ 5216467 h 6858000"/>
              <a:gd name="connsiteX88" fmla="*/ 4777334 w 7467663"/>
              <a:gd name="connsiteY88" fmla="*/ 5406072 h 6858000"/>
              <a:gd name="connsiteX89" fmla="*/ 4718341 w 7467663"/>
              <a:gd name="connsiteY89" fmla="*/ 5468043 h 6858000"/>
              <a:gd name="connsiteX90" fmla="*/ 4604655 w 7467663"/>
              <a:gd name="connsiteY90" fmla="*/ 5583434 h 6858000"/>
              <a:gd name="connsiteX91" fmla="*/ 4565074 w 7467663"/>
              <a:gd name="connsiteY91" fmla="*/ 5618550 h 6858000"/>
              <a:gd name="connsiteX92" fmla="*/ 4988186 w 7467663"/>
              <a:gd name="connsiteY92" fmla="*/ 5216467 h 6858000"/>
              <a:gd name="connsiteX93" fmla="*/ 4978032 w 7467663"/>
              <a:gd name="connsiteY93" fmla="*/ 5183809 h 6858000"/>
              <a:gd name="connsiteX94" fmla="*/ 4463413 w 7467663"/>
              <a:gd name="connsiteY94" fmla="*/ 5615162 h 6858000"/>
              <a:gd name="connsiteX95" fmla="*/ 4358134 w 7467663"/>
              <a:gd name="connsiteY95" fmla="*/ 5742791 h 6858000"/>
              <a:gd name="connsiteX96" fmla="*/ 4376219 w 7467663"/>
              <a:gd name="connsiteY96" fmla="*/ 5729027 h 6858000"/>
              <a:gd name="connsiteX97" fmla="*/ 4582340 w 7467663"/>
              <a:gd name="connsiteY97" fmla="*/ 5561037 h 6858000"/>
              <a:gd name="connsiteX98" fmla="*/ 4694684 w 7467663"/>
              <a:gd name="connsiteY98" fmla="*/ 5447098 h 6858000"/>
              <a:gd name="connsiteX99" fmla="*/ 4754123 w 7467663"/>
              <a:gd name="connsiteY99" fmla="*/ 5384643 h 6858000"/>
              <a:gd name="connsiteX100" fmla="*/ 4978032 w 7467663"/>
              <a:gd name="connsiteY100" fmla="*/ 5183809 h 6858000"/>
              <a:gd name="connsiteX101" fmla="*/ 1903353 w 7467663"/>
              <a:gd name="connsiteY101" fmla="*/ 5044827 h 6858000"/>
              <a:gd name="connsiteX102" fmla="*/ 1936931 w 7467663"/>
              <a:gd name="connsiteY102" fmla="*/ 5093954 h 6858000"/>
              <a:gd name="connsiteX103" fmla="*/ 2195868 w 7467663"/>
              <a:gd name="connsiteY103" fmla="*/ 5396574 h 6858000"/>
              <a:gd name="connsiteX104" fmla="*/ 2088852 w 7467663"/>
              <a:gd name="connsiteY104" fmla="*/ 5166123 h 6858000"/>
              <a:gd name="connsiteX105" fmla="*/ 1958241 w 7467663"/>
              <a:gd name="connsiteY105" fmla="*/ 5067955 h 6858000"/>
              <a:gd name="connsiteX106" fmla="*/ 1903353 w 7467663"/>
              <a:gd name="connsiteY106" fmla="*/ 5044827 h 6858000"/>
              <a:gd name="connsiteX107" fmla="*/ 1979378 w 7467663"/>
              <a:gd name="connsiteY107" fmla="*/ 4769504 h 6858000"/>
              <a:gd name="connsiteX108" fmla="*/ 2882120 w 7467663"/>
              <a:gd name="connsiteY108" fmla="*/ 5064547 h 6858000"/>
              <a:gd name="connsiteX109" fmla="*/ 2793103 w 7467663"/>
              <a:gd name="connsiteY109" fmla="*/ 5039699 h 6858000"/>
              <a:gd name="connsiteX110" fmla="*/ 2770041 w 7467663"/>
              <a:gd name="connsiteY110" fmla="*/ 5033634 h 6858000"/>
              <a:gd name="connsiteX111" fmla="*/ 1979378 w 7467663"/>
              <a:gd name="connsiteY111" fmla="*/ 4769504 h 6858000"/>
              <a:gd name="connsiteX112" fmla="*/ 1927410 w 7467663"/>
              <a:gd name="connsiteY112" fmla="*/ 4716164 h 6858000"/>
              <a:gd name="connsiteX113" fmla="*/ 1959587 w 7467663"/>
              <a:gd name="connsiteY113" fmla="*/ 4728849 h 6858000"/>
              <a:gd name="connsiteX114" fmla="*/ 2777707 w 7467663"/>
              <a:gd name="connsiteY114" fmla="*/ 5003991 h 6858000"/>
              <a:gd name="connsiteX115" fmla="*/ 2800768 w 7467663"/>
              <a:gd name="connsiteY115" fmla="*/ 5010056 h 6858000"/>
              <a:gd name="connsiteX116" fmla="*/ 2879408 w 7467663"/>
              <a:gd name="connsiteY116" fmla="*/ 5031590 h 6858000"/>
              <a:gd name="connsiteX117" fmla="*/ 2862295 w 7467663"/>
              <a:gd name="connsiteY117" fmla="*/ 5022958 h 6858000"/>
              <a:gd name="connsiteX118" fmla="*/ 2813343 w 7467663"/>
              <a:gd name="connsiteY118" fmla="*/ 4998369 h 6858000"/>
              <a:gd name="connsiteX119" fmla="*/ 2646245 w 7467663"/>
              <a:gd name="connsiteY119" fmla="*/ 4930999 h 6858000"/>
              <a:gd name="connsiteX120" fmla="*/ 1999243 w 7467663"/>
              <a:gd name="connsiteY120" fmla="*/ 4730524 h 6858000"/>
              <a:gd name="connsiteX121" fmla="*/ 1979527 w 7467663"/>
              <a:gd name="connsiteY121" fmla="*/ 4726651 h 6858000"/>
              <a:gd name="connsiteX122" fmla="*/ 1927410 w 7467663"/>
              <a:gd name="connsiteY122" fmla="*/ 4716164 h 6858000"/>
              <a:gd name="connsiteX123" fmla="*/ 1997014 w 7467663"/>
              <a:gd name="connsiteY123" fmla="*/ 4698007 h 6858000"/>
              <a:gd name="connsiteX124" fmla="*/ 2005458 w 7467663"/>
              <a:gd name="connsiteY124" fmla="*/ 4699540 h 6858000"/>
              <a:gd name="connsiteX125" fmla="*/ 2657186 w 7467663"/>
              <a:gd name="connsiteY125" fmla="*/ 4901687 h 6858000"/>
              <a:gd name="connsiteX126" fmla="*/ 2826662 w 7467663"/>
              <a:gd name="connsiteY126" fmla="*/ 4970362 h 6858000"/>
              <a:gd name="connsiteX127" fmla="*/ 2876100 w 7467663"/>
              <a:gd name="connsiteY127" fmla="*/ 4995397 h 6858000"/>
              <a:gd name="connsiteX128" fmla="*/ 3042600 w 7467663"/>
              <a:gd name="connsiteY128" fmla="*/ 5059532 h 6858000"/>
              <a:gd name="connsiteX129" fmla="*/ 1997014 w 7467663"/>
              <a:gd name="connsiteY129" fmla="*/ 4698007 h 6858000"/>
              <a:gd name="connsiteX130" fmla="*/ 2305292 w 7467663"/>
              <a:gd name="connsiteY130" fmla="*/ 4219492 h 6858000"/>
              <a:gd name="connsiteX131" fmla="*/ 3360922 w 7467663"/>
              <a:gd name="connsiteY131" fmla="*/ 4529373 h 6858000"/>
              <a:gd name="connsiteX132" fmla="*/ 3492420 w 7467663"/>
              <a:gd name="connsiteY132" fmla="*/ 4510145 h 6858000"/>
              <a:gd name="connsiteX133" fmla="*/ 3364086 w 7467663"/>
              <a:gd name="connsiteY133" fmla="*/ 4480340 h 6858000"/>
              <a:gd name="connsiteX134" fmla="*/ 3225818 w 7467663"/>
              <a:gd name="connsiteY134" fmla="*/ 4411822 h 6858000"/>
              <a:gd name="connsiteX135" fmla="*/ 3129696 w 7467663"/>
              <a:gd name="connsiteY135" fmla="*/ 4360704 h 6858000"/>
              <a:gd name="connsiteX136" fmla="*/ 2814545 w 7467663"/>
              <a:gd name="connsiteY136" fmla="*/ 4282955 h 6858000"/>
              <a:gd name="connsiteX137" fmla="*/ 2305292 w 7467663"/>
              <a:gd name="connsiteY137" fmla="*/ 4219492 h 6858000"/>
              <a:gd name="connsiteX138" fmla="*/ 2626982 w 7467663"/>
              <a:gd name="connsiteY138" fmla="*/ 4206450 h 6858000"/>
              <a:gd name="connsiteX139" fmla="*/ 2490617 w 7467663"/>
              <a:gd name="connsiteY139" fmla="*/ 4206951 h 6858000"/>
              <a:gd name="connsiteX140" fmla="*/ 2819869 w 7467663"/>
              <a:gd name="connsiteY140" fmla="*/ 4252936 h 6858000"/>
              <a:gd name="connsiteX141" fmla="*/ 3143018 w 7467663"/>
              <a:gd name="connsiteY141" fmla="*/ 4332698 h 6858000"/>
              <a:gd name="connsiteX142" fmla="*/ 3241520 w 7467663"/>
              <a:gd name="connsiteY142" fmla="*/ 4385112 h 6858000"/>
              <a:gd name="connsiteX143" fmla="*/ 3374575 w 7467663"/>
              <a:gd name="connsiteY143" fmla="*/ 4451517 h 6858000"/>
              <a:gd name="connsiteX144" fmla="*/ 3505221 w 7467663"/>
              <a:gd name="connsiteY144" fmla="*/ 4480757 h 6858000"/>
              <a:gd name="connsiteX145" fmla="*/ 2626982 w 7467663"/>
              <a:gd name="connsiteY145" fmla="*/ 4206450 h 6858000"/>
              <a:gd name="connsiteX146" fmla="*/ 1310106 w 7467663"/>
              <a:gd name="connsiteY146" fmla="*/ 3943217 h 6858000"/>
              <a:gd name="connsiteX147" fmla="*/ 854994 w 7467663"/>
              <a:gd name="connsiteY147" fmla="*/ 4399136 h 6858000"/>
              <a:gd name="connsiteX148" fmla="*/ 742462 w 7467663"/>
              <a:gd name="connsiteY148" fmla="*/ 4594648 h 6858000"/>
              <a:gd name="connsiteX149" fmla="*/ 820602 w 7467663"/>
              <a:gd name="connsiteY149" fmla="*/ 4485915 h 6858000"/>
              <a:gd name="connsiteX150" fmla="*/ 878295 w 7467663"/>
              <a:gd name="connsiteY150" fmla="*/ 4403594 h 6858000"/>
              <a:gd name="connsiteX151" fmla="*/ 1240607 w 7467663"/>
              <a:gd name="connsiteY151" fmla="*/ 4010401 h 6858000"/>
              <a:gd name="connsiteX152" fmla="*/ 1310106 w 7467663"/>
              <a:gd name="connsiteY152" fmla="*/ 3943217 h 6858000"/>
              <a:gd name="connsiteX153" fmla="*/ 1423113 w 7467663"/>
              <a:gd name="connsiteY153" fmla="*/ 3874565 h 6858000"/>
              <a:gd name="connsiteX154" fmla="*/ 1260565 w 7467663"/>
              <a:gd name="connsiteY154" fmla="*/ 4031982 h 6858000"/>
              <a:gd name="connsiteX155" fmla="*/ 901900 w 7467663"/>
              <a:gd name="connsiteY155" fmla="*/ 4421236 h 6858000"/>
              <a:gd name="connsiteX156" fmla="*/ 845044 w 7467663"/>
              <a:gd name="connsiteY156" fmla="*/ 4502436 h 6858000"/>
              <a:gd name="connsiteX157" fmla="*/ 685926 w 7467663"/>
              <a:gd name="connsiteY157" fmla="*/ 4703069 h 6858000"/>
              <a:gd name="connsiteX158" fmla="*/ 684248 w 7467663"/>
              <a:gd name="connsiteY158" fmla="*/ 4706721 h 6858000"/>
              <a:gd name="connsiteX159" fmla="*/ 1423113 w 7467663"/>
              <a:gd name="connsiteY159" fmla="*/ 3874565 h 6858000"/>
              <a:gd name="connsiteX160" fmla="*/ 3316479 w 7467663"/>
              <a:gd name="connsiteY160" fmla="*/ 3872136 h 6858000"/>
              <a:gd name="connsiteX161" fmla="*/ 3546806 w 7467663"/>
              <a:gd name="connsiteY161" fmla="*/ 4356139 h 6858000"/>
              <a:gd name="connsiteX162" fmla="*/ 3364433 w 7467663"/>
              <a:gd name="connsiteY162" fmla="*/ 3953121 h 6858000"/>
              <a:gd name="connsiteX163" fmla="*/ 3316479 w 7467663"/>
              <a:gd name="connsiteY163" fmla="*/ 3872136 h 6858000"/>
              <a:gd name="connsiteX164" fmla="*/ 3291335 w 7467663"/>
              <a:gd name="connsiteY164" fmla="*/ 3767420 h 6858000"/>
              <a:gd name="connsiteX165" fmla="*/ 3390805 w 7467663"/>
              <a:gd name="connsiteY165" fmla="*/ 3937163 h 6858000"/>
              <a:gd name="connsiteX166" fmla="*/ 3579062 w 7467663"/>
              <a:gd name="connsiteY166" fmla="*/ 4359040 h 6858000"/>
              <a:gd name="connsiteX167" fmla="*/ 3467355 w 7467663"/>
              <a:gd name="connsiteY167" fmla="*/ 3988130 h 6858000"/>
              <a:gd name="connsiteX168" fmla="*/ 3310753 w 7467663"/>
              <a:gd name="connsiteY168" fmla="*/ 3787140 h 6858000"/>
              <a:gd name="connsiteX169" fmla="*/ 3291335 w 7467663"/>
              <a:gd name="connsiteY169" fmla="*/ 3767420 h 6858000"/>
              <a:gd name="connsiteX170" fmla="*/ 1635889 w 7467663"/>
              <a:gd name="connsiteY170" fmla="*/ 3709494 h 6858000"/>
              <a:gd name="connsiteX171" fmla="*/ 1634800 w 7467663"/>
              <a:gd name="connsiteY171" fmla="*/ 3731111 h 6858000"/>
              <a:gd name="connsiteX172" fmla="*/ 1635889 w 7467663"/>
              <a:gd name="connsiteY172" fmla="*/ 3709494 h 6858000"/>
              <a:gd name="connsiteX173" fmla="*/ 1510397 w 7467663"/>
              <a:gd name="connsiteY173" fmla="*/ 3684705 h 6858000"/>
              <a:gd name="connsiteX174" fmla="*/ 1146550 w 7467663"/>
              <a:gd name="connsiteY174" fmla="*/ 3802012 h 6858000"/>
              <a:gd name="connsiteX175" fmla="*/ 698834 w 7467663"/>
              <a:gd name="connsiteY175" fmla="*/ 3952272 h 6858000"/>
              <a:gd name="connsiteX176" fmla="*/ 34256 w 7467663"/>
              <a:gd name="connsiteY176" fmla="*/ 4347603 h 6858000"/>
              <a:gd name="connsiteX177" fmla="*/ 527241 w 7467663"/>
              <a:gd name="connsiteY177" fmla="*/ 4065078 h 6858000"/>
              <a:gd name="connsiteX178" fmla="*/ 1510397 w 7467663"/>
              <a:gd name="connsiteY178" fmla="*/ 3684705 h 6858000"/>
              <a:gd name="connsiteX179" fmla="*/ 1313114 w 7467663"/>
              <a:gd name="connsiteY179" fmla="*/ 3655216 h 6858000"/>
              <a:gd name="connsiteX180" fmla="*/ 1109304 w 7467663"/>
              <a:gd name="connsiteY180" fmla="*/ 3669030 h 6858000"/>
              <a:gd name="connsiteX181" fmla="*/ 8129 w 7467663"/>
              <a:gd name="connsiteY181" fmla="*/ 4330519 h 6858000"/>
              <a:gd name="connsiteX182" fmla="*/ 687572 w 7467663"/>
              <a:gd name="connsiteY182" fmla="*/ 3925629 h 6858000"/>
              <a:gd name="connsiteX183" fmla="*/ 1138365 w 7467663"/>
              <a:gd name="connsiteY183" fmla="*/ 3774515 h 6858000"/>
              <a:gd name="connsiteX184" fmla="*/ 1505579 w 7467663"/>
              <a:gd name="connsiteY184" fmla="*/ 3655526 h 6858000"/>
              <a:gd name="connsiteX185" fmla="*/ 1313114 w 7467663"/>
              <a:gd name="connsiteY185" fmla="*/ 3655216 h 6858000"/>
              <a:gd name="connsiteX186" fmla="*/ 3655073 w 7467663"/>
              <a:gd name="connsiteY186" fmla="*/ 3650884 h 6858000"/>
              <a:gd name="connsiteX187" fmla="*/ 3989938 w 7467663"/>
              <a:gd name="connsiteY187" fmla="*/ 3991685 h 6858000"/>
              <a:gd name="connsiteX188" fmla="*/ 4393907 w 7467663"/>
              <a:gd name="connsiteY188" fmla="*/ 4261258 h 6858000"/>
              <a:gd name="connsiteX189" fmla="*/ 4648051 w 7467663"/>
              <a:gd name="connsiteY189" fmla="*/ 4374051 h 6858000"/>
              <a:gd name="connsiteX190" fmla="*/ 4383389 w 7467663"/>
              <a:gd name="connsiteY190" fmla="*/ 4184369 h 6858000"/>
              <a:gd name="connsiteX191" fmla="*/ 4165508 w 7467663"/>
              <a:gd name="connsiteY191" fmla="*/ 4035196 h 6858000"/>
              <a:gd name="connsiteX192" fmla="*/ 4068162 w 7467663"/>
              <a:gd name="connsiteY192" fmla="*/ 3953394 h 6858000"/>
              <a:gd name="connsiteX193" fmla="*/ 3981416 w 7467663"/>
              <a:gd name="connsiteY193" fmla="*/ 3880482 h 6858000"/>
              <a:gd name="connsiteX194" fmla="*/ 3800147 w 7467663"/>
              <a:gd name="connsiteY194" fmla="*/ 3749872 h 6858000"/>
              <a:gd name="connsiteX195" fmla="*/ 3655073 w 7467663"/>
              <a:gd name="connsiteY195" fmla="*/ 3650884 h 6858000"/>
              <a:gd name="connsiteX196" fmla="*/ 3670252 w 7467663"/>
              <a:gd name="connsiteY196" fmla="*/ 3622798 h 6858000"/>
              <a:gd name="connsiteX197" fmla="*/ 3817258 w 7467663"/>
              <a:gd name="connsiteY197" fmla="*/ 3723577 h 6858000"/>
              <a:gd name="connsiteX198" fmla="*/ 4000461 w 7467663"/>
              <a:gd name="connsiteY198" fmla="*/ 3855966 h 6858000"/>
              <a:gd name="connsiteX199" fmla="*/ 4088180 w 7467663"/>
              <a:gd name="connsiteY199" fmla="*/ 3929774 h 6858000"/>
              <a:gd name="connsiteX200" fmla="*/ 4184555 w 7467663"/>
              <a:gd name="connsiteY200" fmla="*/ 4010683 h 6858000"/>
              <a:gd name="connsiteX201" fmla="*/ 4399563 w 7467663"/>
              <a:gd name="connsiteY201" fmla="*/ 4158106 h 6858000"/>
              <a:gd name="connsiteX202" fmla="*/ 4684469 w 7467663"/>
              <a:gd name="connsiteY202" fmla="*/ 4364680 h 6858000"/>
              <a:gd name="connsiteX203" fmla="*/ 4690271 w 7467663"/>
              <a:gd name="connsiteY203" fmla="*/ 4370034 h 6858000"/>
              <a:gd name="connsiteX204" fmla="*/ 4136093 w 7467663"/>
              <a:gd name="connsiteY204" fmla="*/ 3858466 h 6858000"/>
              <a:gd name="connsiteX205" fmla="*/ 3670252 w 7467663"/>
              <a:gd name="connsiteY205" fmla="*/ 3622798 h 6858000"/>
              <a:gd name="connsiteX206" fmla="*/ 4440129 w 7467663"/>
              <a:gd name="connsiteY206" fmla="*/ 3448571 h 6858000"/>
              <a:gd name="connsiteX207" fmla="*/ 4856525 w 7467663"/>
              <a:gd name="connsiteY207" fmla="*/ 3915351 h 6858000"/>
              <a:gd name="connsiteX208" fmla="*/ 5059055 w 7467663"/>
              <a:gd name="connsiteY208" fmla="*/ 4108918 h 6858000"/>
              <a:gd name="connsiteX209" fmla="*/ 5290070 w 7467663"/>
              <a:gd name="connsiteY209" fmla="*/ 4263619 h 6858000"/>
              <a:gd name="connsiteX210" fmla="*/ 4834991 w 7467663"/>
              <a:gd name="connsiteY210" fmla="*/ 3830985 h 6858000"/>
              <a:gd name="connsiteX211" fmla="*/ 4440129 w 7467663"/>
              <a:gd name="connsiteY211" fmla="*/ 3448571 h 6858000"/>
              <a:gd name="connsiteX212" fmla="*/ 4441737 w 7467663"/>
              <a:gd name="connsiteY212" fmla="*/ 3399734 h 6858000"/>
              <a:gd name="connsiteX213" fmla="*/ 4431236 w 7467663"/>
              <a:gd name="connsiteY213" fmla="*/ 3400954 h 6858000"/>
              <a:gd name="connsiteX214" fmla="*/ 4557150 w 7467663"/>
              <a:gd name="connsiteY214" fmla="*/ 3510023 h 6858000"/>
              <a:gd name="connsiteX215" fmla="*/ 4856936 w 7467663"/>
              <a:gd name="connsiteY215" fmla="*/ 3809146 h 6858000"/>
              <a:gd name="connsiteX216" fmla="*/ 5111996 w 7467663"/>
              <a:gd name="connsiteY216" fmla="*/ 4065759 h 6858000"/>
              <a:gd name="connsiteX217" fmla="*/ 5388878 w 7467663"/>
              <a:gd name="connsiteY217" fmla="*/ 4300185 h 6858000"/>
              <a:gd name="connsiteX218" fmla="*/ 5425556 w 7467663"/>
              <a:gd name="connsiteY218" fmla="*/ 4308967 h 6858000"/>
              <a:gd name="connsiteX219" fmla="*/ 4943646 w 7467663"/>
              <a:gd name="connsiteY219" fmla="*/ 3822916 h 6858000"/>
              <a:gd name="connsiteX220" fmla="*/ 4594837 w 7467663"/>
              <a:gd name="connsiteY220" fmla="*/ 3532274 h 6858000"/>
              <a:gd name="connsiteX221" fmla="*/ 4441737 w 7467663"/>
              <a:gd name="connsiteY221" fmla="*/ 3399734 h 6858000"/>
              <a:gd name="connsiteX222" fmla="*/ 5425834 w 7467663"/>
              <a:gd name="connsiteY222" fmla="*/ 3162785 h 6858000"/>
              <a:gd name="connsiteX223" fmla="*/ 5401644 w 7467663"/>
              <a:gd name="connsiteY223" fmla="*/ 3617847 h 6858000"/>
              <a:gd name="connsiteX224" fmla="*/ 5467256 w 7467663"/>
              <a:gd name="connsiteY224" fmla="*/ 4175494 h 6858000"/>
              <a:gd name="connsiteX225" fmla="*/ 5448069 w 7467663"/>
              <a:gd name="connsiteY225" fmla="*/ 3567554 h 6858000"/>
              <a:gd name="connsiteX226" fmla="*/ 5425834 w 7467663"/>
              <a:gd name="connsiteY226" fmla="*/ 3162785 h 6858000"/>
              <a:gd name="connsiteX227" fmla="*/ 1318687 w 7467663"/>
              <a:gd name="connsiteY227" fmla="*/ 3113840 h 6858000"/>
              <a:gd name="connsiteX228" fmla="*/ 1066793 w 7467663"/>
              <a:gd name="connsiteY228" fmla="*/ 3212171 h 6858000"/>
              <a:gd name="connsiteX229" fmla="*/ 993319 w 7467663"/>
              <a:gd name="connsiteY229" fmla="*/ 3247648 h 6858000"/>
              <a:gd name="connsiteX230" fmla="*/ 853081 w 7467663"/>
              <a:gd name="connsiteY230" fmla="*/ 3312410 h 6858000"/>
              <a:gd name="connsiteX231" fmla="*/ 805957 w 7467663"/>
              <a:gd name="connsiteY231" fmla="*/ 3330443 h 6858000"/>
              <a:gd name="connsiteX232" fmla="*/ 1318687 w 7467663"/>
              <a:gd name="connsiteY232" fmla="*/ 3113840 h 6858000"/>
              <a:gd name="connsiteX233" fmla="*/ 5453702 w 7467663"/>
              <a:gd name="connsiteY233" fmla="*/ 3090882 h 6858000"/>
              <a:gd name="connsiteX234" fmla="*/ 5480135 w 7467663"/>
              <a:gd name="connsiteY234" fmla="*/ 3565802 h 6858000"/>
              <a:gd name="connsiteX235" fmla="*/ 5499023 w 7467663"/>
              <a:gd name="connsiteY235" fmla="*/ 4166310 h 6858000"/>
              <a:gd name="connsiteX236" fmla="*/ 5547022 w 7467663"/>
              <a:gd name="connsiteY236" fmla="*/ 3607838 h 6858000"/>
              <a:gd name="connsiteX237" fmla="*/ 5515964 w 7467663"/>
              <a:gd name="connsiteY237" fmla="*/ 3378541 h 6858000"/>
              <a:gd name="connsiteX238" fmla="*/ 5453702 w 7467663"/>
              <a:gd name="connsiteY238" fmla="*/ 3090882 h 6858000"/>
              <a:gd name="connsiteX239" fmla="*/ 1238695 w 7467663"/>
              <a:gd name="connsiteY239" fmla="*/ 3076820 h 6858000"/>
              <a:gd name="connsiteX240" fmla="*/ 716371 w 7467663"/>
              <a:gd name="connsiteY240" fmla="*/ 3293249 h 6858000"/>
              <a:gd name="connsiteX241" fmla="*/ 579522 w 7467663"/>
              <a:gd name="connsiteY241" fmla="*/ 3371759 h 6858000"/>
              <a:gd name="connsiteX242" fmla="*/ 600288 w 7467663"/>
              <a:gd name="connsiteY242" fmla="*/ 3365555 h 6858000"/>
              <a:gd name="connsiteX243" fmla="*/ 840692 w 7467663"/>
              <a:gd name="connsiteY243" fmla="*/ 3284921 h 6858000"/>
              <a:gd name="connsiteX244" fmla="*/ 979248 w 7467663"/>
              <a:gd name="connsiteY244" fmla="*/ 3221003 h 6858000"/>
              <a:gd name="connsiteX245" fmla="*/ 1053282 w 7467663"/>
              <a:gd name="connsiteY245" fmla="*/ 3185247 h 6858000"/>
              <a:gd name="connsiteX246" fmla="*/ 1320603 w 7467663"/>
              <a:gd name="connsiteY246" fmla="*/ 3081281 h 6858000"/>
              <a:gd name="connsiteX247" fmla="*/ 1238695 w 7467663"/>
              <a:gd name="connsiteY247" fmla="*/ 3076820 h 6858000"/>
              <a:gd name="connsiteX248" fmla="*/ 5425627 w 7467663"/>
              <a:gd name="connsiteY248" fmla="*/ 2954192 h 6858000"/>
              <a:gd name="connsiteX249" fmla="*/ 5470770 w 7467663"/>
              <a:gd name="connsiteY249" fmla="*/ 3005435 h 6858000"/>
              <a:gd name="connsiteX250" fmla="*/ 5519779 w 7467663"/>
              <a:gd name="connsiteY250" fmla="*/ 4359223 h 6858000"/>
              <a:gd name="connsiteX251" fmla="*/ 5520293 w 7467663"/>
              <a:gd name="connsiteY251" fmla="*/ 4360602 h 6858000"/>
              <a:gd name="connsiteX252" fmla="*/ 5767221 w 7467663"/>
              <a:gd name="connsiteY252" fmla="*/ 4665564 h 6858000"/>
              <a:gd name="connsiteX253" fmla="*/ 6937169 w 7467663"/>
              <a:gd name="connsiteY253" fmla="*/ 4815941 h 6858000"/>
              <a:gd name="connsiteX254" fmla="*/ 6953922 w 7467663"/>
              <a:gd name="connsiteY254" fmla="*/ 4890068 h 6858000"/>
              <a:gd name="connsiteX255" fmla="*/ 6071359 w 7467663"/>
              <a:gd name="connsiteY255" fmla="*/ 4770770 h 6858000"/>
              <a:gd name="connsiteX256" fmla="*/ 6038839 w 7467663"/>
              <a:gd name="connsiteY256" fmla="*/ 4764474 h 6858000"/>
              <a:gd name="connsiteX257" fmla="*/ 6038706 w 7467663"/>
              <a:gd name="connsiteY257" fmla="*/ 4763847 h 6858000"/>
              <a:gd name="connsiteX258" fmla="*/ 6037784 w 7467663"/>
              <a:gd name="connsiteY258" fmla="*/ 4764270 h 6858000"/>
              <a:gd name="connsiteX259" fmla="*/ 6038839 w 7467663"/>
              <a:gd name="connsiteY259" fmla="*/ 4764474 h 6858000"/>
              <a:gd name="connsiteX260" fmla="*/ 6040338 w 7467663"/>
              <a:gd name="connsiteY260" fmla="*/ 4771418 h 6858000"/>
              <a:gd name="connsiteX261" fmla="*/ 6024488 w 7467663"/>
              <a:gd name="connsiteY261" fmla="*/ 4809903 h 6858000"/>
              <a:gd name="connsiteX262" fmla="*/ 5599771 w 7467663"/>
              <a:gd name="connsiteY262" fmla="*/ 5509652 h 6858000"/>
              <a:gd name="connsiteX263" fmla="*/ 5548843 w 7467663"/>
              <a:gd name="connsiteY263" fmla="*/ 5563845 h 6858000"/>
              <a:gd name="connsiteX264" fmla="*/ 5940952 w 7467663"/>
              <a:gd name="connsiteY264" fmla="*/ 6250028 h 6858000"/>
              <a:gd name="connsiteX265" fmla="*/ 6043441 w 7467663"/>
              <a:gd name="connsiteY265" fmla="*/ 6665847 h 6858000"/>
              <a:gd name="connsiteX266" fmla="*/ 6093432 w 7467663"/>
              <a:gd name="connsiteY266" fmla="*/ 6858000 h 6858000"/>
              <a:gd name="connsiteX267" fmla="*/ 6034344 w 7467663"/>
              <a:gd name="connsiteY267" fmla="*/ 6858000 h 6858000"/>
              <a:gd name="connsiteX268" fmla="*/ 6026679 w 7467663"/>
              <a:gd name="connsiteY268" fmla="*/ 6836959 h 6858000"/>
              <a:gd name="connsiteX269" fmla="*/ 5800441 w 7467663"/>
              <a:gd name="connsiteY269" fmla="*/ 6335286 h 6858000"/>
              <a:gd name="connsiteX270" fmla="*/ 5526562 w 7467663"/>
              <a:gd name="connsiteY270" fmla="*/ 5705388 h 6858000"/>
              <a:gd name="connsiteX271" fmla="*/ 5519640 w 7467663"/>
              <a:gd name="connsiteY271" fmla="*/ 5683774 h 6858000"/>
              <a:gd name="connsiteX272" fmla="*/ 5844559 w 7467663"/>
              <a:gd name="connsiteY272" fmla="*/ 6553349 h 6858000"/>
              <a:gd name="connsiteX273" fmla="*/ 5975994 w 7467663"/>
              <a:gd name="connsiteY273" fmla="*/ 6858000 h 6858000"/>
              <a:gd name="connsiteX274" fmla="*/ 5898547 w 7467663"/>
              <a:gd name="connsiteY274" fmla="*/ 6858000 h 6858000"/>
              <a:gd name="connsiteX275" fmla="*/ 5682041 w 7467663"/>
              <a:gd name="connsiteY275" fmla="*/ 6355860 h 6858000"/>
              <a:gd name="connsiteX276" fmla="*/ 5461758 w 7467663"/>
              <a:gd name="connsiteY276" fmla="*/ 5820220 h 6858000"/>
              <a:gd name="connsiteX277" fmla="*/ 5237282 w 7467663"/>
              <a:gd name="connsiteY277" fmla="*/ 6579086 h 6858000"/>
              <a:gd name="connsiteX278" fmla="*/ 5115009 w 7467663"/>
              <a:gd name="connsiteY278" fmla="*/ 6858000 h 6858000"/>
              <a:gd name="connsiteX279" fmla="*/ 5028074 w 7467663"/>
              <a:gd name="connsiteY279" fmla="*/ 6858000 h 6858000"/>
              <a:gd name="connsiteX280" fmla="*/ 5079508 w 7467663"/>
              <a:gd name="connsiteY280" fmla="*/ 6749074 h 6858000"/>
              <a:gd name="connsiteX281" fmla="*/ 5371846 w 7467663"/>
              <a:gd name="connsiteY281" fmla="*/ 5924413 h 6858000"/>
              <a:gd name="connsiteX282" fmla="*/ 5270512 w 7467663"/>
              <a:gd name="connsiteY282" fmla="*/ 6138975 h 6858000"/>
              <a:gd name="connsiteX283" fmla="*/ 5062409 w 7467663"/>
              <a:gd name="connsiteY283" fmla="*/ 6653544 h 6858000"/>
              <a:gd name="connsiteX284" fmla="*/ 5036628 w 7467663"/>
              <a:gd name="connsiteY284" fmla="*/ 6754247 h 6858000"/>
              <a:gd name="connsiteX285" fmla="*/ 5009112 w 7467663"/>
              <a:gd name="connsiteY285" fmla="*/ 6858000 h 6858000"/>
              <a:gd name="connsiteX286" fmla="*/ 4976679 w 7467663"/>
              <a:gd name="connsiteY286" fmla="*/ 6858000 h 6858000"/>
              <a:gd name="connsiteX287" fmla="*/ 5006537 w 7467663"/>
              <a:gd name="connsiteY287" fmla="*/ 6747068 h 6858000"/>
              <a:gd name="connsiteX288" fmla="*/ 5032723 w 7467663"/>
              <a:gd name="connsiteY288" fmla="*/ 6644957 h 6858000"/>
              <a:gd name="connsiteX289" fmla="*/ 5242949 w 7467663"/>
              <a:gd name="connsiteY289" fmla="*/ 6125175 h 6858000"/>
              <a:gd name="connsiteX290" fmla="*/ 5286321 w 7467663"/>
              <a:gd name="connsiteY290" fmla="*/ 6033555 h 6858000"/>
              <a:gd name="connsiteX291" fmla="*/ 5008210 w 7467663"/>
              <a:gd name="connsiteY291" fmla="*/ 6649194 h 6858000"/>
              <a:gd name="connsiteX292" fmla="*/ 4986321 w 7467663"/>
              <a:gd name="connsiteY292" fmla="*/ 6765687 h 6858000"/>
              <a:gd name="connsiteX293" fmla="*/ 4973474 w 7467663"/>
              <a:gd name="connsiteY293" fmla="*/ 6858000 h 6858000"/>
              <a:gd name="connsiteX294" fmla="*/ 4907178 w 7467663"/>
              <a:gd name="connsiteY294" fmla="*/ 6858000 h 6858000"/>
              <a:gd name="connsiteX295" fmla="*/ 4910810 w 7467663"/>
              <a:gd name="connsiteY295" fmla="*/ 6829660 h 6858000"/>
              <a:gd name="connsiteX296" fmla="*/ 4987461 w 7467663"/>
              <a:gd name="connsiteY296" fmla="*/ 6432994 h 6858000"/>
              <a:gd name="connsiteX297" fmla="*/ 5179262 w 7467663"/>
              <a:gd name="connsiteY297" fmla="*/ 6035044 h 6858000"/>
              <a:gd name="connsiteX298" fmla="*/ 4689678 w 7467663"/>
              <a:gd name="connsiteY298" fmla="*/ 6440241 h 6858000"/>
              <a:gd name="connsiteX299" fmla="*/ 4477543 w 7467663"/>
              <a:gd name="connsiteY299" fmla="*/ 6674836 h 6858000"/>
              <a:gd name="connsiteX300" fmla="*/ 4329957 w 7467663"/>
              <a:gd name="connsiteY300" fmla="*/ 6858000 h 6858000"/>
              <a:gd name="connsiteX301" fmla="*/ 4218595 w 7467663"/>
              <a:gd name="connsiteY301" fmla="*/ 6858000 h 6858000"/>
              <a:gd name="connsiteX302" fmla="*/ 4368888 w 7467663"/>
              <a:gd name="connsiteY302" fmla="*/ 6668412 h 6858000"/>
              <a:gd name="connsiteX303" fmla="*/ 4563091 w 7467663"/>
              <a:gd name="connsiteY303" fmla="*/ 6442508 h 6858000"/>
              <a:gd name="connsiteX304" fmla="*/ 5387324 w 7467663"/>
              <a:gd name="connsiteY304" fmla="*/ 5705830 h 6858000"/>
              <a:gd name="connsiteX305" fmla="*/ 5073620 w 7467663"/>
              <a:gd name="connsiteY305" fmla="*/ 5955437 h 6858000"/>
              <a:gd name="connsiteX306" fmla="*/ 4689789 w 7467663"/>
              <a:gd name="connsiteY306" fmla="*/ 6268382 h 6858000"/>
              <a:gd name="connsiteX307" fmla="*/ 4418722 w 7467663"/>
              <a:gd name="connsiteY307" fmla="*/ 6570886 h 6858000"/>
              <a:gd name="connsiteX308" fmla="*/ 4214944 w 7467663"/>
              <a:gd name="connsiteY308" fmla="*/ 6858000 h 6858000"/>
              <a:gd name="connsiteX309" fmla="*/ 4177898 w 7467663"/>
              <a:gd name="connsiteY309" fmla="*/ 6858000 h 6858000"/>
              <a:gd name="connsiteX310" fmla="*/ 4391597 w 7467663"/>
              <a:gd name="connsiteY310" fmla="*/ 6556370 h 6858000"/>
              <a:gd name="connsiteX311" fmla="*/ 4668889 w 7467663"/>
              <a:gd name="connsiteY311" fmla="*/ 6246399 h 6858000"/>
              <a:gd name="connsiteX312" fmla="*/ 5055427 w 7467663"/>
              <a:gd name="connsiteY312" fmla="*/ 5931476 h 6858000"/>
              <a:gd name="connsiteX313" fmla="*/ 5371814 w 7467663"/>
              <a:gd name="connsiteY313" fmla="*/ 5678975 h 6858000"/>
              <a:gd name="connsiteX314" fmla="*/ 4987918 w 7467663"/>
              <a:gd name="connsiteY314" fmla="*/ 5838701 h 6858000"/>
              <a:gd name="connsiteX315" fmla="*/ 4317146 w 7467663"/>
              <a:gd name="connsiteY315" fmla="*/ 6587716 h 6858000"/>
              <a:gd name="connsiteX316" fmla="*/ 4171627 w 7467663"/>
              <a:gd name="connsiteY316" fmla="*/ 6858000 h 6858000"/>
              <a:gd name="connsiteX317" fmla="*/ 4081585 w 7467663"/>
              <a:gd name="connsiteY317" fmla="*/ 6858000 h 6858000"/>
              <a:gd name="connsiteX318" fmla="*/ 4238603 w 7467663"/>
              <a:gd name="connsiteY318" fmla="*/ 6559341 h 6858000"/>
              <a:gd name="connsiteX319" fmla="*/ 4778333 w 7467663"/>
              <a:gd name="connsiteY319" fmla="*/ 5873626 h 6858000"/>
              <a:gd name="connsiteX320" fmla="*/ 5414185 w 7467663"/>
              <a:gd name="connsiteY320" fmla="*/ 5573882 h 6858000"/>
              <a:gd name="connsiteX321" fmla="*/ 5959648 w 7467663"/>
              <a:gd name="connsiteY321" fmla="*/ 4760797 h 6858000"/>
              <a:gd name="connsiteX322" fmla="*/ 5355019 w 7467663"/>
              <a:gd name="connsiteY322" fmla="*/ 4734672 h 6858000"/>
              <a:gd name="connsiteX323" fmla="*/ 5083565 w 7467663"/>
              <a:gd name="connsiteY323" fmla="*/ 5179121 h 6858000"/>
              <a:gd name="connsiteX324" fmla="*/ 4713577 w 7467663"/>
              <a:gd name="connsiteY324" fmla="*/ 5616803 h 6858000"/>
              <a:gd name="connsiteX325" fmla="*/ 3989559 w 7467663"/>
              <a:gd name="connsiteY325" fmla="*/ 6145945 h 6858000"/>
              <a:gd name="connsiteX326" fmla="*/ 3939824 w 7467663"/>
              <a:gd name="connsiteY326" fmla="*/ 6066900 h 6858000"/>
              <a:gd name="connsiteX327" fmla="*/ 4584537 w 7467663"/>
              <a:gd name="connsiteY327" fmla="*/ 5324826 h 6858000"/>
              <a:gd name="connsiteX328" fmla="*/ 5037105 w 7467663"/>
              <a:gd name="connsiteY328" fmla="*/ 5088765 h 6858000"/>
              <a:gd name="connsiteX329" fmla="*/ 5039930 w 7467663"/>
              <a:gd name="connsiteY329" fmla="*/ 5089585 h 6858000"/>
              <a:gd name="connsiteX330" fmla="*/ 5263764 w 7467663"/>
              <a:gd name="connsiteY330" fmla="*/ 4735525 h 6858000"/>
              <a:gd name="connsiteX331" fmla="*/ 4086300 w 7467663"/>
              <a:gd name="connsiteY331" fmla="*/ 4884599 h 6858000"/>
              <a:gd name="connsiteX332" fmla="*/ 4085485 w 7467663"/>
              <a:gd name="connsiteY332" fmla="*/ 4899070 h 6858000"/>
              <a:gd name="connsiteX333" fmla="*/ 3871915 w 7467663"/>
              <a:gd name="connsiteY333" fmla="*/ 5253645 h 6858000"/>
              <a:gd name="connsiteX334" fmla="*/ 3799374 w 7467663"/>
              <a:gd name="connsiteY334" fmla="*/ 5466127 h 6858000"/>
              <a:gd name="connsiteX335" fmla="*/ 3498850 w 7467663"/>
              <a:gd name="connsiteY335" fmla="*/ 6661888 h 6858000"/>
              <a:gd name="connsiteX336" fmla="*/ 3399216 w 7467663"/>
              <a:gd name="connsiteY336" fmla="*/ 6858000 h 6858000"/>
              <a:gd name="connsiteX337" fmla="*/ 3303688 w 7467663"/>
              <a:gd name="connsiteY337" fmla="*/ 6858000 h 6858000"/>
              <a:gd name="connsiteX338" fmla="*/ 3391774 w 7467663"/>
              <a:gd name="connsiteY338" fmla="*/ 6697181 h 6858000"/>
              <a:gd name="connsiteX339" fmla="*/ 3735540 w 7467663"/>
              <a:gd name="connsiteY339" fmla="*/ 5546923 h 6858000"/>
              <a:gd name="connsiteX340" fmla="*/ 3729438 w 7467663"/>
              <a:gd name="connsiteY340" fmla="*/ 5569058 h 6858000"/>
              <a:gd name="connsiteX341" fmla="*/ 3707782 w 7467663"/>
              <a:gd name="connsiteY341" fmla="*/ 5644908 h 6858000"/>
              <a:gd name="connsiteX342" fmla="*/ 3583827 w 7467663"/>
              <a:gd name="connsiteY342" fmla="*/ 6039215 h 6858000"/>
              <a:gd name="connsiteX343" fmla="*/ 3547861 w 7467663"/>
              <a:gd name="connsiteY343" fmla="*/ 6129609 h 6858000"/>
              <a:gd name="connsiteX344" fmla="*/ 3490905 w 7467663"/>
              <a:gd name="connsiteY344" fmla="*/ 6277660 h 6858000"/>
              <a:gd name="connsiteX345" fmla="*/ 3455859 w 7467663"/>
              <a:gd name="connsiteY345" fmla="*/ 6391301 h 6858000"/>
              <a:gd name="connsiteX346" fmla="*/ 3429112 w 7467663"/>
              <a:gd name="connsiteY346" fmla="*/ 6479469 h 6858000"/>
              <a:gd name="connsiteX347" fmla="*/ 3304862 w 7467663"/>
              <a:gd name="connsiteY347" fmla="*/ 6796476 h 6858000"/>
              <a:gd name="connsiteX348" fmla="*/ 3276071 w 7467663"/>
              <a:gd name="connsiteY348" fmla="*/ 6858000 h 6858000"/>
              <a:gd name="connsiteX349" fmla="*/ 3240805 w 7467663"/>
              <a:gd name="connsiteY349" fmla="*/ 6858000 h 6858000"/>
              <a:gd name="connsiteX350" fmla="*/ 3275917 w 7467663"/>
              <a:gd name="connsiteY350" fmla="*/ 6783192 h 6858000"/>
              <a:gd name="connsiteX351" fmla="*/ 3399358 w 7467663"/>
              <a:gd name="connsiteY351" fmla="*/ 6469011 h 6858000"/>
              <a:gd name="connsiteX352" fmla="*/ 3425650 w 7467663"/>
              <a:gd name="connsiteY352" fmla="*/ 6381333 h 6858000"/>
              <a:gd name="connsiteX353" fmla="*/ 3460661 w 7467663"/>
              <a:gd name="connsiteY353" fmla="*/ 6266763 h 6858000"/>
              <a:gd name="connsiteX354" fmla="*/ 3518021 w 7467663"/>
              <a:gd name="connsiteY354" fmla="*/ 6117298 h 6858000"/>
              <a:gd name="connsiteX355" fmla="*/ 3554035 w 7467663"/>
              <a:gd name="connsiteY355" fmla="*/ 6027832 h 6858000"/>
              <a:gd name="connsiteX356" fmla="*/ 3677174 w 7467663"/>
              <a:gd name="connsiteY356" fmla="*/ 5636351 h 6858000"/>
              <a:gd name="connsiteX357" fmla="*/ 3698819 w 7467663"/>
              <a:gd name="connsiteY357" fmla="*/ 5560503 h 6858000"/>
              <a:gd name="connsiteX358" fmla="*/ 3702094 w 7467663"/>
              <a:gd name="connsiteY358" fmla="*/ 5549194 h 6858000"/>
              <a:gd name="connsiteX359" fmla="*/ 3398355 w 7467663"/>
              <a:gd name="connsiteY359" fmla="*/ 6094603 h 6858000"/>
              <a:gd name="connsiteX360" fmla="*/ 3193941 w 7467663"/>
              <a:gd name="connsiteY360" fmla="*/ 6798775 h 6858000"/>
              <a:gd name="connsiteX361" fmla="*/ 3184140 w 7467663"/>
              <a:gd name="connsiteY361" fmla="*/ 6858000 h 6858000"/>
              <a:gd name="connsiteX362" fmla="*/ 3099978 w 7467663"/>
              <a:gd name="connsiteY362" fmla="*/ 6858000 h 6858000"/>
              <a:gd name="connsiteX363" fmla="*/ 3101556 w 7467663"/>
              <a:gd name="connsiteY363" fmla="*/ 6843337 h 6858000"/>
              <a:gd name="connsiteX364" fmla="*/ 3370162 w 7467663"/>
              <a:gd name="connsiteY364" fmla="*/ 5785550 h 6858000"/>
              <a:gd name="connsiteX365" fmla="*/ 3746477 w 7467663"/>
              <a:gd name="connsiteY365" fmla="*/ 5377889 h 6858000"/>
              <a:gd name="connsiteX366" fmla="*/ 3863399 w 7467663"/>
              <a:gd name="connsiteY366" fmla="*/ 5087257 h 6858000"/>
              <a:gd name="connsiteX367" fmla="*/ 3968712 w 7467663"/>
              <a:gd name="connsiteY367" fmla="*/ 4913989 h 6858000"/>
              <a:gd name="connsiteX368" fmla="*/ 2792390 w 7467663"/>
              <a:gd name="connsiteY368" fmla="*/ 5382974 h 6858000"/>
              <a:gd name="connsiteX369" fmla="*/ 2714982 w 7467663"/>
              <a:gd name="connsiteY369" fmla="*/ 5427051 h 6858000"/>
              <a:gd name="connsiteX370" fmla="*/ 2813361 w 7467663"/>
              <a:gd name="connsiteY370" fmla="*/ 6023912 h 6858000"/>
              <a:gd name="connsiteX371" fmla="*/ 2688430 w 7467663"/>
              <a:gd name="connsiteY371" fmla="*/ 6801564 h 6858000"/>
              <a:gd name="connsiteX372" fmla="*/ 2629626 w 7467663"/>
              <a:gd name="connsiteY372" fmla="*/ 6763394 h 6858000"/>
              <a:gd name="connsiteX373" fmla="*/ 2565328 w 7467663"/>
              <a:gd name="connsiteY373" fmla="*/ 5516399 h 6858000"/>
              <a:gd name="connsiteX374" fmla="*/ 1922999 w 7467663"/>
              <a:gd name="connsiteY374" fmla="*/ 5980343 h 6858000"/>
              <a:gd name="connsiteX375" fmla="*/ 1950261 w 7467663"/>
              <a:gd name="connsiteY375" fmla="*/ 6405858 h 6858000"/>
              <a:gd name="connsiteX376" fmla="*/ 2365554 w 7467663"/>
              <a:gd name="connsiteY376" fmla="*/ 6759107 h 6858000"/>
              <a:gd name="connsiteX377" fmla="*/ 2424142 w 7467663"/>
              <a:gd name="connsiteY377" fmla="*/ 6858000 h 6858000"/>
              <a:gd name="connsiteX378" fmla="*/ 2395994 w 7467663"/>
              <a:gd name="connsiteY378" fmla="*/ 6858000 h 6858000"/>
              <a:gd name="connsiteX379" fmla="*/ 2392863 w 7467663"/>
              <a:gd name="connsiteY379" fmla="*/ 6852964 h 6858000"/>
              <a:gd name="connsiteX380" fmla="*/ 2017589 w 7467663"/>
              <a:gd name="connsiteY380" fmla="*/ 6493982 h 6858000"/>
              <a:gd name="connsiteX381" fmla="*/ 2147336 w 7467663"/>
              <a:gd name="connsiteY381" fmla="*/ 6594052 h 6858000"/>
              <a:gd name="connsiteX382" fmla="*/ 2207047 w 7467663"/>
              <a:gd name="connsiteY382" fmla="*/ 6654540 h 6858000"/>
              <a:gd name="connsiteX383" fmla="*/ 2299106 w 7467663"/>
              <a:gd name="connsiteY383" fmla="*/ 6778931 h 6858000"/>
              <a:gd name="connsiteX384" fmla="*/ 2314430 w 7467663"/>
              <a:gd name="connsiteY384" fmla="*/ 6801144 h 6858000"/>
              <a:gd name="connsiteX385" fmla="*/ 2352406 w 7467663"/>
              <a:gd name="connsiteY385" fmla="*/ 6858000 h 6858000"/>
              <a:gd name="connsiteX386" fmla="*/ 2314492 w 7467663"/>
              <a:gd name="connsiteY386" fmla="*/ 6858000 h 6858000"/>
              <a:gd name="connsiteX387" fmla="*/ 2288095 w 7467663"/>
              <a:gd name="connsiteY387" fmla="*/ 6818030 h 6858000"/>
              <a:gd name="connsiteX388" fmla="*/ 2272768 w 7467663"/>
              <a:gd name="connsiteY388" fmla="*/ 6795822 h 6858000"/>
              <a:gd name="connsiteX389" fmla="*/ 2182715 w 7467663"/>
              <a:gd name="connsiteY389" fmla="*/ 6675071 h 6858000"/>
              <a:gd name="connsiteX390" fmla="*/ 2032061 w 7467663"/>
              <a:gd name="connsiteY390" fmla="*/ 6541380 h 6858000"/>
              <a:gd name="connsiteX391" fmla="*/ 2257220 w 7467663"/>
              <a:gd name="connsiteY391" fmla="*/ 6826257 h 6858000"/>
              <a:gd name="connsiteX392" fmla="*/ 2281324 w 7467663"/>
              <a:gd name="connsiteY392" fmla="*/ 6858000 h 6858000"/>
              <a:gd name="connsiteX393" fmla="*/ 2242860 w 7467663"/>
              <a:gd name="connsiteY393" fmla="*/ 6858000 h 6858000"/>
              <a:gd name="connsiteX394" fmla="*/ 2232818 w 7467663"/>
              <a:gd name="connsiteY394" fmla="*/ 6844926 h 6858000"/>
              <a:gd name="connsiteX395" fmla="*/ 1990172 w 7467663"/>
              <a:gd name="connsiteY395" fmla="*/ 6542121 h 6858000"/>
              <a:gd name="connsiteX396" fmla="*/ 2124090 w 7467663"/>
              <a:gd name="connsiteY396" fmla="*/ 6761017 h 6858000"/>
              <a:gd name="connsiteX397" fmla="*/ 2200380 w 7467663"/>
              <a:gd name="connsiteY397" fmla="*/ 6858000 h 6858000"/>
              <a:gd name="connsiteX398" fmla="*/ 2147507 w 7467663"/>
              <a:gd name="connsiteY398" fmla="*/ 6858000 h 6858000"/>
              <a:gd name="connsiteX399" fmla="*/ 2070668 w 7467663"/>
              <a:gd name="connsiteY399" fmla="*/ 6761520 h 6858000"/>
              <a:gd name="connsiteX400" fmla="*/ 1975142 w 7467663"/>
              <a:gd name="connsiteY400" fmla="*/ 6585570 h 6858000"/>
              <a:gd name="connsiteX401" fmla="*/ 2050035 w 7467663"/>
              <a:gd name="connsiteY401" fmla="*/ 6813345 h 6858000"/>
              <a:gd name="connsiteX402" fmla="*/ 2063025 w 7467663"/>
              <a:gd name="connsiteY402" fmla="*/ 6858000 h 6858000"/>
              <a:gd name="connsiteX403" fmla="*/ 2021675 w 7467663"/>
              <a:gd name="connsiteY403" fmla="*/ 6858000 h 6858000"/>
              <a:gd name="connsiteX404" fmla="*/ 2019308 w 7467663"/>
              <a:gd name="connsiteY404" fmla="*/ 6847118 h 6858000"/>
              <a:gd name="connsiteX405" fmla="*/ 1938835 w 7467663"/>
              <a:gd name="connsiteY405" fmla="*/ 6551160 h 6858000"/>
              <a:gd name="connsiteX406" fmla="*/ 1953230 w 7467663"/>
              <a:gd name="connsiteY406" fmla="*/ 6759699 h 6858000"/>
              <a:gd name="connsiteX407" fmla="*/ 1956763 w 7467663"/>
              <a:gd name="connsiteY407" fmla="*/ 6778191 h 6858000"/>
              <a:gd name="connsiteX408" fmla="*/ 1967925 w 7467663"/>
              <a:gd name="connsiteY408" fmla="*/ 6858000 h 6858000"/>
              <a:gd name="connsiteX409" fmla="*/ 1936622 w 7467663"/>
              <a:gd name="connsiteY409" fmla="*/ 6858000 h 6858000"/>
              <a:gd name="connsiteX410" fmla="*/ 1926261 w 7467663"/>
              <a:gd name="connsiteY410" fmla="*/ 6784064 h 6858000"/>
              <a:gd name="connsiteX411" fmla="*/ 1922724 w 7467663"/>
              <a:gd name="connsiteY411" fmla="*/ 6765577 h 6858000"/>
              <a:gd name="connsiteX412" fmla="*/ 1904650 w 7467663"/>
              <a:gd name="connsiteY412" fmla="*/ 6639616 h 6858000"/>
              <a:gd name="connsiteX413" fmla="*/ 1885273 w 7467663"/>
              <a:gd name="connsiteY413" fmla="*/ 6858000 h 6858000"/>
              <a:gd name="connsiteX414" fmla="*/ 1854363 w 7467663"/>
              <a:gd name="connsiteY414" fmla="*/ 6858000 h 6858000"/>
              <a:gd name="connsiteX415" fmla="*/ 1880391 w 7467663"/>
              <a:gd name="connsiteY415" fmla="*/ 6603796 h 6858000"/>
              <a:gd name="connsiteX416" fmla="*/ 1818273 w 7467663"/>
              <a:gd name="connsiteY416" fmla="*/ 6715729 h 6858000"/>
              <a:gd name="connsiteX417" fmla="*/ 1794691 w 7467663"/>
              <a:gd name="connsiteY417" fmla="*/ 6843239 h 6858000"/>
              <a:gd name="connsiteX418" fmla="*/ 1794914 w 7467663"/>
              <a:gd name="connsiteY418" fmla="*/ 6858000 h 6858000"/>
              <a:gd name="connsiteX419" fmla="*/ 1746128 w 7467663"/>
              <a:gd name="connsiteY419" fmla="*/ 6858000 h 6858000"/>
              <a:gd name="connsiteX420" fmla="*/ 1753934 w 7467663"/>
              <a:gd name="connsiteY420" fmla="*/ 6724796 h 6858000"/>
              <a:gd name="connsiteX421" fmla="*/ 1792053 w 7467663"/>
              <a:gd name="connsiteY421" fmla="*/ 6572396 h 6858000"/>
              <a:gd name="connsiteX422" fmla="*/ 1862248 w 7467663"/>
              <a:gd name="connsiteY422" fmla="*/ 6266397 h 6858000"/>
              <a:gd name="connsiteX423" fmla="*/ 1862250 w 7467663"/>
              <a:gd name="connsiteY423" fmla="*/ 6033531 h 6858000"/>
              <a:gd name="connsiteX424" fmla="*/ 1211999 w 7467663"/>
              <a:gd name="connsiteY424" fmla="*/ 6683610 h 6858000"/>
              <a:gd name="connsiteX425" fmla="*/ 1213266 w 7467663"/>
              <a:gd name="connsiteY425" fmla="*/ 6691947 h 6858000"/>
              <a:gd name="connsiteX426" fmla="*/ 1203370 w 7467663"/>
              <a:gd name="connsiteY426" fmla="*/ 6850676 h 6858000"/>
              <a:gd name="connsiteX427" fmla="*/ 1203671 w 7467663"/>
              <a:gd name="connsiteY427" fmla="*/ 6858000 h 6858000"/>
              <a:gd name="connsiteX428" fmla="*/ 1143180 w 7467663"/>
              <a:gd name="connsiteY428" fmla="*/ 6858000 h 6858000"/>
              <a:gd name="connsiteX429" fmla="*/ 1142176 w 7467663"/>
              <a:gd name="connsiteY429" fmla="*/ 6766045 h 6858000"/>
              <a:gd name="connsiteX430" fmla="*/ 1067484 w 7467663"/>
              <a:gd name="connsiteY430" fmla="*/ 6858000 h 6858000"/>
              <a:gd name="connsiteX431" fmla="*/ 953928 w 7467663"/>
              <a:gd name="connsiteY431" fmla="*/ 6858000 h 6858000"/>
              <a:gd name="connsiteX432" fmla="*/ 959715 w 7467663"/>
              <a:gd name="connsiteY432" fmla="*/ 6850185 h 6858000"/>
              <a:gd name="connsiteX433" fmla="*/ 1483788 w 7467663"/>
              <a:gd name="connsiteY433" fmla="*/ 6259174 h 6858000"/>
              <a:gd name="connsiteX434" fmla="*/ 1100671 w 7467663"/>
              <a:gd name="connsiteY434" fmla="*/ 6252137 h 6858000"/>
              <a:gd name="connsiteX435" fmla="*/ 1090144 w 7467663"/>
              <a:gd name="connsiteY435" fmla="*/ 6256748 h 6858000"/>
              <a:gd name="connsiteX436" fmla="*/ 1095872 w 7467663"/>
              <a:gd name="connsiteY436" fmla="*/ 6271892 h 6858000"/>
              <a:gd name="connsiteX437" fmla="*/ 262785 w 7467663"/>
              <a:gd name="connsiteY437" fmla="*/ 6845450 h 6858000"/>
              <a:gd name="connsiteX438" fmla="*/ 209968 w 7467663"/>
              <a:gd name="connsiteY438" fmla="*/ 6770713 h 6858000"/>
              <a:gd name="connsiteX439" fmla="*/ 873460 w 7467663"/>
              <a:gd name="connsiteY439" fmla="*/ 6253768 h 6858000"/>
              <a:gd name="connsiteX440" fmla="*/ 192686 w 7467663"/>
              <a:gd name="connsiteY440" fmla="*/ 5849257 h 6858000"/>
              <a:gd name="connsiteX441" fmla="*/ 4696 w 7467663"/>
              <a:gd name="connsiteY441" fmla="*/ 5697668 h 6858000"/>
              <a:gd name="connsiteX442" fmla="*/ 0 w 7467663"/>
              <a:gd name="connsiteY442" fmla="*/ 5689984 h 6858000"/>
              <a:gd name="connsiteX443" fmla="*/ 0 w 7467663"/>
              <a:gd name="connsiteY443" fmla="*/ 5513472 h 6858000"/>
              <a:gd name="connsiteX444" fmla="*/ 174101 w 7467663"/>
              <a:gd name="connsiteY444" fmla="*/ 5620277 h 6858000"/>
              <a:gd name="connsiteX445" fmla="*/ 891800 w 7467663"/>
              <a:gd name="connsiteY445" fmla="*/ 6036935 h 6858000"/>
              <a:gd name="connsiteX446" fmla="*/ 1072219 w 7467663"/>
              <a:gd name="connsiteY446" fmla="*/ 6169443 h 6858000"/>
              <a:gd name="connsiteX447" fmla="*/ 1074117 w 7467663"/>
              <a:gd name="connsiteY447" fmla="*/ 6170301 h 6858000"/>
              <a:gd name="connsiteX448" fmla="*/ 1083114 w 7467663"/>
              <a:gd name="connsiteY448" fmla="*/ 6174131 h 6858000"/>
              <a:gd name="connsiteX449" fmla="*/ 1543010 w 7467663"/>
              <a:gd name="connsiteY449" fmla="*/ 6191140 h 6858000"/>
              <a:gd name="connsiteX450" fmla="*/ 1551080 w 7467663"/>
              <a:gd name="connsiteY450" fmla="*/ 6195006 h 6858000"/>
              <a:gd name="connsiteX451" fmla="*/ 2345443 w 7467663"/>
              <a:gd name="connsiteY451" fmla="*/ 5549882 h 6858000"/>
              <a:gd name="connsiteX452" fmla="*/ 1721499 w 7467663"/>
              <a:gd name="connsiteY452" fmla="*/ 5599969 h 6858000"/>
              <a:gd name="connsiteX453" fmla="*/ 767716 w 7467663"/>
              <a:gd name="connsiteY453" fmla="*/ 5472768 h 6858000"/>
              <a:gd name="connsiteX454" fmla="*/ 722147 w 7467663"/>
              <a:gd name="connsiteY454" fmla="*/ 5393091 h 6858000"/>
              <a:gd name="connsiteX455" fmla="*/ 1485552 w 7467663"/>
              <a:gd name="connsiteY455" fmla="*/ 5313202 h 6858000"/>
              <a:gd name="connsiteX456" fmla="*/ 2143004 w 7467663"/>
              <a:gd name="connsiteY456" fmla="*/ 5402420 h 6858000"/>
              <a:gd name="connsiteX457" fmla="*/ 1933391 w 7467663"/>
              <a:gd name="connsiteY457" fmla="*/ 5156971 h 6858000"/>
              <a:gd name="connsiteX458" fmla="*/ 1827118 w 7467663"/>
              <a:gd name="connsiteY458" fmla="*/ 4968410 h 6858000"/>
              <a:gd name="connsiteX459" fmla="*/ 1837349 w 7467663"/>
              <a:gd name="connsiteY459" fmla="*/ 4956357 h 6858000"/>
              <a:gd name="connsiteX460" fmla="*/ 2162835 w 7467663"/>
              <a:gd name="connsiteY460" fmla="*/ 5187853 h 6858000"/>
              <a:gd name="connsiteX461" fmla="*/ 2257167 w 7467663"/>
              <a:gd name="connsiteY461" fmla="*/ 5462123 h 6858000"/>
              <a:gd name="connsiteX462" fmla="*/ 2261598 w 7467663"/>
              <a:gd name="connsiteY462" fmla="*/ 5467998 h 6858000"/>
              <a:gd name="connsiteX463" fmla="*/ 2437177 w 7467663"/>
              <a:gd name="connsiteY463" fmla="*/ 5479608 h 6858000"/>
              <a:gd name="connsiteX464" fmla="*/ 2445247 w 7467663"/>
              <a:gd name="connsiteY464" fmla="*/ 5483476 h 6858000"/>
              <a:gd name="connsiteX465" fmla="*/ 2743626 w 7467663"/>
              <a:gd name="connsiteY465" fmla="*/ 5304819 h 6858000"/>
              <a:gd name="connsiteX466" fmla="*/ 3048102 w 7467663"/>
              <a:gd name="connsiteY466" fmla="*/ 5150595 h 6858000"/>
              <a:gd name="connsiteX467" fmla="*/ 1799414 w 7467663"/>
              <a:gd name="connsiteY467" fmla="*/ 4694732 h 6858000"/>
              <a:gd name="connsiteX468" fmla="*/ 1771735 w 7467663"/>
              <a:gd name="connsiteY468" fmla="*/ 4619929 h 6858000"/>
              <a:gd name="connsiteX469" fmla="*/ 3104273 w 7467663"/>
              <a:gd name="connsiteY469" fmla="*/ 5076159 h 6858000"/>
              <a:gd name="connsiteX470" fmla="*/ 3113245 w 7467663"/>
              <a:gd name="connsiteY470" fmla="*/ 5090705 h 6858000"/>
              <a:gd name="connsiteX471" fmla="*/ 3126294 w 7467663"/>
              <a:gd name="connsiteY471" fmla="*/ 5114400 h 6858000"/>
              <a:gd name="connsiteX472" fmla="*/ 3937433 w 7467663"/>
              <a:gd name="connsiteY472" fmla="*/ 4830473 h 6858000"/>
              <a:gd name="connsiteX473" fmla="*/ 3590475 w 7467663"/>
              <a:gd name="connsiteY473" fmla="*/ 4597974 h 6858000"/>
              <a:gd name="connsiteX474" fmla="*/ 3100264 w 7467663"/>
              <a:gd name="connsiteY474" fmla="*/ 4579845 h 6858000"/>
              <a:gd name="connsiteX475" fmla="*/ 2183576 w 7467663"/>
              <a:gd name="connsiteY475" fmla="*/ 4227150 h 6858000"/>
              <a:gd name="connsiteX476" fmla="*/ 2151029 w 7467663"/>
              <a:gd name="connsiteY476" fmla="*/ 4146947 h 6858000"/>
              <a:gd name="connsiteX477" fmla="*/ 3563434 w 7467663"/>
              <a:gd name="connsiteY477" fmla="*/ 4469115 h 6858000"/>
              <a:gd name="connsiteX478" fmla="*/ 3177952 w 7467663"/>
              <a:gd name="connsiteY478" fmla="*/ 3657386 h 6858000"/>
              <a:gd name="connsiteX479" fmla="*/ 3189263 w 7467663"/>
              <a:gd name="connsiteY479" fmla="*/ 3625726 h 6858000"/>
              <a:gd name="connsiteX480" fmla="*/ 3560912 w 7467663"/>
              <a:gd name="connsiteY480" fmla="*/ 4079863 h 6858000"/>
              <a:gd name="connsiteX481" fmla="*/ 3626636 w 7467663"/>
              <a:gd name="connsiteY481" fmla="*/ 4512230 h 6858000"/>
              <a:gd name="connsiteX482" fmla="*/ 3653088 w 7467663"/>
              <a:gd name="connsiteY482" fmla="*/ 4521417 h 6858000"/>
              <a:gd name="connsiteX483" fmla="*/ 3988128 w 7467663"/>
              <a:gd name="connsiteY483" fmla="*/ 4817267 h 6858000"/>
              <a:gd name="connsiteX484" fmla="*/ 4830582 w 7467663"/>
              <a:gd name="connsiteY484" fmla="*/ 4676000 h 6858000"/>
              <a:gd name="connsiteX485" fmla="*/ 4830100 w 7467663"/>
              <a:gd name="connsiteY485" fmla="*/ 4675554 h 6858000"/>
              <a:gd name="connsiteX486" fmla="*/ 4036318 w 7467663"/>
              <a:gd name="connsiteY486" fmla="*/ 4147013 h 6858000"/>
              <a:gd name="connsiteX487" fmla="*/ 3432098 w 7467663"/>
              <a:gd name="connsiteY487" fmla="*/ 3537312 h 6858000"/>
              <a:gd name="connsiteX488" fmla="*/ 3446761 w 7467663"/>
              <a:gd name="connsiteY488" fmla="*/ 3461278 h 6858000"/>
              <a:gd name="connsiteX489" fmla="*/ 4419733 w 7467663"/>
              <a:gd name="connsiteY489" fmla="*/ 3963555 h 6858000"/>
              <a:gd name="connsiteX490" fmla="*/ 4781371 w 7467663"/>
              <a:gd name="connsiteY490" fmla="*/ 4458604 h 6858000"/>
              <a:gd name="connsiteX491" fmla="*/ 4780440 w 7467663"/>
              <a:gd name="connsiteY491" fmla="*/ 4470290 h 6858000"/>
              <a:gd name="connsiteX492" fmla="*/ 4898954 w 7467663"/>
              <a:gd name="connsiteY492" fmla="*/ 4662092 h 6858000"/>
              <a:gd name="connsiteX493" fmla="*/ 4900699 w 7467663"/>
              <a:gd name="connsiteY493" fmla="*/ 4670867 h 6858000"/>
              <a:gd name="connsiteX494" fmla="*/ 5714511 w 7467663"/>
              <a:gd name="connsiteY494" fmla="*/ 4663483 h 6858000"/>
              <a:gd name="connsiteX495" fmla="*/ 5464793 w 7467663"/>
              <a:gd name="connsiteY495" fmla="*/ 4393556 h 6858000"/>
              <a:gd name="connsiteX496" fmla="*/ 5461897 w 7467663"/>
              <a:gd name="connsiteY496" fmla="*/ 4390879 h 6858000"/>
              <a:gd name="connsiteX497" fmla="*/ 4294126 w 7467663"/>
              <a:gd name="connsiteY497" fmla="*/ 3303048 h 6858000"/>
              <a:gd name="connsiteX498" fmla="*/ 4305321 w 7467663"/>
              <a:gd name="connsiteY498" fmla="*/ 3256953 h 6858000"/>
              <a:gd name="connsiteX499" fmla="*/ 4949299 w 7467663"/>
              <a:gd name="connsiteY499" fmla="*/ 3766336 h 6858000"/>
              <a:gd name="connsiteX500" fmla="*/ 5291452 w 7467663"/>
              <a:gd name="connsiteY500" fmla="*/ 4076801 h 6858000"/>
              <a:gd name="connsiteX501" fmla="*/ 5434998 w 7467663"/>
              <a:gd name="connsiteY501" fmla="*/ 4254100 h 6858000"/>
              <a:gd name="connsiteX502" fmla="*/ 5351015 w 7467663"/>
              <a:gd name="connsiteY502" fmla="*/ 3760989 h 6858000"/>
              <a:gd name="connsiteX503" fmla="*/ 5413780 w 7467663"/>
              <a:gd name="connsiteY503" fmla="*/ 2966265 h 6858000"/>
              <a:gd name="connsiteX504" fmla="*/ 5425627 w 7467663"/>
              <a:gd name="connsiteY504" fmla="*/ 2954192 h 6858000"/>
              <a:gd name="connsiteX505" fmla="*/ 6604735 w 7467663"/>
              <a:gd name="connsiteY505" fmla="*/ 2041381 h 6858000"/>
              <a:gd name="connsiteX506" fmla="*/ 7204487 w 7467663"/>
              <a:gd name="connsiteY506" fmla="*/ 2742112 h 6858000"/>
              <a:gd name="connsiteX507" fmla="*/ 7131592 w 7467663"/>
              <a:gd name="connsiteY507" fmla="*/ 2672096 h 6858000"/>
              <a:gd name="connsiteX508" fmla="*/ 6996344 w 7467663"/>
              <a:gd name="connsiteY508" fmla="*/ 2518310 h 6858000"/>
              <a:gd name="connsiteX509" fmla="*/ 6735495 w 7467663"/>
              <a:gd name="connsiteY509" fmla="*/ 2196890 h 6858000"/>
              <a:gd name="connsiteX510" fmla="*/ 6721901 w 7467663"/>
              <a:gd name="connsiteY510" fmla="*/ 2179274 h 6858000"/>
              <a:gd name="connsiteX511" fmla="*/ 6604735 w 7467663"/>
              <a:gd name="connsiteY511" fmla="*/ 2041381 h 6858000"/>
              <a:gd name="connsiteX512" fmla="*/ 6591670 w 7467663"/>
              <a:gd name="connsiteY512" fmla="*/ 1988277 h 6858000"/>
              <a:gd name="connsiteX513" fmla="*/ 6747349 w 7467663"/>
              <a:gd name="connsiteY513" fmla="*/ 2160069 h 6858000"/>
              <a:gd name="connsiteX514" fmla="*/ 6760943 w 7467663"/>
              <a:gd name="connsiteY514" fmla="*/ 2177686 h 6858000"/>
              <a:gd name="connsiteX515" fmla="*/ 7021065 w 7467663"/>
              <a:gd name="connsiteY515" fmla="*/ 2498102 h 6858000"/>
              <a:gd name="connsiteX516" fmla="*/ 7155223 w 7467663"/>
              <a:gd name="connsiteY516" fmla="*/ 2650386 h 6858000"/>
              <a:gd name="connsiteX517" fmla="*/ 7203167 w 7467663"/>
              <a:gd name="connsiteY517" fmla="*/ 2697288 h 6858000"/>
              <a:gd name="connsiteX518" fmla="*/ 6937703 w 7467663"/>
              <a:gd name="connsiteY518" fmla="*/ 2321981 h 6858000"/>
              <a:gd name="connsiteX519" fmla="*/ 6591670 w 7467663"/>
              <a:gd name="connsiteY519" fmla="*/ 1988277 h 6858000"/>
              <a:gd name="connsiteX520" fmla="*/ 5798671 w 7467663"/>
              <a:gd name="connsiteY520" fmla="*/ 1981601 h 6858000"/>
              <a:gd name="connsiteX521" fmla="*/ 5754709 w 7467663"/>
              <a:gd name="connsiteY521" fmla="*/ 2071454 h 6858000"/>
              <a:gd name="connsiteX522" fmla="*/ 5763044 w 7467663"/>
              <a:gd name="connsiteY522" fmla="*/ 2842206 h 6858000"/>
              <a:gd name="connsiteX523" fmla="*/ 5764974 w 7467663"/>
              <a:gd name="connsiteY523" fmla="*/ 2799609 h 6858000"/>
              <a:gd name="connsiteX524" fmla="*/ 5767665 w 7467663"/>
              <a:gd name="connsiteY524" fmla="*/ 2666409 h 6858000"/>
              <a:gd name="connsiteX525" fmla="*/ 5763055 w 7467663"/>
              <a:gd name="connsiteY525" fmla="*/ 2579705 h 6858000"/>
              <a:gd name="connsiteX526" fmla="*/ 5758079 w 7467663"/>
              <a:gd name="connsiteY526" fmla="*/ 2492508 h 6858000"/>
              <a:gd name="connsiteX527" fmla="*/ 5779325 w 7467663"/>
              <a:gd name="connsiteY527" fmla="*/ 2197069 h 6858000"/>
              <a:gd name="connsiteX528" fmla="*/ 5798671 w 7467663"/>
              <a:gd name="connsiteY528" fmla="*/ 1981601 h 6858000"/>
              <a:gd name="connsiteX529" fmla="*/ 5829202 w 7467663"/>
              <a:gd name="connsiteY529" fmla="*/ 1971679 h 6858000"/>
              <a:gd name="connsiteX530" fmla="*/ 5809558 w 7467663"/>
              <a:gd name="connsiteY530" fmla="*/ 2198043 h 6858000"/>
              <a:gd name="connsiteX531" fmla="*/ 5788653 w 7467663"/>
              <a:gd name="connsiteY531" fmla="*/ 2489430 h 6858000"/>
              <a:gd name="connsiteX532" fmla="*/ 5793439 w 7467663"/>
              <a:gd name="connsiteY532" fmla="*/ 2575235 h 6858000"/>
              <a:gd name="connsiteX533" fmla="*/ 5796837 w 7467663"/>
              <a:gd name="connsiteY533" fmla="*/ 2637633 h 6858000"/>
              <a:gd name="connsiteX534" fmla="*/ 5818614 w 7467663"/>
              <a:gd name="connsiteY534" fmla="*/ 2473055 h 6858000"/>
              <a:gd name="connsiteX535" fmla="*/ 5829202 w 7467663"/>
              <a:gd name="connsiteY535" fmla="*/ 1971679 h 6858000"/>
              <a:gd name="connsiteX536" fmla="*/ 5911389 w 7467663"/>
              <a:gd name="connsiteY536" fmla="*/ 1898371 h 6858000"/>
              <a:gd name="connsiteX537" fmla="*/ 6237627 w 7467663"/>
              <a:gd name="connsiteY537" fmla="*/ 2231921 h 6858000"/>
              <a:gd name="connsiteX538" fmla="*/ 5911389 w 7467663"/>
              <a:gd name="connsiteY538" fmla="*/ 1898371 h 6858000"/>
              <a:gd name="connsiteX539" fmla="*/ 6944437 w 7467663"/>
              <a:gd name="connsiteY539" fmla="*/ 1575402 h 6858000"/>
              <a:gd name="connsiteX540" fmla="*/ 6304730 w 7467663"/>
              <a:gd name="connsiteY540" fmla="*/ 1766654 h 6858000"/>
              <a:gd name="connsiteX541" fmla="*/ 6944437 w 7467663"/>
              <a:gd name="connsiteY541" fmla="*/ 1575402 h 6858000"/>
              <a:gd name="connsiteX542" fmla="*/ 7019523 w 7467663"/>
              <a:gd name="connsiteY542" fmla="*/ 1519450 h 6858000"/>
              <a:gd name="connsiteX543" fmla="*/ 6298091 w 7467663"/>
              <a:gd name="connsiteY543" fmla="*/ 1737122 h 6858000"/>
              <a:gd name="connsiteX544" fmla="*/ 7019523 w 7467663"/>
              <a:gd name="connsiteY544" fmla="*/ 1519450 h 6858000"/>
              <a:gd name="connsiteX545" fmla="*/ 2399523 w 7467663"/>
              <a:gd name="connsiteY545" fmla="*/ 1428234 h 6858000"/>
              <a:gd name="connsiteX546" fmla="*/ 2224982 w 7467663"/>
              <a:gd name="connsiteY546" fmla="*/ 1826201 h 6858000"/>
              <a:gd name="connsiteX547" fmla="*/ 2096099 w 7467663"/>
              <a:gd name="connsiteY547" fmla="*/ 2345900 h 6858000"/>
              <a:gd name="connsiteX548" fmla="*/ 2283317 w 7467663"/>
              <a:gd name="connsiteY548" fmla="*/ 1796925 h 6858000"/>
              <a:gd name="connsiteX549" fmla="*/ 2399523 w 7467663"/>
              <a:gd name="connsiteY549" fmla="*/ 1428234 h 6858000"/>
              <a:gd name="connsiteX550" fmla="*/ 2448558 w 7467663"/>
              <a:gd name="connsiteY550" fmla="*/ 1373435 h 6858000"/>
              <a:gd name="connsiteX551" fmla="*/ 2312521 w 7467663"/>
              <a:gd name="connsiteY551" fmla="*/ 1806140 h 6858000"/>
              <a:gd name="connsiteX552" fmla="*/ 2127533 w 7467663"/>
              <a:gd name="connsiteY552" fmla="*/ 2348380 h 6858000"/>
              <a:gd name="connsiteX553" fmla="*/ 2358080 w 7467663"/>
              <a:gd name="connsiteY553" fmla="*/ 1866134 h 6858000"/>
              <a:gd name="connsiteX554" fmla="*/ 2407436 w 7467663"/>
              <a:gd name="connsiteY554" fmla="*/ 1651070 h 6858000"/>
              <a:gd name="connsiteX555" fmla="*/ 2448558 w 7467663"/>
              <a:gd name="connsiteY555" fmla="*/ 1373435 h 6858000"/>
              <a:gd name="connsiteX556" fmla="*/ 278707 w 7467663"/>
              <a:gd name="connsiteY556" fmla="*/ 1352270 h 6858000"/>
              <a:gd name="connsiteX557" fmla="*/ 321570 w 7467663"/>
              <a:gd name="connsiteY557" fmla="*/ 1861610 h 6858000"/>
              <a:gd name="connsiteX558" fmla="*/ 294281 w 7467663"/>
              <a:gd name="connsiteY558" fmla="*/ 1440658 h 6858000"/>
              <a:gd name="connsiteX559" fmla="*/ 278707 w 7467663"/>
              <a:gd name="connsiteY559" fmla="*/ 1352270 h 6858000"/>
              <a:gd name="connsiteX560" fmla="*/ 1423821 w 7467663"/>
              <a:gd name="connsiteY560" fmla="*/ 1351958 h 6858000"/>
              <a:gd name="connsiteX561" fmla="*/ 1638521 w 7467663"/>
              <a:gd name="connsiteY561" fmla="*/ 1908470 h 6858000"/>
              <a:gd name="connsiteX562" fmla="*/ 1754199 w 7467663"/>
              <a:gd name="connsiteY562" fmla="*/ 2149284 h 6858000"/>
              <a:gd name="connsiteX563" fmla="*/ 1908359 w 7467663"/>
              <a:gd name="connsiteY563" fmla="*/ 2364988 h 6858000"/>
              <a:gd name="connsiteX564" fmla="*/ 1647661 w 7467663"/>
              <a:gd name="connsiteY564" fmla="*/ 1825945 h 6858000"/>
              <a:gd name="connsiteX565" fmla="*/ 1423821 w 7467663"/>
              <a:gd name="connsiteY565" fmla="*/ 1351958 h 6858000"/>
              <a:gd name="connsiteX566" fmla="*/ 1431890 w 7467663"/>
              <a:gd name="connsiteY566" fmla="*/ 1306475 h 6858000"/>
              <a:gd name="connsiteX567" fmla="*/ 1507597 w 7467663"/>
              <a:gd name="connsiteY567" fmla="*/ 1446132 h 6858000"/>
              <a:gd name="connsiteX568" fmla="*/ 1674586 w 7467663"/>
              <a:gd name="connsiteY568" fmla="*/ 1813832 h 6858000"/>
              <a:gd name="connsiteX569" fmla="*/ 1815950 w 7467663"/>
              <a:gd name="connsiteY569" fmla="*/ 2128564 h 6858000"/>
              <a:gd name="connsiteX570" fmla="*/ 1984242 w 7467663"/>
              <a:gd name="connsiteY570" fmla="*/ 2430829 h 6858000"/>
              <a:gd name="connsiteX571" fmla="*/ 2014023 w 7467663"/>
              <a:gd name="connsiteY571" fmla="*/ 2450995 h 6858000"/>
              <a:gd name="connsiteX572" fmla="*/ 1747337 w 7467663"/>
              <a:gd name="connsiteY572" fmla="*/ 1855264 h 6858000"/>
              <a:gd name="connsiteX573" fmla="*/ 1533749 w 7467663"/>
              <a:gd name="connsiteY573" fmla="*/ 1478656 h 6858000"/>
              <a:gd name="connsiteX574" fmla="*/ 1431890 w 7467663"/>
              <a:gd name="connsiteY574" fmla="*/ 1306475 h 6858000"/>
              <a:gd name="connsiteX575" fmla="*/ 5052692 w 7467663"/>
              <a:gd name="connsiteY575" fmla="*/ 1292994 h 6858000"/>
              <a:gd name="connsiteX576" fmla="*/ 5200661 w 7467663"/>
              <a:gd name="connsiteY576" fmla="*/ 1635186 h 6858000"/>
              <a:gd name="connsiteX577" fmla="*/ 5297138 w 7467663"/>
              <a:gd name="connsiteY577" fmla="*/ 1906351 h 6858000"/>
              <a:gd name="connsiteX578" fmla="*/ 5052692 w 7467663"/>
              <a:gd name="connsiteY578" fmla="*/ 1292994 h 6858000"/>
              <a:gd name="connsiteX579" fmla="*/ 5009948 w 7467663"/>
              <a:gd name="connsiteY579" fmla="*/ 1273619 h 6858000"/>
              <a:gd name="connsiteX580" fmla="*/ 5121777 w 7467663"/>
              <a:gd name="connsiteY580" fmla="*/ 1654213 h 6858000"/>
              <a:gd name="connsiteX581" fmla="*/ 5293545 w 7467663"/>
              <a:gd name="connsiteY581" fmla="*/ 2072247 h 6858000"/>
              <a:gd name="connsiteX582" fmla="*/ 5294042 w 7467663"/>
              <a:gd name="connsiteY582" fmla="*/ 2065019 h 6858000"/>
              <a:gd name="connsiteX583" fmla="*/ 5171936 w 7467663"/>
              <a:gd name="connsiteY583" fmla="*/ 1647613 h 6858000"/>
              <a:gd name="connsiteX584" fmla="*/ 5009948 w 7467663"/>
              <a:gd name="connsiteY584" fmla="*/ 1273619 h 6858000"/>
              <a:gd name="connsiteX585" fmla="*/ 655236 w 7467663"/>
              <a:gd name="connsiteY585" fmla="*/ 1268632 h 6858000"/>
              <a:gd name="connsiteX586" fmla="*/ 839521 w 7467663"/>
              <a:gd name="connsiteY586" fmla="*/ 1685315 h 6858000"/>
              <a:gd name="connsiteX587" fmla="*/ 1109416 w 7467663"/>
              <a:gd name="connsiteY587" fmla="*/ 2061663 h 6858000"/>
              <a:gd name="connsiteX588" fmla="*/ 1298300 w 7467663"/>
              <a:gd name="connsiteY588" fmla="*/ 2247742 h 6858000"/>
              <a:gd name="connsiteX589" fmla="*/ 1125871 w 7467663"/>
              <a:gd name="connsiteY589" fmla="*/ 1989513 h 6858000"/>
              <a:gd name="connsiteX590" fmla="*/ 981574 w 7467663"/>
              <a:gd name="connsiteY590" fmla="*/ 1783157 h 6858000"/>
              <a:gd name="connsiteX591" fmla="*/ 922198 w 7467663"/>
              <a:gd name="connsiteY591" fmla="*/ 1677437 h 6858000"/>
              <a:gd name="connsiteX592" fmla="*/ 869293 w 7467663"/>
              <a:gd name="connsiteY592" fmla="*/ 1583214 h 6858000"/>
              <a:gd name="connsiteX593" fmla="*/ 751431 w 7467663"/>
              <a:gd name="connsiteY593" fmla="*/ 1405731 h 6858000"/>
              <a:gd name="connsiteX594" fmla="*/ 655236 w 7467663"/>
              <a:gd name="connsiteY594" fmla="*/ 1268632 h 6858000"/>
              <a:gd name="connsiteX595" fmla="*/ 6516292 w 7467663"/>
              <a:gd name="connsiteY595" fmla="*/ 1263064 h 6858000"/>
              <a:gd name="connsiteX596" fmla="*/ 5736320 w 7467663"/>
              <a:gd name="connsiteY596" fmla="*/ 1501803 h 6858000"/>
              <a:gd name="connsiteX597" fmla="*/ 6516292 w 7467663"/>
              <a:gd name="connsiteY597" fmla="*/ 1263064 h 6858000"/>
              <a:gd name="connsiteX598" fmla="*/ 291466 w 7467663"/>
              <a:gd name="connsiteY598" fmla="*/ 1250369 h 6858000"/>
              <a:gd name="connsiteX599" fmla="*/ 323180 w 7467663"/>
              <a:gd name="connsiteY599" fmla="*/ 1435283 h 6858000"/>
              <a:gd name="connsiteX600" fmla="*/ 349381 w 7467663"/>
              <a:gd name="connsiteY600" fmla="*/ 1875041 h 6858000"/>
              <a:gd name="connsiteX601" fmla="*/ 374363 w 7467663"/>
              <a:gd name="connsiteY601" fmla="*/ 1506494 h 6858000"/>
              <a:gd name="connsiteX602" fmla="*/ 302168 w 7467663"/>
              <a:gd name="connsiteY602" fmla="*/ 1274495 h 6858000"/>
              <a:gd name="connsiteX603" fmla="*/ 291466 w 7467663"/>
              <a:gd name="connsiteY603" fmla="*/ 1250369 h 6858000"/>
              <a:gd name="connsiteX604" fmla="*/ 678222 w 7467663"/>
              <a:gd name="connsiteY604" fmla="*/ 1248670 h 6858000"/>
              <a:gd name="connsiteX605" fmla="*/ 775536 w 7467663"/>
              <a:gd name="connsiteY605" fmla="*/ 1388015 h 6858000"/>
              <a:gd name="connsiteX606" fmla="*/ 894529 w 7467663"/>
              <a:gd name="connsiteY606" fmla="*/ 1567739 h 6858000"/>
              <a:gd name="connsiteX607" fmla="*/ 948000 w 7467663"/>
              <a:gd name="connsiteY607" fmla="*/ 1663088 h 6858000"/>
              <a:gd name="connsiteX608" fmla="*/ 1006812 w 7467663"/>
              <a:gd name="connsiteY608" fmla="*/ 1767683 h 6858000"/>
              <a:gd name="connsiteX609" fmla="*/ 1149133 w 7467663"/>
              <a:gd name="connsiteY609" fmla="*/ 1971513 h 6858000"/>
              <a:gd name="connsiteX610" fmla="*/ 1333952 w 7467663"/>
              <a:gd name="connsiteY610" fmla="*/ 2251620 h 6858000"/>
              <a:gd name="connsiteX611" fmla="*/ 1337329 w 7467663"/>
              <a:gd name="connsiteY611" fmla="*/ 2258350 h 6858000"/>
              <a:gd name="connsiteX612" fmla="*/ 1014726 w 7467663"/>
              <a:gd name="connsiteY612" fmla="*/ 1615556 h 6858000"/>
              <a:gd name="connsiteX613" fmla="*/ 678222 w 7467663"/>
              <a:gd name="connsiteY613" fmla="*/ 1248670 h 6858000"/>
              <a:gd name="connsiteX614" fmla="*/ 6691602 w 7467663"/>
              <a:gd name="connsiteY614" fmla="*/ 1140573 h 6858000"/>
              <a:gd name="connsiteX615" fmla="*/ 6571100 w 7467663"/>
              <a:gd name="connsiteY615" fmla="*/ 1183662 h 6858000"/>
              <a:gd name="connsiteX616" fmla="*/ 6241687 w 7467663"/>
              <a:gd name="connsiteY616" fmla="*/ 1257600 h 6858000"/>
              <a:gd name="connsiteX617" fmla="*/ 5693009 w 7467663"/>
              <a:gd name="connsiteY617" fmla="*/ 1478256 h 6858000"/>
              <a:gd name="connsiteX618" fmla="*/ 6548420 w 7467663"/>
              <a:gd name="connsiteY618" fmla="*/ 1214599 h 6858000"/>
              <a:gd name="connsiteX619" fmla="*/ 6605473 w 7467663"/>
              <a:gd name="connsiteY619" fmla="*/ 1184686 h 6858000"/>
              <a:gd name="connsiteX620" fmla="*/ 6691602 w 7467663"/>
              <a:gd name="connsiteY620" fmla="*/ 1140573 h 6858000"/>
              <a:gd name="connsiteX621" fmla="*/ 4002475 w 7467663"/>
              <a:gd name="connsiteY621" fmla="*/ 1037802 h 6858000"/>
              <a:gd name="connsiteX622" fmla="*/ 4000324 w 7467663"/>
              <a:gd name="connsiteY622" fmla="*/ 1039362 h 6858000"/>
              <a:gd name="connsiteX623" fmla="*/ 4002862 w 7467663"/>
              <a:gd name="connsiteY623" fmla="*/ 1042866 h 6858000"/>
              <a:gd name="connsiteX624" fmla="*/ 4002475 w 7467663"/>
              <a:gd name="connsiteY624" fmla="*/ 1037802 h 6858000"/>
              <a:gd name="connsiteX625" fmla="*/ 506322 w 7467663"/>
              <a:gd name="connsiteY625" fmla="*/ 1020997 h 6858000"/>
              <a:gd name="connsiteX626" fmla="*/ 533068 w 7467663"/>
              <a:gd name="connsiteY626" fmla="*/ 1029409 h 6858000"/>
              <a:gd name="connsiteX627" fmla="*/ 1232525 w 7467663"/>
              <a:gd name="connsiteY627" fmla="*/ 1804675 h 6858000"/>
              <a:gd name="connsiteX628" fmla="*/ 1388858 w 7467663"/>
              <a:gd name="connsiteY628" fmla="*/ 2368011 h 6858000"/>
              <a:gd name="connsiteX629" fmla="*/ 1384098 w 7467663"/>
              <a:gd name="connsiteY629" fmla="*/ 2378125 h 6858000"/>
              <a:gd name="connsiteX630" fmla="*/ 1425393 w 7467663"/>
              <a:gd name="connsiteY630" fmla="*/ 2589124 h 6858000"/>
              <a:gd name="connsiteX631" fmla="*/ 1424001 w 7467663"/>
              <a:gd name="connsiteY631" fmla="*/ 2597541 h 6858000"/>
              <a:gd name="connsiteX632" fmla="*/ 2152729 w 7467663"/>
              <a:gd name="connsiteY632" fmla="*/ 2864487 h 6858000"/>
              <a:gd name="connsiteX633" fmla="*/ 2020609 w 7467663"/>
              <a:gd name="connsiteY633" fmla="*/ 2539671 h 6858000"/>
              <a:gd name="connsiteX634" fmla="*/ 2018920 w 7467663"/>
              <a:gd name="connsiteY634" fmla="*/ 2536309 h 6858000"/>
              <a:gd name="connsiteX635" fmla="*/ 1342441 w 7467663"/>
              <a:gd name="connsiteY635" fmla="*/ 1173017 h 6858000"/>
              <a:gd name="connsiteX636" fmla="*/ 1367925 w 7467663"/>
              <a:gd name="connsiteY636" fmla="*/ 1135648 h 6858000"/>
              <a:gd name="connsiteX637" fmla="*/ 1771401 w 7467663"/>
              <a:gd name="connsiteY637" fmla="*/ 1806673 h 6858000"/>
              <a:gd name="connsiteX638" fmla="*/ 1972385 w 7467663"/>
              <a:gd name="connsiteY638" fmla="*/ 2198735 h 6858000"/>
              <a:gd name="connsiteX639" fmla="*/ 2040892 w 7467663"/>
              <a:gd name="connsiteY639" fmla="*/ 2405205 h 6858000"/>
              <a:gd name="connsiteX640" fmla="*/ 2131689 w 7467663"/>
              <a:gd name="connsiteY640" fmla="*/ 1936926 h 6858000"/>
              <a:gd name="connsiteX641" fmla="*/ 2454820 w 7467663"/>
              <a:gd name="connsiteY641" fmla="*/ 1248808 h 6858000"/>
              <a:gd name="connsiteX642" fmla="*/ 2492512 w 7467663"/>
              <a:gd name="connsiteY642" fmla="*/ 1302920 h 6858000"/>
              <a:gd name="connsiteX643" fmla="*/ 2081216 w 7467663"/>
              <a:gd name="connsiteY643" fmla="*/ 2527513 h 6858000"/>
              <a:gd name="connsiteX644" fmla="*/ 2081211 w 7467663"/>
              <a:gd name="connsiteY644" fmla="*/ 2528916 h 6858000"/>
              <a:gd name="connsiteX645" fmla="*/ 2199067 w 7467663"/>
              <a:gd name="connsiteY645" fmla="*/ 2884061 h 6858000"/>
              <a:gd name="connsiteX646" fmla="*/ 3192586 w 7467663"/>
              <a:gd name="connsiteY646" fmla="*/ 3411496 h 6858000"/>
              <a:gd name="connsiteX647" fmla="*/ 3182620 w 7467663"/>
              <a:gd name="connsiteY647" fmla="*/ 3483279 h 6858000"/>
              <a:gd name="connsiteX648" fmla="*/ 2435119 w 7467663"/>
              <a:gd name="connsiteY648" fmla="*/ 3080173 h 6858000"/>
              <a:gd name="connsiteX649" fmla="*/ 2410152 w 7467663"/>
              <a:gd name="connsiteY649" fmla="*/ 3063751 h 6858000"/>
              <a:gd name="connsiteX650" fmla="*/ 2408099 w 7467663"/>
              <a:gd name="connsiteY650" fmla="*/ 3064403 h 6858000"/>
              <a:gd name="connsiteX651" fmla="*/ 2407218 w 7467663"/>
              <a:gd name="connsiteY651" fmla="*/ 3070324 h 6858000"/>
              <a:gd name="connsiteX652" fmla="*/ 2380138 w 7467663"/>
              <a:gd name="connsiteY652" fmla="*/ 3099341 h 6858000"/>
              <a:gd name="connsiteX653" fmla="*/ 1765923 w 7467663"/>
              <a:gd name="connsiteY653" fmla="*/ 3581043 h 6858000"/>
              <a:gd name="connsiteX654" fmla="*/ 1702258 w 7467663"/>
              <a:gd name="connsiteY654" fmla="*/ 3612286 h 6858000"/>
              <a:gd name="connsiteX655" fmla="*/ 1538370 w 7467663"/>
              <a:gd name="connsiteY655" fmla="*/ 3811804 h 6858000"/>
              <a:gd name="connsiteX656" fmla="*/ 542867 w 7467663"/>
              <a:gd name="connsiteY656" fmla="*/ 4944092 h 6858000"/>
              <a:gd name="connsiteX657" fmla="*/ 515800 w 7467663"/>
              <a:gd name="connsiteY657" fmla="*/ 4862180 h 6858000"/>
              <a:gd name="connsiteX658" fmla="*/ 909145 w 7467663"/>
              <a:gd name="connsiteY658" fmla="*/ 4199225 h 6858000"/>
              <a:gd name="connsiteX659" fmla="*/ 1214067 w 7467663"/>
              <a:gd name="connsiteY659" fmla="*/ 3908561 h 6858000"/>
              <a:gd name="connsiteX660" fmla="*/ 640967 w 7467663"/>
              <a:gd name="connsiteY660" fmla="*/ 4105601 h 6858000"/>
              <a:gd name="connsiteX661" fmla="*/ 112563 w 7467663"/>
              <a:gd name="connsiteY661" fmla="*/ 4396952 h 6858000"/>
              <a:gd name="connsiteX662" fmla="*/ 0 w 7467663"/>
              <a:gd name="connsiteY662" fmla="*/ 4466006 h 6858000"/>
              <a:gd name="connsiteX663" fmla="*/ 0 w 7467663"/>
              <a:gd name="connsiteY663" fmla="*/ 4233763 h 6858000"/>
              <a:gd name="connsiteX664" fmla="*/ 36881 w 7467663"/>
              <a:gd name="connsiteY664" fmla="*/ 4200118 h 6858000"/>
              <a:gd name="connsiteX665" fmla="*/ 910534 w 7467663"/>
              <a:gd name="connsiteY665" fmla="*/ 3629753 h 6858000"/>
              <a:gd name="connsiteX666" fmla="*/ 1578717 w 7467663"/>
              <a:gd name="connsiteY666" fmla="*/ 3575982 h 6858000"/>
              <a:gd name="connsiteX667" fmla="*/ 2338780 w 7467663"/>
              <a:gd name="connsiteY667" fmla="*/ 3033725 h 6858000"/>
              <a:gd name="connsiteX668" fmla="*/ 1807991 w 7467663"/>
              <a:gd name="connsiteY668" fmla="*/ 2807184 h 6858000"/>
              <a:gd name="connsiteX669" fmla="*/ 1416358 w 7467663"/>
              <a:gd name="connsiteY669" fmla="*/ 3112571 h 6858000"/>
              <a:gd name="connsiteX670" fmla="*/ 939066 w 7467663"/>
              <a:gd name="connsiteY670" fmla="*/ 3378798 h 6858000"/>
              <a:gd name="connsiteX671" fmla="*/ 115099 w 7467663"/>
              <a:gd name="connsiteY671" fmla="*/ 3607650 h 6858000"/>
              <a:gd name="connsiteX672" fmla="*/ 97284 w 7467663"/>
              <a:gd name="connsiteY672" fmla="*/ 3520393 h 6858000"/>
              <a:gd name="connsiteX673" fmla="*/ 922050 w 7467663"/>
              <a:gd name="connsiteY673" fmla="*/ 3074867 h 6858000"/>
              <a:gd name="connsiteX674" fmla="*/ 1405265 w 7467663"/>
              <a:gd name="connsiteY674" fmla="*/ 3016319 h 6858000"/>
              <a:gd name="connsiteX675" fmla="*/ 1407512 w 7467663"/>
              <a:gd name="connsiteY675" fmla="*/ 3018001 h 6858000"/>
              <a:gd name="connsiteX676" fmla="*/ 1726266 w 7467663"/>
              <a:gd name="connsiteY676" fmla="*/ 2777274 h 6858000"/>
              <a:gd name="connsiteX677" fmla="*/ 625390 w 7467663"/>
              <a:gd name="connsiteY677" fmla="*/ 2514541 h 6858000"/>
              <a:gd name="connsiteX678" fmla="*/ 619799 w 7467663"/>
              <a:gd name="connsiteY678" fmla="*/ 2527180 h 6858000"/>
              <a:gd name="connsiteX679" fmla="*/ 310030 w 7467663"/>
              <a:gd name="connsiteY679" fmla="*/ 2771818 h 6858000"/>
              <a:gd name="connsiteX680" fmla="*/ 173877 w 7467663"/>
              <a:gd name="connsiteY680" fmla="*/ 2937056 h 6858000"/>
              <a:gd name="connsiteX681" fmla="*/ 77889 w 7467663"/>
              <a:gd name="connsiteY681" fmla="*/ 3138440 h 6858000"/>
              <a:gd name="connsiteX682" fmla="*/ 0 w 7467663"/>
              <a:gd name="connsiteY682" fmla="*/ 3271395 h 6858000"/>
              <a:gd name="connsiteX683" fmla="*/ 0 w 7467663"/>
              <a:gd name="connsiteY683" fmla="*/ 3153002 h 6858000"/>
              <a:gd name="connsiteX684" fmla="*/ 2386 w 7467663"/>
              <a:gd name="connsiteY684" fmla="*/ 3149203 h 6858000"/>
              <a:gd name="connsiteX685" fmla="*/ 89753 w 7467663"/>
              <a:gd name="connsiteY685" fmla="*/ 2987702 h 6858000"/>
              <a:gd name="connsiteX686" fmla="*/ 76869 w 7467663"/>
              <a:gd name="connsiteY686" fmla="*/ 3005404 h 6858000"/>
              <a:gd name="connsiteX687" fmla="*/ 32049 w 7467663"/>
              <a:gd name="connsiteY687" fmla="*/ 3065814 h 6858000"/>
              <a:gd name="connsiteX688" fmla="*/ 0 w 7467663"/>
              <a:gd name="connsiteY688" fmla="*/ 3108744 h 6858000"/>
              <a:gd name="connsiteX689" fmla="*/ 0 w 7467663"/>
              <a:gd name="connsiteY689" fmla="*/ 3058059 h 6858000"/>
              <a:gd name="connsiteX690" fmla="*/ 7610 w 7467663"/>
              <a:gd name="connsiteY690" fmla="*/ 3047889 h 6858000"/>
              <a:gd name="connsiteX691" fmla="*/ 52419 w 7467663"/>
              <a:gd name="connsiteY691" fmla="*/ 2987479 h 6858000"/>
              <a:gd name="connsiteX692" fmla="*/ 59142 w 7467663"/>
              <a:gd name="connsiteY692" fmla="*/ 2978488 h 6858000"/>
              <a:gd name="connsiteX693" fmla="*/ 0 w 7467663"/>
              <a:gd name="connsiteY693" fmla="*/ 3015334 h 6858000"/>
              <a:gd name="connsiteX694" fmla="*/ 0 w 7467663"/>
              <a:gd name="connsiteY694" fmla="*/ 2914286 h 6858000"/>
              <a:gd name="connsiteX695" fmla="*/ 36383 w 7467663"/>
              <a:gd name="connsiteY695" fmla="*/ 2901128 h 6858000"/>
              <a:gd name="connsiteX696" fmla="*/ 156329 w 7467663"/>
              <a:gd name="connsiteY696" fmla="*/ 2840533 h 6858000"/>
              <a:gd name="connsiteX697" fmla="*/ 358355 w 7467663"/>
              <a:gd name="connsiteY697" fmla="*/ 2620471 h 6858000"/>
              <a:gd name="connsiteX698" fmla="*/ 510577 w 7467663"/>
              <a:gd name="connsiteY698" fmla="*/ 2501244 h 6858000"/>
              <a:gd name="connsiteX699" fmla="*/ 211967 w 7467663"/>
              <a:gd name="connsiteY699" fmla="*/ 2479171 h 6858000"/>
              <a:gd name="connsiteX700" fmla="*/ 0 w 7467663"/>
              <a:gd name="connsiteY700" fmla="*/ 2476398 h 6858000"/>
              <a:gd name="connsiteX701" fmla="*/ 0 w 7467663"/>
              <a:gd name="connsiteY701" fmla="*/ 2389189 h 6858000"/>
              <a:gd name="connsiteX702" fmla="*/ 103062 w 7467663"/>
              <a:gd name="connsiteY702" fmla="*/ 2389518 h 6858000"/>
              <a:gd name="connsiteX703" fmla="*/ 510734 w 7467663"/>
              <a:gd name="connsiteY703" fmla="*/ 2416201 h 6858000"/>
              <a:gd name="connsiteX704" fmla="*/ 279257 w 7467663"/>
              <a:gd name="connsiteY704" fmla="*/ 2092102 h 6858000"/>
              <a:gd name="connsiteX705" fmla="*/ 65265 w 7467663"/>
              <a:gd name="connsiteY705" fmla="*/ 2006049 h 6858000"/>
              <a:gd name="connsiteX706" fmla="*/ 0 w 7467663"/>
              <a:gd name="connsiteY706" fmla="*/ 1982532 h 6858000"/>
              <a:gd name="connsiteX707" fmla="*/ 0 w 7467663"/>
              <a:gd name="connsiteY707" fmla="*/ 1912789 h 6858000"/>
              <a:gd name="connsiteX708" fmla="*/ 97460 w 7467663"/>
              <a:gd name="connsiteY708" fmla="*/ 1953725 h 6858000"/>
              <a:gd name="connsiteX709" fmla="*/ 221272 w 7467663"/>
              <a:gd name="connsiteY709" fmla="*/ 1980766 h 6858000"/>
              <a:gd name="connsiteX710" fmla="*/ 116765 w 7467663"/>
              <a:gd name="connsiteY710" fmla="*/ 1911033 h 6858000"/>
              <a:gd name="connsiteX711" fmla="*/ 16405 w 7467663"/>
              <a:gd name="connsiteY711" fmla="*/ 1803412 h 6858000"/>
              <a:gd name="connsiteX712" fmla="*/ 0 w 7467663"/>
              <a:gd name="connsiteY712" fmla="*/ 1784777 h 6858000"/>
              <a:gd name="connsiteX713" fmla="*/ 0 w 7467663"/>
              <a:gd name="connsiteY713" fmla="*/ 1740082 h 6858000"/>
              <a:gd name="connsiteX714" fmla="*/ 39394 w 7467663"/>
              <a:gd name="connsiteY714" fmla="*/ 1784856 h 6858000"/>
              <a:gd name="connsiteX715" fmla="*/ 135813 w 7467663"/>
              <a:gd name="connsiteY715" fmla="*/ 1888838 h 6858000"/>
              <a:gd name="connsiteX716" fmla="*/ 242575 w 7467663"/>
              <a:gd name="connsiteY716" fmla="*/ 1958841 h 6858000"/>
              <a:gd name="connsiteX717" fmla="*/ 82197 w 7467663"/>
              <a:gd name="connsiteY717" fmla="*/ 1754826 h 6858000"/>
              <a:gd name="connsiteX718" fmla="*/ 0 w 7467663"/>
              <a:gd name="connsiteY718" fmla="*/ 1679650 h 6858000"/>
              <a:gd name="connsiteX719" fmla="*/ 0 w 7467663"/>
              <a:gd name="connsiteY719" fmla="*/ 1602463 h 6858000"/>
              <a:gd name="connsiteX720" fmla="*/ 84689 w 7467663"/>
              <a:gd name="connsiteY720" fmla="*/ 1677442 h 6858000"/>
              <a:gd name="connsiteX721" fmla="*/ 298437 w 7467663"/>
              <a:gd name="connsiteY721" fmla="*/ 1968019 h 6858000"/>
              <a:gd name="connsiteX722" fmla="*/ 227269 w 7467663"/>
              <a:gd name="connsiteY722" fmla="*/ 1114064 h 6858000"/>
              <a:gd name="connsiteX723" fmla="*/ 248003 w 7467663"/>
              <a:gd name="connsiteY723" fmla="*/ 1089613 h 6858000"/>
              <a:gd name="connsiteX724" fmla="*/ 427020 w 7467663"/>
              <a:gd name="connsiteY724" fmla="*/ 1619803 h 6858000"/>
              <a:gd name="connsiteX725" fmla="*/ 340345 w 7467663"/>
              <a:gd name="connsiteY725" fmla="*/ 2027739 h 6858000"/>
              <a:gd name="connsiteX726" fmla="*/ 360865 w 7467663"/>
              <a:gd name="connsiteY726" fmla="*/ 2044827 h 6858000"/>
              <a:gd name="connsiteX727" fmla="*/ 560414 w 7467663"/>
              <a:gd name="connsiteY727" fmla="*/ 2421457 h 6858000"/>
              <a:gd name="connsiteX728" fmla="*/ 1359703 w 7467663"/>
              <a:gd name="connsiteY728" fmla="*/ 2578554 h 6858000"/>
              <a:gd name="connsiteX729" fmla="*/ 1359422 w 7467663"/>
              <a:gd name="connsiteY729" fmla="*/ 2577994 h 6858000"/>
              <a:gd name="connsiteX730" fmla="*/ 828701 w 7467663"/>
              <a:gd name="connsiteY730" fmla="*/ 1839520 h 6858000"/>
              <a:gd name="connsiteX731" fmla="*/ 494427 w 7467663"/>
              <a:gd name="connsiteY731" fmla="*/ 1092333 h 6858000"/>
              <a:gd name="connsiteX732" fmla="*/ 506322 w 7467663"/>
              <a:gd name="connsiteY732" fmla="*/ 1020997 h 6858000"/>
              <a:gd name="connsiteX733" fmla="*/ 4570198 w 7467663"/>
              <a:gd name="connsiteY733" fmla="*/ 978081 h 6858000"/>
              <a:gd name="connsiteX734" fmla="*/ 4523691 w 7467663"/>
              <a:gd name="connsiteY734" fmla="*/ 1127776 h 6858000"/>
              <a:gd name="connsiteX735" fmla="*/ 4509875 w 7467663"/>
              <a:gd name="connsiteY735" fmla="*/ 1167552 h 6858000"/>
              <a:gd name="connsiteX736" fmla="*/ 4478168 w 7467663"/>
              <a:gd name="connsiteY736" fmla="*/ 1260735 h 6858000"/>
              <a:gd name="connsiteX737" fmla="*/ 4409309 w 7467663"/>
              <a:gd name="connsiteY737" fmla="*/ 1666996 h 6858000"/>
              <a:gd name="connsiteX738" fmla="*/ 4370031 w 7467663"/>
              <a:gd name="connsiteY738" fmla="*/ 1955666 h 6858000"/>
              <a:gd name="connsiteX739" fmla="*/ 4570198 w 7467663"/>
              <a:gd name="connsiteY739" fmla="*/ 978081 h 6858000"/>
              <a:gd name="connsiteX740" fmla="*/ 4557898 w 7467663"/>
              <a:gd name="connsiteY740" fmla="*/ 900011 h 6858000"/>
              <a:gd name="connsiteX741" fmla="*/ 4344840 w 7467663"/>
              <a:gd name="connsiteY741" fmla="*/ 1922038 h 6858000"/>
              <a:gd name="connsiteX742" fmla="*/ 4378710 w 7467663"/>
              <a:gd name="connsiteY742" fmla="*/ 1665516 h 6858000"/>
              <a:gd name="connsiteX743" fmla="*/ 4448798 w 7467663"/>
              <a:gd name="connsiteY743" fmla="*/ 1253024 h 6858000"/>
              <a:gd name="connsiteX744" fmla="*/ 4480315 w 7467663"/>
              <a:gd name="connsiteY744" fmla="*/ 1158454 h 6858000"/>
              <a:gd name="connsiteX745" fmla="*/ 4494133 w 7467663"/>
              <a:gd name="connsiteY745" fmla="*/ 1118676 h 6858000"/>
              <a:gd name="connsiteX746" fmla="*/ 4557898 w 7467663"/>
              <a:gd name="connsiteY746" fmla="*/ 900011 h 6858000"/>
              <a:gd name="connsiteX747" fmla="*/ 5870151 w 7467663"/>
              <a:gd name="connsiteY747" fmla="*/ 898890 h 6858000"/>
              <a:gd name="connsiteX748" fmla="*/ 5861335 w 7467663"/>
              <a:gd name="connsiteY748" fmla="*/ 899177 h 6858000"/>
              <a:gd name="connsiteX749" fmla="*/ 5843702 w 7467663"/>
              <a:gd name="connsiteY749" fmla="*/ 899748 h 6858000"/>
              <a:gd name="connsiteX750" fmla="*/ 5651107 w 7467663"/>
              <a:gd name="connsiteY750" fmla="*/ 920306 h 6858000"/>
              <a:gd name="connsiteX751" fmla="*/ 5459407 w 7467663"/>
              <a:gd name="connsiteY751" fmla="*/ 940975 h 6858000"/>
              <a:gd name="connsiteX752" fmla="*/ 5374846 w 7467663"/>
              <a:gd name="connsiteY752" fmla="*/ 941988 h 6858000"/>
              <a:gd name="connsiteX753" fmla="*/ 5256105 w 7467663"/>
              <a:gd name="connsiteY753" fmla="*/ 945632 h 6858000"/>
              <a:gd name="connsiteX754" fmla="*/ 5107071 w 7467663"/>
              <a:gd name="connsiteY754" fmla="*/ 969720 h 6858000"/>
              <a:gd name="connsiteX755" fmla="*/ 4998681 w 7467663"/>
              <a:gd name="connsiteY755" fmla="*/ 988771 h 6858000"/>
              <a:gd name="connsiteX756" fmla="*/ 5870151 w 7467663"/>
              <a:gd name="connsiteY756" fmla="*/ 898890 h 6858000"/>
              <a:gd name="connsiteX757" fmla="*/ 5504425 w 7467663"/>
              <a:gd name="connsiteY757" fmla="*/ 848067 h 6858000"/>
              <a:gd name="connsiteX758" fmla="*/ 4968849 w 7467663"/>
              <a:gd name="connsiteY758" fmla="*/ 962318 h 6858000"/>
              <a:gd name="connsiteX759" fmla="*/ 5104039 w 7467663"/>
              <a:gd name="connsiteY759" fmla="*/ 940634 h 6858000"/>
              <a:gd name="connsiteX760" fmla="*/ 5256311 w 7467663"/>
              <a:gd name="connsiteY760" fmla="*/ 916490 h 6858000"/>
              <a:gd name="connsiteX761" fmla="*/ 5377381 w 7467663"/>
              <a:gd name="connsiteY761" fmla="*/ 912671 h 6858000"/>
              <a:gd name="connsiteX762" fmla="*/ 5460148 w 7467663"/>
              <a:gd name="connsiteY762" fmla="*/ 911442 h 6858000"/>
              <a:gd name="connsiteX763" fmla="*/ 5648971 w 7467663"/>
              <a:gd name="connsiteY763" fmla="*/ 891331 h 6858000"/>
              <a:gd name="connsiteX764" fmla="*/ 5844807 w 7467663"/>
              <a:gd name="connsiteY764" fmla="*/ 870718 h 6858000"/>
              <a:gd name="connsiteX765" fmla="*/ 5862975 w 7467663"/>
              <a:gd name="connsiteY765" fmla="*/ 869756 h 6858000"/>
              <a:gd name="connsiteX766" fmla="*/ 5920887 w 7467663"/>
              <a:gd name="connsiteY766" fmla="*/ 865929 h 6858000"/>
              <a:gd name="connsiteX767" fmla="*/ 5504425 w 7467663"/>
              <a:gd name="connsiteY767" fmla="*/ 848067 h 6858000"/>
              <a:gd name="connsiteX768" fmla="*/ 3607114 w 7467663"/>
              <a:gd name="connsiteY768" fmla="*/ 467441 h 6858000"/>
              <a:gd name="connsiteX769" fmla="*/ 3296242 w 7467663"/>
              <a:gd name="connsiteY769" fmla="*/ 807991 h 6858000"/>
              <a:gd name="connsiteX770" fmla="*/ 3174674 w 7467663"/>
              <a:gd name="connsiteY770" fmla="*/ 919759 h 6858000"/>
              <a:gd name="connsiteX771" fmla="*/ 3042978 w 7467663"/>
              <a:gd name="connsiteY771" fmla="*/ 1054894 h 6858000"/>
              <a:gd name="connsiteX772" fmla="*/ 2968914 w 7467663"/>
              <a:gd name="connsiteY772" fmla="*/ 1133756 h 6858000"/>
              <a:gd name="connsiteX773" fmla="*/ 3103823 w 7467663"/>
              <a:gd name="connsiteY773" fmla="*/ 1026814 h 6858000"/>
              <a:gd name="connsiteX774" fmla="*/ 3607114 w 7467663"/>
              <a:gd name="connsiteY774" fmla="*/ 467441 h 6858000"/>
              <a:gd name="connsiteX775" fmla="*/ 3744487 w 7467663"/>
              <a:gd name="connsiteY775" fmla="*/ 383136 h 6858000"/>
              <a:gd name="connsiteX776" fmla="*/ 3970213 w 7467663"/>
              <a:gd name="connsiteY776" fmla="*/ 995559 h 6858000"/>
              <a:gd name="connsiteX777" fmla="*/ 3744487 w 7467663"/>
              <a:gd name="connsiteY777" fmla="*/ 383136 h 6858000"/>
              <a:gd name="connsiteX778" fmla="*/ 3624562 w 7467663"/>
              <a:gd name="connsiteY778" fmla="*/ 367041 h 6858000"/>
              <a:gd name="connsiteX779" fmla="*/ 3489712 w 7467663"/>
              <a:gd name="connsiteY779" fmla="*/ 485386 h 6858000"/>
              <a:gd name="connsiteX780" fmla="*/ 3182994 w 7467663"/>
              <a:gd name="connsiteY780" fmla="*/ 828265 h 6858000"/>
              <a:gd name="connsiteX781" fmla="*/ 2892114 w 7467663"/>
              <a:gd name="connsiteY781" fmla="*/ 1172635 h 6858000"/>
              <a:gd name="connsiteX782" fmla="*/ 3021459 w 7467663"/>
              <a:gd name="connsiteY782" fmla="*/ 1035385 h 6858000"/>
              <a:gd name="connsiteX783" fmla="*/ 3153873 w 7467663"/>
              <a:gd name="connsiteY783" fmla="*/ 898971 h 6858000"/>
              <a:gd name="connsiteX784" fmla="*/ 3276511 w 7467663"/>
              <a:gd name="connsiteY784" fmla="*/ 786423 h 6858000"/>
              <a:gd name="connsiteX785" fmla="*/ 3584154 w 7467663"/>
              <a:gd name="connsiteY785" fmla="*/ 448218 h 6858000"/>
              <a:gd name="connsiteX786" fmla="*/ 3624562 w 7467663"/>
              <a:gd name="connsiteY786" fmla="*/ 367041 h 6858000"/>
              <a:gd name="connsiteX787" fmla="*/ 3766672 w 7467663"/>
              <a:gd name="connsiteY787" fmla="*/ 359429 h 6858000"/>
              <a:gd name="connsiteX788" fmla="*/ 3996338 w 7467663"/>
              <a:gd name="connsiteY788" fmla="*/ 968237 h 6858000"/>
              <a:gd name="connsiteX789" fmla="*/ 3766672 w 7467663"/>
              <a:gd name="connsiteY789" fmla="*/ 359429 h 6858000"/>
              <a:gd name="connsiteX790" fmla="*/ 5805386 w 7467663"/>
              <a:gd name="connsiteY790" fmla="*/ 239240 h 6858000"/>
              <a:gd name="connsiteX791" fmla="*/ 5736947 w 7467663"/>
              <a:gd name="connsiteY791" fmla="*/ 261367 h 6858000"/>
              <a:gd name="connsiteX792" fmla="*/ 5427012 w 7467663"/>
              <a:gd name="connsiteY792" fmla="*/ 311272 h 6858000"/>
              <a:gd name="connsiteX793" fmla="*/ 5147818 w 7467663"/>
              <a:gd name="connsiteY793" fmla="*/ 322112 h 6858000"/>
              <a:gd name="connsiteX794" fmla="*/ 5060854 w 7467663"/>
              <a:gd name="connsiteY794" fmla="*/ 311882 h 6858000"/>
              <a:gd name="connsiteX795" fmla="*/ 4945989 w 7467663"/>
              <a:gd name="connsiteY795" fmla="*/ 300516 h 6858000"/>
              <a:gd name="connsiteX796" fmla="*/ 5410479 w 7467663"/>
              <a:gd name="connsiteY796" fmla="*/ 348434 h 6858000"/>
              <a:gd name="connsiteX797" fmla="*/ 5805386 w 7467663"/>
              <a:gd name="connsiteY797" fmla="*/ 239240 h 6858000"/>
              <a:gd name="connsiteX798" fmla="*/ 5905192 w 7467663"/>
              <a:gd name="connsiteY798" fmla="*/ 163079 h 6858000"/>
              <a:gd name="connsiteX799" fmla="*/ 5865655 w 7467663"/>
              <a:gd name="connsiteY799" fmla="*/ 171901 h 6858000"/>
              <a:gd name="connsiteX800" fmla="*/ 5259740 w 7467663"/>
              <a:gd name="connsiteY800" fmla="*/ 257013 h 6858000"/>
              <a:gd name="connsiteX801" fmla="*/ 5208466 w 7467663"/>
              <a:gd name="connsiteY801" fmla="*/ 257550 h 6858000"/>
              <a:gd name="connsiteX802" fmla="*/ 4980204 w 7467663"/>
              <a:gd name="connsiteY802" fmla="*/ 271903 h 6858000"/>
              <a:gd name="connsiteX803" fmla="*/ 5068068 w 7467663"/>
              <a:gd name="connsiteY803" fmla="*/ 282244 h 6858000"/>
              <a:gd name="connsiteX804" fmla="*/ 5153231 w 7467663"/>
              <a:gd name="connsiteY804" fmla="*/ 292240 h 6858000"/>
              <a:gd name="connsiteX805" fmla="*/ 5426491 w 7467663"/>
              <a:gd name="connsiteY805" fmla="*/ 281128 h 6858000"/>
              <a:gd name="connsiteX806" fmla="*/ 5731212 w 7467663"/>
              <a:gd name="connsiteY806" fmla="*/ 231951 h 6858000"/>
              <a:gd name="connsiteX807" fmla="*/ 5905192 w 7467663"/>
              <a:gd name="connsiteY807" fmla="*/ 163079 h 6858000"/>
              <a:gd name="connsiteX808" fmla="*/ 5944437 w 7467663"/>
              <a:gd name="connsiteY808" fmla="*/ 113829 h 6858000"/>
              <a:gd name="connsiteX809" fmla="*/ 5825032 w 7467663"/>
              <a:gd name="connsiteY809" fmla="*/ 146405 h 6858000"/>
              <a:gd name="connsiteX810" fmla="*/ 4955599 w 7467663"/>
              <a:gd name="connsiteY810" fmla="*/ 247008 h 6858000"/>
              <a:gd name="connsiteX811" fmla="*/ 5210104 w 7467663"/>
              <a:gd name="connsiteY811" fmla="*/ 228123 h 6858000"/>
              <a:gd name="connsiteX812" fmla="*/ 5261015 w 7467663"/>
              <a:gd name="connsiteY812" fmla="*/ 227087 h 6858000"/>
              <a:gd name="connsiteX813" fmla="*/ 5861181 w 7467663"/>
              <a:gd name="connsiteY813" fmla="*/ 143093 h 6858000"/>
              <a:gd name="connsiteX814" fmla="*/ 5961252 w 7467663"/>
              <a:gd name="connsiteY814" fmla="*/ 114820 h 6858000"/>
              <a:gd name="connsiteX815" fmla="*/ 5944437 w 7467663"/>
              <a:gd name="connsiteY815" fmla="*/ 113829 h 6858000"/>
              <a:gd name="connsiteX816" fmla="*/ 3882765 w 7467663"/>
              <a:gd name="connsiteY816" fmla="*/ 0 h 6858000"/>
              <a:gd name="connsiteX817" fmla="*/ 3995099 w 7467663"/>
              <a:gd name="connsiteY817" fmla="*/ 0 h 6858000"/>
              <a:gd name="connsiteX818" fmla="*/ 4163818 w 7467663"/>
              <a:gd name="connsiteY818" fmla="*/ 234104 h 6858000"/>
              <a:gd name="connsiteX819" fmla="*/ 4172099 w 7467663"/>
              <a:gd name="connsiteY819" fmla="*/ 234207 h 6858000"/>
              <a:gd name="connsiteX820" fmla="*/ 4784282 w 7467663"/>
              <a:gd name="connsiteY820" fmla="*/ 276561 h 6858000"/>
              <a:gd name="connsiteX821" fmla="*/ 4801687 w 7467663"/>
              <a:gd name="connsiteY821" fmla="*/ 267764 h 6858000"/>
              <a:gd name="connsiteX822" fmla="*/ 6082788 w 7467663"/>
              <a:gd name="connsiteY822" fmla="*/ 64119 h 6858000"/>
              <a:gd name="connsiteX823" fmla="*/ 6099442 w 7467663"/>
              <a:gd name="connsiteY823" fmla="*/ 82568 h 6858000"/>
              <a:gd name="connsiteX824" fmla="*/ 4804137 w 7467663"/>
              <a:gd name="connsiteY824" fmla="*/ 320931 h 6858000"/>
              <a:gd name="connsiteX825" fmla="*/ 4227047 w 7467663"/>
              <a:gd name="connsiteY825" fmla="*/ 313415 h 6858000"/>
              <a:gd name="connsiteX826" fmla="*/ 4346041 w 7467663"/>
              <a:gd name="connsiteY826" fmla="*/ 456086 h 6858000"/>
              <a:gd name="connsiteX827" fmla="*/ 4870967 w 7467663"/>
              <a:gd name="connsiteY827" fmla="*/ 963061 h 6858000"/>
              <a:gd name="connsiteX828" fmla="*/ 4889647 w 7467663"/>
              <a:gd name="connsiteY828" fmla="*/ 957147 h 6858000"/>
              <a:gd name="connsiteX829" fmla="*/ 5422504 w 7467663"/>
              <a:gd name="connsiteY829" fmla="*/ 805191 h 6858000"/>
              <a:gd name="connsiteX830" fmla="*/ 6087656 w 7467663"/>
              <a:gd name="connsiteY830" fmla="*/ 826703 h 6858000"/>
              <a:gd name="connsiteX831" fmla="*/ 6058717 w 7467663"/>
              <a:gd name="connsiteY831" fmla="*/ 865992 h 6858000"/>
              <a:gd name="connsiteX832" fmla="*/ 4974153 w 7467663"/>
              <a:gd name="connsiteY832" fmla="*/ 1045456 h 6858000"/>
              <a:gd name="connsiteX833" fmla="*/ 5627835 w 7467663"/>
              <a:gd name="connsiteY833" fmla="*/ 1472077 h 6858000"/>
              <a:gd name="connsiteX834" fmla="*/ 5629817 w 7467663"/>
              <a:gd name="connsiteY834" fmla="*/ 1471412 h 6858000"/>
              <a:gd name="connsiteX835" fmla="*/ 5634124 w 7467663"/>
              <a:gd name="connsiteY835" fmla="*/ 1470572 h 6858000"/>
              <a:gd name="connsiteX836" fmla="*/ 5755832 w 7467663"/>
              <a:gd name="connsiteY836" fmla="*/ 1383886 h 6858000"/>
              <a:gd name="connsiteX837" fmla="*/ 6014186 w 7467663"/>
              <a:gd name="connsiteY837" fmla="*/ 1279799 h 6858000"/>
              <a:gd name="connsiteX838" fmla="*/ 6901619 w 7467663"/>
              <a:gd name="connsiteY838" fmla="*/ 1047874 h 6858000"/>
              <a:gd name="connsiteX839" fmla="*/ 6931566 w 7467663"/>
              <a:gd name="connsiteY839" fmla="*/ 1062034 h 6858000"/>
              <a:gd name="connsiteX840" fmla="*/ 5790982 w 7467663"/>
              <a:gd name="connsiteY840" fmla="*/ 1561380 h 6858000"/>
              <a:gd name="connsiteX841" fmla="*/ 6188971 w 7467663"/>
              <a:gd name="connsiteY841" fmla="*/ 1755168 h 6858000"/>
              <a:gd name="connsiteX842" fmla="*/ 6202446 w 7467663"/>
              <a:gd name="connsiteY842" fmla="*/ 1752268 h 6858000"/>
              <a:gd name="connsiteX843" fmla="*/ 7179560 w 7467663"/>
              <a:gd name="connsiteY843" fmla="*/ 1467551 h 6858000"/>
              <a:gd name="connsiteX844" fmla="*/ 7158730 w 7467663"/>
              <a:gd name="connsiteY844" fmla="*/ 1507835 h 6858000"/>
              <a:gd name="connsiteX845" fmla="*/ 6326959 w 7467663"/>
              <a:gd name="connsiteY845" fmla="*/ 1817686 h 6858000"/>
              <a:gd name="connsiteX846" fmla="*/ 6537433 w 7467663"/>
              <a:gd name="connsiteY846" fmla="*/ 1907790 h 6858000"/>
              <a:gd name="connsiteX847" fmla="*/ 6550221 w 7467663"/>
              <a:gd name="connsiteY847" fmla="*/ 1910729 h 6858000"/>
              <a:gd name="connsiteX848" fmla="*/ 6964438 w 7467663"/>
              <a:gd name="connsiteY848" fmla="*/ 2209505 h 6858000"/>
              <a:gd name="connsiteX849" fmla="*/ 7367862 w 7467663"/>
              <a:gd name="connsiteY849" fmla="*/ 2806833 h 6858000"/>
              <a:gd name="connsiteX850" fmla="*/ 7364329 w 7467663"/>
              <a:gd name="connsiteY850" fmla="*/ 2826907 h 6858000"/>
              <a:gd name="connsiteX851" fmla="*/ 7290545 w 7467663"/>
              <a:gd name="connsiteY851" fmla="*/ 2850663 h 6858000"/>
              <a:gd name="connsiteX852" fmla="*/ 6472036 w 7467663"/>
              <a:gd name="connsiteY852" fmla="*/ 1959003 h 6858000"/>
              <a:gd name="connsiteX853" fmla="*/ 5792897 w 7467663"/>
              <a:gd name="connsiteY853" fmla="*/ 1647747 h 6858000"/>
              <a:gd name="connsiteX854" fmla="*/ 5842751 w 7467663"/>
              <a:gd name="connsiteY854" fmla="*/ 1816112 h 6858000"/>
              <a:gd name="connsiteX855" fmla="*/ 5847424 w 7467663"/>
              <a:gd name="connsiteY855" fmla="*/ 1815776 h 6858000"/>
              <a:gd name="connsiteX856" fmla="*/ 6399821 w 7467663"/>
              <a:gd name="connsiteY856" fmla="*/ 2344799 h 6858000"/>
              <a:gd name="connsiteX857" fmla="*/ 6323232 w 7467663"/>
              <a:gd name="connsiteY857" fmla="*/ 2389634 h 6858000"/>
              <a:gd name="connsiteX858" fmla="*/ 5942958 w 7467663"/>
              <a:gd name="connsiteY858" fmla="*/ 2077708 h 6858000"/>
              <a:gd name="connsiteX859" fmla="*/ 5921559 w 7467663"/>
              <a:gd name="connsiteY859" fmla="*/ 2378596 h 6858000"/>
              <a:gd name="connsiteX860" fmla="*/ 5817651 w 7467663"/>
              <a:gd name="connsiteY860" fmla="*/ 3023919 h 6858000"/>
              <a:gd name="connsiteX861" fmla="*/ 5729634 w 7467663"/>
              <a:gd name="connsiteY861" fmla="*/ 3051849 h 6858000"/>
              <a:gd name="connsiteX862" fmla="*/ 5611018 w 7467663"/>
              <a:gd name="connsiteY862" fmla="*/ 2316769 h 6858000"/>
              <a:gd name="connsiteX863" fmla="*/ 5687608 w 7467663"/>
              <a:gd name="connsiteY863" fmla="*/ 2039972 h 6858000"/>
              <a:gd name="connsiteX864" fmla="*/ 5657554 w 7467663"/>
              <a:gd name="connsiteY864" fmla="*/ 1576445 h 6858000"/>
              <a:gd name="connsiteX865" fmla="*/ 5150475 w 7467663"/>
              <a:gd name="connsiteY865" fmla="*/ 1274012 h 6858000"/>
              <a:gd name="connsiteX866" fmla="*/ 5349142 w 7467663"/>
              <a:gd name="connsiteY866" fmla="*/ 2204405 h 6858000"/>
              <a:gd name="connsiteX867" fmla="*/ 5262214 w 7467663"/>
              <a:gd name="connsiteY867" fmla="*/ 2233836 h 6858000"/>
              <a:gd name="connsiteX868" fmla="*/ 4981539 w 7467663"/>
              <a:gd name="connsiteY868" fmla="*/ 1542201 h 6858000"/>
              <a:gd name="connsiteX869" fmla="*/ 4958461 w 7467663"/>
              <a:gd name="connsiteY869" fmla="*/ 1136957 h 6858000"/>
              <a:gd name="connsiteX870" fmla="*/ 4655015 w 7467663"/>
              <a:gd name="connsiteY870" fmla="*/ 891426 h 6858000"/>
              <a:gd name="connsiteX871" fmla="*/ 4348002 w 7467663"/>
              <a:gd name="connsiteY871" fmla="*/ 2205895 h 6858000"/>
              <a:gd name="connsiteX872" fmla="*/ 4262250 w 7467663"/>
              <a:gd name="connsiteY872" fmla="*/ 2219972 h 6858000"/>
              <a:gd name="connsiteX873" fmla="*/ 4550611 w 7467663"/>
              <a:gd name="connsiteY873" fmla="*/ 817540 h 6858000"/>
              <a:gd name="connsiteX874" fmla="*/ 4564418 w 7467663"/>
              <a:gd name="connsiteY874" fmla="*/ 808293 h 6858000"/>
              <a:gd name="connsiteX875" fmla="*/ 4266388 w 7467663"/>
              <a:gd name="connsiteY875" fmla="*/ 500083 h 6858000"/>
              <a:gd name="connsiteX876" fmla="*/ 4032842 w 7467663"/>
              <a:gd name="connsiteY876" fmla="*/ 211809 h 6858000"/>
              <a:gd name="connsiteX877" fmla="*/ 3882765 w 7467663"/>
              <a:gd name="connsiteY877" fmla="*/ 0 h 6858000"/>
              <a:gd name="connsiteX878" fmla="*/ 3721337 w 7467663"/>
              <a:gd name="connsiteY878" fmla="*/ 0 h 6858000"/>
              <a:gd name="connsiteX879" fmla="*/ 3797544 w 7467663"/>
              <a:gd name="connsiteY879" fmla="*/ 0 h 6858000"/>
              <a:gd name="connsiteX880" fmla="*/ 3775734 w 7467663"/>
              <a:gd name="connsiteY880" fmla="*/ 95131 h 6858000"/>
              <a:gd name="connsiteX881" fmla="*/ 3724807 w 7467663"/>
              <a:gd name="connsiteY881" fmla="*/ 272257 h 6858000"/>
              <a:gd name="connsiteX882" fmla="*/ 3726844 w 7467663"/>
              <a:gd name="connsiteY882" fmla="*/ 282988 h 6858000"/>
              <a:gd name="connsiteX883" fmla="*/ 3742664 w 7467663"/>
              <a:gd name="connsiteY883" fmla="*/ 279918 h 6858000"/>
              <a:gd name="connsiteX884" fmla="*/ 4103910 w 7467663"/>
              <a:gd name="connsiteY884" fmla="*/ 1161917 h 6858000"/>
              <a:gd name="connsiteX885" fmla="*/ 4020269 w 7467663"/>
              <a:gd name="connsiteY885" fmla="*/ 1200406 h 6858000"/>
              <a:gd name="connsiteX886" fmla="*/ 3674882 w 7467663"/>
              <a:gd name="connsiteY886" fmla="*/ 488524 h 6858000"/>
              <a:gd name="connsiteX887" fmla="*/ 3132682 w 7467663"/>
              <a:gd name="connsiteY887" fmla="*/ 1072284 h 6858000"/>
              <a:gd name="connsiteX888" fmla="*/ 2716346 w 7467663"/>
              <a:gd name="connsiteY888" fmla="*/ 1276376 h 6858000"/>
              <a:gd name="connsiteX889" fmla="*/ 2716772 w 7467663"/>
              <a:gd name="connsiteY889" fmla="*/ 1255462 h 6858000"/>
              <a:gd name="connsiteX890" fmla="*/ 3471096 w 7467663"/>
              <a:gd name="connsiteY890" fmla="*/ 437072 h 6858000"/>
              <a:gd name="connsiteX891" fmla="*/ 3639057 w 7467663"/>
              <a:gd name="connsiteY891" fmla="*/ 286334 h 6858000"/>
              <a:gd name="connsiteX892" fmla="*/ 3640309 w 7467663"/>
              <a:gd name="connsiteY892" fmla="*/ 284664 h 6858000"/>
              <a:gd name="connsiteX893" fmla="*/ 3646022 w 7467663"/>
              <a:gd name="connsiteY893" fmla="*/ 276711 h 6858000"/>
              <a:gd name="connsiteX894" fmla="*/ 3707943 w 7467663"/>
              <a:gd name="connsiteY894" fmla="*/ 65958 h 6858000"/>
              <a:gd name="connsiteX895" fmla="*/ 3721337 w 7467663"/>
              <a:gd name="connsiteY895" fmla="*/ 0 h 6858000"/>
              <a:gd name="connsiteX896" fmla="*/ 2867960 w 7467663"/>
              <a:gd name="connsiteY896" fmla="*/ 0 h 6858000"/>
              <a:gd name="connsiteX897" fmla="*/ 2926351 w 7467663"/>
              <a:gd name="connsiteY897" fmla="*/ 0 h 6858000"/>
              <a:gd name="connsiteX898" fmla="*/ 2902823 w 7467663"/>
              <a:gd name="connsiteY898" fmla="*/ 262929 h 6858000"/>
              <a:gd name="connsiteX899" fmla="*/ 2940663 w 7467663"/>
              <a:gd name="connsiteY899" fmla="*/ 140884 h 6858000"/>
              <a:gd name="connsiteX900" fmla="*/ 2947039 w 7467663"/>
              <a:gd name="connsiteY900" fmla="*/ 122524 h 6858000"/>
              <a:gd name="connsiteX901" fmla="*/ 2984316 w 7467663"/>
              <a:gd name="connsiteY901" fmla="*/ 0 h 6858000"/>
              <a:gd name="connsiteX902" fmla="*/ 3016114 w 7467663"/>
              <a:gd name="connsiteY902" fmla="*/ 0 h 6858000"/>
              <a:gd name="connsiteX903" fmla="*/ 2979949 w 7467663"/>
              <a:gd name="connsiteY903" fmla="*/ 119274 h 6858000"/>
              <a:gd name="connsiteX904" fmla="*/ 3023879 w 7467663"/>
              <a:gd name="connsiteY904" fmla="*/ 0 h 6858000"/>
              <a:gd name="connsiteX905" fmla="*/ 3105400 w 7467663"/>
              <a:gd name="connsiteY905" fmla="*/ 0 h 6858000"/>
              <a:gd name="connsiteX906" fmla="*/ 3094669 w 7467663"/>
              <a:gd name="connsiteY906" fmla="*/ 30308 h 6858000"/>
              <a:gd name="connsiteX907" fmla="*/ 2901945 w 7467663"/>
              <a:gd name="connsiteY907" fmla="*/ 466538 h 6858000"/>
              <a:gd name="connsiteX908" fmla="*/ 2815209 w 7467663"/>
              <a:gd name="connsiteY908" fmla="*/ 497361 h 6858000"/>
              <a:gd name="connsiteX909" fmla="*/ 2844845 w 7467663"/>
              <a:gd name="connsiteY909" fmla="*/ 127638 h 6858000"/>
              <a:gd name="connsiteX910" fmla="*/ 2867960 w 7467663"/>
              <a:gd name="connsiteY910" fmla="*/ 0 h 6858000"/>
              <a:gd name="connsiteX911" fmla="*/ 1057230 w 7467663"/>
              <a:gd name="connsiteY911" fmla="*/ 0 h 6858000"/>
              <a:gd name="connsiteX912" fmla="*/ 1111003 w 7467663"/>
              <a:gd name="connsiteY912" fmla="*/ 0 h 6858000"/>
              <a:gd name="connsiteX913" fmla="*/ 1125553 w 7467663"/>
              <a:gd name="connsiteY913" fmla="*/ 52588 h 6858000"/>
              <a:gd name="connsiteX914" fmla="*/ 1304276 w 7467663"/>
              <a:gd name="connsiteY914" fmla="*/ 476275 h 6858000"/>
              <a:gd name="connsiteX915" fmla="*/ 1492066 w 7467663"/>
              <a:gd name="connsiteY915" fmla="*/ 886333 h 6858000"/>
              <a:gd name="connsiteX916" fmla="*/ 1423698 w 7467663"/>
              <a:gd name="connsiteY916" fmla="*/ 710817 h 6858000"/>
              <a:gd name="connsiteX917" fmla="*/ 1357609 w 7467663"/>
              <a:gd name="connsiteY917" fmla="*/ 532892 h 6858000"/>
              <a:gd name="connsiteX918" fmla="*/ 1309550 w 7467663"/>
              <a:gd name="connsiteY918" fmla="*/ 374031 h 6858000"/>
              <a:gd name="connsiteX919" fmla="*/ 1193673 w 7467663"/>
              <a:gd name="connsiteY919" fmla="*/ 49533 h 6858000"/>
              <a:gd name="connsiteX920" fmla="*/ 1164391 w 7467663"/>
              <a:gd name="connsiteY920" fmla="*/ 0 h 6858000"/>
              <a:gd name="connsiteX921" fmla="*/ 1200666 w 7467663"/>
              <a:gd name="connsiteY921" fmla="*/ 0 h 6858000"/>
              <a:gd name="connsiteX922" fmla="*/ 1223408 w 7467663"/>
              <a:gd name="connsiteY922" fmla="*/ 38996 h 6858000"/>
              <a:gd name="connsiteX923" fmla="*/ 1339635 w 7467663"/>
              <a:gd name="connsiteY923" fmla="*/ 365517 h 6858000"/>
              <a:gd name="connsiteX924" fmla="*/ 1387469 w 7467663"/>
              <a:gd name="connsiteY924" fmla="*/ 523079 h 6858000"/>
              <a:gd name="connsiteX925" fmla="*/ 1452685 w 7467663"/>
              <a:gd name="connsiteY925" fmla="*/ 699806 h 6858000"/>
              <a:gd name="connsiteX926" fmla="*/ 1492092 w 7467663"/>
              <a:gd name="connsiteY926" fmla="*/ 800424 h 6858000"/>
              <a:gd name="connsiteX927" fmla="*/ 1455302 w 7467663"/>
              <a:gd name="connsiteY927" fmla="*/ 632913 h 6858000"/>
              <a:gd name="connsiteX928" fmla="*/ 1222336 w 7467663"/>
              <a:gd name="connsiteY928" fmla="*/ 9480 h 6858000"/>
              <a:gd name="connsiteX929" fmla="*/ 1214634 w 7467663"/>
              <a:gd name="connsiteY929" fmla="*/ 0 h 6858000"/>
              <a:gd name="connsiteX930" fmla="*/ 1289827 w 7467663"/>
              <a:gd name="connsiteY930" fmla="*/ 0 h 6858000"/>
              <a:gd name="connsiteX931" fmla="*/ 1321076 w 7467663"/>
              <a:gd name="connsiteY931" fmla="*/ 59722 h 6858000"/>
              <a:gd name="connsiteX932" fmla="*/ 1512579 w 7467663"/>
              <a:gd name="connsiteY932" fmla="*/ 626441 h 6858000"/>
              <a:gd name="connsiteX933" fmla="*/ 1506076 w 7467663"/>
              <a:gd name="connsiteY933" fmla="*/ 1089289 h 6858000"/>
              <a:gd name="connsiteX934" fmla="*/ 1486346 w 7467663"/>
              <a:gd name="connsiteY934" fmla="*/ 1079919 h 6858000"/>
              <a:gd name="connsiteX935" fmla="*/ 1070511 w 7467663"/>
              <a:gd name="connsiteY935" fmla="*/ 48609 h 6858000"/>
              <a:gd name="connsiteX936" fmla="*/ 1057230 w 7467663"/>
              <a:gd name="connsiteY936" fmla="*/ 0 h 6858000"/>
              <a:gd name="connsiteX937" fmla="*/ 43151 w 7467663"/>
              <a:gd name="connsiteY937" fmla="*/ 0 h 6858000"/>
              <a:gd name="connsiteX938" fmla="*/ 95283 w 7467663"/>
              <a:gd name="connsiteY938" fmla="*/ 0 h 6858000"/>
              <a:gd name="connsiteX939" fmla="*/ 300708 w 7467663"/>
              <a:gd name="connsiteY939" fmla="*/ 154571 h 6858000"/>
              <a:gd name="connsiteX940" fmla="*/ 530414 w 7467663"/>
              <a:gd name="connsiteY940" fmla="*/ 354673 h 6858000"/>
              <a:gd name="connsiteX941" fmla="*/ 333785 w 7467663"/>
              <a:gd name="connsiteY941" fmla="*/ 161564 h 6858000"/>
              <a:gd name="connsiteX942" fmla="*/ 147005 w 7467663"/>
              <a:gd name="connsiteY942" fmla="*/ 0 h 6858000"/>
              <a:gd name="connsiteX943" fmla="*/ 272509 w 7467663"/>
              <a:gd name="connsiteY943" fmla="*/ 0 h 6858000"/>
              <a:gd name="connsiteX944" fmla="*/ 326276 w 7467663"/>
              <a:gd name="connsiteY944" fmla="*/ 45847 h 6858000"/>
              <a:gd name="connsiteX945" fmla="*/ 823759 w 7467663"/>
              <a:gd name="connsiteY945" fmla="*/ 574145 h 6858000"/>
              <a:gd name="connsiteX946" fmla="*/ 811254 w 7467663"/>
              <a:gd name="connsiteY946" fmla="*/ 665546 h 6858000"/>
              <a:gd name="connsiteX947" fmla="*/ 154042 w 7467663"/>
              <a:gd name="connsiteY947" fmla="*/ 261522 h 6858000"/>
              <a:gd name="connsiteX948" fmla="*/ 13550 w 7467663"/>
              <a:gd name="connsiteY948" fmla="*/ 158423 h 6858000"/>
              <a:gd name="connsiteX949" fmla="*/ 0 w 7467663"/>
              <a:gd name="connsiteY949" fmla="*/ 146618 h 6858000"/>
              <a:gd name="connsiteX950" fmla="*/ 0 w 7467663"/>
              <a:gd name="connsiteY950" fmla="*/ 59161 h 6858000"/>
              <a:gd name="connsiteX951" fmla="*/ 45427 w 7467663"/>
              <a:gd name="connsiteY951" fmla="*/ 101078 h 6858000"/>
              <a:gd name="connsiteX952" fmla="*/ 630103 w 7467663"/>
              <a:gd name="connsiteY952" fmla="*/ 485885 h 6858000"/>
              <a:gd name="connsiteX953" fmla="*/ 532040 w 7467663"/>
              <a:gd name="connsiteY953" fmla="*/ 399359 h 6858000"/>
              <a:gd name="connsiteX954" fmla="*/ 517618 w 7467663"/>
              <a:gd name="connsiteY954" fmla="*/ 385726 h 6858000"/>
              <a:gd name="connsiteX955" fmla="*/ 285074 w 7467663"/>
              <a:gd name="connsiteY955" fmla="*/ 182755 h 6858000"/>
              <a:gd name="connsiteX956" fmla="*/ 43151 w 7467663"/>
              <a:gd name="connsiteY95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467600 w 7467600"/>
              <a:gd name="connsiteY75" fmla="*/ 6334256 h 6858000"/>
              <a:gd name="connsiteX76" fmla="*/ 7454976 w 7467600"/>
              <a:gd name="connsiteY76" fmla="*/ 6318297 h 6858000"/>
              <a:gd name="connsiteX77" fmla="*/ 1456157 w 7467600"/>
              <a:gd name="connsiteY77" fmla="*/ 5371404 h 6858000"/>
              <a:gd name="connsiteX78" fmla="*/ 1244432 w 7467600"/>
              <a:gd name="connsiteY78" fmla="*/ 5385601 h 6858000"/>
              <a:gd name="connsiteX79" fmla="*/ 973990 w 7467600"/>
              <a:gd name="connsiteY79" fmla="*/ 5424940 h 6858000"/>
              <a:gd name="connsiteX80" fmla="*/ 1103809 w 7467600"/>
              <a:gd name="connsiteY80" fmla="*/ 5433720 h 6858000"/>
              <a:gd name="connsiteX81" fmla="*/ 1123454 w 7467600"/>
              <a:gd name="connsiteY81" fmla="*/ 5435727 h 6858000"/>
              <a:gd name="connsiteX82" fmla="*/ 1737017 w 7467600"/>
              <a:gd name="connsiteY82" fmla="*/ 5452183 h 6858000"/>
              <a:gd name="connsiteX83" fmla="*/ 1824397 w 7467600"/>
              <a:gd name="connsiteY83" fmla="*/ 5447757 h 6858000"/>
              <a:gd name="connsiteX84" fmla="*/ 2070059 w 7467600"/>
              <a:gd name="connsiteY84" fmla="*/ 5441660 h 6858000"/>
              <a:gd name="connsiteX85" fmla="*/ 1456157 w 7467600"/>
              <a:gd name="connsiteY85" fmla="*/ 5371404 h 6858000"/>
              <a:gd name="connsiteX86" fmla="*/ 4988186 w 7467600"/>
              <a:gd name="connsiteY86" fmla="*/ 5216467 h 6858000"/>
              <a:gd name="connsiteX87" fmla="*/ 4777334 w 7467600"/>
              <a:gd name="connsiteY87" fmla="*/ 5406072 h 6858000"/>
              <a:gd name="connsiteX88" fmla="*/ 4718341 w 7467600"/>
              <a:gd name="connsiteY88" fmla="*/ 5468043 h 6858000"/>
              <a:gd name="connsiteX89" fmla="*/ 4604655 w 7467600"/>
              <a:gd name="connsiteY89" fmla="*/ 5583434 h 6858000"/>
              <a:gd name="connsiteX90" fmla="*/ 4565074 w 7467600"/>
              <a:gd name="connsiteY90" fmla="*/ 5618550 h 6858000"/>
              <a:gd name="connsiteX91" fmla="*/ 4988186 w 7467600"/>
              <a:gd name="connsiteY91" fmla="*/ 5216467 h 6858000"/>
              <a:gd name="connsiteX92" fmla="*/ 4978032 w 7467600"/>
              <a:gd name="connsiteY92" fmla="*/ 5183809 h 6858000"/>
              <a:gd name="connsiteX93" fmla="*/ 4463413 w 7467600"/>
              <a:gd name="connsiteY93" fmla="*/ 5615162 h 6858000"/>
              <a:gd name="connsiteX94" fmla="*/ 4358134 w 7467600"/>
              <a:gd name="connsiteY94" fmla="*/ 5742791 h 6858000"/>
              <a:gd name="connsiteX95" fmla="*/ 4376219 w 7467600"/>
              <a:gd name="connsiteY95" fmla="*/ 5729027 h 6858000"/>
              <a:gd name="connsiteX96" fmla="*/ 4582340 w 7467600"/>
              <a:gd name="connsiteY96" fmla="*/ 5561037 h 6858000"/>
              <a:gd name="connsiteX97" fmla="*/ 4694684 w 7467600"/>
              <a:gd name="connsiteY97" fmla="*/ 5447098 h 6858000"/>
              <a:gd name="connsiteX98" fmla="*/ 4754123 w 7467600"/>
              <a:gd name="connsiteY98" fmla="*/ 5384643 h 6858000"/>
              <a:gd name="connsiteX99" fmla="*/ 4978032 w 7467600"/>
              <a:gd name="connsiteY99" fmla="*/ 5183809 h 6858000"/>
              <a:gd name="connsiteX100" fmla="*/ 1903353 w 7467600"/>
              <a:gd name="connsiteY100" fmla="*/ 5044827 h 6858000"/>
              <a:gd name="connsiteX101" fmla="*/ 1936931 w 7467600"/>
              <a:gd name="connsiteY101" fmla="*/ 5093954 h 6858000"/>
              <a:gd name="connsiteX102" fmla="*/ 2195868 w 7467600"/>
              <a:gd name="connsiteY102" fmla="*/ 5396574 h 6858000"/>
              <a:gd name="connsiteX103" fmla="*/ 2088852 w 7467600"/>
              <a:gd name="connsiteY103" fmla="*/ 5166123 h 6858000"/>
              <a:gd name="connsiteX104" fmla="*/ 1958241 w 7467600"/>
              <a:gd name="connsiteY104" fmla="*/ 5067955 h 6858000"/>
              <a:gd name="connsiteX105" fmla="*/ 1903353 w 7467600"/>
              <a:gd name="connsiteY105" fmla="*/ 5044827 h 6858000"/>
              <a:gd name="connsiteX106" fmla="*/ 1979378 w 7467600"/>
              <a:gd name="connsiteY106" fmla="*/ 4769504 h 6858000"/>
              <a:gd name="connsiteX107" fmla="*/ 2882120 w 7467600"/>
              <a:gd name="connsiteY107" fmla="*/ 5064547 h 6858000"/>
              <a:gd name="connsiteX108" fmla="*/ 2793103 w 7467600"/>
              <a:gd name="connsiteY108" fmla="*/ 5039699 h 6858000"/>
              <a:gd name="connsiteX109" fmla="*/ 2770041 w 7467600"/>
              <a:gd name="connsiteY109" fmla="*/ 5033634 h 6858000"/>
              <a:gd name="connsiteX110" fmla="*/ 1979378 w 7467600"/>
              <a:gd name="connsiteY110" fmla="*/ 4769504 h 6858000"/>
              <a:gd name="connsiteX111" fmla="*/ 1927410 w 7467600"/>
              <a:gd name="connsiteY111" fmla="*/ 4716164 h 6858000"/>
              <a:gd name="connsiteX112" fmla="*/ 1959587 w 7467600"/>
              <a:gd name="connsiteY112" fmla="*/ 4728849 h 6858000"/>
              <a:gd name="connsiteX113" fmla="*/ 2777707 w 7467600"/>
              <a:gd name="connsiteY113" fmla="*/ 5003991 h 6858000"/>
              <a:gd name="connsiteX114" fmla="*/ 2800768 w 7467600"/>
              <a:gd name="connsiteY114" fmla="*/ 5010056 h 6858000"/>
              <a:gd name="connsiteX115" fmla="*/ 2879408 w 7467600"/>
              <a:gd name="connsiteY115" fmla="*/ 5031590 h 6858000"/>
              <a:gd name="connsiteX116" fmla="*/ 2862295 w 7467600"/>
              <a:gd name="connsiteY116" fmla="*/ 5022958 h 6858000"/>
              <a:gd name="connsiteX117" fmla="*/ 2813343 w 7467600"/>
              <a:gd name="connsiteY117" fmla="*/ 4998369 h 6858000"/>
              <a:gd name="connsiteX118" fmla="*/ 2646245 w 7467600"/>
              <a:gd name="connsiteY118" fmla="*/ 4930999 h 6858000"/>
              <a:gd name="connsiteX119" fmla="*/ 1999243 w 7467600"/>
              <a:gd name="connsiteY119" fmla="*/ 4730524 h 6858000"/>
              <a:gd name="connsiteX120" fmla="*/ 1979527 w 7467600"/>
              <a:gd name="connsiteY120" fmla="*/ 4726651 h 6858000"/>
              <a:gd name="connsiteX121" fmla="*/ 1927410 w 7467600"/>
              <a:gd name="connsiteY121" fmla="*/ 4716164 h 6858000"/>
              <a:gd name="connsiteX122" fmla="*/ 1997014 w 7467600"/>
              <a:gd name="connsiteY122" fmla="*/ 4698007 h 6858000"/>
              <a:gd name="connsiteX123" fmla="*/ 2005458 w 7467600"/>
              <a:gd name="connsiteY123" fmla="*/ 4699540 h 6858000"/>
              <a:gd name="connsiteX124" fmla="*/ 2657186 w 7467600"/>
              <a:gd name="connsiteY124" fmla="*/ 4901687 h 6858000"/>
              <a:gd name="connsiteX125" fmla="*/ 2826662 w 7467600"/>
              <a:gd name="connsiteY125" fmla="*/ 4970362 h 6858000"/>
              <a:gd name="connsiteX126" fmla="*/ 2876100 w 7467600"/>
              <a:gd name="connsiteY126" fmla="*/ 4995397 h 6858000"/>
              <a:gd name="connsiteX127" fmla="*/ 3042600 w 7467600"/>
              <a:gd name="connsiteY127" fmla="*/ 5059532 h 6858000"/>
              <a:gd name="connsiteX128" fmla="*/ 1997014 w 7467600"/>
              <a:gd name="connsiteY128" fmla="*/ 4698007 h 6858000"/>
              <a:gd name="connsiteX129" fmla="*/ 2305292 w 7467600"/>
              <a:gd name="connsiteY129" fmla="*/ 4219492 h 6858000"/>
              <a:gd name="connsiteX130" fmla="*/ 3360922 w 7467600"/>
              <a:gd name="connsiteY130" fmla="*/ 4529373 h 6858000"/>
              <a:gd name="connsiteX131" fmla="*/ 3492420 w 7467600"/>
              <a:gd name="connsiteY131" fmla="*/ 4510145 h 6858000"/>
              <a:gd name="connsiteX132" fmla="*/ 3364086 w 7467600"/>
              <a:gd name="connsiteY132" fmla="*/ 4480340 h 6858000"/>
              <a:gd name="connsiteX133" fmla="*/ 3225818 w 7467600"/>
              <a:gd name="connsiteY133" fmla="*/ 4411822 h 6858000"/>
              <a:gd name="connsiteX134" fmla="*/ 3129696 w 7467600"/>
              <a:gd name="connsiteY134" fmla="*/ 4360704 h 6858000"/>
              <a:gd name="connsiteX135" fmla="*/ 2814545 w 7467600"/>
              <a:gd name="connsiteY135" fmla="*/ 4282955 h 6858000"/>
              <a:gd name="connsiteX136" fmla="*/ 2305292 w 7467600"/>
              <a:gd name="connsiteY136" fmla="*/ 4219492 h 6858000"/>
              <a:gd name="connsiteX137" fmla="*/ 2626982 w 7467600"/>
              <a:gd name="connsiteY137" fmla="*/ 4206450 h 6858000"/>
              <a:gd name="connsiteX138" fmla="*/ 2490617 w 7467600"/>
              <a:gd name="connsiteY138" fmla="*/ 4206951 h 6858000"/>
              <a:gd name="connsiteX139" fmla="*/ 2819869 w 7467600"/>
              <a:gd name="connsiteY139" fmla="*/ 4252936 h 6858000"/>
              <a:gd name="connsiteX140" fmla="*/ 3143018 w 7467600"/>
              <a:gd name="connsiteY140" fmla="*/ 4332698 h 6858000"/>
              <a:gd name="connsiteX141" fmla="*/ 3241520 w 7467600"/>
              <a:gd name="connsiteY141" fmla="*/ 4385112 h 6858000"/>
              <a:gd name="connsiteX142" fmla="*/ 3374575 w 7467600"/>
              <a:gd name="connsiteY142" fmla="*/ 4451517 h 6858000"/>
              <a:gd name="connsiteX143" fmla="*/ 3505221 w 7467600"/>
              <a:gd name="connsiteY143" fmla="*/ 4480757 h 6858000"/>
              <a:gd name="connsiteX144" fmla="*/ 2626982 w 7467600"/>
              <a:gd name="connsiteY144" fmla="*/ 4206450 h 6858000"/>
              <a:gd name="connsiteX145" fmla="*/ 1310106 w 7467600"/>
              <a:gd name="connsiteY145" fmla="*/ 3943217 h 6858000"/>
              <a:gd name="connsiteX146" fmla="*/ 854994 w 7467600"/>
              <a:gd name="connsiteY146" fmla="*/ 4399136 h 6858000"/>
              <a:gd name="connsiteX147" fmla="*/ 742462 w 7467600"/>
              <a:gd name="connsiteY147" fmla="*/ 4594648 h 6858000"/>
              <a:gd name="connsiteX148" fmla="*/ 820602 w 7467600"/>
              <a:gd name="connsiteY148" fmla="*/ 4485915 h 6858000"/>
              <a:gd name="connsiteX149" fmla="*/ 878295 w 7467600"/>
              <a:gd name="connsiteY149" fmla="*/ 4403594 h 6858000"/>
              <a:gd name="connsiteX150" fmla="*/ 1240607 w 7467600"/>
              <a:gd name="connsiteY150" fmla="*/ 4010401 h 6858000"/>
              <a:gd name="connsiteX151" fmla="*/ 1310106 w 7467600"/>
              <a:gd name="connsiteY151" fmla="*/ 3943217 h 6858000"/>
              <a:gd name="connsiteX152" fmla="*/ 1423113 w 7467600"/>
              <a:gd name="connsiteY152" fmla="*/ 3874565 h 6858000"/>
              <a:gd name="connsiteX153" fmla="*/ 1260565 w 7467600"/>
              <a:gd name="connsiteY153" fmla="*/ 4031982 h 6858000"/>
              <a:gd name="connsiteX154" fmla="*/ 901900 w 7467600"/>
              <a:gd name="connsiteY154" fmla="*/ 4421236 h 6858000"/>
              <a:gd name="connsiteX155" fmla="*/ 845044 w 7467600"/>
              <a:gd name="connsiteY155" fmla="*/ 4502436 h 6858000"/>
              <a:gd name="connsiteX156" fmla="*/ 685926 w 7467600"/>
              <a:gd name="connsiteY156" fmla="*/ 4703069 h 6858000"/>
              <a:gd name="connsiteX157" fmla="*/ 684248 w 7467600"/>
              <a:gd name="connsiteY157" fmla="*/ 4706721 h 6858000"/>
              <a:gd name="connsiteX158" fmla="*/ 1423113 w 7467600"/>
              <a:gd name="connsiteY158" fmla="*/ 3874565 h 6858000"/>
              <a:gd name="connsiteX159" fmla="*/ 3316479 w 7467600"/>
              <a:gd name="connsiteY159" fmla="*/ 3872136 h 6858000"/>
              <a:gd name="connsiteX160" fmla="*/ 3546806 w 7467600"/>
              <a:gd name="connsiteY160" fmla="*/ 4356139 h 6858000"/>
              <a:gd name="connsiteX161" fmla="*/ 3364433 w 7467600"/>
              <a:gd name="connsiteY161" fmla="*/ 3953121 h 6858000"/>
              <a:gd name="connsiteX162" fmla="*/ 3316479 w 7467600"/>
              <a:gd name="connsiteY162" fmla="*/ 3872136 h 6858000"/>
              <a:gd name="connsiteX163" fmla="*/ 3291335 w 7467600"/>
              <a:gd name="connsiteY163" fmla="*/ 3767420 h 6858000"/>
              <a:gd name="connsiteX164" fmla="*/ 3390805 w 7467600"/>
              <a:gd name="connsiteY164" fmla="*/ 3937163 h 6858000"/>
              <a:gd name="connsiteX165" fmla="*/ 3579062 w 7467600"/>
              <a:gd name="connsiteY165" fmla="*/ 4359040 h 6858000"/>
              <a:gd name="connsiteX166" fmla="*/ 3467355 w 7467600"/>
              <a:gd name="connsiteY166" fmla="*/ 3988130 h 6858000"/>
              <a:gd name="connsiteX167" fmla="*/ 3310753 w 7467600"/>
              <a:gd name="connsiteY167" fmla="*/ 3787140 h 6858000"/>
              <a:gd name="connsiteX168" fmla="*/ 3291335 w 7467600"/>
              <a:gd name="connsiteY168" fmla="*/ 3767420 h 6858000"/>
              <a:gd name="connsiteX169" fmla="*/ 1635889 w 7467600"/>
              <a:gd name="connsiteY169" fmla="*/ 3709494 h 6858000"/>
              <a:gd name="connsiteX170" fmla="*/ 1634800 w 7467600"/>
              <a:gd name="connsiteY170" fmla="*/ 3731111 h 6858000"/>
              <a:gd name="connsiteX171" fmla="*/ 1635889 w 7467600"/>
              <a:gd name="connsiteY171" fmla="*/ 3709494 h 6858000"/>
              <a:gd name="connsiteX172" fmla="*/ 1510397 w 7467600"/>
              <a:gd name="connsiteY172" fmla="*/ 3684705 h 6858000"/>
              <a:gd name="connsiteX173" fmla="*/ 1146550 w 7467600"/>
              <a:gd name="connsiteY173" fmla="*/ 3802012 h 6858000"/>
              <a:gd name="connsiteX174" fmla="*/ 698834 w 7467600"/>
              <a:gd name="connsiteY174" fmla="*/ 3952272 h 6858000"/>
              <a:gd name="connsiteX175" fmla="*/ 34256 w 7467600"/>
              <a:gd name="connsiteY175" fmla="*/ 4347603 h 6858000"/>
              <a:gd name="connsiteX176" fmla="*/ 527241 w 7467600"/>
              <a:gd name="connsiteY176" fmla="*/ 4065078 h 6858000"/>
              <a:gd name="connsiteX177" fmla="*/ 1510397 w 7467600"/>
              <a:gd name="connsiteY177" fmla="*/ 3684705 h 6858000"/>
              <a:gd name="connsiteX178" fmla="*/ 1313114 w 7467600"/>
              <a:gd name="connsiteY178" fmla="*/ 3655216 h 6858000"/>
              <a:gd name="connsiteX179" fmla="*/ 1109304 w 7467600"/>
              <a:gd name="connsiteY179" fmla="*/ 3669030 h 6858000"/>
              <a:gd name="connsiteX180" fmla="*/ 8129 w 7467600"/>
              <a:gd name="connsiteY180" fmla="*/ 4330519 h 6858000"/>
              <a:gd name="connsiteX181" fmla="*/ 687572 w 7467600"/>
              <a:gd name="connsiteY181" fmla="*/ 3925629 h 6858000"/>
              <a:gd name="connsiteX182" fmla="*/ 1138365 w 7467600"/>
              <a:gd name="connsiteY182" fmla="*/ 3774515 h 6858000"/>
              <a:gd name="connsiteX183" fmla="*/ 1505579 w 7467600"/>
              <a:gd name="connsiteY183" fmla="*/ 3655526 h 6858000"/>
              <a:gd name="connsiteX184" fmla="*/ 1313114 w 7467600"/>
              <a:gd name="connsiteY184" fmla="*/ 3655216 h 6858000"/>
              <a:gd name="connsiteX185" fmla="*/ 3655073 w 7467600"/>
              <a:gd name="connsiteY185" fmla="*/ 3650884 h 6858000"/>
              <a:gd name="connsiteX186" fmla="*/ 3989938 w 7467600"/>
              <a:gd name="connsiteY186" fmla="*/ 3991685 h 6858000"/>
              <a:gd name="connsiteX187" fmla="*/ 4393907 w 7467600"/>
              <a:gd name="connsiteY187" fmla="*/ 4261258 h 6858000"/>
              <a:gd name="connsiteX188" fmla="*/ 4648051 w 7467600"/>
              <a:gd name="connsiteY188" fmla="*/ 4374051 h 6858000"/>
              <a:gd name="connsiteX189" fmla="*/ 4383389 w 7467600"/>
              <a:gd name="connsiteY189" fmla="*/ 4184369 h 6858000"/>
              <a:gd name="connsiteX190" fmla="*/ 4165508 w 7467600"/>
              <a:gd name="connsiteY190" fmla="*/ 4035196 h 6858000"/>
              <a:gd name="connsiteX191" fmla="*/ 4068162 w 7467600"/>
              <a:gd name="connsiteY191" fmla="*/ 3953394 h 6858000"/>
              <a:gd name="connsiteX192" fmla="*/ 3981416 w 7467600"/>
              <a:gd name="connsiteY192" fmla="*/ 3880482 h 6858000"/>
              <a:gd name="connsiteX193" fmla="*/ 3800147 w 7467600"/>
              <a:gd name="connsiteY193" fmla="*/ 3749872 h 6858000"/>
              <a:gd name="connsiteX194" fmla="*/ 3655073 w 7467600"/>
              <a:gd name="connsiteY194" fmla="*/ 3650884 h 6858000"/>
              <a:gd name="connsiteX195" fmla="*/ 3670252 w 7467600"/>
              <a:gd name="connsiteY195" fmla="*/ 3622798 h 6858000"/>
              <a:gd name="connsiteX196" fmla="*/ 3817258 w 7467600"/>
              <a:gd name="connsiteY196" fmla="*/ 3723577 h 6858000"/>
              <a:gd name="connsiteX197" fmla="*/ 4000461 w 7467600"/>
              <a:gd name="connsiteY197" fmla="*/ 3855966 h 6858000"/>
              <a:gd name="connsiteX198" fmla="*/ 4088180 w 7467600"/>
              <a:gd name="connsiteY198" fmla="*/ 3929774 h 6858000"/>
              <a:gd name="connsiteX199" fmla="*/ 4184555 w 7467600"/>
              <a:gd name="connsiteY199" fmla="*/ 4010683 h 6858000"/>
              <a:gd name="connsiteX200" fmla="*/ 4399563 w 7467600"/>
              <a:gd name="connsiteY200" fmla="*/ 4158106 h 6858000"/>
              <a:gd name="connsiteX201" fmla="*/ 4684469 w 7467600"/>
              <a:gd name="connsiteY201" fmla="*/ 4364680 h 6858000"/>
              <a:gd name="connsiteX202" fmla="*/ 4690271 w 7467600"/>
              <a:gd name="connsiteY202" fmla="*/ 4370034 h 6858000"/>
              <a:gd name="connsiteX203" fmla="*/ 4136093 w 7467600"/>
              <a:gd name="connsiteY203" fmla="*/ 3858466 h 6858000"/>
              <a:gd name="connsiteX204" fmla="*/ 3670252 w 7467600"/>
              <a:gd name="connsiteY204" fmla="*/ 3622798 h 6858000"/>
              <a:gd name="connsiteX205" fmla="*/ 4440129 w 7467600"/>
              <a:gd name="connsiteY205" fmla="*/ 3448571 h 6858000"/>
              <a:gd name="connsiteX206" fmla="*/ 4856525 w 7467600"/>
              <a:gd name="connsiteY206" fmla="*/ 3915351 h 6858000"/>
              <a:gd name="connsiteX207" fmla="*/ 5059055 w 7467600"/>
              <a:gd name="connsiteY207" fmla="*/ 4108918 h 6858000"/>
              <a:gd name="connsiteX208" fmla="*/ 5290070 w 7467600"/>
              <a:gd name="connsiteY208" fmla="*/ 4263619 h 6858000"/>
              <a:gd name="connsiteX209" fmla="*/ 4834991 w 7467600"/>
              <a:gd name="connsiteY209" fmla="*/ 3830985 h 6858000"/>
              <a:gd name="connsiteX210" fmla="*/ 4440129 w 7467600"/>
              <a:gd name="connsiteY210" fmla="*/ 3448571 h 6858000"/>
              <a:gd name="connsiteX211" fmla="*/ 4441737 w 7467600"/>
              <a:gd name="connsiteY211" fmla="*/ 3399734 h 6858000"/>
              <a:gd name="connsiteX212" fmla="*/ 4431236 w 7467600"/>
              <a:gd name="connsiteY212" fmla="*/ 3400954 h 6858000"/>
              <a:gd name="connsiteX213" fmla="*/ 4557150 w 7467600"/>
              <a:gd name="connsiteY213" fmla="*/ 3510023 h 6858000"/>
              <a:gd name="connsiteX214" fmla="*/ 4856936 w 7467600"/>
              <a:gd name="connsiteY214" fmla="*/ 3809146 h 6858000"/>
              <a:gd name="connsiteX215" fmla="*/ 5111996 w 7467600"/>
              <a:gd name="connsiteY215" fmla="*/ 4065759 h 6858000"/>
              <a:gd name="connsiteX216" fmla="*/ 5388878 w 7467600"/>
              <a:gd name="connsiteY216" fmla="*/ 4300185 h 6858000"/>
              <a:gd name="connsiteX217" fmla="*/ 5425556 w 7467600"/>
              <a:gd name="connsiteY217" fmla="*/ 4308967 h 6858000"/>
              <a:gd name="connsiteX218" fmla="*/ 4943646 w 7467600"/>
              <a:gd name="connsiteY218" fmla="*/ 3822916 h 6858000"/>
              <a:gd name="connsiteX219" fmla="*/ 4594837 w 7467600"/>
              <a:gd name="connsiteY219" fmla="*/ 3532274 h 6858000"/>
              <a:gd name="connsiteX220" fmla="*/ 4441737 w 7467600"/>
              <a:gd name="connsiteY220" fmla="*/ 3399734 h 6858000"/>
              <a:gd name="connsiteX221" fmla="*/ 5425834 w 7467600"/>
              <a:gd name="connsiteY221" fmla="*/ 3162785 h 6858000"/>
              <a:gd name="connsiteX222" fmla="*/ 5401644 w 7467600"/>
              <a:gd name="connsiteY222" fmla="*/ 3617847 h 6858000"/>
              <a:gd name="connsiteX223" fmla="*/ 5467256 w 7467600"/>
              <a:gd name="connsiteY223" fmla="*/ 4175494 h 6858000"/>
              <a:gd name="connsiteX224" fmla="*/ 5448069 w 7467600"/>
              <a:gd name="connsiteY224" fmla="*/ 3567554 h 6858000"/>
              <a:gd name="connsiteX225" fmla="*/ 5425834 w 7467600"/>
              <a:gd name="connsiteY225" fmla="*/ 3162785 h 6858000"/>
              <a:gd name="connsiteX226" fmla="*/ 1318687 w 7467600"/>
              <a:gd name="connsiteY226" fmla="*/ 3113840 h 6858000"/>
              <a:gd name="connsiteX227" fmla="*/ 1066793 w 7467600"/>
              <a:gd name="connsiteY227" fmla="*/ 3212171 h 6858000"/>
              <a:gd name="connsiteX228" fmla="*/ 993319 w 7467600"/>
              <a:gd name="connsiteY228" fmla="*/ 3247648 h 6858000"/>
              <a:gd name="connsiteX229" fmla="*/ 853081 w 7467600"/>
              <a:gd name="connsiteY229" fmla="*/ 3312410 h 6858000"/>
              <a:gd name="connsiteX230" fmla="*/ 805957 w 7467600"/>
              <a:gd name="connsiteY230" fmla="*/ 3330443 h 6858000"/>
              <a:gd name="connsiteX231" fmla="*/ 1318687 w 7467600"/>
              <a:gd name="connsiteY231" fmla="*/ 3113840 h 6858000"/>
              <a:gd name="connsiteX232" fmla="*/ 5453702 w 7467600"/>
              <a:gd name="connsiteY232" fmla="*/ 3090882 h 6858000"/>
              <a:gd name="connsiteX233" fmla="*/ 5480135 w 7467600"/>
              <a:gd name="connsiteY233" fmla="*/ 3565802 h 6858000"/>
              <a:gd name="connsiteX234" fmla="*/ 5499023 w 7467600"/>
              <a:gd name="connsiteY234" fmla="*/ 4166310 h 6858000"/>
              <a:gd name="connsiteX235" fmla="*/ 5547022 w 7467600"/>
              <a:gd name="connsiteY235" fmla="*/ 3607838 h 6858000"/>
              <a:gd name="connsiteX236" fmla="*/ 5515964 w 7467600"/>
              <a:gd name="connsiteY236" fmla="*/ 3378541 h 6858000"/>
              <a:gd name="connsiteX237" fmla="*/ 5453702 w 7467600"/>
              <a:gd name="connsiteY237" fmla="*/ 3090882 h 6858000"/>
              <a:gd name="connsiteX238" fmla="*/ 1238695 w 7467600"/>
              <a:gd name="connsiteY238" fmla="*/ 3076820 h 6858000"/>
              <a:gd name="connsiteX239" fmla="*/ 716371 w 7467600"/>
              <a:gd name="connsiteY239" fmla="*/ 3293249 h 6858000"/>
              <a:gd name="connsiteX240" fmla="*/ 579522 w 7467600"/>
              <a:gd name="connsiteY240" fmla="*/ 3371759 h 6858000"/>
              <a:gd name="connsiteX241" fmla="*/ 600288 w 7467600"/>
              <a:gd name="connsiteY241" fmla="*/ 3365555 h 6858000"/>
              <a:gd name="connsiteX242" fmla="*/ 840692 w 7467600"/>
              <a:gd name="connsiteY242" fmla="*/ 3284921 h 6858000"/>
              <a:gd name="connsiteX243" fmla="*/ 979248 w 7467600"/>
              <a:gd name="connsiteY243" fmla="*/ 3221003 h 6858000"/>
              <a:gd name="connsiteX244" fmla="*/ 1053282 w 7467600"/>
              <a:gd name="connsiteY244" fmla="*/ 3185247 h 6858000"/>
              <a:gd name="connsiteX245" fmla="*/ 1320603 w 7467600"/>
              <a:gd name="connsiteY245" fmla="*/ 3081281 h 6858000"/>
              <a:gd name="connsiteX246" fmla="*/ 1238695 w 7467600"/>
              <a:gd name="connsiteY246" fmla="*/ 3076820 h 6858000"/>
              <a:gd name="connsiteX247" fmla="*/ 5425627 w 7467600"/>
              <a:gd name="connsiteY247" fmla="*/ 2954192 h 6858000"/>
              <a:gd name="connsiteX248" fmla="*/ 5470770 w 7467600"/>
              <a:gd name="connsiteY248" fmla="*/ 3005435 h 6858000"/>
              <a:gd name="connsiteX249" fmla="*/ 5519779 w 7467600"/>
              <a:gd name="connsiteY249" fmla="*/ 4359223 h 6858000"/>
              <a:gd name="connsiteX250" fmla="*/ 5520293 w 7467600"/>
              <a:gd name="connsiteY250" fmla="*/ 4360602 h 6858000"/>
              <a:gd name="connsiteX251" fmla="*/ 5767221 w 7467600"/>
              <a:gd name="connsiteY251" fmla="*/ 4665564 h 6858000"/>
              <a:gd name="connsiteX252" fmla="*/ 6937169 w 7467600"/>
              <a:gd name="connsiteY252" fmla="*/ 4815941 h 6858000"/>
              <a:gd name="connsiteX253" fmla="*/ 6953922 w 7467600"/>
              <a:gd name="connsiteY253" fmla="*/ 4890068 h 6858000"/>
              <a:gd name="connsiteX254" fmla="*/ 6071359 w 7467600"/>
              <a:gd name="connsiteY254" fmla="*/ 4770770 h 6858000"/>
              <a:gd name="connsiteX255" fmla="*/ 6038839 w 7467600"/>
              <a:gd name="connsiteY255" fmla="*/ 4764474 h 6858000"/>
              <a:gd name="connsiteX256" fmla="*/ 6038706 w 7467600"/>
              <a:gd name="connsiteY256" fmla="*/ 4763847 h 6858000"/>
              <a:gd name="connsiteX257" fmla="*/ 6037784 w 7467600"/>
              <a:gd name="connsiteY257" fmla="*/ 4764270 h 6858000"/>
              <a:gd name="connsiteX258" fmla="*/ 6038839 w 7467600"/>
              <a:gd name="connsiteY258" fmla="*/ 4764474 h 6858000"/>
              <a:gd name="connsiteX259" fmla="*/ 6040338 w 7467600"/>
              <a:gd name="connsiteY259" fmla="*/ 4771418 h 6858000"/>
              <a:gd name="connsiteX260" fmla="*/ 6024488 w 7467600"/>
              <a:gd name="connsiteY260" fmla="*/ 4809903 h 6858000"/>
              <a:gd name="connsiteX261" fmla="*/ 5599771 w 7467600"/>
              <a:gd name="connsiteY261" fmla="*/ 5509652 h 6858000"/>
              <a:gd name="connsiteX262" fmla="*/ 5548843 w 7467600"/>
              <a:gd name="connsiteY262" fmla="*/ 5563845 h 6858000"/>
              <a:gd name="connsiteX263" fmla="*/ 5940952 w 7467600"/>
              <a:gd name="connsiteY263" fmla="*/ 6250028 h 6858000"/>
              <a:gd name="connsiteX264" fmla="*/ 6043441 w 7467600"/>
              <a:gd name="connsiteY264" fmla="*/ 6665847 h 6858000"/>
              <a:gd name="connsiteX265" fmla="*/ 6093432 w 7467600"/>
              <a:gd name="connsiteY265" fmla="*/ 6858000 h 6858000"/>
              <a:gd name="connsiteX266" fmla="*/ 6034344 w 7467600"/>
              <a:gd name="connsiteY266" fmla="*/ 6858000 h 6858000"/>
              <a:gd name="connsiteX267" fmla="*/ 6026679 w 7467600"/>
              <a:gd name="connsiteY267" fmla="*/ 6836959 h 6858000"/>
              <a:gd name="connsiteX268" fmla="*/ 5800441 w 7467600"/>
              <a:gd name="connsiteY268" fmla="*/ 6335286 h 6858000"/>
              <a:gd name="connsiteX269" fmla="*/ 5526562 w 7467600"/>
              <a:gd name="connsiteY269" fmla="*/ 5705388 h 6858000"/>
              <a:gd name="connsiteX270" fmla="*/ 5519640 w 7467600"/>
              <a:gd name="connsiteY270" fmla="*/ 5683774 h 6858000"/>
              <a:gd name="connsiteX271" fmla="*/ 5844559 w 7467600"/>
              <a:gd name="connsiteY271" fmla="*/ 6553349 h 6858000"/>
              <a:gd name="connsiteX272" fmla="*/ 5975994 w 7467600"/>
              <a:gd name="connsiteY272" fmla="*/ 6858000 h 6858000"/>
              <a:gd name="connsiteX273" fmla="*/ 5898547 w 7467600"/>
              <a:gd name="connsiteY273" fmla="*/ 6858000 h 6858000"/>
              <a:gd name="connsiteX274" fmla="*/ 5682041 w 7467600"/>
              <a:gd name="connsiteY274" fmla="*/ 6355860 h 6858000"/>
              <a:gd name="connsiteX275" fmla="*/ 5461758 w 7467600"/>
              <a:gd name="connsiteY275" fmla="*/ 5820220 h 6858000"/>
              <a:gd name="connsiteX276" fmla="*/ 5237282 w 7467600"/>
              <a:gd name="connsiteY276" fmla="*/ 6579086 h 6858000"/>
              <a:gd name="connsiteX277" fmla="*/ 5115009 w 7467600"/>
              <a:gd name="connsiteY277" fmla="*/ 6858000 h 6858000"/>
              <a:gd name="connsiteX278" fmla="*/ 5028074 w 7467600"/>
              <a:gd name="connsiteY278" fmla="*/ 6858000 h 6858000"/>
              <a:gd name="connsiteX279" fmla="*/ 5079508 w 7467600"/>
              <a:gd name="connsiteY279" fmla="*/ 6749074 h 6858000"/>
              <a:gd name="connsiteX280" fmla="*/ 5371846 w 7467600"/>
              <a:gd name="connsiteY280" fmla="*/ 5924413 h 6858000"/>
              <a:gd name="connsiteX281" fmla="*/ 5270512 w 7467600"/>
              <a:gd name="connsiteY281" fmla="*/ 6138975 h 6858000"/>
              <a:gd name="connsiteX282" fmla="*/ 5062409 w 7467600"/>
              <a:gd name="connsiteY282" fmla="*/ 6653544 h 6858000"/>
              <a:gd name="connsiteX283" fmla="*/ 5036628 w 7467600"/>
              <a:gd name="connsiteY283" fmla="*/ 6754247 h 6858000"/>
              <a:gd name="connsiteX284" fmla="*/ 5009112 w 7467600"/>
              <a:gd name="connsiteY284" fmla="*/ 6858000 h 6858000"/>
              <a:gd name="connsiteX285" fmla="*/ 4976679 w 7467600"/>
              <a:gd name="connsiteY285" fmla="*/ 6858000 h 6858000"/>
              <a:gd name="connsiteX286" fmla="*/ 5006537 w 7467600"/>
              <a:gd name="connsiteY286" fmla="*/ 6747068 h 6858000"/>
              <a:gd name="connsiteX287" fmla="*/ 5032723 w 7467600"/>
              <a:gd name="connsiteY287" fmla="*/ 6644957 h 6858000"/>
              <a:gd name="connsiteX288" fmla="*/ 5242949 w 7467600"/>
              <a:gd name="connsiteY288" fmla="*/ 6125175 h 6858000"/>
              <a:gd name="connsiteX289" fmla="*/ 5286321 w 7467600"/>
              <a:gd name="connsiteY289" fmla="*/ 6033555 h 6858000"/>
              <a:gd name="connsiteX290" fmla="*/ 5008210 w 7467600"/>
              <a:gd name="connsiteY290" fmla="*/ 6649194 h 6858000"/>
              <a:gd name="connsiteX291" fmla="*/ 4986321 w 7467600"/>
              <a:gd name="connsiteY291" fmla="*/ 6765687 h 6858000"/>
              <a:gd name="connsiteX292" fmla="*/ 4973474 w 7467600"/>
              <a:gd name="connsiteY292" fmla="*/ 6858000 h 6858000"/>
              <a:gd name="connsiteX293" fmla="*/ 4907178 w 7467600"/>
              <a:gd name="connsiteY293" fmla="*/ 6858000 h 6858000"/>
              <a:gd name="connsiteX294" fmla="*/ 4910810 w 7467600"/>
              <a:gd name="connsiteY294" fmla="*/ 6829660 h 6858000"/>
              <a:gd name="connsiteX295" fmla="*/ 4987461 w 7467600"/>
              <a:gd name="connsiteY295" fmla="*/ 6432994 h 6858000"/>
              <a:gd name="connsiteX296" fmla="*/ 5179262 w 7467600"/>
              <a:gd name="connsiteY296" fmla="*/ 6035044 h 6858000"/>
              <a:gd name="connsiteX297" fmla="*/ 4689678 w 7467600"/>
              <a:gd name="connsiteY297" fmla="*/ 6440241 h 6858000"/>
              <a:gd name="connsiteX298" fmla="*/ 4477543 w 7467600"/>
              <a:gd name="connsiteY298" fmla="*/ 6674836 h 6858000"/>
              <a:gd name="connsiteX299" fmla="*/ 4329957 w 7467600"/>
              <a:gd name="connsiteY299" fmla="*/ 6858000 h 6858000"/>
              <a:gd name="connsiteX300" fmla="*/ 4218595 w 7467600"/>
              <a:gd name="connsiteY300" fmla="*/ 6858000 h 6858000"/>
              <a:gd name="connsiteX301" fmla="*/ 4368888 w 7467600"/>
              <a:gd name="connsiteY301" fmla="*/ 6668412 h 6858000"/>
              <a:gd name="connsiteX302" fmla="*/ 4563091 w 7467600"/>
              <a:gd name="connsiteY302" fmla="*/ 6442508 h 6858000"/>
              <a:gd name="connsiteX303" fmla="*/ 5387324 w 7467600"/>
              <a:gd name="connsiteY303" fmla="*/ 5705830 h 6858000"/>
              <a:gd name="connsiteX304" fmla="*/ 5073620 w 7467600"/>
              <a:gd name="connsiteY304" fmla="*/ 5955437 h 6858000"/>
              <a:gd name="connsiteX305" fmla="*/ 4689789 w 7467600"/>
              <a:gd name="connsiteY305" fmla="*/ 6268382 h 6858000"/>
              <a:gd name="connsiteX306" fmla="*/ 4418722 w 7467600"/>
              <a:gd name="connsiteY306" fmla="*/ 6570886 h 6858000"/>
              <a:gd name="connsiteX307" fmla="*/ 4214944 w 7467600"/>
              <a:gd name="connsiteY307" fmla="*/ 6858000 h 6858000"/>
              <a:gd name="connsiteX308" fmla="*/ 4177898 w 7467600"/>
              <a:gd name="connsiteY308" fmla="*/ 6858000 h 6858000"/>
              <a:gd name="connsiteX309" fmla="*/ 4391597 w 7467600"/>
              <a:gd name="connsiteY309" fmla="*/ 6556370 h 6858000"/>
              <a:gd name="connsiteX310" fmla="*/ 4668889 w 7467600"/>
              <a:gd name="connsiteY310" fmla="*/ 6246399 h 6858000"/>
              <a:gd name="connsiteX311" fmla="*/ 5055427 w 7467600"/>
              <a:gd name="connsiteY311" fmla="*/ 5931476 h 6858000"/>
              <a:gd name="connsiteX312" fmla="*/ 5371814 w 7467600"/>
              <a:gd name="connsiteY312" fmla="*/ 5678975 h 6858000"/>
              <a:gd name="connsiteX313" fmla="*/ 4987918 w 7467600"/>
              <a:gd name="connsiteY313" fmla="*/ 5838701 h 6858000"/>
              <a:gd name="connsiteX314" fmla="*/ 4317146 w 7467600"/>
              <a:gd name="connsiteY314" fmla="*/ 6587716 h 6858000"/>
              <a:gd name="connsiteX315" fmla="*/ 4171627 w 7467600"/>
              <a:gd name="connsiteY315" fmla="*/ 6858000 h 6858000"/>
              <a:gd name="connsiteX316" fmla="*/ 4081585 w 7467600"/>
              <a:gd name="connsiteY316" fmla="*/ 6858000 h 6858000"/>
              <a:gd name="connsiteX317" fmla="*/ 4238603 w 7467600"/>
              <a:gd name="connsiteY317" fmla="*/ 6559341 h 6858000"/>
              <a:gd name="connsiteX318" fmla="*/ 4778333 w 7467600"/>
              <a:gd name="connsiteY318" fmla="*/ 5873626 h 6858000"/>
              <a:gd name="connsiteX319" fmla="*/ 5414185 w 7467600"/>
              <a:gd name="connsiteY319" fmla="*/ 5573882 h 6858000"/>
              <a:gd name="connsiteX320" fmla="*/ 5959648 w 7467600"/>
              <a:gd name="connsiteY320" fmla="*/ 4760797 h 6858000"/>
              <a:gd name="connsiteX321" fmla="*/ 5355019 w 7467600"/>
              <a:gd name="connsiteY321" fmla="*/ 4734672 h 6858000"/>
              <a:gd name="connsiteX322" fmla="*/ 5083565 w 7467600"/>
              <a:gd name="connsiteY322" fmla="*/ 5179121 h 6858000"/>
              <a:gd name="connsiteX323" fmla="*/ 4713577 w 7467600"/>
              <a:gd name="connsiteY323" fmla="*/ 5616803 h 6858000"/>
              <a:gd name="connsiteX324" fmla="*/ 3989559 w 7467600"/>
              <a:gd name="connsiteY324" fmla="*/ 6145945 h 6858000"/>
              <a:gd name="connsiteX325" fmla="*/ 3939824 w 7467600"/>
              <a:gd name="connsiteY325" fmla="*/ 6066900 h 6858000"/>
              <a:gd name="connsiteX326" fmla="*/ 4584537 w 7467600"/>
              <a:gd name="connsiteY326" fmla="*/ 5324826 h 6858000"/>
              <a:gd name="connsiteX327" fmla="*/ 5037105 w 7467600"/>
              <a:gd name="connsiteY327" fmla="*/ 5088765 h 6858000"/>
              <a:gd name="connsiteX328" fmla="*/ 5039930 w 7467600"/>
              <a:gd name="connsiteY328" fmla="*/ 5089585 h 6858000"/>
              <a:gd name="connsiteX329" fmla="*/ 5263764 w 7467600"/>
              <a:gd name="connsiteY329" fmla="*/ 4735525 h 6858000"/>
              <a:gd name="connsiteX330" fmla="*/ 4086300 w 7467600"/>
              <a:gd name="connsiteY330" fmla="*/ 4884599 h 6858000"/>
              <a:gd name="connsiteX331" fmla="*/ 4085485 w 7467600"/>
              <a:gd name="connsiteY331" fmla="*/ 4899070 h 6858000"/>
              <a:gd name="connsiteX332" fmla="*/ 3871915 w 7467600"/>
              <a:gd name="connsiteY332" fmla="*/ 5253645 h 6858000"/>
              <a:gd name="connsiteX333" fmla="*/ 3799374 w 7467600"/>
              <a:gd name="connsiteY333" fmla="*/ 5466127 h 6858000"/>
              <a:gd name="connsiteX334" fmla="*/ 3498850 w 7467600"/>
              <a:gd name="connsiteY334" fmla="*/ 6661888 h 6858000"/>
              <a:gd name="connsiteX335" fmla="*/ 3399216 w 7467600"/>
              <a:gd name="connsiteY335" fmla="*/ 6858000 h 6858000"/>
              <a:gd name="connsiteX336" fmla="*/ 3303688 w 7467600"/>
              <a:gd name="connsiteY336" fmla="*/ 6858000 h 6858000"/>
              <a:gd name="connsiteX337" fmla="*/ 3391774 w 7467600"/>
              <a:gd name="connsiteY337" fmla="*/ 6697181 h 6858000"/>
              <a:gd name="connsiteX338" fmla="*/ 3735540 w 7467600"/>
              <a:gd name="connsiteY338" fmla="*/ 5546923 h 6858000"/>
              <a:gd name="connsiteX339" fmla="*/ 3729438 w 7467600"/>
              <a:gd name="connsiteY339" fmla="*/ 5569058 h 6858000"/>
              <a:gd name="connsiteX340" fmla="*/ 3707782 w 7467600"/>
              <a:gd name="connsiteY340" fmla="*/ 5644908 h 6858000"/>
              <a:gd name="connsiteX341" fmla="*/ 3583827 w 7467600"/>
              <a:gd name="connsiteY341" fmla="*/ 6039215 h 6858000"/>
              <a:gd name="connsiteX342" fmla="*/ 3547861 w 7467600"/>
              <a:gd name="connsiteY342" fmla="*/ 6129609 h 6858000"/>
              <a:gd name="connsiteX343" fmla="*/ 3490905 w 7467600"/>
              <a:gd name="connsiteY343" fmla="*/ 6277660 h 6858000"/>
              <a:gd name="connsiteX344" fmla="*/ 3455859 w 7467600"/>
              <a:gd name="connsiteY344" fmla="*/ 6391301 h 6858000"/>
              <a:gd name="connsiteX345" fmla="*/ 3429112 w 7467600"/>
              <a:gd name="connsiteY345" fmla="*/ 6479469 h 6858000"/>
              <a:gd name="connsiteX346" fmla="*/ 3304862 w 7467600"/>
              <a:gd name="connsiteY346" fmla="*/ 6796476 h 6858000"/>
              <a:gd name="connsiteX347" fmla="*/ 3276071 w 7467600"/>
              <a:gd name="connsiteY347" fmla="*/ 6858000 h 6858000"/>
              <a:gd name="connsiteX348" fmla="*/ 3240805 w 7467600"/>
              <a:gd name="connsiteY348" fmla="*/ 6858000 h 6858000"/>
              <a:gd name="connsiteX349" fmla="*/ 3275917 w 7467600"/>
              <a:gd name="connsiteY349" fmla="*/ 6783192 h 6858000"/>
              <a:gd name="connsiteX350" fmla="*/ 3399358 w 7467600"/>
              <a:gd name="connsiteY350" fmla="*/ 6469011 h 6858000"/>
              <a:gd name="connsiteX351" fmla="*/ 3425650 w 7467600"/>
              <a:gd name="connsiteY351" fmla="*/ 6381333 h 6858000"/>
              <a:gd name="connsiteX352" fmla="*/ 3460661 w 7467600"/>
              <a:gd name="connsiteY352" fmla="*/ 6266763 h 6858000"/>
              <a:gd name="connsiteX353" fmla="*/ 3518021 w 7467600"/>
              <a:gd name="connsiteY353" fmla="*/ 6117298 h 6858000"/>
              <a:gd name="connsiteX354" fmla="*/ 3554035 w 7467600"/>
              <a:gd name="connsiteY354" fmla="*/ 6027832 h 6858000"/>
              <a:gd name="connsiteX355" fmla="*/ 3677174 w 7467600"/>
              <a:gd name="connsiteY355" fmla="*/ 5636351 h 6858000"/>
              <a:gd name="connsiteX356" fmla="*/ 3698819 w 7467600"/>
              <a:gd name="connsiteY356" fmla="*/ 5560503 h 6858000"/>
              <a:gd name="connsiteX357" fmla="*/ 3702094 w 7467600"/>
              <a:gd name="connsiteY357" fmla="*/ 5549194 h 6858000"/>
              <a:gd name="connsiteX358" fmla="*/ 3398355 w 7467600"/>
              <a:gd name="connsiteY358" fmla="*/ 6094603 h 6858000"/>
              <a:gd name="connsiteX359" fmla="*/ 3193941 w 7467600"/>
              <a:gd name="connsiteY359" fmla="*/ 6798775 h 6858000"/>
              <a:gd name="connsiteX360" fmla="*/ 3184140 w 7467600"/>
              <a:gd name="connsiteY360" fmla="*/ 6858000 h 6858000"/>
              <a:gd name="connsiteX361" fmla="*/ 3099978 w 7467600"/>
              <a:gd name="connsiteY361" fmla="*/ 6858000 h 6858000"/>
              <a:gd name="connsiteX362" fmla="*/ 3101556 w 7467600"/>
              <a:gd name="connsiteY362" fmla="*/ 6843337 h 6858000"/>
              <a:gd name="connsiteX363" fmla="*/ 3370162 w 7467600"/>
              <a:gd name="connsiteY363" fmla="*/ 5785550 h 6858000"/>
              <a:gd name="connsiteX364" fmla="*/ 3746477 w 7467600"/>
              <a:gd name="connsiteY364" fmla="*/ 5377889 h 6858000"/>
              <a:gd name="connsiteX365" fmla="*/ 3863399 w 7467600"/>
              <a:gd name="connsiteY365" fmla="*/ 5087257 h 6858000"/>
              <a:gd name="connsiteX366" fmla="*/ 3968712 w 7467600"/>
              <a:gd name="connsiteY366" fmla="*/ 4913989 h 6858000"/>
              <a:gd name="connsiteX367" fmla="*/ 2792390 w 7467600"/>
              <a:gd name="connsiteY367" fmla="*/ 5382974 h 6858000"/>
              <a:gd name="connsiteX368" fmla="*/ 2714982 w 7467600"/>
              <a:gd name="connsiteY368" fmla="*/ 5427051 h 6858000"/>
              <a:gd name="connsiteX369" fmla="*/ 2813361 w 7467600"/>
              <a:gd name="connsiteY369" fmla="*/ 6023912 h 6858000"/>
              <a:gd name="connsiteX370" fmla="*/ 2688430 w 7467600"/>
              <a:gd name="connsiteY370" fmla="*/ 6801564 h 6858000"/>
              <a:gd name="connsiteX371" fmla="*/ 2629626 w 7467600"/>
              <a:gd name="connsiteY371" fmla="*/ 6763394 h 6858000"/>
              <a:gd name="connsiteX372" fmla="*/ 2565328 w 7467600"/>
              <a:gd name="connsiteY372" fmla="*/ 5516399 h 6858000"/>
              <a:gd name="connsiteX373" fmla="*/ 1922999 w 7467600"/>
              <a:gd name="connsiteY373" fmla="*/ 5980343 h 6858000"/>
              <a:gd name="connsiteX374" fmla="*/ 1950261 w 7467600"/>
              <a:gd name="connsiteY374" fmla="*/ 6405858 h 6858000"/>
              <a:gd name="connsiteX375" fmla="*/ 2365554 w 7467600"/>
              <a:gd name="connsiteY375" fmla="*/ 6759107 h 6858000"/>
              <a:gd name="connsiteX376" fmla="*/ 2424142 w 7467600"/>
              <a:gd name="connsiteY376" fmla="*/ 6858000 h 6858000"/>
              <a:gd name="connsiteX377" fmla="*/ 2395994 w 7467600"/>
              <a:gd name="connsiteY377" fmla="*/ 6858000 h 6858000"/>
              <a:gd name="connsiteX378" fmla="*/ 2392863 w 7467600"/>
              <a:gd name="connsiteY378" fmla="*/ 6852964 h 6858000"/>
              <a:gd name="connsiteX379" fmla="*/ 2017589 w 7467600"/>
              <a:gd name="connsiteY379" fmla="*/ 6493982 h 6858000"/>
              <a:gd name="connsiteX380" fmla="*/ 2147336 w 7467600"/>
              <a:gd name="connsiteY380" fmla="*/ 6594052 h 6858000"/>
              <a:gd name="connsiteX381" fmla="*/ 2207047 w 7467600"/>
              <a:gd name="connsiteY381" fmla="*/ 6654540 h 6858000"/>
              <a:gd name="connsiteX382" fmla="*/ 2299106 w 7467600"/>
              <a:gd name="connsiteY382" fmla="*/ 6778931 h 6858000"/>
              <a:gd name="connsiteX383" fmla="*/ 2314430 w 7467600"/>
              <a:gd name="connsiteY383" fmla="*/ 6801144 h 6858000"/>
              <a:gd name="connsiteX384" fmla="*/ 2352406 w 7467600"/>
              <a:gd name="connsiteY384" fmla="*/ 6858000 h 6858000"/>
              <a:gd name="connsiteX385" fmla="*/ 2314492 w 7467600"/>
              <a:gd name="connsiteY385" fmla="*/ 6858000 h 6858000"/>
              <a:gd name="connsiteX386" fmla="*/ 2288095 w 7467600"/>
              <a:gd name="connsiteY386" fmla="*/ 6818030 h 6858000"/>
              <a:gd name="connsiteX387" fmla="*/ 2272768 w 7467600"/>
              <a:gd name="connsiteY387" fmla="*/ 6795822 h 6858000"/>
              <a:gd name="connsiteX388" fmla="*/ 2182715 w 7467600"/>
              <a:gd name="connsiteY388" fmla="*/ 6675071 h 6858000"/>
              <a:gd name="connsiteX389" fmla="*/ 2032061 w 7467600"/>
              <a:gd name="connsiteY389" fmla="*/ 6541380 h 6858000"/>
              <a:gd name="connsiteX390" fmla="*/ 2257220 w 7467600"/>
              <a:gd name="connsiteY390" fmla="*/ 6826257 h 6858000"/>
              <a:gd name="connsiteX391" fmla="*/ 2281324 w 7467600"/>
              <a:gd name="connsiteY391" fmla="*/ 6858000 h 6858000"/>
              <a:gd name="connsiteX392" fmla="*/ 2242860 w 7467600"/>
              <a:gd name="connsiteY392" fmla="*/ 6858000 h 6858000"/>
              <a:gd name="connsiteX393" fmla="*/ 2232818 w 7467600"/>
              <a:gd name="connsiteY393" fmla="*/ 6844926 h 6858000"/>
              <a:gd name="connsiteX394" fmla="*/ 1990172 w 7467600"/>
              <a:gd name="connsiteY394" fmla="*/ 6542121 h 6858000"/>
              <a:gd name="connsiteX395" fmla="*/ 2124090 w 7467600"/>
              <a:gd name="connsiteY395" fmla="*/ 6761017 h 6858000"/>
              <a:gd name="connsiteX396" fmla="*/ 2200380 w 7467600"/>
              <a:gd name="connsiteY396" fmla="*/ 6858000 h 6858000"/>
              <a:gd name="connsiteX397" fmla="*/ 2147507 w 7467600"/>
              <a:gd name="connsiteY397" fmla="*/ 6858000 h 6858000"/>
              <a:gd name="connsiteX398" fmla="*/ 2070668 w 7467600"/>
              <a:gd name="connsiteY398" fmla="*/ 6761520 h 6858000"/>
              <a:gd name="connsiteX399" fmla="*/ 1975142 w 7467600"/>
              <a:gd name="connsiteY399" fmla="*/ 6585570 h 6858000"/>
              <a:gd name="connsiteX400" fmla="*/ 2050035 w 7467600"/>
              <a:gd name="connsiteY400" fmla="*/ 6813345 h 6858000"/>
              <a:gd name="connsiteX401" fmla="*/ 2063025 w 7467600"/>
              <a:gd name="connsiteY401" fmla="*/ 6858000 h 6858000"/>
              <a:gd name="connsiteX402" fmla="*/ 2021675 w 7467600"/>
              <a:gd name="connsiteY402" fmla="*/ 6858000 h 6858000"/>
              <a:gd name="connsiteX403" fmla="*/ 2019308 w 7467600"/>
              <a:gd name="connsiteY403" fmla="*/ 6847118 h 6858000"/>
              <a:gd name="connsiteX404" fmla="*/ 1938835 w 7467600"/>
              <a:gd name="connsiteY404" fmla="*/ 6551160 h 6858000"/>
              <a:gd name="connsiteX405" fmla="*/ 1953230 w 7467600"/>
              <a:gd name="connsiteY405" fmla="*/ 6759699 h 6858000"/>
              <a:gd name="connsiteX406" fmla="*/ 1956763 w 7467600"/>
              <a:gd name="connsiteY406" fmla="*/ 6778191 h 6858000"/>
              <a:gd name="connsiteX407" fmla="*/ 1967925 w 7467600"/>
              <a:gd name="connsiteY407" fmla="*/ 6858000 h 6858000"/>
              <a:gd name="connsiteX408" fmla="*/ 1936622 w 7467600"/>
              <a:gd name="connsiteY408" fmla="*/ 6858000 h 6858000"/>
              <a:gd name="connsiteX409" fmla="*/ 1926261 w 7467600"/>
              <a:gd name="connsiteY409" fmla="*/ 6784064 h 6858000"/>
              <a:gd name="connsiteX410" fmla="*/ 1922724 w 7467600"/>
              <a:gd name="connsiteY410" fmla="*/ 6765577 h 6858000"/>
              <a:gd name="connsiteX411" fmla="*/ 1904650 w 7467600"/>
              <a:gd name="connsiteY411" fmla="*/ 6639616 h 6858000"/>
              <a:gd name="connsiteX412" fmla="*/ 1885273 w 7467600"/>
              <a:gd name="connsiteY412" fmla="*/ 6858000 h 6858000"/>
              <a:gd name="connsiteX413" fmla="*/ 1854363 w 7467600"/>
              <a:gd name="connsiteY413" fmla="*/ 6858000 h 6858000"/>
              <a:gd name="connsiteX414" fmla="*/ 1880391 w 7467600"/>
              <a:gd name="connsiteY414" fmla="*/ 6603796 h 6858000"/>
              <a:gd name="connsiteX415" fmla="*/ 1818273 w 7467600"/>
              <a:gd name="connsiteY415" fmla="*/ 6715729 h 6858000"/>
              <a:gd name="connsiteX416" fmla="*/ 1794691 w 7467600"/>
              <a:gd name="connsiteY416" fmla="*/ 6843239 h 6858000"/>
              <a:gd name="connsiteX417" fmla="*/ 1794914 w 7467600"/>
              <a:gd name="connsiteY417" fmla="*/ 6858000 h 6858000"/>
              <a:gd name="connsiteX418" fmla="*/ 1746128 w 7467600"/>
              <a:gd name="connsiteY418" fmla="*/ 6858000 h 6858000"/>
              <a:gd name="connsiteX419" fmla="*/ 1753934 w 7467600"/>
              <a:gd name="connsiteY419" fmla="*/ 6724796 h 6858000"/>
              <a:gd name="connsiteX420" fmla="*/ 1792053 w 7467600"/>
              <a:gd name="connsiteY420" fmla="*/ 6572396 h 6858000"/>
              <a:gd name="connsiteX421" fmla="*/ 1862248 w 7467600"/>
              <a:gd name="connsiteY421" fmla="*/ 6266397 h 6858000"/>
              <a:gd name="connsiteX422" fmla="*/ 1862250 w 7467600"/>
              <a:gd name="connsiteY422" fmla="*/ 6033531 h 6858000"/>
              <a:gd name="connsiteX423" fmla="*/ 1211999 w 7467600"/>
              <a:gd name="connsiteY423" fmla="*/ 6683610 h 6858000"/>
              <a:gd name="connsiteX424" fmla="*/ 1213266 w 7467600"/>
              <a:gd name="connsiteY424" fmla="*/ 6691947 h 6858000"/>
              <a:gd name="connsiteX425" fmla="*/ 1203370 w 7467600"/>
              <a:gd name="connsiteY425" fmla="*/ 6850676 h 6858000"/>
              <a:gd name="connsiteX426" fmla="*/ 1203671 w 7467600"/>
              <a:gd name="connsiteY426" fmla="*/ 6858000 h 6858000"/>
              <a:gd name="connsiteX427" fmla="*/ 1143180 w 7467600"/>
              <a:gd name="connsiteY427" fmla="*/ 6858000 h 6858000"/>
              <a:gd name="connsiteX428" fmla="*/ 1142176 w 7467600"/>
              <a:gd name="connsiteY428" fmla="*/ 6766045 h 6858000"/>
              <a:gd name="connsiteX429" fmla="*/ 1067484 w 7467600"/>
              <a:gd name="connsiteY429" fmla="*/ 6858000 h 6858000"/>
              <a:gd name="connsiteX430" fmla="*/ 953928 w 7467600"/>
              <a:gd name="connsiteY430" fmla="*/ 6858000 h 6858000"/>
              <a:gd name="connsiteX431" fmla="*/ 959715 w 7467600"/>
              <a:gd name="connsiteY431" fmla="*/ 6850185 h 6858000"/>
              <a:gd name="connsiteX432" fmla="*/ 1483788 w 7467600"/>
              <a:gd name="connsiteY432" fmla="*/ 6259174 h 6858000"/>
              <a:gd name="connsiteX433" fmla="*/ 1100671 w 7467600"/>
              <a:gd name="connsiteY433" fmla="*/ 6252137 h 6858000"/>
              <a:gd name="connsiteX434" fmla="*/ 1090144 w 7467600"/>
              <a:gd name="connsiteY434" fmla="*/ 6256748 h 6858000"/>
              <a:gd name="connsiteX435" fmla="*/ 1095872 w 7467600"/>
              <a:gd name="connsiteY435" fmla="*/ 6271892 h 6858000"/>
              <a:gd name="connsiteX436" fmla="*/ 262785 w 7467600"/>
              <a:gd name="connsiteY436" fmla="*/ 6845450 h 6858000"/>
              <a:gd name="connsiteX437" fmla="*/ 209968 w 7467600"/>
              <a:gd name="connsiteY437" fmla="*/ 6770713 h 6858000"/>
              <a:gd name="connsiteX438" fmla="*/ 873460 w 7467600"/>
              <a:gd name="connsiteY438" fmla="*/ 6253768 h 6858000"/>
              <a:gd name="connsiteX439" fmla="*/ 192686 w 7467600"/>
              <a:gd name="connsiteY439" fmla="*/ 5849257 h 6858000"/>
              <a:gd name="connsiteX440" fmla="*/ 4696 w 7467600"/>
              <a:gd name="connsiteY440" fmla="*/ 5697668 h 6858000"/>
              <a:gd name="connsiteX441" fmla="*/ 0 w 7467600"/>
              <a:gd name="connsiteY441" fmla="*/ 5689984 h 6858000"/>
              <a:gd name="connsiteX442" fmla="*/ 0 w 7467600"/>
              <a:gd name="connsiteY442" fmla="*/ 5513472 h 6858000"/>
              <a:gd name="connsiteX443" fmla="*/ 174101 w 7467600"/>
              <a:gd name="connsiteY443" fmla="*/ 5620277 h 6858000"/>
              <a:gd name="connsiteX444" fmla="*/ 891800 w 7467600"/>
              <a:gd name="connsiteY444" fmla="*/ 6036935 h 6858000"/>
              <a:gd name="connsiteX445" fmla="*/ 1072219 w 7467600"/>
              <a:gd name="connsiteY445" fmla="*/ 6169443 h 6858000"/>
              <a:gd name="connsiteX446" fmla="*/ 1074117 w 7467600"/>
              <a:gd name="connsiteY446" fmla="*/ 6170301 h 6858000"/>
              <a:gd name="connsiteX447" fmla="*/ 1083114 w 7467600"/>
              <a:gd name="connsiteY447" fmla="*/ 6174131 h 6858000"/>
              <a:gd name="connsiteX448" fmla="*/ 1543010 w 7467600"/>
              <a:gd name="connsiteY448" fmla="*/ 6191140 h 6858000"/>
              <a:gd name="connsiteX449" fmla="*/ 1551080 w 7467600"/>
              <a:gd name="connsiteY449" fmla="*/ 6195006 h 6858000"/>
              <a:gd name="connsiteX450" fmla="*/ 2345443 w 7467600"/>
              <a:gd name="connsiteY450" fmla="*/ 5549882 h 6858000"/>
              <a:gd name="connsiteX451" fmla="*/ 1721499 w 7467600"/>
              <a:gd name="connsiteY451" fmla="*/ 5599969 h 6858000"/>
              <a:gd name="connsiteX452" fmla="*/ 767716 w 7467600"/>
              <a:gd name="connsiteY452" fmla="*/ 5472768 h 6858000"/>
              <a:gd name="connsiteX453" fmla="*/ 722147 w 7467600"/>
              <a:gd name="connsiteY453" fmla="*/ 5393091 h 6858000"/>
              <a:gd name="connsiteX454" fmla="*/ 1485552 w 7467600"/>
              <a:gd name="connsiteY454" fmla="*/ 5313202 h 6858000"/>
              <a:gd name="connsiteX455" fmla="*/ 2143004 w 7467600"/>
              <a:gd name="connsiteY455" fmla="*/ 5402420 h 6858000"/>
              <a:gd name="connsiteX456" fmla="*/ 1933391 w 7467600"/>
              <a:gd name="connsiteY456" fmla="*/ 5156971 h 6858000"/>
              <a:gd name="connsiteX457" fmla="*/ 1827118 w 7467600"/>
              <a:gd name="connsiteY457" fmla="*/ 4968410 h 6858000"/>
              <a:gd name="connsiteX458" fmla="*/ 1837349 w 7467600"/>
              <a:gd name="connsiteY458" fmla="*/ 4956357 h 6858000"/>
              <a:gd name="connsiteX459" fmla="*/ 2162835 w 7467600"/>
              <a:gd name="connsiteY459" fmla="*/ 5187853 h 6858000"/>
              <a:gd name="connsiteX460" fmla="*/ 2257167 w 7467600"/>
              <a:gd name="connsiteY460" fmla="*/ 5462123 h 6858000"/>
              <a:gd name="connsiteX461" fmla="*/ 2261598 w 7467600"/>
              <a:gd name="connsiteY461" fmla="*/ 5467998 h 6858000"/>
              <a:gd name="connsiteX462" fmla="*/ 2437177 w 7467600"/>
              <a:gd name="connsiteY462" fmla="*/ 5479608 h 6858000"/>
              <a:gd name="connsiteX463" fmla="*/ 2445247 w 7467600"/>
              <a:gd name="connsiteY463" fmla="*/ 5483476 h 6858000"/>
              <a:gd name="connsiteX464" fmla="*/ 2743626 w 7467600"/>
              <a:gd name="connsiteY464" fmla="*/ 5304819 h 6858000"/>
              <a:gd name="connsiteX465" fmla="*/ 3048102 w 7467600"/>
              <a:gd name="connsiteY465" fmla="*/ 5150595 h 6858000"/>
              <a:gd name="connsiteX466" fmla="*/ 1799414 w 7467600"/>
              <a:gd name="connsiteY466" fmla="*/ 4694732 h 6858000"/>
              <a:gd name="connsiteX467" fmla="*/ 1771735 w 7467600"/>
              <a:gd name="connsiteY467" fmla="*/ 4619929 h 6858000"/>
              <a:gd name="connsiteX468" fmla="*/ 3104273 w 7467600"/>
              <a:gd name="connsiteY468" fmla="*/ 5076159 h 6858000"/>
              <a:gd name="connsiteX469" fmla="*/ 3113245 w 7467600"/>
              <a:gd name="connsiteY469" fmla="*/ 5090705 h 6858000"/>
              <a:gd name="connsiteX470" fmla="*/ 3126294 w 7467600"/>
              <a:gd name="connsiteY470" fmla="*/ 5114400 h 6858000"/>
              <a:gd name="connsiteX471" fmla="*/ 3937433 w 7467600"/>
              <a:gd name="connsiteY471" fmla="*/ 4830473 h 6858000"/>
              <a:gd name="connsiteX472" fmla="*/ 3590475 w 7467600"/>
              <a:gd name="connsiteY472" fmla="*/ 4597974 h 6858000"/>
              <a:gd name="connsiteX473" fmla="*/ 3100264 w 7467600"/>
              <a:gd name="connsiteY473" fmla="*/ 4579845 h 6858000"/>
              <a:gd name="connsiteX474" fmla="*/ 2183576 w 7467600"/>
              <a:gd name="connsiteY474" fmla="*/ 4227150 h 6858000"/>
              <a:gd name="connsiteX475" fmla="*/ 2151029 w 7467600"/>
              <a:gd name="connsiteY475" fmla="*/ 4146947 h 6858000"/>
              <a:gd name="connsiteX476" fmla="*/ 3563434 w 7467600"/>
              <a:gd name="connsiteY476" fmla="*/ 4469115 h 6858000"/>
              <a:gd name="connsiteX477" fmla="*/ 3177952 w 7467600"/>
              <a:gd name="connsiteY477" fmla="*/ 3657386 h 6858000"/>
              <a:gd name="connsiteX478" fmla="*/ 3189263 w 7467600"/>
              <a:gd name="connsiteY478" fmla="*/ 3625726 h 6858000"/>
              <a:gd name="connsiteX479" fmla="*/ 3560912 w 7467600"/>
              <a:gd name="connsiteY479" fmla="*/ 4079863 h 6858000"/>
              <a:gd name="connsiteX480" fmla="*/ 3626636 w 7467600"/>
              <a:gd name="connsiteY480" fmla="*/ 4512230 h 6858000"/>
              <a:gd name="connsiteX481" fmla="*/ 3653088 w 7467600"/>
              <a:gd name="connsiteY481" fmla="*/ 4521417 h 6858000"/>
              <a:gd name="connsiteX482" fmla="*/ 3988128 w 7467600"/>
              <a:gd name="connsiteY482" fmla="*/ 4817267 h 6858000"/>
              <a:gd name="connsiteX483" fmla="*/ 4830582 w 7467600"/>
              <a:gd name="connsiteY483" fmla="*/ 4676000 h 6858000"/>
              <a:gd name="connsiteX484" fmla="*/ 4830100 w 7467600"/>
              <a:gd name="connsiteY484" fmla="*/ 4675554 h 6858000"/>
              <a:gd name="connsiteX485" fmla="*/ 4036318 w 7467600"/>
              <a:gd name="connsiteY485" fmla="*/ 4147013 h 6858000"/>
              <a:gd name="connsiteX486" fmla="*/ 3432098 w 7467600"/>
              <a:gd name="connsiteY486" fmla="*/ 3537312 h 6858000"/>
              <a:gd name="connsiteX487" fmla="*/ 3446761 w 7467600"/>
              <a:gd name="connsiteY487" fmla="*/ 3461278 h 6858000"/>
              <a:gd name="connsiteX488" fmla="*/ 4419733 w 7467600"/>
              <a:gd name="connsiteY488" fmla="*/ 3963555 h 6858000"/>
              <a:gd name="connsiteX489" fmla="*/ 4781371 w 7467600"/>
              <a:gd name="connsiteY489" fmla="*/ 4458604 h 6858000"/>
              <a:gd name="connsiteX490" fmla="*/ 4780440 w 7467600"/>
              <a:gd name="connsiteY490" fmla="*/ 4470290 h 6858000"/>
              <a:gd name="connsiteX491" fmla="*/ 4898954 w 7467600"/>
              <a:gd name="connsiteY491" fmla="*/ 4662092 h 6858000"/>
              <a:gd name="connsiteX492" fmla="*/ 4900699 w 7467600"/>
              <a:gd name="connsiteY492" fmla="*/ 4670867 h 6858000"/>
              <a:gd name="connsiteX493" fmla="*/ 5714511 w 7467600"/>
              <a:gd name="connsiteY493" fmla="*/ 4663483 h 6858000"/>
              <a:gd name="connsiteX494" fmla="*/ 5464793 w 7467600"/>
              <a:gd name="connsiteY494" fmla="*/ 4393556 h 6858000"/>
              <a:gd name="connsiteX495" fmla="*/ 5461897 w 7467600"/>
              <a:gd name="connsiteY495" fmla="*/ 4390879 h 6858000"/>
              <a:gd name="connsiteX496" fmla="*/ 4294126 w 7467600"/>
              <a:gd name="connsiteY496" fmla="*/ 3303048 h 6858000"/>
              <a:gd name="connsiteX497" fmla="*/ 4305321 w 7467600"/>
              <a:gd name="connsiteY497" fmla="*/ 3256953 h 6858000"/>
              <a:gd name="connsiteX498" fmla="*/ 4949299 w 7467600"/>
              <a:gd name="connsiteY498" fmla="*/ 3766336 h 6858000"/>
              <a:gd name="connsiteX499" fmla="*/ 5291452 w 7467600"/>
              <a:gd name="connsiteY499" fmla="*/ 4076801 h 6858000"/>
              <a:gd name="connsiteX500" fmla="*/ 5434998 w 7467600"/>
              <a:gd name="connsiteY500" fmla="*/ 4254100 h 6858000"/>
              <a:gd name="connsiteX501" fmla="*/ 5351015 w 7467600"/>
              <a:gd name="connsiteY501" fmla="*/ 3760989 h 6858000"/>
              <a:gd name="connsiteX502" fmla="*/ 5413780 w 7467600"/>
              <a:gd name="connsiteY502" fmla="*/ 2966265 h 6858000"/>
              <a:gd name="connsiteX503" fmla="*/ 5425627 w 7467600"/>
              <a:gd name="connsiteY503" fmla="*/ 2954192 h 6858000"/>
              <a:gd name="connsiteX504" fmla="*/ 6604735 w 7467600"/>
              <a:gd name="connsiteY504" fmla="*/ 2041381 h 6858000"/>
              <a:gd name="connsiteX505" fmla="*/ 7204487 w 7467600"/>
              <a:gd name="connsiteY505" fmla="*/ 2742112 h 6858000"/>
              <a:gd name="connsiteX506" fmla="*/ 7131592 w 7467600"/>
              <a:gd name="connsiteY506" fmla="*/ 2672096 h 6858000"/>
              <a:gd name="connsiteX507" fmla="*/ 6996344 w 7467600"/>
              <a:gd name="connsiteY507" fmla="*/ 2518310 h 6858000"/>
              <a:gd name="connsiteX508" fmla="*/ 6735495 w 7467600"/>
              <a:gd name="connsiteY508" fmla="*/ 2196890 h 6858000"/>
              <a:gd name="connsiteX509" fmla="*/ 6721901 w 7467600"/>
              <a:gd name="connsiteY509" fmla="*/ 2179274 h 6858000"/>
              <a:gd name="connsiteX510" fmla="*/ 6604735 w 7467600"/>
              <a:gd name="connsiteY510" fmla="*/ 2041381 h 6858000"/>
              <a:gd name="connsiteX511" fmla="*/ 6591670 w 7467600"/>
              <a:gd name="connsiteY511" fmla="*/ 1988277 h 6858000"/>
              <a:gd name="connsiteX512" fmla="*/ 6747349 w 7467600"/>
              <a:gd name="connsiteY512" fmla="*/ 2160069 h 6858000"/>
              <a:gd name="connsiteX513" fmla="*/ 6760943 w 7467600"/>
              <a:gd name="connsiteY513" fmla="*/ 2177686 h 6858000"/>
              <a:gd name="connsiteX514" fmla="*/ 7021065 w 7467600"/>
              <a:gd name="connsiteY514" fmla="*/ 2498102 h 6858000"/>
              <a:gd name="connsiteX515" fmla="*/ 7155223 w 7467600"/>
              <a:gd name="connsiteY515" fmla="*/ 2650386 h 6858000"/>
              <a:gd name="connsiteX516" fmla="*/ 7203167 w 7467600"/>
              <a:gd name="connsiteY516" fmla="*/ 2697288 h 6858000"/>
              <a:gd name="connsiteX517" fmla="*/ 6937703 w 7467600"/>
              <a:gd name="connsiteY517" fmla="*/ 2321981 h 6858000"/>
              <a:gd name="connsiteX518" fmla="*/ 6591670 w 7467600"/>
              <a:gd name="connsiteY518" fmla="*/ 1988277 h 6858000"/>
              <a:gd name="connsiteX519" fmla="*/ 5798671 w 7467600"/>
              <a:gd name="connsiteY519" fmla="*/ 1981601 h 6858000"/>
              <a:gd name="connsiteX520" fmla="*/ 5754709 w 7467600"/>
              <a:gd name="connsiteY520" fmla="*/ 2071454 h 6858000"/>
              <a:gd name="connsiteX521" fmla="*/ 5763044 w 7467600"/>
              <a:gd name="connsiteY521" fmla="*/ 2842206 h 6858000"/>
              <a:gd name="connsiteX522" fmla="*/ 5764974 w 7467600"/>
              <a:gd name="connsiteY522" fmla="*/ 2799609 h 6858000"/>
              <a:gd name="connsiteX523" fmla="*/ 5767665 w 7467600"/>
              <a:gd name="connsiteY523" fmla="*/ 2666409 h 6858000"/>
              <a:gd name="connsiteX524" fmla="*/ 5763055 w 7467600"/>
              <a:gd name="connsiteY524" fmla="*/ 2579705 h 6858000"/>
              <a:gd name="connsiteX525" fmla="*/ 5758079 w 7467600"/>
              <a:gd name="connsiteY525" fmla="*/ 2492508 h 6858000"/>
              <a:gd name="connsiteX526" fmla="*/ 5779325 w 7467600"/>
              <a:gd name="connsiteY526" fmla="*/ 2197069 h 6858000"/>
              <a:gd name="connsiteX527" fmla="*/ 5798671 w 7467600"/>
              <a:gd name="connsiteY527" fmla="*/ 1981601 h 6858000"/>
              <a:gd name="connsiteX528" fmla="*/ 5829202 w 7467600"/>
              <a:gd name="connsiteY528" fmla="*/ 1971679 h 6858000"/>
              <a:gd name="connsiteX529" fmla="*/ 5809558 w 7467600"/>
              <a:gd name="connsiteY529" fmla="*/ 2198043 h 6858000"/>
              <a:gd name="connsiteX530" fmla="*/ 5788653 w 7467600"/>
              <a:gd name="connsiteY530" fmla="*/ 2489430 h 6858000"/>
              <a:gd name="connsiteX531" fmla="*/ 5793439 w 7467600"/>
              <a:gd name="connsiteY531" fmla="*/ 2575235 h 6858000"/>
              <a:gd name="connsiteX532" fmla="*/ 5796837 w 7467600"/>
              <a:gd name="connsiteY532" fmla="*/ 2637633 h 6858000"/>
              <a:gd name="connsiteX533" fmla="*/ 5818614 w 7467600"/>
              <a:gd name="connsiteY533" fmla="*/ 2473055 h 6858000"/>
              <a:gd name="connsiteX534" fmla="*/ 5829202 w 7467600"/>
              <a:gd name="connsiteY534" fmla="*/ 1971679 h 6858000"/>
              <a:gd name="connsiteX535" fmla="*/ 5911389 w 7467600"/>
              <a:gd name="connsiteY535" fmla="*/ 1898371 h 6858000"/>
              <a:gd name="connsiteX536" fmla="*/ 6237627 w 7467600"/>
              <a:gd name="connsiteY536" fmla="*/ 2231921 h 6858000"/>
              <a:gd name="connsiteX537" fmla="*/ 5911389 w 7467600"/>
              <a:gd name="connsiteY537" fmla="*/ 1898371 h 6858000"/>
              <a:gd name="connsiteX538" fmla="*/ 6944437 w 7467600"/>
              <a:gd name="connsiteY538" fmla="*/ 1575402 h 6858000"/>
              <a:gd name="connsiteX539" fmla="*/ 6304730 w 7467600"/>
              <a:gd name="connsiteY539" fmla="*/ 1766654 h 6858000"/>
              <a:gd name="connsiteX540" fmla="*/ 6944437 w 7467600"/>
              <a:gd name="connsiteY540" fmla="*/ 1575402 h 6858000"/>
              <a:gd name="connsiteX541" fmla="*/ 7019523 w 7467600"/>
              <a:gd name="connsiteY541" fmla="*/ 1519450 h 6858000"/>
              <a:gd name="connsiteX542" fmla="*/ 6298091 w 7467600"/>
              <a:gd name="connsiteY542" fmla="*/ 1737122 h 6858000"/>
              <a:gd name="connsiteX543" fmla="*/ 7019523 w 7467600"/>
              <a:gd name="connsiteY543" fmla="*/ 1519450 h 6858000"/>
              <a:gd name="connsiteX544" fmla="*/ 2399523 w 7467600"/>
              <a:gd name="connsiteY544" fmla="*/ 1428234 h 6858000"/>
              <a:gd name="connsiteX545" fmla="*/ 2224982 w 7467600"/>
              <a:gd name="connsiteY545" fmla="*/ 1826201 h 6858000"/>
              <a:gd name="connsiteX546" fmla="*/ 2096099 w 7467600"/>
              <a:gd name="connsiteY546" fmla="*/ 2345900 h 6858000"/>
              <a:gd name="connsiteX547" fmla="*/ 2283317 w 7467600"/>
              <a:gd name="connsiteY547" fmla="*/ 1796925 h 6858000"/>
              <a:gd name="connsiteX548" fmla="*/ 2399523 w 7467600"/>
              <a:gd name="connsiteY548" fmla="*/ 1428234 h 6858000"/>
              <a:gd name="connsiteX549" fmla="*/ 2448558 w 7467600"/>
              <a:gd name="connsiteY549" fmla="*/ 1373435 h 6858000"/>
              <a:gd name="connsiteX550" fmla="*/ 2312521 w 7467600"/>
              <a:gd name="connsiteY550" fmla="*/ 1806140 h 6858000"/>
              <a:gd name="connsiteX551" fmla="*/ 2127533 w 7467600"/>
              <a:gd name="connsiteY551" fmla="*/ 2348380 h 6858000"/>
              <a:gd name="connsiteX552" fmla="*/ 2358080 w 7467600"/>
              <a:gd name="connsiteY552" fmla="*/ 1866134 h 6858000"/>
              <a:gd name="connsiteX553" fmla="*/ 2407436 w 7467600"/>
              <a:gd name="connsiteY553" fmla="*/ 1651070 h 6858000"/>
              <a:gd name="connsiteX554" fmla="*/ 2448558 w 7467600"/>
              <a:gd name="connsiteY554" fmla="*/ 1373435 h 6858000"/>
              <a:gd name="connsiteX555" fmla="*/ 278707 w 7467600"/>
              <a:gd name="connsiteY555" fmla="*/ 1352270 h 6858000"/>
              <a:gd name="connsiteX556" fmla="*/ 321570 w 7467600"/>
              <a:gd name="connsiteY556" fmla="*/ 1861610 h 6858000"/>
              <a:gd name="connsiteX557" fmla="*/ 294281 w 7467600"/>
              <a:gd name="connsiteY557" fmla="*/ 1440658 h 6858000"/>
              <a:gd name="connsiteX558" fmla="*/ 278707 w 7467600"/>
              <a:gd name="connsiteY558" fmla="*/ 1352270 h 6858000"/>
              <a:gd name="connsiteX559" fmla="*/ 1423821 w 7467600"/>
              <a:gd name="connsiteY559" fmla="*/ 1351958 h 6858000"/>
              <a:gd name="connsiteX560" fmla="*/ 1638521 w 7467600"/>
              <a:gd name="connsiteY560" fmla="*/ 1908470 h 6858000"/>
              <a:gd name="connsiteX561" fmla="*/ 1754199 w 7467600"/>
              <a:gd name="connsiteY561" fmla="*/ 2149284 h 6858000"/>
              <a:gd name="connsiteX562" fmla="*/ 1908359 w 7467600"/>
              <a:gd name="connsiteY562" fmla="*/ 2364988 h 6858000"/>
              <a:gd name="connsiteX563" fmla="*/ 1647661 w 7467600"/>
              <a:gd name="connsiteY563" fmla="*/ 1825945 h 6858000"/>
              <a:gd name="connsiteX564" fmla="*/ 1423821 w 7467600"/>
              <a:gd name="connsiteY564" fmla="*/ 1351958 h 6858000"/>
              <a:gd name="connsiteX565" fmla="*/ 1431890 w 7467600"/>
              <a:gd name="connsiteY565" fmla="*/ 1306475 h 6858000"/>
              <a:gd name="connsiteX566" fmla="*/ 1507597 w 7467600"/>
              <a:gd name="connsiteY566" fmla="*/ 1446132 h 6858000"/>
              <a:gd name="connsiteX567" fmla="*/ 1674586 w 7467600"/>
              <a:gd name="connsiteY567" fmla="*/ 1813832 h 6858000"/>
              <a:gd name="connsiteX568" fmla="*/ 1815950 w 7467600"/>
              <a:gd name="connsiteY568" fmla="*/ 2128564 h 6858000"/>
              <a:gd name="connsiteX569" fmla="*/ 1984242 w 7467600"/>
              <a:gd name="connsiteY569" fmla="*/ 2430829 h 6858000"/>
              <a:gd name="connsiteX570" fmla="*/ 2014023 w 7467600"/>
              <a:gd name="connsiteY570" fmla="*/ 2450995 h 6858000"/>
              <a:gd name="connsiteX571" fmla="*/ 1747337 w 7467600"/>
              <a:gd name="connsiteY571" fmla="*/ 1855264 h 6858000"/>
              <a:gd name="connsiteX572" fmla="*/ 1533749 w 7467600"/>
              <a:gd name="connsiteY572" fmla="*/ 1478656 h 6858000"/>
              <a:gd name="connsiteX573" fmla="*/ 1431890 w 7467600"/>
              <a:gd name="connsiteY573" fmla="*/ 1306475 h 6858000"/>
              <a:gd name="connsiteX574" fmla="*/ 5052692 w 7467600"/>
              <a:gd name="connsiteY574" fmla="*/ 1292994 h 6858000"/>
              <a:gd name="connsiteX575" fmla="*/ 5200661 w 7467600"/>
              <a:gd name="connsiteY575" fmla="*/ 1635186 h 6858000"/>
              <a:gd name="connsiteX576" fmla="*/ 5297138 w 7467600"/>
              <a:gd name="connsiteY576" fmla="*/ 1906351 h 6858000"/>
              <a:gd name="connsiteX577" fmla="*/ 5052692 w 7467600"/>
              <a:gd name="connsiteY577" fmla="*/ 1292994 h 6858000"/>
              <a:gd name="connsiteX578" fmla="*/ 5009948 w 7467600"/>
              <a:gd name="connsiteY578" fmla="*/ 1273619 h 6858000"/>
              <a:gd name="connsiteX579" fmla="*/ 5121777 w 7467600"/>
              <a:gd name="connsiteY579" fmla="*/ 1654213 h 6858000"/>
              <a:gd name="connsiteX580" fmla="*/ 5293545 w 7467600"/>
              <a:gd name="connsiteY580" fmla="*/ 2072247 h 6858000"/>
              <a:gd name="connsiteX581" fmla="*/ 5294042 w 7467600"/>
              <a:gd name="connsiteY581" fmla="*/ 2065019 h 6858000"/>
              <a:gd name="connsiteX582" fmla="*/ 5171936 w 7467600"/>
              <a:gd name="connsiteY582" fmla="*/ 1647613 h 6858000"/>
              <a:gd name="connsiteX583" fmla="*/ 5009948 w 7467600"/>
              <a:gd name="connsiteY583" fmla="*/ 1273619 h 6858000"/>
              <a:gd name="connsiteX584" fmla="*/ 655236 w 7467600"/>
              <a:gd name="connsiteY584" fmla="*/ 1268632 h 6858000"/>
              <a:gd name="connsiteX585" fmla="*/ 839521 w 7467600"/>
              <a:gd name="connsiteY585" fmla="*/ 1685315 h 6858000"/>
              <a:gd name="connsiteX586" fmla="*/ 1109416 w 7467600"/>
              <a:gd name="connsiteY586" fmla="*/ 2061663 h 6858000"/>
              <a:gd name="connsiteX587" fmla="*/ 1298300 w 7467600"/>
              <a:gd name="connsiteY587" fmla="*/ 2247742 h 6858000"/>
              <a:gd name="connsiteX588" fmla="*/ 1125871 w 7467600"/>
              <a:gd name="connsiteY588" fmla="*/ 1989513 h 6858000"/>
              <a:gd name="connsiteX589" fmla="*/ 981574 w 7467600"/>
              <a:gd name="connsiteY589" fmla="*/ 1783157 h 6858000"/>
              <a:gd name="connsiteX590" fmla="*/ 922198 w 7467600"/>
              <a:gd name="connsiteY590" fmla="*/ 1677437 h 6858000"/>
              <a:gd name="connsiteX591" fmla="*/ 869293 w 7467600"/>
              <a:gd name="connsiteY591" fmla="*/ 1583214 h 6858000"/>
              <a:gd name="connsiteX592" fmla="*/ 751431 w 7467600"/>
              <a:gd name="connsiteY592" fmla="*/ 1405731 h 6858000"/>
              <a:gd name="connsiteX593" fmla="*/ 655236 w 7467600"/>
              <a:gd name="connsiteY593" fmla="*/ 1268632 h 6858000"/>
              <a:gd name="connsiteX594" fmla="*/ 6516292 w 7467600"/>
              <a:gd name="connsiteY594" fmla="*/ 1263064 h 6858000"/>
              <a:gd name="connsiteX595" fmla="*/ 5736320 w 7467600"/>
              <a:gd name="connsiteY595" fmla="*/ 1501803 h 6858000"/>
              <a:gd name="connsiteX596" fmla="*/ 6516292 w 7467600"/>
              <a:gd name="connsiteY596" fmla="*/ 1263064 h 6858000"/>
              <a:gd name="connsiteX597" fmla="*/ 291466 w 7467600"/>
              <a:gd name="connsiteY597" fmla="*/ 1250369 h 6858000"/>
              <a:gd name="connsiteX598" fmla="*/ 323180 w 7467600"/>
              <a:gd name="connsiteY598" fmla="*/ 1435283 h 6858000"/>
              <a:gd name="connsiteX599" fmla="*/ 349381 w 7467600"/>
              <a:gd name="connsiteY599" fmla="*/ 1875041 h 6858000"/>
              <a:gd name="connsiteX600" fmla="*/ 374363 w 7467600"/>
              <a:gd name="connsiteY600" fmla="*/ 1506494 h 6858000"/>
              <a:gd name="connsiteX601" fmla="*/ 302168 w 7467600"/>
              <a:gd name="connsiteY601" fmla="*/ 1274495 h 6858000"/>
              <a:gd name="connsiteX602" fmla="*/ 291466 w 7467600"/>
              <a:gd name="connsiteY602" fmla="*/ 1250369 h 6858000"/>
              <a:gd name="connsiteX603" fmla="*/ 678222 w 7467600"/>
              <a:gd name="connsiteY603" fmla="*/ 1248670 h 6858000"/>
              <a:gd name="connsiteX604" fmla="*/ 775536 w 7467600"/>
              <a:gd name="connsiteY604" fmla="*/ 1388015 h 6858000"/>
              <a:gd name="connsiteX605" fmla="*/ 894529 w 7467600"/>
              <a:gd name="connsiteY605" fmla="*/ 1567739 h 6858000"/>
              <a:gd name="connsiteX606" fmla="*/ 948000 w 7467600"/>
              <a:gd name="connsiteY606" fmla="*/ 1663088 h 6858000"/>
              <a:gd name="connsiteX607" fmla="*/ 1006812 w 7467600"/>
              <a:gd name="connsiteY607" fmla="*/ 1767683 h 6858000"/>
              <a:gd name="connsiteX608" fmla="*/ 1149133 w 7467600"/>
              <a:gd name="connsiteY608" fmla="*/ 1971513 h 6858000"/>
              <a:gd name="connsiteX609" fmla="*/ 1333952 w 7467600"/>
              <a:gd name="connsiteY609" fmla="*/ 2251620 h 6858000"/>
              <a:gd name="connsiteX610" fmla="*/ 1337329 w 7467600"/>
              <a:gd name="connsiteY610" fmla="*/ 2258350 h 6858000"/>
              <a:gd name="connsiteX611" fmla="*/ 1014726 w 7467600"/>
              <a:gd name="connsiteY611" fmla="*/ 1615556 h 6858000"/>
              <a:gd name="connsiteX612" fmla="*/ 678222 w 7467600"/>
              <a:gd name="connsiteY612" fmla="*/ 1248670 h 6858000"/>
              <a:gd name="connsiteX613" fmla="*/ 6691602 w 7467600"/>
              <a:gd name="connsiteY613" fmla="*/ 1140573 h 6858000"/>
              <a:gd name="connsiteX614" fmla="*/ 6571100 w 7467600"/>
              <a:gd name="connsiteY614" fmla="*/ 1183662 h 6858000"/>
              <a:gd name="connsiteX615" fmla="*/ 6241687 w 7467600"/>
              <a:gd name="connsiteY615" fmla="*/ 1257600 h 6858000"/>
              <a:gd name="connsiteX616" fmla="*/ 5693009 w 7467600"/>
              <a:gd name="connsiteY616" fmla="*/ 1478256 h 6858000"/>
              <a:gd name="connsiteX617" fmla="*/ 6548420 w 7467600"/>
              <a:gd name="connsiteY617" fmla="*/ 1214599 h 6858000"/>
              <a:gd name="connsiteX618" fmla="*/ 6605473 w 7467600"/>
              <a:gd name="connsiteY618" fmla="*/ 1184686 h 6858000"/>
              <a:gd name="connsiteX619" fmla="*/ 6691602 w 7467600"/>
              <a:gd name="connsiteY619" fmla="*/ 1140573 h 6858000"/>
              <a:gd name="connsiteX620" fmla="*/ 4002475 w 7467600"/>
              <a:gd name="connsiteY620" fmla="*/ 1037802 h 6858000"/>
              <a:gd name="connsiteX621" fmla="*/ 4000324 w 7467600"/>
              <a:gd name="connsiteY621" fmla="*/ 1039362 h 6858000"/>
              <a:gd name="connsiteX622" fmla="*/ 4002862 w 7467600"/>
              <a:gd name="connsiteY622" fmla="*/ 1042866 h 6858000"/>
              <a:gd name="connsiteX623" fmla="*/ 4002475 w 7467600"/>
              <a:gd name="connsiteY623" fmla="*/ 1037802 h 6858000"/>
              <a:gd name="connsiteX624" fmla="*/ 506322 w 7467600"/>
              <a:gd name="connsiteY624" fmla="*/ 1020997 h 6858000"/>
              <a:gd name="connsiteX625" fmla="*/ 533068 w 7467600"/>
              <a:gd name="connsiteY625" fmla="*/ 1029409 h 6858000"/>
              <a:gd name="connsiteX626" fmla="*/ 1232525 w 7467600"/>
              <a:gd name="connsiteY626" fmla="*/ 1804675 h 6858000"/>
              <a:gd name="connsiteX627" fmla="*/ 1388858 w 7467600"/>
              <a:gd name="connsiteY627" fmla="*/ 2368011 h 6858000"/>
              <a:gd name="connsiteX628" fmla="*/ 1384098 w 7467600"/>
              <a:gd name="connsiteY628" fmla="*/ 2378125 h 6858000"/>
              <a:gd name="connsiteX629" fmla="*/ 1425393 w 7467600"/>
              <a:gd name="connsiteY629" fmla="*/ 2589124 h 6858000"/>
              <a:gd name="connsiteX630" fmla="*/ 1424001 w 7467600"/>
              <a:gd name="connsiteY630" fmla="*/ 2597541 h 6858000"/>
              <a:gd name="connsiteX631" fmla="*/ 2152729 w 7467600"/>
              <a:gd name="connsiteY631" fmla="*/ 2864487 h 6858000"/>
              <a:gd name="connsiteX632" fmla="*/ 2020609 w 7467600"/>
              <a:gd name="connsiteY632" fmla="*/ 2539671 h 6858000"/>
              <a:gd name="connsiteX633" fmla="*/ 2018920 w 7467600"/>
              <a:gd name="connsiteY633" fmla="*/ 2536309 h 6858000"/>
              <a:gd name="connsiteX634" fmla="*/ 1342441 w 7467600"/>
              <a:gd name="connsiteY634" fmla="*/ 1173017 h 6858000"/>
              <a:gd name="connsiteX635" fmla="*/ 1367925 w 7467600"/>
              <a:gd name="connsiteY635" fmla="*/ 1135648 h 6858000"/>
              <a:gd name="connsiteX636" fmla="*/ 1771401 w 7467600"/>
              <a:gd name="connsiteY636" fmla="*/ 1806673 h 6858000"/>
              <a:gd name="connsiteX637" fmla="*/ 1972385 w 7467600"/>
              <a:gd name="connsiteY637" fmla="*/ 2198735 h 6858000"/>
              <a:gd name="connsiteX638" fmla="*/ 2040892 w 7467600"/>
              <a:gd name="connsiteY638" fmla="*/ 2405205 h 6858000"/>
              <a:gd name="connsiteX639" fmla="*/ 2131689 w 7467600"/>
              <a:gd name="connsiteY639" fmla="*/ 1936926 h 6858000"/>
              <a:gd name="connsiteX640" fmla="*/ 2454820 w 7467600"/>
              <a:gd name="connsiteY640" fmla="*/ 1248808 h 6858000"/>
              <a:gd name="connsiteX641" fmla="*/ 2492512 w 7467600"/>
              <a:gd name="connsiteY641" fmla="*/ 1302920 h 6858000"/>
              <a:gd name="connsiteX642" fmla="*/ 2081216 w 7467600"/>
              <a:gd name="connsiteY642" fmla="*/ 2527513 h 6858000"/>
              <a:gd name="connsiteX643" fmla="*/ 2081211 w 7467600"/>
              <a:gd name="connsiteY643" fmla="*/ 2528916 h 6858000"/>
              <a:gd name="connsiteX644" fmla="*/ 2199067 w 7467600"/>
              <a:gd name="connsiteY644" fmla="*/ 2884061 h 6858000"/>
              <a:gd name="connsiteX645" fmla="*/ 3192586 w 7467600"/>
              <a:gd name="connsiteY645" fmla="*/ 3411496 h 6858000"/>
              <a:gd name="connsiteX646" fmla="*/ 3182620 w 7467600"/>
              <a:gd name="connsiteY646" fmla="*/ 3483279 h 6858000"/>
              <a:gd name="connsiteX647" fmla="*/ 2435119 w 7467600"/>
              <a:gd name="connsiteY647" fmla="*/ 3080173 h 6858000"/>
              <a:gd name="connsiteX648" fmla="*/ 2410152 w 7467600"/>
              <a:gd name="connsiteY648" fmla="*/ 3063751 h 6858000"/>
              <a:gd name="connsiteX649" fmla="*/ 2408099 w 7467600"/>
              <a:gd name="connsiteY649" fmla="*/ 3064403 h 6858000"/>
              <a:gd name="connsiteX650" fmla="*/ 2407218 w 7467600"/>
              <a:gd name="connsiteY650" fmla="*/ 3070324 h 6858000"/>
              <a:gd name="connsiteX651" fmla="*/ 2380138 w 7467600"/>
              <a:gd name="connsiteY651" fmla="*/ 3099341 h 6858000"/>
              <a:gd name="connsiteX652" fmla="*/ 1765923 w 7467600"/>
              <a:gd name="connsiteY652" fmla="*/ 3581043 h 6858000"/>
              <a:gd name="connsiteX653" fmla="*/ 1702258 w 7467600"/>
              <a:gd name="connsiteY653" fmla="*/ 3612286 h 6858000"/>
              <a:gd name="connsiteX654" fmla="*/ 1538370 w 7467600"/>
              <a:gd name="connsiteY654" fmla="*/ 3811804 h 6858000"/>
              <a:gd name="connsiteX655" fmla="*/ 542867 w 7467600"/>
              <a:gd name="connsiteY655" fmla="*/ 4944092 h 6858000"/>
              <a:gd name="connsiteX656" fmla="*/ 515800 w 7467600"/>
              <a:gd name="connsiteY656" fmla="*/ 4862180 h 6858000"/>
              <a:gd name="connsiteX657" fmla="*/ 909145 w 7467600"/>
              <a:gd name="connsiteY657" fmla="*/ 4199225 h 6858000"/>
              <a:gd name="connsiteX658" fmla="*/ 1214067 w 7467600"/>
              <a:gd name="connsiteY658" fmla="*/ 3908561 h 6858000"/>
              <a:gd name="connsiteX659" fmla="*/ 640967 w 7467600"/>
              <a:gd name="connsiteY659" fmla="*/ 4105601 h 6858000"/>
              <a:gd name="connsiteX660" fmla="*/ 112563 w 7467600"/>
              <a:gd name="connsiteY660" fmla="*/ 4396952 h 6858000"/>
              <a:gd name="connsiteX661" fmla="*/ 0 w 7467600"/>
              <a:gd name="connsiteY661" fmla="*/ 4466006 h 6858000"/>
              <a:gd name="connsiteX662" fmla="*/ 0 w 7467600"/>
              <a:gd name="connsiteY662" fmla="*/ 4233763 h 6858000"/>
              <a:gd name="connsiteX663" fmla="*/ 36881 w 7467600"/>
              <a:gd name="connsiteY663" fmla="*/ 4200118 h 6858000"/>
              <a:gd name="connsiteX664" fmla="*/ 910534 w 7467600"/>
              <a:gd name="connsiteY664" fmla="*/ 3629753 h 6858000"/>
              <a:gd name="connsiteX665" fmla="*/ 1578717 w 7467600"/>
              <a:gd name="connsiteY665" fmla="*/ 3575982 h 6858000"/>
              <a:gd name="connsiteX666" fmla="*/ 2338780 w 7467600"/>
              <a:gd name="connsiteY666" fmla="*/ 3033725 h 6858000"/>
              <a:gd name="connsiteX667" fmla="*/ 1807991 w 7467600"/>
              <a:gd name="connsiteY667" fmla="*/ 2807184 h 6858000"/>
              <a:gd name="connsiteX668" fmla="*/ 1416358 w 7467600"/>
              <a:gd name="connsiteY668" fmla="*/ 3112571 h 6858000"/>
              <a:gd name="connsiteX669" fmla="*/ 939066 w 7467600"/>
              <a:gd name="connsiteY669" fmla="*/ 3378798 h 6858000"/>
              <a:gd name="connsiteX670" fmla="*/ 115099 w 7467600"/>
              <a:gd name="connsiteY670" fmla="*/ 3607650 h 6858000"/>
              <a:gd name="connsiteX671" fmla="*/ 97284 w 7467600"/>
              <a:gd name="connsiteY671" fmla="*/ 3520393 h 6858000"/>
              <a:gd name="connsiteX672" fmla="*/ 922050 w 7467600"/>
              <a:gd name="connsiteY672" fmla="*/ 3074867 h 6858000"/>
              <a:gd name="connsiteX673" fmla="*/ 1405265 w 7467600"/>
              <a:gd name="connsiteY673" fmla="*/ 3016319 h 6858000"/>
              <a:gd name="connsiteX674" fmla="*/ 1407512 w 7467600"/>
              <a:gd name="connsiteY674" fmla="*/ 3018001 h 6858000"/>
              <a:gd name="connsiteX675" fmla="*/ 1726266 w 7467600"/>
              <a:gd name="connsiteY675" fmla="*/ 2777274 h 6858000"/>
              <a:gd name="connsiteX676" fmla="*/ 625390 w 7467600"/>
              <a:gd name="connsiteY676" fmla="*/ 2514541 h 6858000"/>
              <a:gd name="connsiteX677" fmla="*/ 619799 w 7467600"/>
              <a:gd name="connsiteY677" fmla="*/ 2527180 h 6858000"/>
              <a:gd name="connsiteX678" fmla="*/ 310030 w 7467600"/>
              <a:gd name="connsiteY678" fmla="*/ 2771818 h 6858000"/>
              <a:gd name="connsiteX679" fmla="*/ 173877 w 7467600"/>
              <a:gd name="connsiteY679" fmla="*/ 2937056 h 6858000"/>
              <a:gd name="connsiteX680" fmla="*/ 77889 w 7467600"/>
              <a:gd name="connsiteY680" fmla="*/ 3138440 h 6858000"/>
              <a:gd name="connsiteX681" fmla="*/ 0 w 7467600"/>
              <a:gd name="connsiteY681" fmla="*/ 3271395 h 6858000"/>
              <a:gd name="connsiteX682" fmla="*/ 0 w 7467600"/>
              <a:gd name="connsiteY682" fmla="*/ 3153002 h 6858000"/>
              <a:gd name="connsiteX683" fmla="*/ 2386 w 7467600"/>
              <a:gd name="connsiteY683" fmla="*/ 3149203 h 6858000"/>
              <a:gd name="connsiteX684" fmla="*/ 89753 w 7467600"/>
              <a:gd name="connsiteY684" fmla="*/ 2987702 h 6858000"/>
              <a:gd name="connsiteX685" fmla="*/ 76869 w 7467600"/>
              <a:gd name="connsiteY685" fmla="*/ 3005404 h 6858000"/>
              <a:gd name="connsiteX686" fmla="*/ 32049 w 7467600"/>
              <a:gd name="connsiteY686" fmla="*/ 3065814 h 6858000"/>
              <a:gd name="connsiteX687" fmla="*/ 0 w 7467600"/>
              <a:gd name="connsiteY687" fmla="*/ 3108744 h 6858000"/>
              <a:gd name="connsiteX688" fmla="*/ 0 w 7467600"/>
              <a:gd name="connsiteY688" fmla="*/ 3058059 h 6858000"/>
              <a:gd name="connsiteX689" fmla="*/ 7610 w 7467600"/>
              <a:gd name="connsiteY689" fmla="*/ 3047889 h 6858000"/>
              <a:gd name="connsiteX690" fmla="*/ 52419 w 7467600"/>
              <a:gd name="connsiteY690" fmla="*/ 2987479 h 6858000"/>
              <a:gd name="connsiteX691" fmla="*/ 59142 w 7467600"/>
              <a:gd name="connsiteY691" fmla="*/ 2978488 h 6858000"/>
              <a:gd name="connsiteX692" fmla="*/ 0 w 7467600"/>
              <a:gd name="connsiteY692" fmla="*/ 3015334 h 6858000"/>
              <a:gd name="connsiteX693" fmla="*/ 0 w 7467600"/>
              <a:gd name="connsiteY693" fmla="*/ 2914286 h 6858000"/>
              <a:gd name="connsiteX694" fmla="*/ 36383 w 7467600"/>
              <a:gd name="connsiteY694" fmla="*/ 2901128 h 6858000"/>
              <a:gd name="connsiteX695" fmla="*/ 156329 w 7467600"/>
              <a:gd name="connsiteY695" fmla="*/ 2840533 h 6858000"/>
              <a:gd name="connsiteX696" fmla="*/ 358355 w 7467600"/>
              <a:gd name="connsiteY696" fmla="*/ 2620471 h 6858000"/>
              <a:gd name="connsiteX697" fmla="*/ 510577 w 7467600"/>
              <a:gd name="connsiteY697" fmla="*/ 2501244 h 6858000"/>
              <a:gd name="connsiteX698" fmla="*/ 211967 w 7467600"/>
              <a:gd name="connsiteY698" fmla="*/ 2479171 h 6858000"/>
              <a:gd name="connsiteX699" fmla="*/ 0 w 7467600"/>
              <a:gd name="connsiteY699" fmla="*/ 2476398 h 6858000"/>
              <a:gd name="connsiteX700" fmla="*/ 0 w 7467600"/>
              <a:gd name="connsiteY700" fmla="*/ 2389189 h 6858000"/>
              <a:gd name="connsiteX701" fmla="*/ 103062 w 7467600"/>
              <a:gd name="connsiteY701" fmla="*/ 2389518 h 6858000"/>
              <a:gd name="connsiteX702" fmla="*/ 510734 w 7467600"/>
              <a:gd name="connsiteY702" fmla="*/ 2416201 h 6858000"/>
              <a:gd name="connsiteX703" fmla="*/ 279257 w 7467600"/>
              <a:gd name="connsiteY703" fmla="*/ 2092102 h 6858000"/>
              <a:gd name="connsiteX704" fmla="*/ 65265 w 7467600"/>
              <a:gd name="connsiteY704" fmla="*/ 2006049 h 6858000"/>
              <a:gd name="connsiteX705" fmla="*/ 0 w 7467600"/>
              <a:gd name="connsiteY705" fmla="*/ 1982532 h 6858000"/>
              <a:gd name="connsiteX706" fmla="*/ 0 w 7467600"/>
              <a:gd name="connsiteY706" fmla="*/ 1912789 h 6858000"/>
              <a:gd name="connsiteX707" fmla="*/ 97460 w 7467600"/>
              <a:gd name="connsiteY707" fmla="*/ 1953725 h 6858000"/>
              <a:gd name="connsiteX708" fmla="*/ 221272 w 7467600"/>
              <a:gd name="connsiteY708" fmla="*/ 1980766 h 6858000"/>
              <a:gd name="connsiteX709" fmla="*/ 116765 w 7467600"/>
              <a:gd name="connsiteY709" fmla="*/ 1911033 h 6858000"/>
              <a:gd name="connsiteX710" fmla="*/ 16405 w 7467600"/>
              <a:gd name="connsiteY710" fmla="*/ 1803412 h 6858000"/>
              <a:gd name="connsiteX711" fmla="*/ 0 w 7467600"/>
              <a:gd name="connsiteY711" fmla="*/ 1784777 h 6858000"/>
              <a:gd name="connsiteX712" fmla="*/ 0 w 7467600"/>
              <a:gd name="connsiteY712" fmla="*/ 1740082 h 6858000"/>
              <a:gd name="connsiteX713" fmla="*/ 39394 w 7467600"/>
              <a:gd name="connsiteY713" fmla="*/ 1784856 h 6858000"/>
              <a:gd name="connsiteX714" fmla="*/ 135813 w 7467600"/>
              <a:gd name="connsiteY714" fmla="*/ 1888838 h 6858000"/>
              <a:gd name="connsiteX715" fmla="*/ 242575 w 7467600"/>
              <a:gd name="connsiteY715" fmla="*/ 1958841 h 6858000"/>
              <a:gd name="connsiteX716" fmla="*/ 82197 w 7467600"/>
              <a:gd name="connsiteY716" fmla="*/ 1754826 h 6858000"/>
              <a:gd name="connsiteX717" fmla="*/ 0 w 7467600"/>
              <a:gd name="connsiteY717" fmla="*/ 1679650 h 6858000"/>
              <a:gd name="connsiteX718" fmla="*/ 0 w 7467600"/>
              <a:gd name="connsiteY718" fmla="*/ 1602463 h 6858000"/>
              <a:gd name="connsiteX719" fmla="*/ 84689 w 7467600"/>
              <a:gd name="connsiteY719" fmla="*/ 1677442 h 6858000"/>
              <a:gd name="connsiteX720" fmla="*/ 298437 w 7467600"/>
              <a:gd name="connsiteY720" fmla="*/ 1968019 h 6858000"/>
              <a:gd name="connsiteX721" fmla="*/ 227269 w 7467600"/>
              <a:gd name="connsiteY721" fmla="*/ 1114064 h 6858000"/>
              <a:gd name="connsiteX722" fmla="*/ 248003 w 7467600"/>
              <a:gd name="connsiteY722" fmla="*/ 1089613 h 6858000"/>
              <a:gd name="connsiteX723" fmla="*/ 427020 w 7467600"/>
              <a:gd name="connsiteY723" fmla="*/ 1619803 h 6858000"/>
              <a:gd name="connsiteX724" fmla="*/ 340345 w 7467600"/>
              <a:gd name="connsiteY724" fmla="*/ 2027739 h 6858000"/>
              <a:gd name="connsiteX725" fmla="*/ 360865 w 7467600"/>
              <a:gd name="connsiteY725" fmla="*/ 2044827 h 6858000"/>
              <a:gd name="connsiteX726" fmla="*/ 560414 w 7467600"/>
              <a:gd name="connsiteY726" fmla="*/ 2421457 h 6858000"/>
              <a:gd name="connsiteX727" fmla="*/ 1359703 w 7467600"/>
              <a:gd name="connsiteY727" fmla="*/ 2578554 h 6858000"/>
              <a:gd name="connsiteX728" fmla="*/ 1359422 w 7467600"/>
              <a:gd name="connsiteY728" fmla="*/ 2577994 h 6858000"/>
              <a:gd name="connsiteX729" fmla="*/ 828701 w 7467600"/>
              <a:gd name="connsiteY729" fmla="*/ 1839520 h 6858000"/>
              <a:gd name="connsiteX730" fmla="*/ 494427 w 7467600"/>
              <a:gd name="connsiteY730" fmla="*/ 1092333 h 6858000"/>
              <a:gd name="connsiteX731" fmla="*/ 506322 w 7467600"/>
              <a:gd name="connsiteY731" fmla="*/ 1020997 h 6858000"/>
              <a:gd name="connsiteX732" fmla="*/ 4570198 w 7467600"/>
              <a:gd name="connsiteY732" fmla="*/ 978081 h 6858000"/>
              <a:gd name="connsiteX733" fmla="*/ 4523691 w 7467600"/>
              <a:gd name="connsiteY733" fmla="*/ 1127776 h 6858000"/>
              <a:gd name="connsiteX734" fmla="*/ 4509875 w 7467600"/>
              <a:gd name="connsiteY734" fmla="*/ 1167552 h 6858000"/>
              <a:gd name="connsiteX735" fmla="*/ 4478168 w 7467600"/>
              <a:gd name="connsiteY735" fmla="*/ 1260735 h 6858000"/>
              <a:gd name="connsiteX736" fmla="*/ 4409309 w 7467600"/>
              <a:gd name="connsiteY736" fmla="*/ 1666996 h 6858000"/>
              <a:gd name="connsiteX737" fmla="*/ 4370031 w 7467600"/>
              <a:gd name="connsiteY737" fmla="*/ 1955666 h 6858000"/>
              <a:gd name="connsiteX738" fmla="*/ 4570198 w 7467600"/>
              <a:gd name="connsiteY738" fmla="*/ 978081 h 6858000"/>
              <a:gd name="connsiteX739" fmla="*/ 4557898 w 7467600"/>
              <a:gd name="connsiteY739" fmla="*/ 900011 h 6858000"/>
              <a:gd name="connsiteX740" fmla="*/ 4344840 w 7467600"/>
              <a:gd name="connsiteY740" fmla="*/ 1922038 h 6858000"/>
              <a:gd name="connsiteX741" fmla="*/ 4378710 w 7467600"/>
              <a:gd name="connsiteY741" fmla="*/ 1665516 h 6858000"/>
              <a:gd name="connsiteX742" fmla="*/ 4448798 w 7467600"/>
              <a:gd name="connsiteY742" fmla="*/ 1253024 h 6858000"/>
              <a:gd name="connsiteX743" fmla="*/ 4480315 w 7467600"/>
              <a:gd name="connsiteY743" fmla="*/ 1158454 h 6858000"/>
              <a:gd name="connsiteX744" fmla="*/ 4494133 w 7467600"/>
              <a:gd name="connsiteY744" fmla="*/ 1118676 h 6858000"/>
              <a:gd name="connsiteX745" fmla="*/ 4557898 w 7467600"/>
              <a:gd name="connsiteY745" fmla="*/ 900011 h 6858000"/>
              <a:gd name="connsiteX746" fmla="*/ 5870151 w 7467600"/>
              <a:gd name="connsiteY746" fmla="*/ 898890 h 6858000"/>
              <a:gd name="connsiteX747" fmla="*/ 5861335 w 7467600"/>
              <a:gd name="connsiteY747" fmla="*/ 899177 h 6858000"/>
              <a:gd name="connsiteX748" fmla="*/ 5843702 w 7467600"/>
              <a:gd name="connsiteY748" fmla="*/ 899748 h 6858000"/>
              <a:gd name="connsiteX749" fmla="*/ 5651107 w 7467600"/>
              <a:gd name="connsiteY749" fmla="*/ 920306 h 6858000"/>
              <a:gd name="connsiteX750" fmla="*/ 5459407 w 7467600"/>
              <a:gd name="connsiteY750" fmla="*/ 940975 h 6858000"/>
              <a:gd name="connsiteX751" fmla="*/ 5374846 w 7467600"/>
              <a:gd name="connsiteY751" fmla="*/ 941988 h 6858000"/>
              <a:gd name="connsiteX752" fmla="*/ 5256105 w 7467600"/>
              <a:gd name="connsiteY752" fmla="*/ 945632 h 6858000"/>
              <a:gd name="connsiteX753" fmla="*/ 5107071 w 7467600"/>
              <a:gd name="connsiteY753" fmla="*/ 969720 h 6858000"/>
              <a:gd name="connsiteX754" fmla="*/ 4998681 w 7467600"/>
              <a:gd name="connsiteY754" fmla="*/ 988771 h 6858000"/>
              <a:gd name="connsiteX755" fmla="*/ 5870151 w 7467600"/>
              <a:gd name="connsiteY755" fmla="*/ 898890 h 6858000"/>
              <a:gd name="connsiteX756" fmla="*/ 5504425 w 7467600"/>
              <a:gd name="connsiteY756" fmla="*/ 848067 h 6858000"/>
              <a:gd name="connsiteX757" fmla="*/ 4968849 w 7467600"/>
              <a:gd name="connsiteY757" fmla="*/ 962318 h 6858000"/>
              <a:gd name="connsiteX758" fmla="*/ 5104039 w 7467600"/>
              <a:gd name="connsiteY758" fmla="*/ 940634 h 6858000"/>
              <a:gd name="connsiteX759" fmla="*/ 5256311 w 7467600"/>
              <a:gd name="connsiteY759" fmla="*/ 916490 h 6858000"/>
              <a:gd name="connsiteX760" fmla="*/ 5377381 w 7467600"/>
              <a:gd name="connsiteY760" fmla="*/ 912671 h 6858000"/>
              <a:gd name="connsiteX761" fmla="*/ 5460148 w 7467600"/>
              <a:gd name="connsiteY761" fmla="*/ 911442 h 6858000"/>
              <a:gd name="connsiteX762" fmla="*/ 5648971 w 7467600"/>
              <a:gd name="connsiteY762" fmla="*/ 891331 h 6858000"/>
              <a:gd name="connsiteX763" fmla="*/ 5844807 w 7467600"/>
              <a:gd name="connsiteY763" fmla="*/ 870718 h 6858000"/>
              <a:gd name="connsiteX764" fmla="*/ 5862975 w 7467600"/>
              <a:gd name="connsiteY764" fmla="*/ 869756 h 6858000"/>
              <a:gd name="connsiteX765" fmla="*/ 5920887 w 7467600"/>
              <a:gd name="connsiteY765" fmla="*/ 865929 h 6858000"/>
              <a:gd name="connsiteX766" fmla="*/ 5504425 w 7467600"/>
              <a:gd name="connsiteY766" fmla="*/ 848067 h 6858000"/>
              <a:gd name="connsiteX767" fmla="*/ 3607114 w 7467600"/>
              <a:gd name="connsiteY767" fmla="*/ 467441 h 6858000"/>
              <a:gd name="connsiteX768" fmla="*/ 3296242 w 7467600"/>
              <a:gd name="connsiteY768" fmla="*/ 807991 h 6858000"/>
              <a:gd name="connsiteX769" fmla="*/ 3174674 w 7467600"/>
              <a:gd name="connsiteY769" fmla="*/ 919759 h 6858000"/>
              <a:gd name="connsiteX770" fmla="*/ 3042978 w 7467600"/>
              <a:gd name="connsiteY770" fmla="*/ 1054894 h 6858000"/>
              <a:gd name="connsiteX771" fmla="*/ 2968914 w 7467600"/>
              <a:gd name="connsiteY771" fmla="*/ 1133756 h 6858000"/>
              <a:gd name="connsiteX772" fmla="*/ 3103823 w 7467600"/>
              <a:gd name="connsiteY772" fmla="*/ 1026814 h 6858000"/>
              <a:gd name="connsiteX773" fmla="*/ 3607114 w 7467600"/>
              <a:gd name="connsiteY773" fmla="*/ 467441 h 6858000"/>
              <a:gd name="connsiteX774" fmla="*/ 3744487 w 7467600"/>
              <a:gd name="connsiteY774" fmla="*/ 383136 h 6858000"/>
              <a:gd name="connsiteX775" fmla="*/ 3970213 w 7467600"/>
              <a:gd name="connsiteY775" fmla="*/ 995559 h 6858000"/>
              <a:gd name="connsiteX776" fmla="*/ 3744487 w 7467600"/>
              <a:gd name="connsiteY776" fmla="*/ 383136 h 6858000"/>
              <a:gd name="connsiteX777" fmla="*/ 3624562 w 7467600"/>
              <a:gd name="connsiteY777" fmla="*/ 367041 h 6858000"/>
              <a:gd name="connsiteX778" fmla="*/ 3489712 w 7467600"/>
              <a:gd name="connsiteY778" fmla="*/ 485386 h 6858000"/>
              <a:gd name="connsiteX779" fmla="*/ 3182994 w 7467600"/>
              <a:gd name="connsiteY779" fmla="*/ 828265 h 6858000"/>
              <a:gd name="connsiteX780" fmla="*/ 2892114 w 7467600"/>
              <a:gd name="connsiteY780" fmla="*/ 1172635 h 6858000"/>
              <a:gd name="connsiteX781" fmla="*/ 3021459 w 7467600"/>
              <a:gd name="connsiteY781" fmla="*/ 1035385 h 6858000"/>
              <a:gd name="connsiteX782" fmla="*/ 3153873 w 7467600"/>
              <a:gd name="connsiteY782" fmla="*/ 898971 h 6858000"/>
              <a:gd name="connsiteX783" fmla="*/ 3276511 w 7467600"/>
              <a:gd name="connsiteY783" fmla="*/ 786423 h 6858000"/>
              <a:gd name="connsiteX784" fmla="*/ 3584154 w 7467600"/>
              <a:gd name="connsiteY784" fmla="*/ 448218 h 6858000"/>
              <a:gd name="connsiteX785" fmla="*/ 3624562 w 7467600"/>
              <a:gd name="connsiteY785" fmla="*/ 367041 h 6858000"/>
              <a:gd name="connsiteX786" fmla="*/ 3766672 w 7467600"/>
              <a:gd name="connsiteY786" fmla="*/ 359429 h 6858000"/>
              <a:gd name="connsiteX787" fmla="*/ 3996338 w 7467600"/>
              <a:gd name="connsiteY787" fmla="*/ 968237 h 6858000"/>
              <a:gd name="connsiteX788" fmla="*/ 3766672 w 7467600"/>
              <a:gd name="connsiteY788" fmla="*/ 359429 h 6858000"/>
              <a:gd name="connsiteX789" fmla="*/ 5805386 w 7467600"/>
              <a:gd name="connsiteY789" fmla="*/ 239240 h 6858000"/>
              <a:gd name="connsiteX790" fmla="*/ 5736947 w 7467600"/>
              <a:gd name="connsiteY790" fmla="*/ 261367 h 6858000"/>
              <a:gd name="connsiteX791" fmla="*/ 5427012 w 7467600"/>
              <a:gd name="connsiteY791" fmla="*/ 311272 h 6858000"/>
              <a:gd name="connsiteX792" fmla="*/ 5147818 w 7467600"/>
              <a:gd name="connsiteY792" fmla="*/ 322112 h 6858000"/>
              <a:gd name="connsiteX793" fmla="*/ 5060854 w 7467600"/>
              <a:gd name="connsiteY793" fmla="*/ 311882 h 6858000"/>
              <a:gd name="connsiteX794" fmla="*/ 4945989 w 7467600"/>
              <a:gd name="connsiteY794" fmla="*/ 300516 h 6858000"/>
              <a:gd name="connsiteX795" fmla="*/ 5410479 w 7467600"/>
              <a:gd name="connsiteY795" fmla="*/ 348434 h 6858000"/>
              <a:gd name="connsiteX796" fmla="*/ 5805386 w 7467600"/>
              <a:gd name="connsiteY796" fmla="*/ 239240 h 6858000"/>
              <a:gd name="connsiteX797" fmla="*/ 5905192 w 7467600"/>
              <a:gd name="connsiteY797" fmla="*/ 163079 h 6858000"/>
              <a:gd name="connsiteX798" fmla="*/ 5865655 w 7467600"/>
              <a:gd name="connsiteY798" fmla="*/ 171901 h 6858000"/>
              <a:gd name="connsiteX799" fmla="*/ 5259740 w 7467600"/>
              <a:gd name="connsiteY799" fmla="*/ 257013 h 6858000"/>
              <a:gd name="connsiteX800" fmla="*/ 5208466 w 7467600"/>
              <a:gd name="connsiteY800" fmla="*/ 257550 h 6858000"/>
              <a:gd name="connsiteX801" fmla="*/ 4980204 w 7467600"/>
              <a:gd name="connsiteY801" fmla="*/ 271903 h 6858000"/>
              <a:gd name="connsiteX802" fmla="*/ 5068068 w 7467600"/>
              <a:gd name="connsiteY802" fmla="*/ 282244 h 6858000"/>
              <a:gd name="connsiteX803" fmla="*/ 5153231 w 7467600"/>
              <a:gd name="connsiteY803" fmla="*/ 292240 h 6858000"/>
              <a:gd name="connsiteX804" fmla="*/ 5426491 w 7467600"/>
              <a:gd name="connsiteY804" fmla="*/ 281128 h 6858000"/>
              <a:gd name="connsiteX805" fmla="*/ 5731212 w 7467600"/>
              <a:gd name="connsiteY805" fmla="*/ 231951 h 6858000"/>
              <a:gd name="connsiteX806" fmla="*/ 5905192 w 7467600"/>
              <a:gd name="connsiteY806" fmla="*/ 163079 h 6858000"/>
              <a:gd name="connsiteX807" fmla="*/ 5944437 w 7467600"/>
              <a:gd name="connsiteY807" fmla="*/ 113829 h 6858000"/>
              <a:gd name="connsiteX808" fmla="*/ 5825032 w 7467600"/>
              <a:gd name="connsiteY808" fmla="*/ 146405 h 6858000"/>
              <a:gd name="connsiteX809" fmla="*/ 4955599 w 7467600"/>
              <a:gd name="connsiteY809" fmla="*/ 247008 h 6858000"/>
              <a:gd name="connsiteX810" fmla="*/ 5210104 w 7467600"/>
              <a:gd name="connsiteY810" fmla="*/ 228123 h 6858000"/>
              <a:gd name="connsiteX811" fmla="*/ 5261015 w 7467600"/>
              <a:gd name="connsiteY811" fmla="*/ 227087 h 6858000"/>
              <a:gd name="connsiteX812" fmla="*/ 5861181 w 7467600"/>
              <a:gd name="connsiteY812" fmla="*/ 143093 h 6858000"/>
              <a:gd name="connsiteX813" fmla="*/ 5961252 w 7467600"/>
              <a:gd name="connsiteY813" fmla="*/ 114820 h 6858000"/>
              <a:gd name="connsiteX814" fmla="*/ 5944437 w 7467600"/>
              <a:gd name="connsiteY814" fmla="*/ 113829 h 6858000"/>
              <a:gd name="connsiteX815" fmla="*/ 3882765 w 7467600"/>
              <a:gd name="connsiteY815" fmla="*/ 0 h 6858000"/>
              <a:gd name="connsiteX816" fmla="*/ 3995099 w 7467600"/>
              <a:gd name="connsiteY816" fmla="*/ 0 h 6858000"/>
              <a:gd name="connsiteX817" fmla="*/ 4163818 w 7467600"/>
              <a:gd name="connsiteY817" fmla="*/ 234104 h 6858000"/>
              <a:gd name="connsiteX818" fmla="*/ 4172099 w 7467600"/>
              <a:gd name="connsiteY818" fmla="*/ 234207 h 6858000"/>
              <a:gd name="connsiteX819" fmla="*/ 4784282 w 7467600"/>
              <a:gd name="connsiteY819" fmla="*/ 276561 h 6858000"/>
              <a:gd name="connsiteX820" fmla="*/ 4801687 w 7467600"/>
              <a:gd name="connsiteY820" fmla="*/ 267764 h 6858000"/>
              <a:gd name="connsiteX821" fmla="*/ 6082788 w 7467600"/>
              <a:gd name="connsiteY821" fmla="*/ 64119 h 6858000"/>
              <a:gd name="connsiteX822" fmla="*/ 6099442 w 7467600"/>
              <a:gd name="connsiteY822" fmla="*/ 82568 h 6858000"/>
              <a:gd name="connsiteX823" fmla="*/ 4804137 w 7467600"/>
              <a:gd name="connsiteY823" fmla="*/ 320931 h 6858000"/>
              <a:gd name="connsiteX824" fmla="*/ 4227047 w 7467600"/>
              <a:gd name="connsiteY824" fmla="*/ 313415 h 6858000"/>
              <a:gd name="connsiteX825" fmla="*/ 4346041 w 7467600"/>
              <a:gd name="connsiteY825" fmla="*/ 456086 h 6858000"/>
              <a:gd name="connsiteX826" fmla="*/ 4870967 w 7467600"/>
              <a:gd name="connsiteY826" fmla="*/ 963061 h 6858000"/>
              <a:gd name="connsiteX827" fmla="*/ 4889647 w 7467600"/>
              <a:gd name="connsiteY827" fmla="*/ 957147 h 6858000"/>
              <a:gd name="connsiteX828" fmla="*/ 5422504 w 7467600"/>
              <a:gd name="connsiteY828" fmla="*/ 805191 h 6858000"/>
              <a:gd name="connsiteX829" fmla="*/ 6087656 w 7467600"/>
              <a:gd name="connsiteY829" fmla="*/ 826703 h 6858000"/>
              <a:gd name="connsiteX830" fmla="*/ 6058717 w 7467600"/>
              <a:gd name="connsiteY830" fmla="*/ 865992 h 6858000"/>
              <a:gd name="connsiteX831" fmla="*/ 4974153 w 7467600"/>
              <a:gd name="connsiteY831" fmla="*/ 1045456 h 6858000"/>
              <a:gd name="connsiteX832" fmla="*/ 5627835 w 7467600"/>
              <a:gd name="connsiteY832" fmla="*/ 1472077 h 6858000"/>
              <a:gd name="connsiteX833" fmla="*/ 5629817 w 7467600"/>
              <a:gd name="connsiteY833" fmla="*/ 1471412 h 6858000"/>
              <a:gd name="connsiteX834" fmla="*/ 5634124 w 7467600"/>
              <a:gd name="connsiteY834" fmla="*/ 1470572 h 6858000"/>
              <a:gd name="connsiteX835" fmla="*/ 5755832 w 7467600"/>
              <a:gd name="connsiteY835" fmla="*/ 1383886 h 6858000"/>
              <a:gd name="connsiteX836" fmla="*/ 6014186 w 7467600"/>
              <a:gd name="connsiteY836" fmla="*/ 1279799 h 6858000"/>
              <a:gd name="connsiteX837" fmla="*/ 6901619 w 7467600"/>
              <a:gd name="connsiteY837" fmla="*/ 1047874 h 6858000"/>
              <a:gd name="connsiteX838" fmla="*/ 6931566 w 7467600"/>
              <a:gd name="connsiteY838" fmla="*/ 1062034 h 6858000"/>
              <a:gd name="connsiteX839" fmla="*/ 5790982 w 7467600"/>
              <a:gd name="connsiteY839" fmla="*/ 1561380 h 6858000"/>
              <a:gd name="connsiteX840" fmla="*/ 6188971 w 7467600"/>
              <a:gd name="connsiteY840" fmla="*/ 1755168 h 6858000"/>
              <a:gd name="connsiteX841" fmla="*/ 6202446 w 7467600"/>
              <a:gd name="connsiteY841" fmla="*/ 1752268 h 6858000"/>
              <a:gd name="connsiteX842" fmla="*/ 7179560 w 7467600"/>
              <a:gd name="connsiteY842" fmla="*/ 1467551 h 6858000"/>
              <a:gd name="connsiteX843" fmla="*/ 7158730 w 7467600"/>
              <a:gd name="connsiteY843" fmla="*/ 1507835 h 6858000"/>
              <a:gd name="connsiteX844" fmla="*/ 6326959 w 7467600"/>
              <a:gd name="connsiteY844" fmla="*/ 1817686 h 6858000"/>
              <a:gd name="connsiteX845" fmla="*/ 6537433 w 7467600"/>
              <a:gd name="connsiteY845" fmla="*/ 1907790 h 6858000"/>
              <a:gd name="connsiteX846" fmla="*/ 6550221 w 7467600"/>
              <a:gd name="connsiteY846" fmla="*/ 1910729 h 6858000"/>
              <a:gd name="connsiteX847" fmla="*/ 6964438 w 7467600"/>
              <a:gd name="connsiteY847" fmla="*/ 2209505 h 6858000"/>
              <a:gd name="connsiteX848" fmla="*/ 7367862 w 7467600"/>
              <a:gd name="connsiteY848" fmla="*/ 2806833 h 6858000"/>
              <a:gd name="connsiteX849" fmla="*/ 7364329 w 7467600"/>
              <a:gd name="connsiteY849" fmla="*/ 2826907 h 6858000"/>
              <a:gd name="connsiteX850" fmla="*/ 7290545 w 7467600"/>
              <a:gd name="connsiteY850" fmla="*/ 2850663 h 6858000"/>
              <a:gd name="connsiteX851" fmla="*/ 6472036 w 7467600"/>
              <a:gd name="connsiteY851" fmla="*/ 1959003 h 6858000"/>
              <a:gd name="connsiteX852" fmla="*/ 5792897 w 7467600"/>
              <a:gd name="connsiteY852" fmla="*/ 1647747 h 6858000"/>
              <a:gd name="connsiteX853" fmla="*/ 5842751 w 7467600"/>
              <a:gd name="connsiteY853" fmla="*/ 1816112 h 6858000"/>
              <a:gd name="connsiteX854" fmla="*/ 5847424 w 7467600"/>
              <a:gd name="connsiteY854" fmla="*/ 1815776 h 6858000"/>
              <a:gd name="connsiteX855" fmla="*/ 6399821 w 7467600"/>
              <a:gd name="connsiteY855" fmla="*/ 2344799 h 6858000"/>
              <a:gd name="connsiteX856" fmla="*/ 6323232 w 7467600"/>
              <a:gd name="connsiteY856" fmla="*/ 2389634 h 6858000"/>
              <a:gd name="connsiteX857" fmla="*/ 5942958 w 7467600"/>
              <a:gd name="connsiteY857" fmla="*/ 2077708 h 6858000"/>
              <a:gd name="connsiteX858" fmla="*/ 5921559 w 7467600"/>
              <a:gd name="connsiteY858" fmla="*/ 2378596 h 6858000"/>
              <a:gd name="connsiteX859" fmla="*/ 5817651 w 7467600"/>
              <a:gd name="connsiteY859" fmla="*/ 3023919 h 6858000"/>
              <a:gd name="connsiteX860" fmla="*/ 5729634 w 7467600"/>
              <a:gd name="connsiteY860" fmla="*/ 3051849 h 6858000"/>
              <a:gd name="connsiteX861" fmla="*/ 5611018 w 7467600"/>
              <a:gd name="connsiteY861" fmla="*/ 2316769 h 6858000"/>
              <a:gd name="connsiteX862" fmla="*/ 5687608 w 7467600"/>
              <a:gd name="connsiteY862" fmla="*/ 2039972 h 6858000"/>
              <a:gd name="connsiteX863" fmla="*/ 5657554 w 7467600"/>
              <a:gd name="connsiteY863" fmla="*/ 1576445 h 6858000"/>
              <a:gd name="connsiteX864" fmla="*/ 5150475 w 7467600"/>
              <a:gd name="connsiteY864" fmla="*/ 1274012 h 6858000"/>
              <a:gd name="connsiteX865" fmla="*/ 5349142 w 7467600"/>
              <a:gd name="connsiteY865" fmla="*/ 2204405 h 6858000"/>
              <a:gd name="connsiteX866" fmla="*/ 5262214 w 7467600"/>
              <a:gd name="connsiteY866" fmla="*/ 2233836 h 6858000"/>
              <a:gd name="connsiteX867" fmla="*/ 4981539 w 7467600"/>
              <a:gd name="connsiteY867" fmla="*/ 1542201 h 6858000"/>
              <a:gd name="connsiteX868" fmla="*/ 4958461 w 7467600"/>
              <a:gd name="connsiteY868" fmla="*/ 1136957 h 6858000"/>
              <a:gd name="connsiteX869" fmla="*/ 4655015 w 7467600"/>
              <a:gd name="connsiteY869" fmla="*/ 891426 h 6858000"/>
              <a:gd name="connsiteX870" fmla="*/ 4348002 w 7467600"/>
              <a:gd name="connsiteY870" fmla="*/ 2205895 h 6858000"/>
              <a:gd name="connsiteX871" fmla="*/ 4262250 w 7467600"/>
              <a:gd name="connsiteY871" fmla="*/ 2219972 h 6858000"/>
              <a:gd name="connsiteX872" fmla="*/ 4550611 w 7467600"/>
              <a:gd name="connsiteY872" fmla="*/ 817540 h 6858000"/>
              <a:gd name="connsiteX873" fmla="*/ 4564418 w 7467600"/>
              <a:gd name="connsiteY873" fmla="*/ 808293 h 6858000"/>
              <a:gd name="connsiteX874" fmla="*/ 4266388 w 7467600"/>
              <a:gd name="connsiteY874" fmla="*/ 500083 h 6858000"/>
              <a:gd name="connsiteX875" fmla="*/ 4032842 w 7467600"/>
              <a:gd name="connsiteY875" fmla="*/ 211809 h 6858000"/>
              <a:gd name="connsiteX876" fmla="*/ 3882765 w 7467600"/>
              <a:gd name="connsiteY876" fmla="*/ 0 h 6858000"/>
              <a:gd name="connsiteX877" fmla="*/ 3721337 w 7467600"/>
              <a:gd name="connsiteY877" fmla="*/ 0 h 6858000"/>
              <a:gd name="connsiteX878" fmla="*/ 3797544 w 7467600"/>
              <a:gd name="connsiteY878" fmla="*/ 0 h 6858000"/>
              <a:gd name="connsiteX879" fmla="*/ 3775734 w 7467600"/>
              <a:gd name="connsiteY879" fmla="*/ 95131 h 6858000"/>
              <a:gd name="connsiteX880" fmla="*/ 3724807 w 7467600"/>
              <a:gd name="connsiteY880" fmla="*/ 272257 h 6858000"/>
              <a:gd name="connsiteX881" fmla="*/ 3726844 w 7467600"/>
              <a:gd name="connsiteY881" fmla="*/ 282988 h 6858000"/>
              <a:gd name="connsiteX882" fmla="*/ 3742664 w 7467600"/>
              <a:gd name="connsiteY882" fmla="*/ 279918 h 6858000"/>
              <a:gd name="connsiteX883" fmla="*/ 4103910 w 7467600"/>
              <a:gd name="connsiteY883" fmla="*/ 1161917 h 6858000"/>
              <a:gd name="connsiteX884" fmla="*/ 4020269 w 7467600"/>
              <a:gd name="connsiteY884" fmla="*/ 1200406 h 6858000"/>
              <a:gd name="connsiteX885" fmla="*/ 3674882 w 7467600"/>
              <a:gd name="connsiteY885" fmla="*/ 488524 h 6858000"/>
              <a:gd name="connsiteX886" fmla="*/ 3132682 w 7467600"/>
              <a:gd name="connsiteY886" fmla="*/ 1072284 h 6858000"/>
              <a:gd name="connsiteX887" fmla="*/ 2716346 w 7467600"/>
              <a:gd name="connsiteY887" fmla="*/ 1276376 h 6858000"/>
              <a:gd name="connsiteX888" fmla="*/ 2716772 w 7467600"/>
              <a:gd name="connsiteY888" fmla="*/ 1255462 h 6858000"/>
              <a:gd name="connsiteX889" fmla="*/ 3471096 w 7467600"/>
              <a:gd name="connsiteY889" fmla="*/ 437072 h 6858000"/>
              <a:gd name="connsiteX890" fmla="*/ 3639057 w 7467600"/>
              <a:gd name="connsiteY890" fmla="*/ 286334 h 6858000"/>
              <a:gd name="connsiteX891" fmla="*/ 3640309 w 7467600"/>
              <a:gd name="connsiteY891" fmla="*/ 284664 h 6858000"/>
              <a:gd name="connsiteX892" fmla="*/ 3646022 w 7467600"/>
              <a:gd name="connsiteY892" fmla="*/ 276711 h 6858000"/>
              <a:gd name="connsiteX893" fmla="*/ 3707943 w 7467600"/>
              <a:gd name="connsiteY893" fmla="*/ 65958 h 6858000"/>
              <a:gd name="connsiteX894" fmla="*/ 3721337 w 7467600"/>
              <a:gd name="connsiteY894" fmla="*/ 0 h 6858000"/>
              <a:gd name="connsiteX895" fmla="*/ 2867960 w 7467600"/>
              <a:gd name="connsiteY895" fmla="*/ 0 h 6858000"/>
              <a:gd name="connsiteX896" fmla="*/ 2926351 w 7467600"/>
              <a:gd name="connsiteY896" fmla="*/ 0 h 6858000"/>
              <a:gd name="connsiteX897" fmla="*/ 2902823 w 7467600"/>
              <a:gd name="connsiteY897" fmla="*/ 262929 h 6858000"/>
              <a:gd name="connsiteX898" fmla="*/ 2940663 w 7467600"/>
              <a:gd name="connsiteY898" fmla="*/ 140884 h 6858000"/>
              <a:gd name="connsiteX899" fmla="*/ 2947039 w 7467600"/>
              <a:gd name="connsiteY899" fmla="*/ 122524 h 6858000"/>
              <a:gd name="connsiteX900" fmla="*/ 2984316 w 7467600"/>
              <a:gd name="connsiteY900" fmla="*/ 0 h 6858000"/>
              <a:gd name="connsiteX901" fmla="*/ 3016114 w 7467600"/>
              <a:gd name="connsiteY901" fmla="*/ 0 h 6858000"/>
              <a:gd name="connsiteX902" fmla="*/ 2979949 w 7467600"/>
              <a:gd name="connsiteY902" fmla="*/ 119274 h 6858000"/>
              <a:gd name="connsiteX903" fmla="*/ 3023879 w 7467600"/>
              <a:gd name="connsiteY903" fmla="*/ 0 h 6858000"/>
              <a:gd name="connsiteX904" fmla="*/ 3105400 w 7467600"/>
              <a:gd name="connsiteY904" fmla="*/ 0 h 6858000"/>
              <a:gd name="connsiteX905" fmla="*/ 3094669 w 7467600"/>
              <a:gd name="connsiteY905" fmla="*/ 30308 h 6858000"/>
              <a:gd name="connsiteX906" fmla="*/ 2901945 w 7467600"/>
              <a:gd name="connsiteY906" fmla="*/ 466538 h 6858000"/>
              <a:gd name="connsiteX907" fmla="*/ 2815209 w 7467600"/>
              <a:gd name="connsiteY907" fmla="*/ 497361 h 6858000"/>
              <a:gd name="connsiteX908" fmla="*/ 2844845 w 7467600"/>
              <a:gd name="connsiteY908" fmla="*/ 127638 h 6858000"/>
              <a:gd name="connsiteX909" fmla="*/ 2867960 w 7467600"/>
              <a:gd name="connsiteY909" fmla="*/ 0 h 6858000"/>
              <a:gd name="connsiteX910" fmla="*/ 1057230 w 7467600"/>
              <a:gd name="connsiteY910" fmla="*/ 0 h 6858000"/>
              <a:gd name="connsiteX911" fmla="*/ 1111003 w 7467600"/>
              <a:gd name="connsiteY911" fmla="*/ 0 h 6858000"/>
              <a:gd name="connsiteX912" fmla="*/ 1125553 w 7467600"/>
              <a:gd name="connsiteY912" fmla="*/ 52588 h 6858000"/>
              <a:gd name="connsiteX913" fmla="*/ 1304276 w 7467600"/>
              <a:gd name="connsiteY913" fmla="*/ 476275 h 6858000"/>
              <a:gd name="connsiteX914" fmla="*/ 1492066 w 7467600"/>
              <a:gd name="connsiteY914" fmla="*/ 886333 h 6858000"/>
              <a:gd name="connsiteX915" fmla="*/ 1423698 w 7467600"/>
              <a:gd name="connsiteY915" fmla="*/ 710817 h 6858000"/>
              <a:gd name="connsiteX916" fmla="*/ 1357609 w 7467600"/>
              <a:gd name="connsiteY916" fmla="*/ 532892 h 6858000"/>
              <a:gd name="connsiteX917" fmla="*/ 1309550 w 7467600"/>
              <a:gd name="connsiteY917" fmla="*/ 374031 h 6858000"/>
              <a:gd name="connsiteX918" fmla="*/ 1193673 w 7467600"/>
              <a:gd name="connsiteY918" fmla="*/ 49533 h 6858000"/>
              <a:gd name="connsiteX919" fmla="*/ 1164391 w 7467600"/>
              <a:gd name="connsiteY919" fmla="*/ 0 h 6858000"/>
              <a:gd name="connsiteX920" fmla="*/ 1200666 w 7467600"/>
              <a:gd name="connsiteY920" fmla="*/ 0 h 6858000"/>
              <a:gd name="connsiteX921" fmla="*/ 1223408 w 7467600"/>
              <a:gd name="connsiteY921" fmla="*/ 38996 h 6858000"/>
              <a:gd name="connsiteX922" fmla="*/ 1339635 w 7467600"/>
              <a:gd name="connsiteY922" fmla="*/ 365517 h 6858000"/>
              <a:gd name="connsiteX923" fmla="*/ 1387469 w 7467600"/>
              <a:gd name="connsiteY923" fmla="*/ 523079 h 6858000"/>
              <a:gd name="connsiteX924" fmla="*/ 1452685 w 7467600"/>
              <a:gd name="connsiteY924" fmla="*/ 699806 h 6858000"/>
              <a:gd name="connsiteX925" fmla="*/ 1492092 w 7467600"/>
              <a:gd name="connsiteY925" fmla="*/ 800424 h 6858000"/>
              <a:gd name="connsiteX926" fmla="*/ 1455302 w 7467600"/>
              <a:gd name="connsiteY926" fmla="*/ 632913 h 6858000"/>
              <a:gd name="connsiteX927" fmla="*/ 1222336 w 7467600"/>
              <a:gd name="connsiteY927" fmla="*/ 9480 h 6858000"/>
              <a:gd name="connsiteX928" fmla="*/ 1214634 w 7467600"/>
              <a:gd name="connsiteY928" fmla="*/ 0 h 6858000"/>
              <a:gd name="connsiteX929" fmla="*/ 1289827 w 7467600"/>
              <a:gd name="connsiteY929" fmla="*/ 0 h 6858000"/>
              <a:gd name="connsiteX930" fmla="*/ 1321076 w 7467600"/>
              <a:gd name="connsiteY930" fmla="*/ 59722 h 6858000"/>
              <a:gd name="connsiteX931" fmla="*/ 1512579 w 7467600"/>
              <a:gd name="connsiteY931" fmla="*/ 626441 h 6858000"/>
              <a:gd name="connsiteX932" fmla="*/ 1506076 w 7467600"/>
              <a:gd name="connsiteY932" fmla="*/ 1089289 h 6858000"/>
              <a:gd name="connsiteX933" fmla="*/ 1486346 w 7467600"/>
              <a:gd name="connsiteY933" fmla="*/ 1079919 h 6858000"/>
              <a:gd name="connsiteX934" fmla="*/ 1070511 w 7467600"/>
              <a:gd name="connsiteY934" fmla="*/ 48609 h 6858000"/>
              <a:gd name="connsiteX935" fmla="*/ 1057230 w 7467600"/>
              <a:gd name="connsiteY935" fmla="*/ 0 h 6858000"/>
              <a:gd name="connsiteX936" fmla="*/ 43151 w 7467600"/>
              <a:gd name="connsiteY936" fmla="*/ 0 h 6858000"/>
              <a:gd name="connsiteX937" fmla="*/ 95283 w 7467600"/>
              <a:gd name="connsiteY937" fmla="*/ 0 h 6858000"/>
              <a:gd name="connsiteX938" fmla="*/ 300708 w 7467600"/>
              <a:gd name="connsiteY938" fmla="*/ 154571 h 6858000"/>
              <a:gd name="connsiteX939" fmla="*/ 530414 w 7467600"/>
              <a:gd name="connsiteY939" fmla="*/ 354673 h 6858000"/>
              <a:gd name="connsiteX940" fmla="*/ 333785 w 7467600"/>
              <a:gd name="connsiteY940" fmla="*/ 161564 h 6858000"/>
              <a:gd name="connsiteX941" fmla="*/ 147005 w 7467600"/>
              <a:gd name="connsiteY941" fmla="*/ 0 h 6858000"/>
              <a:gd name="connsiteX942" fmla="*/ 272509 w 7467600"/>
              <a:gd name="connsiteY942" fmla="*/ 0 h 6858000"/>
              <a:gd name="connsiteX943" fmla="*/ 326276 w 7467600"/>
              <a:gd name="connsiteY943" fmla="*/ 45847 h 6858000"/>
              <a:gd name="connsiteX944" fmla="*/ 823759 w 7467600"/>
              <a:gd name="connsiteY944" fmla="*/ 574145 h 6858000"/>
              <a:gd name="connsiteX945" fmla="*/ 811254 w 7467600"/>
              <a:gd name="connsiteY945" fmla="*/ 665546 h 6858000"/>
              <a:gd name="connsiteX946" fmla="*/ 154042 w 7467600"/>
              <a:gd name="connsiteY946" fmla="*/ 261522 h 6858000"/>
              <a:gd name="connsiteX947" fmla="*/ 13550 w 7467600"/>
              <a:gd name="connsiteY947" fmla="*/ 158423 h 6858000"/>
              <a:gd name="connsiteX948" fmla="*/ 0 w 7467600"/>
              <a:gd name="connsiteY948" fmla="*/ 146618 h 6858000"/>
              <a:gd name="connsiteX949" fmla="*/ 0 w 7467600"/>
              <a:gd name="connsiteY949" fmla="*/ 59161 h 6858000"/>
              <a:gd name="connsiteX950" fmla="*/ 45427 w 7467600"/>
              <a:gd name="connsiteY950" fmla="*/ 101078 h 6858000"/>
              <a:gd name="connsiteX951" fmla="*/ 630103 w 7467600"/>
              <a:gd name="connsiteY951" fmla="*/ 485885 h 6858000"/>
              <a:gd name="connsiteX952" fmla="*/ 532040 w 7467600"/>
              <a:gd name="connsiteY952" fmla="*/ 399359 h 6858000"/>
              <a:gd name="connsiteX953" fmla="*/ 517618 w 7467600"/>
              <a:gd name="connsiteY953" fmla="*/ 385726 h 6858000"/>
              <a:gd name="connsiteX954" fmla="*/ 285074 w 7467600"/>
              <a:gd name="connsiteY954" fmla="*/ 182755 h 6858000"/>
              <a:gd name="connsiteX955" fmla="*/ 43151 w 7467600"/>
              <a:gd name="connsiteY95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1456157 w 7467600"/>
              <a:gd name="connsiteY74" fmla="*/ 5371404 h 6858000"/>
              <a:gd name="connsiteX75" fmla="*/ 1244432 w 7467600"/>
              <a:gd name="connsiteY75" fmla="*/ 5385601 h 6858000"/>
              <a:gd name="connsiteX76" fmla="*/ 973990 w 7467600"/>
              <a:gd name="connsiteY76" fmla="*/ 5424940 h 6858000"/>
              <a:gd name="connsiteX77" fmla="*/ 1103809 w 7467600"/>
              <a:gd name="connsiteY77" fmla="*/ 5433720 h 6858000"/>
              <a:gd name="connsiteX78" fmla="*/ 1123454 w 7467600"/>
              <a:gd name="connsiteY78" fmla="*/ 5435727 h 6858000"/>
              <a:gd name="connsiteX79" fmla="*/ 1737017 w 7467600"/>
              <a:gd name="connsiteY79" fmla="*/ 5452183 h 6858000"/>
              <a:gd name="connsiteX80" fmla="*/ 1824397 w 7467600"/>
              <a:gd name="connsiteY80" fmla="*/ 5447757 h 6858000"/>
              <a:gd name="connsiteX81" fmla="*/ 2070059 w 7467600"/>
              <a:gd name="connsiteY81" fmla="*/ 5441660 h 6858000"/>
              <a:gd name="connsiteX82" fmla="*/ 1456157 w 7467600"/>
              <a:gd name="connsiteY82" fmla="*/ 5371404 h 6858000"/>
              <a:gd name="connsiteX83" fmla="*/ 4988186 w 7467600"/>
              <a:gd name="connsiteY83" fmla="*/ 5216467 h 6858000"/>
              <a:gd name="connsiteX84" fmla="*/ 4777334 w 7467600"/>
              <a:gd name="connsiteY84" fmla="*/ 5406072 h 6858000"/>
              <a:gd name="connsiteX85" fmla="*/ 4718341 w 7467600"/>
              <a:gd name="connsiteY85" fmla="*/ 5468043 h 6858000"/>
              <a:gd name="connsiteX86" fmla="*/ 4604655 w 7467600"/>
              <a:gd name="connsiteY86" fmla="*/ 5583434 h 6858000"/>
              <a:gd name="connsiteX87" fmla="*/ 4565074 w 7467600"/>
              <a:gd name="connsiteY87" fmla="*/ 5618550 h 6858000"/>
              <a:gd name="connsiteX88" fmla="*/ 4988186 w 7467600"/>
              <a:gd name="connsiteY88" fmla="*/ 5216467 h 6858000"/>
              <a:gd name="connsiteX89" fmla="*/ 4978032 w 7467600"/>
              <a:gd name="connsiteY89" fmla="*/ 5183809 h 6858000"/>
              <a:gd name="connsiteX90" fmla="*/ 4463413 w 7467600"/>
              <a:gd name="connsiteY90" fmla="*/ 5615162 h 6858000"/>
              <a:gd name="connsiteX91" fmla="*/ 4358134 w 7467600"/>
              <a:gd name="connsiteY91" fmla="*/ 5742791 h 6858000"/>
              <a:gd name="connsiteX92" fmla="*/ 4376219 w 7467600"/>
              <a:gd name="connsiteY92" fmla="*/ 5729027 h 6858000"/>
              <a:gd name="connsiteX93" fmla="*/ 4582340 w 7467600"/>
              <a:gd name="connsiteY93" fmla="*/ 5561037 h 6858000"/>
              <a:gd name="connsiteX94" fmla="*/ 4694684 w 7467600"/>
              <a:gd name="connsiteY94" fmla="*/ 5447098 h 6858000"/>
              <a:gd name="connsiteX95" fmla="*/ 4754123 w 7467600"/>
              <a:gd name="connsiteY95" fmla="*/ 5384643 h 6858000"/>
              <a:gd name="connsiteX96" fmla="*/ 4978032 w 7467600"/>
              <a:gd name="connsiteY96" fmla="*/ 5183809 h 6858000"/>
              <a:gd name="connsiteX97" fmla="*/ 1903353 w 7467600"/>
              <a:gd name="connsiteY97" fmla="*/ 5044827 h 6858000"/>
              <a:gd name="connsiteX98" fmla="*/ 1936931 w 7467600"/>
              <a:gd name="connsiteY98" fmla="*/ 5093954 h 6858000"/>
              <a:gd name="connsiteX99" fmla="*/ 2195868 w 7467600"/>
              <a:gd name="connsiteY99" fmla="*/ 5396574 h 6858000"/>
              <a:gd name="connsiteX100" fmla="*/ 2088852 w 7467600"/>
              <a:gd name="connsiteY100" fmla="*/ 5166123 h 6858000"/>
              <a:gd name="connsiteX101" fmla="*/ 1958241 w 7467600"/>
              <a:gd name="connsiteY101" fmla="*/ 5067955 h 6858000"/>
              <a:gd name="connsiteX102" fmla="*/ 1903353 w 7467600"/>
              <a:gd name="connsiteY102" fmla="*/ 5044827 h 6858000"/>
              <a:gd name="connsiteX103" fmla="*/ 1979378 w 7467600"/>
              <a:gd name="connsiteY103" fmla="*/ 4769504 h 6858000"/>
              <a:gd name="connsiteX104" fmla="*/ 2882120 w 7467600"/>
              <a:gd name="connsiteY104" fmla="*/ 5064547 h 6858000"/>
              <a:gd name="connsiteX105" fmla="*/ 2793103 w 7467600"/>
              <a:gd name="connsiteY105" fmla="*/ 5039699 h 6858000"/>
              <a:gd name="connsiteX106" fmla="*/ 2770041 w 7467600"/>
              <a:gd name="connsiteY106" fmla="*/ 5033634 h 6858000"/>
              <a:gd name="connsiteX107" fmla="*/ 1979378 w 7467600"/>
              <a:gd name="connsiteY107" fmla="*/ 4769504 h 6858000"/>
              <a:gd name="connsiteX108" fmla="*/ 1927410 w 7467600"/>
              <a:gd name="connsiteY108" fmla="*/ 4716164 h 6858000"/>
              <a:gd name="connsiteX109" fmla="*/ 1959587 w 7467600"/>
              <a:gd name="connsiteY109" fmla="*/ 4728849 h 6858000"/>
              <a:gd name="connsiteX110" fmla="*/ 2777707 w 7467600"/>
              <a:gd name="connsiteY110" fmla="*/ 5003991 h 6858000"/>
              <a:gd name="connsiteX111" fmla="*/ 2800768 w 7467600"/>
              <a:gd name="connsiteY111" fmla="*/ 5010056 h 6858000"/>
              <a:gd name="connsiteX112" fmla="*/ 2879408 w 7467600"/>
              <a:gd name="connsiteY112" fmla="*/ 5031590 h 6858000"/>
              <a:gd name="connsiteX113" fmla="*/ 2862295 w 7467600"/>
              <a:gd name="connsiteY113" fmla="*/ 5022958 h 6858000"/>
              <a:gd name="connsiteX114" fmla="*/ 2813343 w 7467600"/>
              <a:gd name="connsiteY114" fmla="*/ 4998369 h 6858000"/>
              <a:gd name="connsiteX115" fmla="*/ 2646245 w 7467600"/>
              <a:gd name="connsiteY115" fmla="*/ 4930999 h 6858000"/>
              <a:gd name="connsiteX116" fmla="*/ 1999243 w 7467600"/>
              <a:gd name="connsiteY116" fmla="*/ 4730524 h 6858000"/>
              <a:gd name="connsiteX117" fmla="*/ 1979527 w 7467600"/>
              <a:gd name="connsiteY117" fmla="*/ 4726651 h 6858000"/>
              <a:gd name="connsiteX118" fmla="*/ 1927410 w 7467600"/>
              <a:gd name="connsiteY118" fmla="*/ 4716164 h 6858000"/>
              <a:gd name="connsiteX119" fmla="*/ 1997014 w 7467600"/>
              <a:gd name="connsiteY119" fmla="*/ 4698007 h 6858000"/>
              <a:gd name="connsiteX120" fmla="*/ 2005458 w 7467600"/>
              <a:gd name="connsiteY120" fmla="*/ 4699540 h 6858000"/>
              <a:gd name="connsiteX121" fmla="*/ 2657186 w 7467600"/>
              <a:gd name="connsiteY121" fmla="*/ 4901687 h 6858000"/>
              <a:gd name="connsiteX122" fmla="*/ 2826662 w 7467600"/>
              <a:gd name="connsiteY122" fmla="*/ 4970362 h 6858000"/>
              <a:gd name="connsiteX123" fmla="*/ 2876100 w 7467600"/>
              <a:gd name="connsiteY123" fmla="*/ 4995397 h 6858000"/>
              <a:gd name="connsiteX124" fmla="*/ 3042600 w 7467600"/>
              <a:gd name="connsiteY124" fmla="*/ 5059532 h 6858000"/>
              <a:gd name="connsiteX125" fmla="*/ 1997014 w 7467600"/>
              <a:gd name="connsiteY125" fmla="*/ 4698007 h 6858000"/>
              <a:gd name="connsiteX126" fmla="*/ 2305292 w 7467600"/>
              <a:gd name="connsiteY126" fmla="*/ 4219492 h 6858000"/>
              <a:gd name="connsiteX127" fmla="*/ 3360922 w 7467600"/>
              <a:gd name="connsiteY127" fmla="*/ 4529373 h 6858000"/>
              <a:gd name="connsiteX128" fmla="*/ 3492420 w 7467600"/>
              <a:gd name="connsiteY128" fmla="*/ 4510145 h 6858000"/>
              <a:gd name="connsiteX129" fmla="*/ 3364086 w 7467600"/>
              <a:gd name="connsiteY129" fmla="*/ 4480340 h 6858000"/>
              <a:gd name="connsiteX130" fmla="*/ 3225818 w 7467600"/>
              <a:gd name="connsiteY130" fmla="*/ 4411822 h 6858000"/>
              <a:gd name="connsiteX131" fmla="*/ 3129696 w 7467600"/>
              <a:gd name="connsiteY131" fmla="*/ 4360704 h 6858000"/>
              <a:gd name="connsiteX132" fmla="*/ 2814545 w 7467600"/>
              <a:gd name="connsiteY132" fmla="*/ 4282955 h 6858000"/>
              <a:gd name="connsiteX133" fmla="*/ 2305292 w 7467600"/>
              <a:gd name="connsiteY133" fmla="*/ 4219492 h 6858000"/>
              <a:gd name="connsiteX134" fmla="*/ 2626982 w 7467600"/>
              <a:gd name="connsiteY134" fmla="*/ 4206450 h 6858000"/>
              <a:gd name="connsiteX135" fmla="*/ 2490617 w 7467600"/>
              <a:gd name="connsiteY135" fmla="*/ 4206951 h 6858000"/>
              <a:gd name="connsiteX136" fmla="*/ 2819869 w 7467600"/>
              <a:gd name="connsiteY136" fmla="*/ 4252936 h 6858000"/>
              <a:gd name="connsiteX137" fmla="*/ 3143018 w 7467600"/>
              <a:gd name="connsiteY137" fmla="*/ 4332698 h 6858000"/>
              <a:gd name="connsiteX138" fmla="*/ 3241520 w 7467600"/>
              <a:gd name="connsiteY138" fmla="*/ 4385112 h 6858000"/>
              <a:gd name="connsiteX139" fmla="*/ 3374575 w 7467600"/>
              <a:gd name="connsiteY139" fmla="*/ 4451517 h 6858000"/>
              <a:gd name="connsiteX140" fmla="*/ 3505221 w 7467600"/>
              <a:gd name="connsiteY140" fmla="*/ 4480757 h 6858000"/>
              <a:gd name="connsiteX141" fmla="*/ 2626982 w 7467600"/>
              <a:gd name="connsiteY141" fmla="*/ 4206450 h 6858000"/>
              <a:gd name="connsiteX142" fmla="*/ 1310106 w 7467600"/>
              <a:gd name="connsiteY142" fmla="*/ 3943217 h 6858000"/>
              <a:gd name="connsiteX143" fmla="*/ 854994 w 7467600"/>
              <a:gd name="connsiteY143" fmla="*/ 4399136 h 6858000"/>
              <a:gd name="connsiteX144" fmla="*/ 742462 w 7467600"/>
              <a:gd name="connsiteY144" fmla="*/ 4594648 h 6858000"/>
              <a:gd name="connsiteX145" fmla="*/ 820602 w 7467600"/>
              <a:gd name="connsiteY145" fmla="*/ 4485915 h 6858000"/>
              <a:gd name="connsiteX146" fmla="*/ 878295 w 7467600"/>
              <a:gd name="connsiteY146" fmla="*/ 4403594 h 6858000"/>
              <a:gd name="connsiteX147" fmla="*/ 1240607 w 7467600"/>
              <a:gd name="connsiteY147" fmla="*/ 4010401 h 6858000"/>
              <a:gd name="connsiteX148" fmla="*/ 1310106 w 7467600"/>
              <a:gd name="connsiteY148" fmla="*/ 3943217 h 6858000"/>
              <a:gd name="connsiteX149" fmla="*/ 1423113 w 7467600"/>
              <a:gd name="connsiteY149" fmla="*/ 3874565 h 6858000"/>
              <a:gd name="connsiteX150" fmla="*/ 1260565 w 7467600"/>
              <a:gd name="connsiteY150" fmla="*/ 4031982 h 6858000"/>
              <a:gd name="connsiteX151" fmla="*/ 901900 w 7467600"/>
              <a:gd name="connsiteY151" fmla="*/ 4421236 h 6858000"/>
              <a:gd name="connsiteX152" fmla="*/ 845044 w 7467600"/>
              <a:gd name="connsiteY152" fmla="*/ 4502436 h 6858000"/>
              <a:gd name="connsiteX153" fmla="*/ 685926 w 7467600"/>
              <a:gd name="connsiteY153" fmla="*/ 4703069 h 6858000"/>
              <a:gd name="connsiteX154" fmla="*/ 684248 w 7467600"/>
              <a:gd name="connsiteY154" fmla="*/ 4706721 h 6858000"/>
              <a:gd name="connsiteX155" fmla="*/ 1423113 w 7467600"/>
              <a:gd name="connsiteY155" fmla="*/ 3874565 h 6858000"/>
              <a:gd name="connsiteX156" fmla="*/ 3316479 w 7467600"/>
              <a:gd name="connsiteY156" fmla="*/ 3872136 h 6858000"/>
              <a:gd name="connsiteX157" fmla="*/ 3546806 w 7467600"/>
              <a:gd name="connsiteY157" fmla="*/ 4356139 h 6858000"/>
              <a:gd name="connsiteX158" fmla="*/ 3364433 w 7467600"/>
              <a:gd name="connsiteY158" fmla="*/ 3953121 h 6858000"/>
              <a:gd name="connsiteX159" fmla="*/ 3316479 w 7467600"/>
              <a:gd name="connsiteY159" fmla="*/ 3872136 h 6858000"/>
              <a:gd name="connsiteX160" fmla="*/ 3291335 w 7467600"/>
              <a:gd name="connsiteY160" fmla="*/ 3767420 h 6858000"/>
              <a:gd name="connsiteX161" fmla="*/ 3390805 w 7467600"/>
              <a:gd name="connsiteY161" fmla="*/ 3937163 h 6858000"/>
              <a:gd name="connsiteX162" fmla="*/ 3579062 w 7467600"/>
              <a:gd name="connsiteY162" fmla="*/ 4359040 h 6858000"/>
              <a:gd name="connsiteX163" fmla="*/ 3467355 w 7467600"/>
              <a:gd name="connsiteY163" fmla="*/ 3988130 h 6858000"/>
              <a:gd name="connsiteX164" fmla="*/ 3310753 w 7467600"/>
              <a:gd name="connsiteY164" fmla="*/ 3787140 h 6858000"/>
              <a:gd name="connsiteX165" fmla="*/ 3291335 w 7467600"/>
              <a:gd name="connsiteY165" fmla="*/ 3767420 h 6858000"/>
              <a:gd name="connsiteX166" fmla="*/ 1635889 w 7467600"/>
              <a:gd name="connsiteY166" fmla="*/ 3709494 h 6858000"/>
              <a:gd name="connsiteX167" fmla="*/ 1634800 w 7467600"/>
              <a:gd name="connsiteY167" fmla="*/ 3731111 h 6858000"/>
              <a:gd name="connsiteX168" fmla="*/ 1635889 w 7467600"/>
              <a:gd name="connsiteY168" fmla="*/ 3709494 h 6858000"/>
              <a:gd name="connsiteX169" fmla="*/ 1510397 w 7467600"/>
              <a:gd name="connsiteY169" fmla="*/ 3684705 h 6858000"/>
              <a:gd name="connsiteX170" fmla="*/ 1146550 w 7467600"/>
              <a:gd name="connsiteY170" fmla="*/ 3802012 h 6858000"/>
              <a:gd name="connsiteX171" fmla="*/ 698834 w 7467600"/>
              <a:gd name="connsiteY171" fmla="*/ 3952272 h 6858000"/>
              <a:gd name="connsiteX172" fmla="*/ 34256 w 7467600"/>
              <a:gd name="connsiteY172" fmla="*/ 4347603 h 6858000"/>
              <a:gd name="connsiteX173" fmla="*/ 527241 w 7467600"/>
              <a:gd name="connsiteY173" fmla="*/ 4065078 h 6858000"/>
              <a:gd name="connsiteX174" fmla="*/ 1510397 w 7467600"/>
              <a:gd name="connsiteY174" fmla="*/ 3684705 h 6858000"/>
              <a:gd name="connsiteX175" fmla="*/ 1313114 w 7467600"/>
              <a:gd name="connsiteY175" fmla="*/ 3655216 h 6858000"/>
              <a:gd name="connsiteX176" fmla="*/ 1109304 w 7467600"/>
              <a:gd name="connsiteY176" fmla="*/ 3669030 h 6858000"/>
              <a:gd name="connsiteX177" fmla="*/ 8129 w 7467600"/>
              <a:gd name="connsiteY177" fmla="*/ 4330519 h 6858000"/>
              <a:gd name="connsiteX178" fmla="*/ 687572 w 7467600"/>
              <a:gd name="connsiteY178" fmla="*/ 3925629 h 6858000"/>
              <a:gd name="connsiteX179" fmla="*/ 1138365 w 7467600"/>
              <a:gd name="connsiteY179" fmla="*/ 3774515 h 6858000"/>
              <a:gd name="connsiteX180" fmla="*/ 1505579 w 7467600"/>
              <a:gd name="connsiteY180" fmla="*/ 3655526 h 6858000"/>
              <a:gd name="connsiteX181" fmla="*/ 1313114 w 7467600"/>
              <a:gd name="connsiteY181" fmla="*/ 3655216 h 6858000"/>
              <a:gd name="connsiteX182" fmla="*/ 3655073 w 7467600"/>
              <a:gd name="connsiteY182" fmla="*/ 3650884 h 6858000"/>
              <a:gd name="connsiteX183" fmla="*/ 3989938 w 7467600"/>
              <a:gd name="connsiteY183" fmla="*/ 3991685 h 6858000"/>
              <a:gd name="connsiteX184" fmla="*/ 4393907 w 7467600"/>
              <a:gd name="connsiteY184" fmla="*/ 4261258 h 6858000"/>
              <a:gd name="connsiteX185" fmla="*/ 4648051 w 7467600"/>
              <a:gd name="connsiteY185" fmla="*/ 4374051 h 6858000"/>
              <a:gd name="connsiteX186" fmla="*/ 4383389 w 7467600"/>
              <a:gd name="connsiteY186" fmla="*/ 4184369 h 6858000"/>
              <a:gd name="connsiteX187" fmla="*/ 4165508 w 7467600"/>
              <a:gd name="connsiteY187" fmla="*/ 4035196 h 6858000"/>
              <a:gd name="connsiteX188" fmla="*/ 4068162 w 7467600"/>
              <a:gd name="connsiteY188" fmla="*/ 3953394 h 6858000"/>
              <a:gd name="connsiteX189" fmla="*/ 3981416 w 7467600"/>
              <a:gd name="connsiteY189" fmla="*/ 3880482 h 6858000"/>
              <a:gd name="connsiteX190" fmla="*/ 3800147 w 7467600"/>
              <a:gd name="connsiteY190" fmla="*/ 3749872 h 6858000"/>
              <a:gd name="connsiteX191" fmla="*/ 3655073 w 7467600"/>
              <a:gd name="connsiteY191" fmla="*/ 3650884 h 6858000"/>
              <a:gd name="connsiteX192" fmla="*/ 3670252 w 7467600"/>
              <a:gd name="connsiteY192" fmla="*/ 3622798 h 6858000"/>
              <a:gd name="connsiteX193" fmla="*/ 3817258 w 7467600"/>
              <a:gd name="connsiteY193" fmla="*/ 3723577 h 6858000"/>
              <a:gd name="connsiteX194" fmla="*/ 4000461 w 7467600"/>
              <a:gd name="connsiteY194" fmla="*/ 3855966 h 6858000"/>
              <a:gd name="connsiteX195" fmla="*/ 4088180 w 7467600"/>
              <a:gd name="connsiteY195" fmla="*/ 3929774 h 6858000"/>
              <a:gd name="connsiteX196" fmla="*/ 4184555 w 7467600"/>
              <a:gd name="connsiteY196" fmla="*/ 4010683 h 6858000"/>
              <a:gd name="connsiteX197" fmla="*/ 4399563 w 7467600"/>
              <a:gd name="connsiteY197" fmla="*/ 4158106 h 6858000"/>
              <a:gd name="connsiteX198" fmla="*/ 4684469 w 7467600"/>
              <a:gd name="connsiteY198" fmla="*/ 4364680 h 6858000"/>
              <a:gd name="connsiteX199" fmla="*/ 4690271 w 7467600"/>
              <a:gd name="connsiteY199" fmla="*/ 4370034 h 6858000"/>
              <a:gd name="connsiteX200" fmla="*/ 4136093 w 7467600"/>
              <a:gd name="connsiteY200" fmla="*/ 3858466 h 6858000"/>
              <a:gd name="connsiteX201" fmla="*/ 3670252 w 7467600"/>
              <a:gd name="connsiteY201" fmla="*/ 3622798 h 6858000"/>
              <a:gd name="connsiteX202" fmla="*/ 4440129 w 7467600"/>
              <a:gd name="connsiteY202" fmla="*/ 3448571 h 6858000"/>
              <a:gd name="connsiteX203" fmla="*/ 4856525 w 7467600"/>
              <a:gd name="connsiteY203" fmla="*/ 3915351 h 6858000"/>
              <a:gd name="connsiteX204" fmla="*/ 5059055 w 7467600"/>
              <a:gd name="connsiteY204" fmla="*/ 4108918 h 6858000"/>
              <a:gd name="connsiteX205" fmla="*/ 5290070 w 7467600"/>
              <a:gd name="connsiteY205" fmla="*/ 4263619 h 6858000"/>
              <a:gd name="connsiteX206" fmla="*/ 4834991 w 7467600"/>
              <a:gd name="connsiteY206" fmla="*/ 3830985 h 6858000"/>
              <a:gd name="connsiteX207" fmla="*/ 4440129 w 7467600"/>
              <a:gd name="connsiteY207" fmla="*/ 3448571 h 6858000"/>
              <a:gd name="connsiteX208" fmla="*/ 4441737 w 7467600"/>
              <a:gd name="connsiteY208" fmla="*/ 3399734 h 6858000"/>
              <a:gd name="connsiteX209" fmla="*/ 4431236 w 7467600"/>
              <a:gd name="connsiteY209" fmla="*/ 3400954 h 6858000"/>
              <a:gd name="connsiteX210" fmla="*/ 4557150 w 7467600"/>
              <a:gd name="connsiteY210" fmla="*/ 3510023 h 6858000"/>
              <a:gd name="connsiteX211" fmla="*/ 4856936 w 7467600"/>
              <a:gd name="connsiteY211" fmla="*/ 3809146 h 6858000"/>
              <a:gd name="connsiteX212" fmla="*/ 5111996 w 7467600"/>
              <a:gd name="connsiteY212" fmla="*/ 4065759 h 6858000"/>
              <a:gd name="connsiteX213" fmla="*/ 5388878 w 7467600"/>
              <a:gd name="connsiteY213" fmla="*/ 4300185 h 6858000"/>
              <a:gd name="connsiteX214" fmla="*/ 5425556 w 7467600"/>
              <a:gd name="connsiteY214" fmla="*/ 4308967 h 6858000"/>
              <a:gd name="connsiteX215" fmla="*/ 4943646 w 7467600"/>
              <a:gd name="connsiteY215" fmla="*/ 3822916 h 6858000"/>
              <a:gd name="connsiteX216" fmla="*/ 4594837 w 7467600"/>
              <a:gd name="connsiteY216" fmla="*/ 3532274 h 6858000"/>
              <a:gd name="connsiteX217" fmla="*/ 4441737 w 7467600"/>
              <a:gd name="connsiteY217" fmla="*/ 3399734 h 6858000"/>
              <a:gd name="connsiteX218" fmla="*/ 5425834 w 7467600"/>
              <a:gd name="connsiteY218" fmla="*/ 3162785 h 6858000"/>
              <a:gd name="connsiteX219" fmla="*/ 5401644 w 7467600"/>
              <a:gd name="connsiteY219" fmla="*/ 3617847 h 6858000"/>
              <a:gd name="connsiteX220" fmla="*/ 5467256 w 7467600"/>
              <a:gd name="connsiteY220" fmla="*/ 4175494 h 6858000"/>
              <a:gd name="connsiteX221" fmla="*/ 5448069 w 7467600"/>
              <a:gd name="connsiteY221" fmla="*/ 3567554 h 6858000"/>
              <a:gd name="connsiteX222" fmla="*/ 5425834 w 7467600"/>
              <a:gd name="connsiteY222" fmla="*/ 3162785 h 6858000"/>
              <a:gd name="connsiteX223" fmla="*/ 1318687 w 7467600"/>
              <a:gd name="connsiteY223" fmla="*/ 3113840 h 6858000"/>
              <a:gd name="connsiteX224" fmla="*/ 1066793 w 7467600"/>
              <a:gd name="connsiteY224" fmla="*/ 3212171 h 6858000"/>
              <a:gd name="connsiteX225" fmla="*/ 993319 w 7467600"/>
              <a:gd name="connsiteY225" fmla="*/ 3247648 h 6858000"/>
              <a:gd name="connsiteX226" fmla="*/ 853081 w 7467600"/>
              <a:gd name="connsiteY226" fmla="*/ 3312410 h 6858000"/>
              <a:gd name="connsiteX227" fmla="*/ 805957 w 7467600"/>
              <a:gd name="connsiteY227" fmla="*/ 3330443 h 6858000"/>
              <a:gd name="connsiteX228" fmla="*/ 1318687 w 7467600"/>
              <a:gd name="connsiteY228" fmla="*/ 3113840 h 6858000"/>
              <a:gd name="connsiteX229" fmla="*/ 5453702 w 7467600"/>
              <a:gd name="connsiteY229" fmla="*/ 3090882 h 6858000"/>
              <a:gd name="connsiteX230" fmla="*/ 5480135 w 7467600"/>
              <a:gd name="connsiteY230" fmla="*/ 3565802 h 6858000"/>
              <a:gd name="connsiteX231" fmla="*/ 5499023 w 7467600"/>
              <a:gd name="connsiteY231" fmla="*/ 4166310 h 6858000"/>
              <a:gd name="connsiteX232" fmla="*/ 5547022 w 7467600"/>
              <a:gd name="connsiteY232" fmla="*/ 3607838 h 6858000"/>
              <a:gd name="connsiteX233" fmla="*/ 5515964 w 7467600"/>
              <a:gd name="connsiteY233" fmla="*/ 3378541 h 6858000"/>
              <a:gd name="connsiteX234" fmla="*/ 5453702 w 7467600"/>
              <a:gd name="connsiteY234" fmla="*/ 3090882 h 6858000"/>
              <a:gd name="connsiteX235" fmla="*/ 1238695 w 7467600"/>
              <a:gd name="connsiteY235" fmla="*/ 3076820 h 6858000"/>
              <a:gd name="connsiteX236" fmla="*/ 716371 w 7467600"/>
              <a:gd name="connsiteY236" fmla="*/ 3293249 h 6858000"/>
              <a:gd name="connsiteX237" fmla="*/ 579522 w 7467600"/>
              <a:gd name="connsiteY237" fmla="*/ 3371759 h 6858000"/>
              <a:gd name="connsiteX238" fmla="*/ 600288 w 7467600"/>
              <a:gd name="connsiteY238" fmla="*/ 3365555 h 6858000"/>
              <a:gd name="connsiteX239" fmla="*/ 840692 w 7467600"/>
              <a:gd name="connsiteY239" fmla="*/ 3284921 h 6858000"/>
              <a:gd name="connsiteX240" fmla="*/ 979248 w 7467600"/>
              <a:gd name="connsiteY240" fmla="*/ 3221003 h 6858000"/>
              <a:gd name="connsiteX241" fmla="*/ 1053282 w 7467600"/>
              <a:gd name="connsiteY241" fmla="*/ 3185247 h 6858000"/>
              <a:gd name="connsiteX242" fmla="*/ 1320603 w 7467600"/>
              <a:gd name="connsiteY242" fmla="*/ 3081281 h 6858000"/>
              <a:gd name="connsiteX243" fmla="*/ 1238695 w 7467600"/>
              <a:gd name="connsiteY243" fmla="*/ 3076820 h 6858000"/>
              <a:gd name="connsiteX244" fmla="*/ 5425627 w 7467600"/>
              <a:gd name="connsiteY244" fmla="*/ 2954192 h 6858000"/>
              <a:gd name="connsiteX245" fmla="*/ 5470770 w 7467600"/>
              <a:gd name="connsiteY245" fmla="*/ 3005435 h 6858000"/>
              <a:gd name="connsiteX246" fmla="*/ 5519779 w 7467600"/>
              <a:gd name="connsiteY246" fmla="*/ 4359223 h 6858000"/>
              <a:gd name="connsiteX247" fmla="*/ 5520293 w 7467600"/>
              <a:gd name="connsiteY247" fmla="*/ 4360602 h 6858000"/>
              <a:gd name="connsiteX248" fmla="*/ 5767221 w 7467600"/>
              <a:gd name="connsiteY248" fmla="*/ 4665564 h 6858000"/>
              <a:gd name="connsiteX249" fmla="*/ 6937169 w 7467600"/>
              <a:gd name="connsiteY249" fmla="*/ 4815941 h 6858000"/>
              <a:gd name="connsiteX250" fmla="*/ 6953922 w 7467600"/>
              <a:gd name="connsiteY250" fmla="*/ 4890068 h 6858000"/>
              <a:gd name="connsiteX251" fmla="*/ 6071359 w 7467600"/>
              <a:gd name="connsiteY251" fmla="*/ 4770770 h 6858000"/>
              <a:gd name="connsiteX252" fmla="*/ 6038839 w 7467600"/>
              <a:gd name="connsiteY252" fmla="*/ 4764474 h 6858000"/>
              <a:gd name="connsiteX253" fmla="*/ 6038706 w 7467600"/>
              <a:gd name="connsiteY253" fmla="*/ 4763847 h 6858000"/>
              <a:gd name="connsiteX254" fmla="*/ 6037784 w 7467600"/>
              <a:gd name="connsiteY254" fmla="*/ 4764270 h 6858000"/>
              <a:gd name="connsiteX255" fmla="*/ 6038839 w 7467600"/>
              <a:gd name="connsiteY255" fmla="*/ 4764474 h 6858000"/>
              <a:gd name="connsiteX256" fmla="*/ 6040338 w 7467600"/>
              <a:gd name="connsiteY256" fmla="*/ 4771418 h 6858000"/>
              <a:gd name="connsiteX257" fmla="*/ 6024488 w 7467600"/>
              <a:gd name="connsiteY257" fmla="*/ 4809903 h 6858000"/>
              <a:gd name="connsiteX258" fmla="*/ 5599771 w 7467600"/>
              <a:gd name="connsiteY258" fmla="*/ 5509652 h 6858000"/>
              <a:gd name="connsiteX259" fmla="*/ 5548843 w 7467600"/>
              <a:gd name="connsiteY259" fmla="*/ 5563845 h 6858000"/>
              <a:gd name="connsiteX260" fmla="*/ 5940952 w 7467600"/>
              <a:gd name="connsiteY260" fmla="*/ 6250028 h 6858000"/>
              <a:gd name="connsiteX261" fmla="*/ 6043441 w 7467600"/>
              <a:gd name="connsiteY261" fmla="*/ 6665847 h 6858000"/>
              <a:gd name="connsiteX262" fmla="*/ 6093432 w 7467600"/>
              <a:gd name="connsiteY262" fmla="*/ 6858000 h 6858000"/>
              <a:gd name="connsiteX263" fmla="*/ 6034344 w 7467600"/>
              <a:gd name="connsiteY263" fmla="*/ 6858000 h 6858000"/>
              <a:gd name="connsiteX264" fmla="*/ 6026679 w 7467600"/>
              <a:gd name="connsiteY264" fmla="*/ 6836959 h 6858000"/>
              <a:gd name="connsiteX265" fmla="*/ 5800441 w 7467600"/>
              <a:gd name="connsiteY265" fmla="*/ 6335286 h 6858000"/>
              <a:gd name="connsiteX266" fmla="*/ 5526562 w 7467600"/>
              <a:gd name="connsiteY266" fmla="*/ 5705388 h 6858000"/>
              <a:gd name="connsiteX267" fmla="*/ 5519640 w 7467600"/>
              <a:gd name="connsiteY267" fmla="*/ 5683774 h 6858000"/>
              <a:gd name="connsiteX268" fmla="*/ 5844559 w 7467600"/>
              <a:gd name="connsiteY268" fmla="*/ 6553349 h 6858000"/>
              <a:gd name="connsiteX269" fmla="*/ 5975994 w 7467600"/>
              <a:gd name="connsiteY269" fmla="*/ 6858000 h 6858000"/>
              <a:gd name="connsiteX270" fmla="*/ 5898547 w 7467600"/>
              <a:gd name="connsiteY270" fmla="*/ 6858000 h 6858000"/>
              <a:gd name="connsiteX271" fmla="*/ 5682041 w 7467600"/>
              <a:gd name="connsiteY271" fmla="*/ 6355860 h 6858000"/>
              <a:gd name="connsiteX272" fmla="*/ 5461758 w 7467600"/>
              <a:gd name="connsiteY272" fmla="*/ 5820220 h 6858000"/>
              <a:gd name="connsiteX273" fmla="*/ 5237282 w 7467600"/>
              <a:gd name="connsiteY273" fmla="*/ 6579086 h 6858000"/>
              <a:gd name="connsiteX274" fmla="*/ 5115009 w 7467600"/>
              <a:gd name="connsiteY274" fmla="*/ 6858000 h 6858000"/>
              <a:gd name="connsiteX275" fmla="*/ 5028074 w 7467600"/>
              <a:gd name="connsiteY275" fmla="*/ 6858000 h 6858000"/>
              <a:gd name="connsiteX276" fmla="*/ 5079508 w 7467600"/>
              <a:gd name="connsiteY276" fmla="*/ 6749074 h 6858000"/>
              <a:gd name="connsiteX277" fmla="*/ 5371846 w 7467600"/>
              <a:gd name="connsiteY277" fmla="*/ 5924413 h 6858000"/>
              <a:gd name="connsiteX278" fmla="*/ 5270512 w 7467600"/>
              <a:gd name="connsiteY278" fmla="*/ 6138975 h 6858000"/>
              <a:gd name="connsiteX279" fmla="*/ 5062409 w 7467600"/>
              <a:gd name="connsiteY279" fmla="*/ 6653544 h 6858000"/>
              <a:gd name="connsiteX280" fmla="*/ 5036628 w 7467600"/>
              <a:gd name="connsiteY280" fmla="*/ 6754247 h 6858000"/>
              <a:gd name="connsiteX281" fmla="*/ 5009112 w 7467600"/>
              <a:gd name="connsiteY281" fmla="*/ 6858000 h 6858000"/>
              <a:gd name="connsiteX282" fmla="*/ 4976679 w 7467600"/>
              <a:gd name="connsiteY282" fmla="*/ 6858000 h 6858000"/>
              <a:gd name="connsiteX283" fmla="*/ 5006537 w 7467600"/>
              <a:gd name="connsiteY283" fmla="*/ 6747068 h 6858000"/>
              <a:gd name="connsiteX284" fmla="*/ 5032723 w 7467600"/>
              <a:gd name="connsiteY284" fmla="*/ 6644957 h 6858000"/>
              <a:gd name="connsiteX285" fmla="*/ 5242949 w 7467600"/>
              <a:gd name="connsiteY285" fmla="*/ 6125175 h 6858000"/>
              <a:gd name="connsiteX286" fmla="*/ 5286321 w 7467600"/>
              <a:gd name="connsiteY286" fmla="*/ 6033555 h 6858000"/>
              <a:gd name="connsiteX287" fmla="*/ 5008210 w 7467600"/>
              <a:gd name="connsiteY287" fmla="*/ 6649194 h 6858000"/>
              <a:gd name="connsiteX288" fmla="*/ 4986321 w 7467600"/>
              <a:gd name="connsiteY288" fmla="*/ 6765687 h 6858000"/>
              <a:gd name="connsiteX289" fmla="*/ 4973474 w 7467600"/>
              <a:gd name="connsiteY289" fmla="*/ 6858000 h 6858000"/>
              <a:gd name="connsiteX290" fmla="*/ 4907178 w 7467600"/>
              <a:gd name="connsiteY290" fmla="*/ 6858000 h 6858000"/>
              <a:gd name="connsiteX291" fmla="*/ 4910810 w 7467600"/>
              <a:gd name="connsiteY291" fmla="*/ 6829660 h 6858000"/>
              <a:gd name="connsiteX292" fmla="*/ 4987461 w 7467600"/>
              <a:gd name="connsiteY292" fmla="*/ 6432994 h 6858000"/>
              <a:gd name="connsiteX293" fmla="*/ 5179262 w 7467600"/>
              <a:gd name="connsiteY293" fmla="*/ 6035044 h 6858000"/>
              <a:gd name="connsiteX294" fmla="*/ 4689678 w 7467600"/>
              <a:gd name="connsiteY294" fmla="*/ 6440241 h 6858000"/>
              <a:gd name="connsiteX295" fmla="*/ 4477543 w 7467600"/>
              <a:gd name="connsiteY295" fmla="*/ 6674836 h 6858000"/>
              <a:gd name="connsiteX296" fmla="*/ 4329957 w 7467600"/>
              <a:gd name="connsiteY296" fmla="*/ 6858000 h 6858000"/>
              <a:gd name="connsiteX297" fmla="*/ 4218595 w 7467600"/>
              <a:gd name="connsiteY297" fmla="*/ 6858000 h 6858000"/>
              <a:gd name="connsiteX298" fmla="*/ 4368888 w 7467600"/>
              <a:gd name="connsiteY298" fmla="*/ 6668412 h 6858000"/>
              <a:gd name="connsiteX299" fmla="*/ 4563091 w 7467600"/>
              <a:gd name="connsiteY299" fmla="*/ 6442508 h 6858000"/>
              <a:gd name="connsiteX300" fmla="*/ 5387324 w 7467600"/>
              <a:gd name="connsiteY300" fmla="*/ 5705830 h 6858000"/>
              <a:gd name="connsiteX301" fmla="*/ 5073620 w 7467600"/>
              <a:gd name="connsiteY301" fmla="*/ 5955437 h 6858000"/>
              <a:gd name="connsiteX302" fmla="*/ 4689789 w 7467600"/>
              <a:gd name="connsiteY302" fmla="*/ 6268382 h 6858000"/>
              <a:gd name="connsiteX303" fmla="*/ 4418722 w 7467600"/>
              <a:gd name="connsiteY303" fmla="*/ 6570886 h 6858000"/>
              <a:gd name="connsiteX304" fmla="*/ 4214944 w 7467600"/>
              <a:gd name="connsiteY304" fmla="*/ 6858000 h 6858000"/>
              <a:gd name="connsiteX305" fmla="*/ 4177898 w 7467600"/>
              <a:gd name="connsiteY305" fmla="*/ 6858000 h 6858000"/>
              <a:gd name="connsiteX306" fmla="*/ 4391597 w 7467600"/>
              <a:gd name="connsiteY306" fmla="*/ 6556370 h 6858000"/>
              <a:gd name="connsiteX307" fmla="*/ 4668889 w 7467600"/>
              <a:gd name="connsiteY307" fmla="*/ 6246399 h 6858000"/>
              <a:gd name="connsiteX308" fmla="*/ 5055427 w 7467600"/>
              <a:gd name="connsiteY308" fmla="*/ 5931476 h 6858000"/>
              <a:gd name="connsiteX309" fmla="*/ 5371814 w 7467600"/>
              <a:gd name="connsiteY309" fmla="*/ 5678975 h 6858000"/>
              <a:gd name="connsiteX310" fmla="*/ 4987918 w 7467600"/>
              <a:gd name="connsiteY310" fmla="*/ 5838701 h 6858000"/>
              <a:gd name="connsiteX311" fmla="*/ 4317146 w 7467600"/>
              <a:gd name="connsiteY311" fmla="*/ 6587716 h 6858000"/>
              <a:gd name="connsiteX312" fmla="*/ 4171627 w 7467600"/>
              <a:gd name="connsiteY312" fmla="*/ 6858000 h 6858000"/>
              <a:gd name="connsiteX313" fmla="*/ 4081585 w 7467600"/>
              <a:gd name="connsiteY313" fmla="*/ 6858000 h 6858000"/>
              <a:gd name="connsiteX314" fmla="*/ 4238603 w 7467600"/>
              <a:gd name="connsiteY314" fmla="*/ 6559341 h 6858000"/>
              <a:gd name="connsiteX315" fmla="*/ 4778333 w 7467600"/>
              <a:gd name="connsiteY315" fmla="*/ 5873626 h 6858000"/>
              <a:gd name="connsiteX316" fmla="*/ 5414185 w 7467600"/>
              <a:gd name="connsiteY316" fmla="*/ 5573882 h 6858000"/>
              <a:gd name="connsiteX317" fmla="*/ 5959648 w 7467600"/>
              <a:gd name="connsiteY317" fmla="*/ 4760797 h 6858000"/>
              <a:gd name="connsiteX318" fmla="*/ 5355019 w 7467600"/>
              <a:gd name="connsiteY318" fmla="*/ 4734672 h 6858000"/>
              <a:gd name="connsiteX319" fmla="*/ 5083565 w 7467600"/>
              <a:gd name="connsiteY319" fmla="*/ 5179121 h 6858000"/>
              <a:gd name="connsiteX320" fmla="*/ 4713577 w 7467600"/>
              <a:gd name="connsiteY320" fmla="*/ 5616803 h 6858000"/>
              <a:gd name="connsiteX321" fmla="*/ 3989559 w 7467600"/>
              <a:gd name="connsiteY321" fmla="*/ 6145945 h 6858000"/>
              <a:gd name="connsiteX322" fmla="*/ 3939824 w 7467600"/>
              <a:gd name="connsiteY322" fmla="*/ 6066900 h 6858000"/>
              <a:gd name="connsiteX323" fmla="*/ 4584537 w 7467600"/>
              <a:gd name="connsiteY323" fmla="*/ 5324826 h 6858000"/>
              <a:gd name="connsiteX324" fmla="*/ 5037105 w 7467600"/>
              <a:gd name="connsiteY324" fmla="*/ 5088765 h 6858000"/>
              <a:gd name="connsiteX325" fmla="*/ 5039930 w 7467600"/>
              <a:gd name="connsiteY325" fmla="*/ 5089585 h 6858000"/>
              <a:gd name="connsiteX326" fmla="*/ 5263764 w 7467600"/>
              <a:gd name="connsiteY326" fmla="*/ 4735525 h 6858000"/>
              <a:gd name="connsiteX327" fmla="*/ 4086300 w 7467600"/>
              <a:gd name="connsiteY327" fmla="*/ 4884599 h 6858000"/>
              <a:gd name="connsiteX328" fmla="*/ 4085485 w 7467600"/>
              <a:gd name="connsiteY328" fmla="*/ 4899070 h 6858000"/>
              <a:gd name="connsiteX329" fmla="*/ 3871915 w 7467600"/>
              <a:gd name="connsiteY329" fmla="*/ 5253645 h 6858000"/>
              <a:gd name="connsiteX330" fmla="*/ 3799374 w 7467600"/>
              <a:gd name="connsiteY330" fmla="*/ 5466127 h 6858000"/>
              <a:gd name="connsiteX331" fmla="*/ 3498850 w 7467600"/>
              <a:gd name="connsiteY331" fmla="*/ 6661888 h 6858000"/>
              <a:gd name="connsiteX332" fmla="*/ 3399216 w 7467600"/>
              <a:gd name="connsiteY332" fmla="*/ 6858000 h 6858000"/>
              <a:gd name="connsiteX333" fmla="*/ 3303688 w 7467600"/>
              <a:gd name="connsiteY333" fmla="*/ 6858000 h 6858000"/>
              <a:gd name="connsiteX334" fmla="*/ 3391774 w 7467600"/>
              <a:gd name="connsiteY334" fmla="*/ 6697181 h 6858000"/>
              <a:gd name="connsiteX335" fmla="*/ 3735540 w 7467600"/>
              <a:gd name="connsiteY335" fmla="*/ 5546923 h 6858000"/>
              <a:gd name="connsiteX336" fmla="*/ 3729438 w 7467600"/>
              <a:gd name="connsiteY336" fmla="*/ 5569058 h 6858000"/>
              <a:gd name="connsiteX337" fmla="*/ 3707782 w 7467600"/>
              <a:gd name="connsiteY337" fmla="*/ 5644908 h 6858000"/>
              <a:gd name="connsiteX338" fmla="*/ 3583827 w 7467600"/>
              <a:gd name="connsiteY338" fmla="*/ 6039215 h 6858000"/>
              <a:gd name="connsiteX339" fmla="*/ 3547861 w 7467600"/>
              <a:gd name="connsiteY339" fmla="*/ 6129609 h 6858000"/>
              <a:gd name="connsiteX340" fmla="*/ 3490905 w 7467600"/>
              <a:gd name="connsiteY340" fmla="*/ 6277660 h 6858000"/>
              <a:gd name="connsiteX341" fmla="*/ 3455859 w 7467600"/>
              <a:gd name="connsiteY341" fmla="*/ 6391301 h 6858000"/>
              <a:gd name="connsiteX342" fmla="*/ 3429112 w 7467600"/>
              <a:gd name="connsiteY342" fmla="*/ 6479469 h 6858000"/>
              <a:gd name="connsiteX343" fmla="*/ 3304862 w 7467600"/>
              <a:gd name="connsiteY343" fmla="*/ 6796476 h 6858000"/>
              <a:gd name="connsiteX344" fmla="*/ 3276071 w 7467600"/>
              <a:gd name="connsiteY344" fmla="*/ 6858000 h 6858000"/>
              <a:gd name="connsiteX345" fmla="*/ 3240805 w 7467600"/>
              <a:gd name="connsiteY345" fmla="*/ 6858000 h 6858000"/>
              <a:gd name="connsiteX346" fmla="*/ 3275917 w 7467600"/>
              <a:gd name="connsiteY346" fmla="*/ 6783192 h 6858000"/>
              <a:gd name="connsiteX347" fmla="*/ 3399358 w 7467600"/>
              <a:gd name="connsiteY347" fmla="*/ 6469011 h 6858000"/>
              <a:gd name="connsiteX348" fmla="*/ 3425650 w 7467600"/>
              <a:gd name="connsiteY348" fmla="*/ 6381333 h 6858000"/>
              <a:gd name="connsiteX349" fmla="*/ 3460661 w 7467600"/>
              <a:gd name="connsiteY349" fmla="*/ 6266763 h 6858000"/>
              <a:gd name="connsiteX350" fmla="*/ 3518021 w 7467600"/>
              <a:gd name="connsiteY350" fmla="*/ 6117298 h 6858000"/>
              <a:gd name="connsiteX351" fmla="*/ 3554035 w 7467600"/>
              <a:gd name="connsiteY351" fmla="*/ 6027832 h 6858000"/>
              <a:gd name="connsiteX352" fmla="*/ 3677174 w 7467600"/>
              <a:gd name="connsiteY352" fmla="*/ 5636351 h 6858000"/>
              <a:gd name="connsiteX353" fmla="*/ 3698819 w 7467600"/>
              <a:gd name="connsiteY353" fmla="*/ 5560503 h 6858000"/>
              <a:gd name="connsiteX354" fmla="*/ 3702094 w 7467600"/>
              <a:gd name="connsiteY354" fmla="*/ 5549194 h 6858000"/>
              <a:gd name="connsiteX355" fmla="*/ 3398355 w 7467600"/>
              <a:gd name="connsiteY355" fmla="*/ 6094603 h 6858000"/>
              <a:gd name="connsiteX356" fmla="*/ 3193941 w 7467600"/>
              <a:gd name="connsiteY356" fmla="*/ 6798775 h 6858000"/>
              <a:gd name="connsiteX357" fmla="*/ 3184140 w 7467600"/>
              <a:gd name="connsiteY357" fmla="*/ 6858000 h 6858000"/>
              <a:gd name="connsiteX358" fmla="*/ 3099978 w 7467600"/>
              <a:gd name="connsiteY358" fmla="*/ 6858000 h 6858000"/>
              <a:gd name="connsiteX359" fmla="*/ 3101556 w 7467600"/>
              <a:gd name="connsiteY359" fmla="*/ 6843337 h 6858000"/>
              <a:gd name="connsiteX360" fmla="*/ 3370162 w 7467600"/>
              <a:gd name="connsiteY360" fmla="*/ 5785550 h 6858000"/>
              <a:gd name="connsiteX361" fmla="*/ 3746477 w 7467600"/>
              <a:gd name="connsiteY361" fmla="*/ 5377889 h 6858000"/>
              <a:gd name="connsiteX362" fmla="*/ 3863399 w 7467600"/>
              <a:gd name="connsiteY362" fmla="*/ 5087257 h 6858000"/>
              <a:gd name="connsiteX363" fmla="*/ 3968712 w 7467600"/>
              <a:gd name="connsiteY363" fmla="*/ 4913989 h 6858000"/>
              <a:gd name="connsiteX364" fmla="*/ 2792390 w 7467600"/>
              <a:gd name="connsiteY364" fmla="*/ 5382974 h 6858000"/>
              <a:gd name="connsiteX365" fmla="*/ 2714982 w 7467600"/>
              <a:gd name="connsiteY365" fmla="*/ 5427051 h 6858000"/>
              <a:gd name="connsiteX366" fmla="*/ 2813361 w 7467600"/>
              <a:gd name="connsiteY366" fmla="*/ 6023912 h 6858000"/>
              <a:gd name="connsiteX367" fmla="*/ 2688430 w 7467600"/>
              <a:gd name="connsiteY367" fmla="*/ 6801564 h 6858000"/>
              <a:gd name="connsiteX368" fmla="*/ 2629626 w 7467600"/>
              <a:gd name="connsiteY368" fmla="*/ 6763394 h 6858000"/>
              <a:gd name="connsiteX369" fmla="*/ 2565328 w 7467600"/>
              <a:gd name="connsiteY369" fmla="*/ 5516399 h 6858000"/>
              <a:gd name="connsiteX370" fmla="*/ 1922999 w 7467600"/>
              <a:gd name="connsiteY370" fmla="*/ 5980343 h 6858000"/>
              <a:gd name="connsiteX371" fmla="*/ 1950261 w 7467600"/>
              <a:gd name="connsiteY371" fmla="*/ 6405858 h 6858000"/>
              <a:gd name="connsiteX372" fmla="*/ 2365554 w 7467600"/>
              <a:gd name="connsiteY372" fmla="*/ 6759107 h 6858000"/>
              <a:gd name="connsiteX373" fmla="*/ 2424142 w 7467600"/>
              <a:gd name="connsiteY373" fmla="*/ 6858000 h 6858000"/>
              <a:gd name="connsiteX374" fmla="*/ 2395994 w 7467600"/>
              <a:gd name="connsiteY374" fmla="*/ 6858000 h 6858000"/>
              <a:gd name="connsiteX375" fmla="*/ 2392863 w 7467600"/>
              <a:gd name="connsiteY375" fmla="*/ 6852964 h 6858000"/>
              <a:gd name="connsiteX376" fmla="*/ 2017589 w 7467600"/>
              <a:gd name="connsiteY376" fmla="*/ 6493982 h 6858000"/>
              <a:gd name="connsiteX377" fmla="*/ 2147336 w 7467600"/>
              <a:gd name="connsiteY377" fmla="*/ 6594052 h 6858000"/>
              <a:gd name="connsiteX378" fmla="*/ 2207047 w 7467600"/>
              <a:gd name="connsiteY378" fmla="*/ 6654540 h 6858000"/>
              <a:gd name="connsiteX379" fmla="*/ 2299106 w 7467600"/>
              <a:gd name="connsiteY379" fmla="*/ 6778931 h 6858000"/>
              <a:gd name="connsiteX380" fmla="*/ 2314430 w 7467600"/>
              <a:gd name="connsiteY380" fmla="*/ 6801144 h 6858000"/>
              <a:gd name="connsiteX381" fmla="*/ 2352406 w 7467600"/>
              <a:gd name="connsiteY381" fmla="*/ 6858000 h 6858000"/>
              <a:gd name="connsiteX382" fmla="*/ 2314492 w 7467600"/>
              <a:gd name="connsiteY382" fmla="*/ 6858000 h 6858000"/>
              <a:gd name="connsiteX383" fmla="*/ 2288095 w 7467600"/>
              <a:gd name="connsiteY383" fmla="*/ 6818030 h 6858000"/>
              <a:gd name="connsiteX384" fmla="*/ 2272768 w 7467600"/>
              <a:gd name="connsiteY384" fmla="*/ 6795822 h 6858000"/>
              <a:gd name="connsiteX385" fmla="*/ 2182715 w 7467600"/>
              <a:gd name="connsiteY385" fmla="*/ 6675071 h 6858000"/>
              <a:gd name="connsiteX386" fmla="*/ 2032061 w 7467600"/>
              <a:gd name="connsiteY386" fmla="*/ 6541380 h 6858000"/>
              <a:gd name="connsiteX387" fmla="*/ 2257220 w 7467600"/>
              <a:gd name="connsiteY387" fmla="*/ 6826257 h 6858000"/>
              <a:gd name="connsiteX388" fmla="*/ 2281324 w 7467600"/>
              <a:gd name="connsiteY388" fmla="*/ 6858000 h 6858000"/>
              <a:gd name="connsiteX389" fmla="*/ 2242860 w 7467600"/>
              <a:gd name="connsiteY389" fmla="*/ 6858000 h 6858000"/>
              <a:gd name="connsiteX390" fmla="*/ 2232818 w 7467600"/>
              <a:gd name="connsiteY390" fmla="*/ 6844926 h 6858000"/>
              <a:gd name="connsiteX391" fmla="*/ 1990172 w 7467600"/>
              <a:gd name="connsiteY391" fmla="*/ 6542121 h 6858000"/>
              <a:gd name="connsiteX392" fmla="*/ 2124090 w 7467600"/>
              <a:gd name="connsiteY392" fmla="*/ 6761017 h 6858000"/>
              <a:gd name="connsiteX393" fmla="*/ 2200380 w 7467600"/>
              <a:gd name="connsiteY393" fmla="*/ 6858000 h 6858000"/>
              <a:gd name="connsiteX394" fmla="*/ 2147507 w 7467600"/>
              <a:gd name="connsiteY394" fmla="*/ 6858000 h 6858000"/>
              <a:gd name="connsiteX395" fmla="*/ 2070668 w 7467600"/>
              <a:gd name="connsiteY395" fmla="*/ 6761520 h 6858000"/>
              <a:gd name="connsiteX396" fmla="*/ 1975142 w 7467600"/>
              <a:gd name="connsiteY396" fmla="*/ 6585570 h 6858000"/>
              <a:gd name="connsiteX397" fmla="*/ 2050035 w 7467600"/>
              <a:gd name="connsiteY397" fmla="*/ 6813345 h 6858000"/>
              <a:gd name="connsiteX398" fmla="*/ 2063025 w 7467600"/>
              <a:gd name="connsiteY398" fmla="*/ 6858000 h 6858000"/>
              <a:gd name="connsiteX399" fmla="*/ 2021675 w 7467600"/>
              <a:gd name="connsiteY399" fmla="*/ 6858000 h 6858000"/>
              <a:gd name="connsiteX400" fmla="*/ 2019308 w 7467600"/>
              <a:gd name="connsiteY400" fmla="*/ 6847118 h 6858000"/>
              <a:gd name="connsiteX401" fmla="*/ 1938835 w 7467600"/>
              <a:gd name="connsiteY401" fmla="*/ 6551160 h 6858000"/>
              <a:gd name="connsiteX402" fmla="*/ 1953230 w 7467600"/>
              <a:gd name="connsiteY402" fmla="*/ 6759699 h 6858000"/>
              <a:gd name="connsiteX403" fmla="*/ 1956763 w 7467600"/>
              <a:gd name="connsiteY403" fmla="*/ 6778191 h 6858000"/>
              <a:gd name="connsiteX404" fmla="*/ 1967925 w 7467600"/>
              <a:gd name="connsiteY404" fmla="*/ 6858000 h 6858000"/>
              <a:gd name="connsiteX405" fmla="*/ 1936622 w 7467600"/>
              <a:gd name="connsiteY405" fmla="*/ 6858000 h 6858000"/>
              <a:gd name="connsiteX406" fmla="*/ 1926261 w 7467600"/>
              <a:gd name="connsiteY406" fmla="*/ 6784064 h 6858000"/>
              <a:gd name="connsiteX407" fmla="*/ 1922724 w 7467600"/>
              <a:gd name="connsiteY407" fmla="*/ 6765577 h 6858000"/>
              <a:gd name="connsiteX408" fmla="*/ 1904650 w 7467600"/>
              <a:gd name="connsiteY408" fmla="*/ 6639616 h 6858000"/>
              <a:gd name="connsiteX409" fmla="*/ 1885273 w 7467600"/>
              <a:gd name="connsiteY409" fmla="*/ 6858000 h 6858000"/>
              <a:gd name="connsiteX410" fmla="*/ 1854363 w 7467600"/>
              <a:gd name="connsiteY410" fmla="*/ 6858000 h 6858000"/>
              <a:gd name="connsiteX411" fmla="*/ 1880391 w 7467600"/>
              <a:gd name="connsiteY411" fmla="*/ 6603796 h 6858000"/>
              <a:gd name="connsiteX412" fmla="*/ 1818273 w 7467600"/>
              <a:gd name="connsiteY412" fmla="*/ 6715729 h 6858000"/>
              <a:gd name="connsiteX413" fmla="*/ 1794691 w 7467600"/>
              <a:gd name="connsiteY413" fmla="*/ 6843239 h 6858000"/>
              <a:gd name="connsiteX414" fmla="*/ 1794914 w 7467600"/>
              <a:gd name="connsiteY414" fmla="*/ 6858000 h 6858000"/>
              <a:gd name="connsiteX415" fmla="*/ 1746128 w 7467600"/>
              <a:gd name="connsiteY415" fmla="*/ 6858000 h 6858000"/>
              <a:gd name="connsiteX416" fmla="*/ 1753934 w 7467600"/>
              <a:gd name="connsiteY416" fmla="*/ 6724796 h 6858000"/>
              <a:gd name="connsiteX417" fmla="*/ 1792053 w 7467600"/>
              <a:gd name="connsiteY417" fmla="*/ 6572396 h 6858000"/>
              <a:gd name="connsiteX418" fmla="*/ 1862248 w 7467600"/>
              <a:gd name="connsiteY418" fmla="*/ 6266397 h 6858000"/>
              <a:gd name="connsiteX419" fmla="*/ 1862250 w 7467600"/>
              <a:gd name="connsiteY419" fmla="*/ 6033531 h 6858000"/>
              <a:gd name="connsiteX420" fmla="*/ 1211999 w 7467600"/>
              <a:gd name="connsiteY420" fmla="*/ 6683610 h 6858000"/>
              <a:gd name="connsiteX421" fmla="*/ 1213266 w 7467600"/>
              <a:gd name="connsiteY421" fmla="*/ 6691947 h 6858000"/>
              <a:gd name="connsiteX422" fmla="*/ 1203370 w 7467600"/>
              <a:gd name="connsiteY422" fmla="*/ 6850676 h 6858000"/>
              <a:gd name="connsiteX423" fmla="*/ 1203671 w 7467600"/>
              <a:gd name="connsiteY423" fmla="*/ 6858000 h 6858000"/>
              <a:gd name="connsiteX424" fmla="*/ 1143180 w 7467600"/>
              <a:gd name="connsiteY424" fmla="*/ 6858000 h 6858000"/>
              <a:gd name="connsiteX425" fmla="*/ 1142176 w 7467600"/>
              <a:gd name="connsiteY425" fmla="*/ 6766045 h 6858000"/>
              <a:gd name="connsiteX426" fmla="*/ 1067484 w 7467600"/>
              <a:gd name="connsiteY426" fmla="*/ 6858000 h 6858000"/>
              <a:gd name="connsiteX427" fmla="*/ 953928 w 7467600"/>
              <a:gd name="connsiteY427" fmla="*/ 6858000 h 6858000"/>
              <a:gd name="connsiteX428" fmla="*/ 959715 w 7467600"/>
              <a:gd name="connsiteY428" fmla="*/ 6850185 h 6858000"/>
              <a:gd name="connsiteX429" fmla="*/ 1483788 w 7467600"/>
              <a:gd name="connsiteY429" fmla="*/ 6259174 h 6858000"/>
              <a:gd name="connsiteX430" fmla="*/ 1100671 w 7467600"/>
              <a:gd name="connsiteY430" fmla="*/ 6252137 h 6858000"/>
              <a:gd name="connsiteX431" fmla="*/ 1090144 w 7467600"/>
              <a:gd name="connsiteY431" fmla="*/ 6256748 h 6858000"/>
              <a:gd name="connsiteX432" fmla="*/ 1095872 w 7467600"/>
              <a:gd name="connsiteY432" fmla="*/ 6271892 h 6858000"/>
              <a:gd name="connsiteX433" fmla="*/ 262785 w 7467600"/>
              <a:gd name="connsiteY433" fmla="*/ 6845450 h 6858000"/>
              <a:gd name="connsiteX434" fmla="*/ 209968 w 7467600"/>
              <a:gd name="connsiteY434" fmla="*/ 6770713 h 6858000"/>
              <a:gd name="connsiteX435" fmla="*/ 873460 w 7467600"/>
              <a:gd name="connsiteY435" fmla="*/ 6253768 h 6858000"/>
              <a:gd name="connsiteX436" fmla="*/ 192686 w 7467600"/>
              <a:gd name="connsiteY436" fmla="*/ 5849257 h 6858000"/>
              <a:gd name="connsiteX437" fmla="*/ 4696 w 7467600"/>
              <a:gd name="connsiteY437" fmla="*/ 5697668 h 6858000"/>
              <a:gd name="connsiteX438" fmla="*/ 0 w 7467600"/>
              <a:gd name="connsiteY438" fmla="*/ 5689984 h 6858000"/>
              <a:gd name="connsiteX439" fmla="*/ 0 w 7467600"/>
              <a:gd name="connsiteY439" fmla="*/ 5513472 h 6858000"/>
              <a:gd name="connsiteX440" fmla="*/ 174101 w 7467600"/>
              <a:gd name="connsiteY440" fmla="*/ 5620277 h 6858000"/>
              <a:gd name="connsiteX441" fmla="*/ 891800 w 7467600"/>
              <a:gd name="connsiteY441" fmla="*/ 6036935 h 6858000"/>
              <a:gd name="connsiteX442" fmla="*/ 1072219 w 7467600"/>
              <a:gd name="connsiteY442" fmla="*/ 6169443 h 6858000"/>
              <a:gd name="connsiteX443" fmla="*/ 1074117 w 7467600"/>
              <a:gd name="connsiteY443" fmla="*/ 6170301 h 6858000"/>
              <a:gd name="connsiteX444" fmla="*/ 1083114 w 7467600"/>
              <a:gd name="connsiteY444" fmla="*/ 6174131 h 6858000"/>
              <a:gd name="connsiteX445" fmla="*/ 1543010 w 7467600"/>
              <a:gd name="connsiteY445" fmla="*/ 6191140 h 6858000"/>
              <a:gd name="connsiteX446" fmla="*/ 1551080 w 7467600"/>
              <a:gd name="connsiteY446" fmla="*/ 6195006 h 6858000"/>
              <a:gd name="connsiteX447" fmla="*/ 2345443 w 7467600"/>
              <a:gd name="connsiteY447" fmla="*/ 5549882 h 6858000"/>
              <a:gd name="connsiteX448" fmla="*/ 1721499 w 7467600"/>
              <a:gd name="connsiteY448" fmla="*/ 5599969 h 6858000"/>
              <a:gd name="connsiteX449" fmla="*/ 767716 w 7467600"/>
              <a:gd name="connsiteY449" fmla="*/ 5472768 h 6858000"/>
              <a:gd name="connsiteX450" fmla="*/ 722147 w 7467600"/>
              <a:gd name="connsiteY450" fmla="*/ 5393091 h 6858000"/>
              <a:gd name="connsiteX451" fmla="*/ 1485552 w 7467600"/>
              <a:gd name="connsiteY451" fmla="*/ 5313202 h 6858000"/>
              <a:gd name="connsiteX452" fmla="*/ 2143004 w 7467600"/>
              <a:gd name="connsiteY452" fmla="*/ 5402420 h 6858000"/>
              <a:gd name="connsiteX453" fmla="*/ 1933391 w 7467600"/>
              <a:gd name="connsiteY453" fmla="*/ 5156971 h 6858000"/>
              <a:gd name="connsiteX454" fmla="*/ 1827118 w 7467600"/>
              <a:gd name="connsiteY454" fmla="*/ 4968410 h 6858000"/>
              <a:gd name="connsiteX455" fmla="*/ 1837349 w 7467600"/>
              <a:gd name="connsiteY455" fmla="*/ 4956357 h 6858000"/>
              <a:gd name="connsiteX456" fmla="*/ 2162835 w 7467600"/>
              <a:gd name="connsiteY456" fmla="*/ 5187853 h 6858000"/>
              <a:gd name="connsiteX457" fmla="*/ 2257167 w 7467600"/>
              <a:gd name="connsiteY457" fmla="*/ 5462123 h 6858000"/>
              <a:gd name="connsiteX458" fmla="*/ 2261598 w 7467600"/>
              <a:gd name="connsiteY458" fmla="*/ 5467998 h 6858000"/>
              <a:gd name="connsiteX459" fmla="*/ 2437177 w 7467600"/>
              <a:gd name="connsiteY459" fmla="*/ 5479608 h 6858000"/>
              <a:gd name="connsiteX460" fmla="*/ 2445247 w 7467600"/>
              <a:gd name="connsiteY460" fmla="*/ 5483476 h 6858000"/>
              <a:gd name="connsiteX461" fmla="*/ 2743626 w 7467600"/>
              <a:gd name="connsiteY461" fmla="*/ 5304819 h 6858000"/>
              <a:gd name="connsiteX462" fmla="*/ 3048102 w 7467600"/>
              <a:gd name="connsiteY462" fmla="*/ 5150595 h 6858000"/>
              <a:gd name="connsiteX463" fmla="*/ 1799414 w 7467600"/>
              <a:gd name="connsiteY463" fmla="*/ 4694732 h 6858000"/>
              <a:gd name="connsiteX464" fmla="*/ 1771735 w 7467600"/>
              <a:gd name="connsiteY464" fmla="*/ 4619929 h 6858000"/>
              <a:gd name="connsiteX465" fmla="*/ 3104273 w 7467600"/>
              <a:gd name="connsiteY465" fmla="*/ 5076159 h 6858000"/>
              <a:gd name="connsiteX466" fmla="*/ 3113245 w 7467600"/>
              <a:gd name="connsiteY466" fmla="*/ 5090705 h 6858000"/>
              <a:gd name="connsiteX467" fmla="*/ 3126294 w 7467600"/>
              <a:gd name="connsiteY467" fmla="*/ 5114400 h 6858000"/>
              <a:gd name="connsiteX468" fmla="*/ 3937433 w 7467600"/>
              <a:gd name="connsiteY468" fmla="*/ 4830473 h 6858000"/>
              <a:gd name="connsiteX469" fmla="*/ 3590475 w 7467600"/>
              <a:gd name="connsiteY469" fmla="*/ 4597974 h 6858000"/>
              <a:gd name="connsiteX470" fmla="*/ 3100264 w 7467600"/>
              <a:gd name="connsiteY470" fmla="*/ 4579845 h 6858000"/>
              <a:gd name="connsiteX471" fmla="*/ 2183576 w 7467600"/>
              <a:gd name="connsiteY471" fmla="*/ 4227150 h 6858000"/>
              <a:gd name="connsiteX472" fmla="*/ 2151029 w 7467600"/>
              <a:gd name="connsiteY472" fmla="*/ 4146947 h 6858000"/>
              <a:gd name="connsiteX473" fmla="*/ 3563434 w 7467600"/>
              <a:gd name="connsiteY473" fmla="*/ 4469115 h 6858000"/>
              <a:gd name="connsiteX474" fmla="*/ 3177952 w 7467600"/>
              <a:gd name="connsiteY474" fmla="*/ 3657386 h 6858000"/>
              <a:gd name="connsiteX475" fmla="*/ 3189263 w 7467600"/>
              <a:gd name="connsiteY475" fmla="*/ 3625726 h 6858000"/>
              <a:gd name="connsiteX476" fmla="*/ 3560912 w 7467600"/>
              <a:gd name="connsiteY476" fmla="*/ 4079863 h 6858000"/>
              <a:gd name="connsiteX477" fmla="*/ 3626636 w 7467600"/>
              <a:gd name="connsiteY477" fmla="*/ 4512230 h 6858000"/>
              <a:gd name="connsiteX478" fmla="*/ 3653088 w 7467600"/>
              <a:gd name="connsiteY478" fmla="*/ 4521417 h 6858000"/>
              <a:gd name="connsiteX479" fmla="*/ 3988128 w 7467600"/>
              <a:gd name="connsiteY479" fmla="*/ 4817267 h 6858000"/>
              <a:gd name="connsiteX480" fmla="*/ 4830582 w 7467600"/>
              <a:gd name="connsiteY480" fmla="*/ 4676000 h 6858000"/>
              <a:gd name="connsiteX481" fmla="*/ 4830100 w 7467600"/>
              <a:gd name="connsiteY481" fmla="*/ 4675554 h 6858000"/>
              <a:gd name="connsiteX482" fmla="*/ 4036318 w 7467600"/>
              <a:gd name="connsiteY482" fmla="*/ 4147013 h 6858000"/>
              <a:gd name="connsiteX483" fmla="*/ 3432098 w 7467600"/>
              <a:gd name="connsiteY483" fmla="*/ 3537312 h 6858000"/>
              <a:gd name="connsiteX484" fmla="*/ 3446761 w 7467600"/>
              <a:gd name="connsiteY484" fmla="*/ 3461278 h 6858000"/>
              <a:gd name="connsiteX485" fmla="*/ 4419733 w 7467600"/>
              <a:gd name="connsiteY485" fmla="*/ 3963555 h 6858000"/>
              <a:gd name="connsiteX486" fmla="*/ 4781371 w 7467600"/>
              <a:gd name="connsiteY486" fmla="*/ 4458604 h 6858000"/>
              <a:gd name="connsiteX487" fmla="*/ 4780440 w 7467600"/>
              <a:gd name="connsiteY487" fmla="*/ 4470290 h 6858000"/>
              <a:gd name="connsiteX488" fmla="*/ 4898954 w 7467600"/>
              <a:gd name="connsiteY488" fmla="*/ 4662092 h 6858000"/>
              <a:gd name="connsiteX489" fmla="*/ 4900699 w 7467600"/>
              <a:gd name="connsiteY489" fmla="*/ 4670867 h 6858000"/>
              <a:gd name="connsiteX490" fmla="*/ 5714511 w 7467600"/>
              <a:gd name="connsiteY490" fmla="*/ 4663483 h 6858000"/>
              <a:gd name="connsiteX491" fmla="*/ 5464793 w 7467600"/>
              <a:gd name="connsiteY491" fmla="*/ 4393556 h 6858000"/>
              <a:gd name="connsiteX492" fmla="*/ 5461897 w 7467600"/>
              <a:gd name="connsiteY492" fmla="*/ 4390879 h 6858000"/>
              <a:gd name="connsiteX493" fmla="*/ 4294126 w 7467600"/>
              <a:gd name="connsiteY493" fmla="*/ 3303048 h 6858000"/>
              <a:gd name="connsiteX494" fmla="*/ 4305321 w 7467600"/>
              <a:gd name="connsiteY494" fmla="*/ 3256953 h 6858000"/>
              <a:gd name="connsiteX495" fmla="*/ 4949299 w 7467600"/>
              <a:gd name="connsiteY495" fmla="*/ 3766336 h 6858000"/>
              <a:gd name="connsiteX496" fmla="*/ 5291452 w 7467600"/>
              <a:gd name="connsiteY496" fmla="*/ 4076801 h 6858000"/>
              <a:gd name="connsiteX497" fmla="*/ 5434998 w 7467600"/>
              <a:gd name="connsiteY497" fmla="*/ 4254100 h 6858000"/>
              <a:gd name="connsiteX498" fmla="*/ 5351015 w 7467600"/>
              <a:gd name="connsiteY498" fmla="*/ 3760989 h 6858000"/>
              <a:gd name="connsiteX499" fmla="*/ 5413780 w 7467600"/>
              <a:gd name="connsiteY499" fmla="*/ 2966265 h 6858000"/>
              <a:gd name="connsiteX500" fmla="*/ 5425627 w 7467600"/>
              <a:gd name="connsiteY500" fmla="*/ 2954192 h 6858000"/>
              <a:gd name="connsiteX501" fmla="*/ 6604735 w 7467600"/>
              <a:gd name="connsiteY501" fmla="*/ 2041381 h 6858000"/>
              <a:gd name="connsiteX502" fmla="*/ 7204487 w 7467600"/>
              <a:gd name="connsiteY502" fmla="*/ 2742112 h 6858000"/>
              <a:gd name="connsiteX503" fmla="*/ 7131592 w 7467600"/>
              <a:gd name="connsiteY503" fmla="*/ 2672096 h 6858000"/>
              <a:gd name="connsiteX504" fmla="*/ 6996344 w 7467600"/>
              <a:gd name="connsiteY504" fmla="*/ 2518310 h 6858000"/>
              <a:gd name="connsiteX505" fmla="*/ 6735495 w 7467600"/>
              <a:gd name="connsiteY505" fmla="*/ 2196890 h 6858000"/>
              <a:gd name="connsiteX506" fmla="*/ 6721901 w 7467600"/>
              <a:gd name="connsiteY506" fmla="*/ 2179274 h 6858000"/>
              <a:gd name="connsiteX507" fmla="*/ 6604735 w 7467600"/>
              <a:gd name="connsiteY507" fmla="*/ 2041381 h 6858000"/>
              <a:gd name="connsiteX508" fmla="*/ 6591670 w 7467600"/>
              <a:gd name="connsiteY508" fmla="*/ 1988277 h 6858000"/>
              <a:gd name="connsiteX509" fmla="*/ 6747349 w 7467600"/>
              <a:gd name="connsiteY509" fmla="*/ 2160069 h 6858000"/>
              <a:gd name="connsiteX510" fmla="*/ 6760943 w 7467600"/>
              <a:gd name="connsiteY510" fmla="*/ 2177686 h 6858000"/>
              <a:gd name="connsiteX511" fmla="*/ 7021065 w 7467600"/>
              <a:gd name="connsiteY511" fmla="*/ 2498102 h 6858000"/>
              <a:gd name="connsiteX512" fmla="*/ 7155223 w 7467600"/>
              <a:gd name="connsiteY512" fmla="*/ 2650386 h 6858000"/>
              <a:gd name="connsiteX513" fmla="*/ 7203167 w 7467600"/>
              <a:gd name="connsiteY513" fmla="*/ 2697288 h 6858000"/>
              <a:gd name="connsiteX514" fmla="*/ 6937703 w 7467600"/>
              <a:gd name="connsiteY514" fmla="*/ 2321981 h 6858000"/>
              <a:gd name="connsiteX515" fmla="*/ 6591670 w 7467600"/>
              <a:gd name="connsiteY515" fmla="*/ 1988277 h 6858000"/>
              <a:gd name="connsiteX516" fmla="*/ 5798671 w 7467600"/>
              <a:gd name="connsiteY516" fmla="*/ 1981601 h 6858000"/>
              <a:gd name="connsiteX517" fmla="*/ 5754709 w 7467600"/>
              <a:gd name="connsiteY517" fmla="*/ 2071454 h 6858000"/>
              <a:gd name="connsiteX518" fmla="*/ 5763044 w 7467600"/>
              <a:gd name="connsiteY518" fmla="*/ 2842206 h 6858000"/>
              <a:gd name="connsiteX519" fmla="*/ 5764974 w 7467600"/>
              <a:gd name="connsiteY519" fmla="*/ 2799609 h 6858000"/>
              <a:gd name="connsiteX520" fmla="*/ 5767665 w 7467600"/>
              <a:gd name="connsiteY520" fmla="*/ 2666409 h 6858000"/>
              <a:gd name="connsiteX521" fmla="*/ 5763055 w 7467600"/>
              <a:gd name="connsiteY521" fmla="*/ 2579705 h 6858000"/>
              <a:gd name="connsiteX522" fmla="*/ 5758079 w 7467600"/>
              <a:gd name="connsiteY522" fmla="*/ 2492508 h 6858000"/>
              <a:gd name="connsiteX523" fmla="*/ 5779325 w 7467600"/>
              <a:gd name="connsiteY523" fmla="*/ 2197069 h 6858000"/>
              <a:gd name="connsiteX524" fmla="*/ 5798671 w 7467600"/>
              <a:gd name="connsiteY524" fmla="*/ 1981601 h 6858000"/>
              <a:gd name="connsiteX525" fmla="*/ 5829202 w 7467600"/>
              <a:gd name="connsiteY525" fmla="*/ 1971679 h 6858000"/>
              <a:gd name="connsiteX526" fmla="*/ 5809558 w 7467600"/>
              <a:gd name="connsiteY526" fmla="*/ 2198043 h 6858000"/>
              <a:gd name="connsiteX527" fmla="*/ 5788653 w 7467600"/>
              <a:gd name="connsiteY527" fmla="*/ 2489430 h 6858000"/>
              <a:gd name="connsiteX528" fmla="*/ 5793439 w 7467600"/>
              <a:gd name="connsiteY528" fmla="*/ 2575235 h 6858000"/>
              <a:gd name="connsiteX529" fmla="*/ 5796837 w 7467600"/>
              <a:gd name="connsiteY529" fmla="*/ 2637633 h 6858000"/>
              <a:gd name="connsiteX530" fmla="*/ 5818614 w 7467600"/>
              <a:gd name="connsiteY530" fmla="*/ 2473055 h 6858000"/>
              <a:gd name="connsiteX531" fmla="*/ 5829202 w 7467600"/>
              <a:gd name="connsiteY531" fmla="*/ 1971679 h 6858000"/>
              <a:gd name="connsiteX532" fmla="*/ 5911389 w 7467600"/>
              <a:gd name="connsiteY532" fmla="*/ 1898371 h 6858000"/>
              <a:gd name="connsiteX533" fmla="*/ 6237627 w 7467600"/>
              <a:gd name="connsiteY533" fmla="*/ 2231921 h 6858000"/>
              <a:gd name="connsiteX534" fmla="*/ 5911389 w 7467600"/>
              <a:gd name="connsiteY534" fmla="*/ 1898371 h 6858000"/>
              <a:gd name="connsiteX535" fmla="*/ 6944437 w 7467600"/>
              <a:gd name="connsiteY535" fmla="*/ 1575402 h 6858000"/>
              <a:gd name="connsiteX536" fmla="*/ 6304730 w 7467600"/>
              <a:gd name="connsiteY536" fmla="*/ 1766654 h 6858000"/>
              <a:gd name="connsiteX537" fmla="*/ 6944437 w 7467600"/>
              <a:gd name="connsiteY537" fmla="*/ 1575402 h 6858000"/>
              <a:gd name="connsiteX538" fmla="*/ 7019523 w 7467600"/>
              <a:gd name="connsiteY538" fmla="*/ 1519450 h 6858000"/>
              <a:gd name="connsiteX539" fmla="*/ 6298091 w 7467600"/>
              <a:gd name="connsiteY539" fmla="*/ 1737122 h 6858000"/>
              <a:gd name="connsiteX540" fmla="*/ 7019523 w 7467600"/>
              <a:gd name="connsiteY540" fmla="*/ 1519450 h 6858000"/>
              <a:gd name="connsiteX541" fmla="*/ 2399523 w 7467600"/>
              <a:gd name="connsiteY541" fmla="*/ 1428234 h 6858000"/>
              <a:gd name="connsiteX542" fmla="*/ 2224982 w 7467600"/>
              <a:gd name="connsiteY542" fmla="*/ 1826201 h 6858000"/>
              <a:gd name="connsiteX543" fmla="*/ 2096099 w 7467600"/>
              <a:gd name="connsiteY543" fmla="*/ 2345900 h 6858000"/>
              <a:gd name="connsiteX544" fmla="*/ 2283317 w 7467600"/>
              <a:gd name="connsiteY544" fmla="*/ 1796925 h 6858000"/>
              <a:gd name="connsiteX545" fmla="*/ 2399523 w 7467600"/>
              <a:gd name="connsiteY545" fmla="*/ 1428234 h 6858000"/>
              <a:gd name="connsiteX546" fmla="*/ 2448558 w 7467600"/>
              <a:gd name="connsiteY546" fmla="*/ 1373435 h 6858000"/>
              <a:gd name="connsiteX547" fmla="*/ 2312521 w 7467600"/>
              <a:gd name="connsiteY547" fmla="*/ 1806140 h 6858000"/>
              <a:gd name="connsiteX548" fmla="*/ 2127533 w 7467600"/>
              <a:gd name="connsiteY548" fmla="*/ 2348380 h 6858000"/>
              <a:gd name="connsiteX549" fmla="*/ 2358080 w 7467600"/>
              <a:gd name="connsiteY549" fmla="*/ 1866134 h 6858000"/>
              <a:gd name="connsiteX550" fmla="*/ 2407436 w 7467600"/>
              <a:gd name="connsiteY550" fmla="*/ 1651070 h 6858000"/>
              <a:gd name="connsiteX551" fmla="*/ 2448558 w 7467600"/>
              <a:gd name="connsiteY551" fmla="*/ 1373435 h 6858000"/>
              <a:gd name="connsiteX552" fmla="*/ 278707 w 7467600"/>
              <a:gd name="connsiteY552" fmla="*/ 1352270 h 6858000"/>
              <a:gd name="connsiteX553" fmla="*/ 321570 w 7467600"/>
              <a:gd name="connsiteY553" fmla="*/ 1861610 h 6858000"/>
              <a:gd name="connsiteX554" fmla="*/ 294281 w 7467600"/>
              <a:gd name="connsiteY554" fmla="*/ 1440658 h 6858000"/>
              <a:gd name="connsiteX555" fmla="*/ 278707 w 7467600"/>
              <a:gd name="connsiteY555" fmla="*/ 1352270 h 6858000"/>
              <a:gd name="connsiteX556" fmla="*/ 1423821 w 7467600"/>
              <a:gd name="connsiteY556" fmla="*/ 1351958 h 6858000"/>
              <a:gd name="connsiteX557" fmla="*/ 1638521 w 7467600"/>
              <a:gd name="connsiteY557" fmla="*/ 1908470 h 6858000"/>
              <a:gd name="connsiteX558" fmla="*/ 1754199 w 7467600"/>
              <a:gd name="connsiteY558" fmla="*/ 2149284 h 6858000"/>
              <a:gd name="connsiteX559" fmla="*/ 1908359 w 7467600"/>
              <a:gd name="connsiteY559" fmla="*/ 2364988 h 6858000"/>
              <a:gd name="connsiteX560" fmla="*/ 1647661 w 7467600"/>
              <a:gd name="connsiteY560" fmla="*/ 1825945 h 6858000"/>
              <a:gd name="connsiteX561" fmla="*/ 1423821 w 7467600"/>
              <a:gd name="connsiteY561" fmla="*/ 1351958 h 6858000"/>
              <a:gd name="connsiteX562" fmla="*/ 1431890 w 7467600"/>
              <a:gd name="connsiteY562" fmla="*/ 1306475 h 6858000"/>
              <a:gd name="connsiteX563" fmla="*/ 1507597 w 7467600"/>
              <a:gd name="connsiteY563" fmla="*/ 1446132 h 6858000"/>
              <a:gd name="connsiteX564" fmla="*/ 1674586 w 7467600"/>
              <a:gd name="connsiteY564" fmla="*/ 1813832 h 6858000"/>
              <a:gd name="connsiteX565" fmla="*/ 1815950 w 7467600"/>
              <a:gd name="connsiteY565" fmla="*/ 2128564 h 6858000"/>
              <a:gd name="connsiteX566" fmla="*/ 1984242 w 7467600"/>
              <a:gd name="connsiteY566" fmla="*/ 2430829 h 6858000"/>
              <a:gd name="connsiteX567" fmla="*/ 2014023 w 7467600"/>
              <a:gd name="connsiteY567" fmla="*/ 2450995 h 6858000"/>
              <a:gd name="connsiteX568" fmla="*/ 1747337 w 7467600"/>
              <a:gd name="connsiteY568" fmla="*/ 1855264 h 6858000"/>
              <a:gd name="connsiteX569" fmla="*/ 1533749 w 7467600"/>
              <a:gd name="connsiteY569" fmla="*/ 1478656 h 6858000"/>
              <a:gd name="connsiteX570" fmla="*/ 1431890 w 7467600"/>
              <a:gd name="connsiteY570" fmla="*/ 1306475 h 6858000"/>
              <a:gd name="connsiteX571" fmla="*/ 5052692 w 7467600"/>
              <a:gd name="connsiteY571" fmla="*/ 1292994 h 6858000"/>
              <a:gd name="connsiteX572" fmla="*/ 5200661 w 7467600"/>
              <a:gd name="connsiteY572" fmla="*/ 1635186 h 6858000"/>
              <a:gd name="connsiteX573" fmla="*/ 5297138 w 7467600"/>
              <a:gd name="connsiteY573" fmla="*/ 1906351 h 6858000"/>
              <a:gd name="connsiteX574" fmla="*/ 5052692 w 7467600"/>
              <a:gd name="connsiteY574" fmla="*/ 1292994 h 6858000"/>
              <a:gd name="connsiteX575" fmla="*/ 5009948 w 7467600"/>
              <a:gd name="connsiteY575" fmla="*/ 1273619 h 6858000"/>
              <a:gd name="connsiteX576" fmla="*/ 5121777 w 7467600"/>
              <a:gd name="connsiteY576" fmla="*/ 1654213 h 6858000"/>
              <a:gd name="connsiteX577" fmla="*/ 5293545 w 7467600"/>
              <a:gd name="connsiteY577" fmla="*/ 2072247 h 6858000"/>
              <a:gd name="connsiteX578" fmla="*/ 5294042 w 7467600"/>
              <a:gd name="connsiteY578" fmla="*/ 2065019 h 6858000"/>
              <a:gd name="connsiteX579" fmla="*/ 5171936 w 7467600"/>
              <a:gd name="connsiteY579" fmla="*/ 1647613 h 6858000"/>
              <a:gd name="connsiteX580" fmla="*/ 5009948 w 7467600"/>
              <a:gd name="connsiteY580" fmla="*/ 1273619 h 6858000"/>
              <a:gd name="connsiteX581" fmla="*/ 655236 w 7467600"/>
              <a:gd name="connsiteY581" fmla="*/ 1268632 h 6858000"/>
              <a:gd name="connsiteX582" fmla="*/ 839521 w 7467600"/>
              <a:gd name="connsiteY582" fmla="*/ 1685315 h 6858000"/>
              <a:gd name="connsiteX583" fmla="*/ 1109416 w 7467600"/>
              <a:gd name="connsiteY583" fmla="*/ 2061663 h 6858000"/>
              <a:gd name="connsiteX584" fmla="*/ 1298300 w 7467600"/>
              <a:gd name="connsiteY584" fmla="*/ 2247742 h 6858000"/>
              <a:gd name="connsiteX585" fmla="*/ 1125871 w 7467600"/>
              <a:gd name="connsiteY585" fmla="*/ 1989513 h 6858000"/>
              <a:gd name="connsiteX586" fmla="*/ 981574 w 7467600"/>
              <a:gd name="connsiteY586" fmla="*/ 1783157 h 6858000"/>
              <a:gd name="connsiteX587" fmla="*/ 922198 w 7467600"/>
              <a:gd name="connsiteY587" fmla="*/ 1677437 h 6858000"/>
              <a:gd name="connsiteX588" fmla="*/ 869293 w 7467600"/>
              <a:gd name="connsiteY588" fmla="*/ 1583214 h 6858000"/>
              <a:gd name="connsiteX589" fmla="*/ 751431 w 7467600"/>
              <a:gd name="connsiteY589" fmla="*/ 1405731 h 6858000"/>
              <a:gd name="connsiteX590" fmla="*/ 655236 w 7467600"/>
              <a:gd name="connsiteY590" fmla="*/ 1268632 h 6858000"/>
              <a:gd name="connsiteX591" fmla="*/ 6516292 w 7467600"/>
              <a:gd name="connsiteY591" fmla="*/ 1263064 h 6858000"/>
              <a:gd name="connsiteX592" fmla="*/ 5736320 w 7467600"/>
              <a:gd name="connsiteY592" fmla="*/ 1501803 h 6858000"/>
              <a:gd name="connsiteX593" fmla="*/ 6516292 w 7467600"/>
              <a:gd name="connsiteY593" fmla="*/ 1263064 h 6858000"/>
              <a:gd name="connsiteX594" fmla="*/ 291466 w 7467600"/>
              <a:gd name="connsiteY594" fmla="*/ 1250369 h 6858000"/>
              <a:gd name="connsiteX595" fmla="*/ 323180 w 7467600"/>
              <a:gd name="connsiteY595" fmla="*/ 1435283 h 6858000"/>
              <a:gd name="connsiteX596" fmla="*/ 349381 w 7467600"/>
              <a:gd name="connsiteY596" fmla="*/ 1875041 h 6858000"/>
              <a:gd name="connsiteX597" fmla="*/ 374363 w 7467600"/>
              <a:gd name="connsiteY597" fmla="*/ 1506494 h 6858000"/>
              <a:gd name="connsiteX598" fmla="*/ 302168 w 7467600"/>
              <a:gd name="connsiteY598" fmla="*/ 1274495 h 6858000"/>
              <a:gd name="connsiteX599" fmla="*/ 291466 w 7467600"/>
              <a:gd name="connsiteY599" fmla="*/ 1250369 h 6858000"/>
              <a:gd name="connsiteX600" fmla="*/ 678222 w 7467600"/>
              <a:gd name="connsiteY600" fmla="*/ 1248670 h 6858000"/>
              <a:gd name="connsiteX601" fmla="*/ 775536 w 7467600"/>
              <a:gd name="connsiteY601" fmla="*/ 1388015 h 6858000"/>
              <a:gd name="connsiteX602" fmla="*/ 894529 w 7467600"/>
              <a:gd name="connsiteY602" fmla="*/ 1567739 h 6858000"/>
              <a:gd name="connsiteX603" fmla="*/ 948000 w 7467600"/>
              <a:gd name="connsiteY603" fmla="*/ 1663088 h 6858000"/>
              <a:gd name="connsiteX604" fmla="*/ 1006812 w 7467600"/>
              <a:gd name="connsiteY604" fmla="*/ 1767683 h 6858000"/>
              <a:gd name="connsiteX605" fmla="*/ 1149133 w 7467600"/>
              <a:gd name="connsiteY605" fmla="*/ 1971513 h 6858000"/>
              <a:gd name="connsiteX606" fmla="*/ 1333952 w 7467600"/>
              <a:gd name="connsiteY606" fmla="*/ 2251620 h 6858000"/>
              <a:gd name="connsiteX607" fmla="*/ 1337329 w 7467600"/>
              <a:gd name="connsiteY607" fmla="*/ 2258350 h 6858000"/>
              <a:gd name="connsiteX608" fmla="*/ 1014726 w 7467600"/>
              <a:gd name="connsiteY608" fmla="*/ 1615556 h 6858000"/>
              <a:gd name="connsiteX609" fmla="*/ 678222 w 7467600"/>
              <a:gd name="connsiteY609" fmla="*/ 1248670 h 6858000"/>
              <a:gd name="connsiteX610" fmla="*/ 6691602 w 7467600"/>
              <a:gd name="connsiteY610" fmla="*/ 1140573 h 6858000"/>
              <a:gd name="connsiteX611" fmla="*/ 6571100 w 7467600"/>
              <a:gd name="connsiteY611" fmla="*/ 1183662 h 6858000"/>
              <a:gd name="connsiteX612" fmla="*/ 6241687 w 7467600"/>
              <a:gd name="connsiteY612" fmla="*/ 1257600 h 6858000"/>
              <a:gd name="connsiteX613" fmla="*/ 5693009 w 7467600"/>
              <a:gd name="connsiteY613" fmla="*/ 1478256 h 6858000"/>
              <a:gd name="connsiteX614" fmla="*/ 6548420 w 7467600"/>
              <a:gd name="connsiteY614" fmla="*/ 1214599 h 6858000"/>
              <a:gd name="connsiteX615" fmla="*/ 6605473 w 7467600"/>
              <a:gd name="connsiteY615" fmla="*/ 1184686 h 6858000"/>
              <a:gd name="connsiteX616" fmla="*/ 6691602 w 7467600"/>
              <a:gd name="connsiteY616" fmla="*/ 1140573 h 6858000"/>
              <a:gd name="connsiteX617" fmla="*/ 4002475 w 7467600"/>
              <a:gd name="connsiteY617" fmla="*/ 1037802 h 6858000"/>
              <a:gd name="connsiteX618" fmla="*/ 4000324 w 7467600"/>
              <a:gd name="connsiteY618" fmla="*/ 1039362 h 6858000"/>
              <a:gd name="connsiteX619" fmla="*/ 4002862 w 7467600"/>
              <a:gd name="connsiteY619" fmla="*/ 1042866 h 6858000"/>
              <a:gd name="connsiteX620" fmla="*/ 4002475 w 7467600"/>
              <a:gd name="connsiteY620" fmla="*/ 1037802 h 6858000"/>
              <a:gd name="connsiteX621" fmla="*/ 506322 w 7467600"/>
              <a:gd name="connsiteY621" fmla="*/ 1020997 h 6858000"/>
              <a:gd name="connsiteX622" fmla="*/ 533068 w 7467600"/>
              <a:gd name="connsiteY622" fmla="*/ 1029409 h 6858000"/>
              <a:gd name="connsiteX623" fmla="*/ 1232525 w 7467600"/>
              <a:gd name="connsiteY623" fmla="*/ 1804675 h 6858000"/>
              <a:gd name="connsiteX624" fmla="*/ 1388858 w 7467600"/>
              <a:gd name="connsiteY624" fmla="*/ 2368011 h 6858000"/>
              <a:gd name="connsiteX625" fmla="*/ 1384098 w 7467600"/>
              <a:gd name="connsiteY625" fmla="*/ 2378125 h 6858000"/>
              <a:gd name="connsiteX626" fmla="*/ 1425393 w 7467600"/>
              <a:gd name="connsiteY626" fmla="*/ 2589124 h 6858000"/>
              <a:gd name="connsiteX627" fmla="*/ 1424001 w 7467600"/>
              <a:gd name="connsiteY627" fmla="*/ 2597541 h 6858000"/>
              <a:gd name="connsiteX628" fmla="*/ 2152729 w 7467600"/>
              <a:gd name="connsiteY628" fmla="*/ 2864487 h 6858000"/>
              <a:gd name="connsiteX629" fmla="*/ 2020609 w 7467600"/>
              <a:gd name="connsiteY629" fmla="*/ 2539671 h 6858000"/>
              <a:gd name="connsiteX630" fmla="*/ 2018920 w 7467600"/>
              <a:gd name="connsiteY630" fmla="*/ 2536309 h 6858000"/>
              <a:gd name="connsiteX631" fmla="*/ 1342441 w 7467600"/>
              <a:gd name="connsiteY631" fmla="*/ 1173017 h 6858000"/>
              <a:gd name="connsiteX632" fmla="*/ 1367925 w 7467600"/>
              <a:gd name="connsiteY632" fmla="*/ 1135648 h 6858000"/>
              <a:gd name="connsiteX633" fmla="*/ 1771401 w 7467600"/>
              <a:gd name="connsiteY633" fmla="*/ 1806673 h 6858000"/>
              <a:gd name="connsiteX634" fmla="*/ 1972385 w 7467600"/>
              <a:gd name="connsiteY634" fmla="*/ 2198735 h 6858000"/>
              <a:gd name="connsiteX635" fmla="*/ 2040892 w 7467600"/>
              <a:gd name="connsiteY635" fmla="*/ 2405205 h 6858000"/>
              <a:gd name="connsiteX636" fmla="*/ 2131689 w 7467600"/>
              <a:gd name="connsiteY636" fmla="*/ 1936926 h 6858000"/>
              <a:gd name="connsiteX637" fmla="*/ 2454820 w 7467600"/>
              <a:gd name="connsiteY637" fmla="*/ 1248808 h 6858000"/>
              <a:gd name="connsiteX638" fmla="*/ 2492512 w 7467600"/>
              <a:gd name="connsiteY638" fmla="*/ 1302920 h 6858000"/>
              <a:gd name="connsiteX639" fmla="*/ 2081216 w 7467600"/>
              <a:gd name="connsiteY639" fmla="*/ 2527513 h 6858000"/>
              <a:gd name="connsiteX640" fmla="*/ 2081211 w 7467600"/>
              <a:gd name="connsiteY640" fmla="*/ 2528916 h 6858000"/>
              <a:gd name="connsiteX641" fmla="*/ 2199067 w 7467600"/>
              <a:gd name="connsiteY641" fmla="*/ 2884061 h 6858000"/>
              <a:gd name="connsiteX642" fmla="*/ 3192586 w 7467600"/>
              <a:gd name="connsiteY642" fmla="*/ 3411496 h 6858000"/>
              <a:gd name="connsiteX643" fmla="*/ 3182620 w 7467600"/>
              <a:gd name="connsiteY643" fmla="*/ 3483279 h 6858000"/>
              <a:gd name="connsiteX644" fmla="*/ 2435119 w 7467600"/>
              <a:gd name="connsiteY644" fmla="*/ 3080173 h 6858000"/>
              <a:gd name="connsiteX645" fmla="*/ 2410152 w 7467600"/>
              <a:gd name="connsiteY645" fmla="*/ 3063751 h 6858000"/>
              <a:gd name="connsiteX646" fmla="*/ 2408099 w 7467600"/>
              <a:gd name="connsiteY646" fmla="*/ 3064403 h 6858000"/>
              <a:gd name="connsiteX647" fmla="*/ 2407218 w 7467600"/>
              <a:gd name="connsiteY647" fmla="*/ 3070324 h 6858000"/>
              <a:gd name="connsiteX648" fmla="*/ 2380138 w 7467600"/>
              <a:gd name="connsiteY648" fmla="*/ 3099341 h 6858000"/>
              <a:gd name="connsiteX649" fmla="*/ 1765923 w 7467600"/>
              <a:gd name="connsiteY649" fmla="*/ 3581043 h 6858000"/>
              <a:gd name="connsiteX650" fmla="*/ 1702258 w 7467600"/>
              <a:gd name="connsiteY650" fmla="*/ 3612286 h 6858000"/>
              <a:gd name="connsiteX651" fmla="*/ 1538370 w 7467600"/>
              <a:gd name="connsiteY651" fmla="*/ 3811804 h 6858000"/>
              <a:gd name="connsiteX652" fmla="*/ 542867 w 7467600"/>
              <a:gd name="connsiteY652" fmla="*/ 4944092 h 6858000"/>
              <a:gd name="connsiteX653" fmla="*/ 515800 w 7467600"/>
              <a:gd name="connsiteY653" fmla="*/ 4862180 h 6858000"/>
              <a:gd name="connsiteX654" fmla="*/ 909145 w 7467600"/>
              <a:gd name="connsiteY654" fmla="*/ 4199225 h 6858000"/>
              <a:gd name="connsiteX655" fmla="*/ 1214067 w 7467600"/>
              <a:gd name="connsiteY655" fmla="*/ 3908561 h 6858000"/>
              <a:gd name="connsiteX656" fmla="*/ 640967 w 7467600"/>
              <a:gd name="connsiteY656" fmla="*/ 4105601 h 6858000"/>
              <a:gd name="connsiteX657" fmla="*/ 112563 w 7467600"/>
              <a:gd name="connsiteY657" fmla="*/ 4396952 h 6858000"/>
              <a:gd name="connsiteX658" fmla="*/ 0 w 7467600"/>
              <a:gd name="connsiteY658" fmla="*/ 4466006 h 6858000"/>
              <a:gd name="connsiteX659" fmla="*/ 0 w 7467600"/>
              <a:gd name="connsiteY659" fmla="*/ 4233763 h 6858000"/>
              <a:gd name="connsiteX660" fmla="*/ 36881 w 7467600"/>
              <a:gd name="connsiteY660" fmla="*/ 4200118 h 6858000"/>
              <a:gd name="connsiteX661" fmla="*/ 910534 w 7467600"/>
              <a:gd name="connsiteY661" fmla="*/ 3629753 h 6858000"/>
              <a:gd name="connsiteX662" fmla="*/ 1578717 w 7467600"/>
              <a:gd name="connsiteY662" fmla="*/ 3575982 h 6858000"/>
              <a:gd name="connsiteX663" fmla="*/ 2338780 w 7467600"/>
              <a:gd name="connsiteY663" fmla="*/ 3033725 h 6858000"/>
              <a:gd name="connsiteX664" fmla="*/ 1807991 w 7467600"/>
              <a:gd name="connsiteY664" fmla="*/ 2807184 h 6858000"/>
              <a:gd name="connsiteX665" fmla="*/ 1416358 w 7467600"/>
              <a:gd name="connsiteY665" fmla="*/ 3112571 h 6858000"/>
              <a:gd name="connsiteX666" fmla="*/ 939066 w 7467600"/>
              <a:gd name="connsiteY666" fmla="*/ 3378798 h 6858000"/>
              <a:gd name="connsiteX667" fmla="*/ 115099 w 7467600"/>
              <a:gd name="connsiteY667" fmla="*/ 3607650 h 6858000"/>
              <a:gd name="connsiteX668" fmla="*/ 97284 w 7467600"/>
              <a:gd name="connsiteY668" fmla="*/ 3520393 h 6858000"/>
              <a:gd name="connsiteX669" fmla="*/ 922050 w 7467600"/>
              <a:gd name="connsiteY669" fmla="*/ 3074867 h 6858000"/>
              <a:gd name="connsiteX670" fmla="*/ 1405265 w 7467600"/>
              <a:gd name="connsiteY670" fmla="*/ 3016319 h 6858000"/>
              <a:gd name="connsiteX671" fmla="*/ 1407512 w 7467600"/>
              <a:gd name="connsiteY671" fmla="*/ 3018001 h 6858000"/>
              <a:gd name="connsiteX672" fmla="*/ 1726266 w 7467600"/>
              <a:gd name="connsiteY672" fmla="*/ 2777274 h 6858000"/>
              <a:gd name="connsiteX673" fmla="*/ 625390 w 7467600"/>
              <a:gd name="connsiteY673" fmla="*/ 2514541 h 6858000"/>
              <a:gd name="connsiteX674" fmla="*/ 619799 w 7467600"/>
              <a:gd name="connsiteY674" fmla="*/ 2527180 h 6858000"/>
              <a:gd name="connsiteX675" fmla="*/ 310030 w 7467600"/>
              <a:gd name="connsiteY675" fmla="*/ 2771818 h 6858000"/>
              <a:gd name="connsiteX676" fmla="*/ 173877 w 7467600"/>
              <a:gd name="connsiteY676" fmla="*/ 2937056 h 6858000"/>
              <a:gd name="connsiteX677" fmla="*/ 77889 w 7467600"/>
              <a:gd name="connsiteY677" fmla="*/ 3138440 h 6858000"/>
              <a:gd name="connsiteX678" fmla="*/ 0 w 7467600"/>
              <a:gd name="connsiteY678" fmla="*/ 3271395 h 6858000"/>
              <a:gd name="connsiteX679" fmla="*/ 0 w 7467600"/>
              <a:gd name="connsiteY679" fmla="*/ 3153002 h 6858000"/>
              <a:gd name="connsiteX680" fmla="*/ 2386 w 7467600"/>
              <a:gd name="connsiteY680" fmla="*/ 3149203 h 6858000"/>
              <a:gd name="connsiteX681" fmla="*/ 89753 w 7467600"/>
              <a:gd name="connsiteY681" fmla="*/ 2987702 h 6858000"/>
              <a:gd name="connsiteX682" fmla="*/ 76869 w 7467600"/>
              <a:gd name="connsiteY682" fmla="*/ 3005404 h 6858000"/>
              <a:gd name="connsiteX683" fmla="*/ 32049 w 7467600"/>
              <a:gd name="connsiteY683" fmla="*/ 3065814 h 6858000"/>
              <a:gd name="connsiteX684" fmla="*/ 0 w 7467600"/>
              <a:gd name="connsiteY684" fmla="*/ 3108744 h 6858000"/>
              <a:gd name="connsiteX685" fmla="*/ 0 w 7467600"/>
              <a:gd name="connsiteY685" fmla="*/ 3058059 h 6858000"/>
              <a:gd name="connsiteX686" fmla="*/ 7610 w 7467600"/>
              <a:gd name="connsiteY686" fmla="*/ 3047889 h 6858000"/>
              <a:gd name="connsiteX687" fmla="*/ 52419 w 7467600"/>
              <a:gd name="connsiteY687" fmla="*/ 2987479 h 6858000"/>
              <a:gd name="connsiteX688" fmla="*/ 59142 w 7467600"/>
              <a:gd name="connsiteY688" fmla="*/ 2978488 h 6858000"/>
              <a:gd name="connsiteX689" fmla="*/ 0 w 7467600"/>
              <a:gd name="connsiteY689" fmla="*/ 3015334 h 6858000"/>
              <a:gd name="connsiteX690" fmla="*/ 0 w 7467600"/>
              <a:gd name="connsiteY690" fmla="*/ 2914286 h 6858000"/>
              <a:gd name="connsiteX691" fmla="*/ 36383 w 7467600"/>
              <a:gd name="connsiteY691" fmla="*/ 2901128 h 6858000"/>
              <a:gd name="connsiteX692" fmla="*/ 156329 w 7467600"/>
              <a:gd name="connsiteY692" fmla="*/ 2840533 h 6858000"/>
              <a:gd name="connsiteX693" fmla="*/ 358355 w 7467600"/>
              <a:gd name="connsiteY693" fmla="*/ 2620471 h 6858000"/>
              <a:gd name="connsiteX694" fmla="*/ 510577 w 7467600"/>
              <a:gd name="connsiteY694" fmla="*/ 2501244 h 6858000"/>
              <a:gd name="connsiteX695" fmla="*/ 211967 w 7467600"/>
              <a:gd name="connsiteY695" fmla="*/ 2479171 h 6858000"/>
              <a:gd name="connsiteX696" fmla="*/ 0 w 7467600"/>
              <a:gd name="connsiteY696" fmla="*/ 2476398 h 6858000"/>
              <a:gd name="connsiteX697" fmla="*/ 0 w 7467600"/>
              <a:gd name="connsiteY697" fmla="*/ 2389189 h 6858000"/>
              <a:gd name="connsiteX698" fmla="*/ 103062 w 7467600"/>
              <a:gd name="connsiteY698" fmla="*/ 2389518 h 6858000"/>
              <a:gd name="connsiteX699" fmla="*/ 510734 w 7467600"/>
              <a:gd name="connsiteY699" fmla="*/ 2416201 h 6858000"/>
              <a:gd name="connsiteX700" fmla="*/ 279257 w 7467600"/>
              <a:gd name="connsiteY700" fmla="*/ 2092102 h 6858000"/>
              <a:gd name="connsiteX701" fmla="*/ 65265 w 7467600"/>
              <a:gd name="connsiteY701" fmla="*/ 2006049 h 6858000"/>
              <a:gd name="connsiteX702" fmla="*/ 0 w 7467600"/>
              <a:gd name="connsiteY702" fmla="*/ 1982532 h 6858000"/>
              <a:gd name="connsiteX703" fmla="*/ 0 w 7467600"/>
              <a:gd name="connsiteY703" fmla="*/ 1912789 h 6858000"/>
              <a:gd name="connsiteX704" fmla="*/ 97460 w 7467600"/>
              <a:gd name="connsiteY704" fmla="*/ 1953725 h 6858000"/>
              <a:gd name="connsiteX705" fmla="*/ 221272 w 7467600"/>
              <a:gd name="connsiteY705" fmla="*/ 1980766 h 6858000"/>
              <a:gd name="connsiteX706" fmla="*/ 116765 w 7467600"/>
              <a:gd name="connsiteY706" fmla="*/ 1911033 h 6858000"/>
              <a:gd name="connsiteX707" fmla="*/ 16405 w 7467600"/>
              <a:gd name="connsiteY707" fmla="*/ 1803412 h 6858000"/>
              <a:gd name="connsiteX708" fmla="*/ 0 w 7467600"/>
              <a:gd name="connsiteY708" fmla="*/ 1784777 h 6858000"/>
              <a:gd name="connsiteX709" fmla="*/ 0 w 7467600"/>
              <a:gd name="connsiteY709" fmla="*/ 1740082 h 6858000"/>
              <a:gd name="connsiteX710" fmla="*/ 39394 w 7467600"/>
              <a:gd name="connsiteY710" fmla="*/ 1784856 h 6858000"/>
              <a:gd name="connsiteX711" fmla="*/ 135813 w 7467600"/>
              <a:gd name="connsiteY711" fmla="*/ 1888838 h 6858000"/>
              <a:gd name="connsiteX712" fmla="*/ 242575 w 7467600"/>
              <a:gd name="connsiteY712" fmla="*/ 1958841 h 6858000"/>
              <a:gd name="connsiteX713" fmla="*/ 82197 w 7467600"/>
              <a:gd name="connsiteY713" fmla="*/ 1754826 h 6858000"/>
              <a:gd name="connsiteX714" fmla="*/ 0 w 7467600"/>
              <a:gd name="connsiteY714" fmla="*/ 1679650 h 6858000"/>
              <a:gd name="connsiteX715" fmla="*/ 0 w 7467600"/>
              <a:gd name="connsiteY715" fmla="*/ 1602463 h 6858000"/>
              <a:gd name="connsiteX716" fmla="*/ 84689 w 7467600"/>
              <a:gd name="connsiteY716" fmla="*/ 1677442 h 6858000"/>
              <a:gd name="connsiteX717" fmla="*/ 298437 w 7467600"/>
              <a:gd name="connsiteY717" fmla="*/ 1968019 h 6858000"/>
              <a:gd name="connsiteX718" fmla="*/ 227269 w 7467600"/>
              <a:gd name="connsiteY718" fmla="*/ 1114064 h 6858000"/>
              <a:gd name="connsiteX719" fmla="*/ 248003 w 7467600"/>
              <a:gd name="connsiteY719" fmla="*/ 1089613 h 6858000"/>
              <a:gd name="connsiteX720" fmla="*/ 427020 w 7467600"/>
              <a:gd name="connsiteY720" fmla="*/ 1619803 h 6858000"/>
              <a:gd name="connsiteX721" fmla="*/ 340345 w 7467600"/>
              <a:gd name="connsiteY721" fmla="*/ 2027739 h 6858000"/>
              <a:gd name="connsiteX722" fmla="*/ 360865 w 7467600"/>
              <a:gd name="connsiteY722" fmla="*/ 2044827 h 6858000"/>
              <a:gd name="connsiteX723" fmla="*/ 560414 w 7467600"/>
              <a:gd name="connsiteY723" fmla="*/ 2421457 h 6858000"/>
              <a:gd name="connsiteX724" fmla="*/ 1359703 w 7467600"/>
              <a:gd name="connsiteY724" fmla="*/ 2578554 h 6858000"/>
              <a:gd name="connsiteX725" fmla="*/ 1359422 w 7467600"/>
              <a:gd name="connsiteY725" fmla="*/ 2577994 h 6858000"/>
              <a:gd name="connsiteX726" fmla="*/ 828701 w 7467600"/>
              <a:gd name="connsiteY726" fmla="*/ 1839520 h 6858000"/>
              <a:gd name="connsiteX727" fmla="*/ 494427 w 7467600"/>
              <a:gd name="connsiteY727" fmla="*/ 1092333 h 6858000"/>
              <a:gd name="connsiteX728" fmla="*/ 506322 w 7467600"/>
              <a:gd name="connsiteY728" fmla="*/ 1020997 h 6858000"/>
              <a:gd name="connsiteX729" fmla="*/ 4570198 w 7467600"/>
              <a:gd name="connsiteY729" fmla="*/ 978081 h 6858000"/>
              <a:gd name="connsiteX730" fmla="*/ 4523691 w 7467600"/>
              <a:gd name="connsiteY730" fmla="*/ 1127776 h 6858000"/>
              <a:gd name="connsiteX731" fmla="*/ 4509875 w 7467600"/>
              <a:gd name="connsiteY731" fmla="*/ 1167552 h 6858000"/>
              <a:gd name="connsiteX732" fmla="*/ 4478168 w 7467600"/>
              <a:gd name="connsiteY732" fmla="*/ 1260735 h 6858000"/>
              <a:gd name="connsiteX733" fmla="*/ 4409309 w 7467600"/>
              <a:gd name="connsiteY733" fmla="*/ 1666996 h 6858000"/>
              <a:gd name="connsiteX734" fmla="*/ 4370031 w 7467600"/>
              <a:gd name="connsiteY734" fmla="*/ 1955666 h 6858000"/>
              <a:gd name="connsiteX735" fmla="*/ 4570198 w 7467600"/>
              <a:gd name="connsiteY735" fmla="*/ 978081 h 6858000"/>
              <a:gd name="connsiteX736" fmla="*/ 4557898 w 7467600"/>
              <a:gd name="connsiteY736" fmla="*/ 900011 h 6858000"/>
              <a:gd name="connsiteX737" fmla="*/ 4344840 w 7467600"/>
              <a:gd name="connsiteY737" fmla="*/ 1922038 h 6858000"/>
              <a:gd name="connsiteX738" fmla="*/ 4378710 w 7467600"/>
              <a:gd name="connsiteY738" fmla="*/ 1665516 h 6858000"/>
              <a:gd name="connsiteX739" fmla="*/ 4448798 w 7467600"/>
              <a:gd name="connsiteY739" fmla="*/ 1253024 h 6858000"/>
              <a:gd name="connsiteX740" fmla="*/ 4480315 w 7467600"/>
              <a:gd name="connsiteY740" fmla="*/ 1158454 h 6858000"/>
              <a:gd name="connsiteX741" fmla="*/ 4494133 w 7467600"/>
              <a:gd name="connsiteY741" fmla="*/ 1118676 h 6858000"/>
              <a:gd name="connsiteX742" fmla="*/ 4557898 w 7467600"/>
              <a:gd name="connsiteY742" fmla="*/ 900011 h 6858000"/>
              <a:gd name="connsiteX743" fmla="*/ 5870151 w 7467600"/>
              <a:gd name="connsiteY743" fmla="*/ 898890 h 6858000"/>
              <a:gd name="connsiteX744" fmla="*/ 5861335 w 7467600"/>
              <a:gd name="connsiteY744" fmla="*/ 899177 h 6858000"/>
              <a:gd name="connsiteX745" fmla="*/ 5843702 w 7467600"/>
              <a:gd name="connsiteY745" fmla="*/ 899748 h 6858000"/>
              <a:gd name="connsiteX746" fmla="*/ 5651107 w 7467600"/>
              <a:gd name="connsiteY746" fmla="*/ 920306 h 6858000"/>
              <a:gd name="connsiteX747" fmla="*/ 5459407 w 7467600"/>
              <a:gd name="connsiteY747" fmla="*/ 940975 h 6858000"/>
              <a:gd name="connsiteX748" fmla="*/ 5374846 w 7467600"/>
              <a:gd name="connsiteY748" fmla="*/ 941988 h 6858000"/>
              <a:gd name="connsiteX749" fmla="*/ 5256105 w 7467600"/>
              <a:gd name="connsiteY749" fmla="*/ 945632 h 6858000"/>
              <a:gd name="connsiteX750" fmla="*/ 5107071 w 7467600"/>
              <a:gd name="connsiteY750" fmla="*/ 969720 h 6858000"/>
              <a:gd name="connsiteX751" fmla="*/ 4998681 w 7467600"/>
              <a:gd name="connsiteY751" fmla="*/ 988771 h 6858000"/>
              <a:gd name="connsiteX752" fmla="*/ 5870151 w 7467600"/>
              <a:gd name="connsiteY752" fmla="*/ 898890 h 6858000"/>
              <a:gd name="connsiteX753" fmla="*/ 5504425 w 7467600"/>
              <a:gd name="connsiteY753" fmla="*/ 848067 h 6858000"/>
              <a:gd name="connsiteX754" fmla="*/ 4968849 w 7467600"/>
              <a:gd name="connsiteY754" fmla="*/ 962318 h 6858000"/>
              <a:gd name="connsiteX755" fmla="*/ 5104039 w 7467600"/>
              <a:gd name="connsiteY755" fmla="*/ 940634 h 6858000"/>
              <a:gd name="connsiteX756" fmla="*/ 5256311 w 7467600"/>
              <a:gd name="connsiteY756" fmla="*/ 916490 h 6858000"/>
              <a:gd name="connsiteX757" fmla="*/ 5377381 w 7467600"/>
              <a:gd name="connsiteY757" fmla="*/ 912671 h 6858000"/>
              <a:gd name="connsiteX758" fmla="*/ 5460148 w 7467600"/>
              <a:gd name="connsiteY758" fmla="*/ 911442 h 6858000"/>
              <a:gd name="connsiteX759" fmla="*/ 5648971 w 7467600"/>
              <a:gd name="connsiteY759" fmla="*/ 891331 h 6858000"/>
              <a:gd name="connsiteX760" fmla="*/ 5844807 w 7467600"/>
              <a:gd name="connsiteY760" fmla="*/ 870718 h 6858000"/>
              <a:gd name="connsiteX761" fmla="*/ 5862975 w 7467600"/>
              <a:gd name="connsiteY761" fmla="*/ 869756 h 6858000"/>
              <a:gd name="connsiteX762" fmla="*/ 5920887 w 7467600"/>
              <a:gd name="connsiteY762" fmla="*/ 865929 h 6858000"/>
              <a:gd name="connsiteX763" fmla="*/ 5504425 w 7467600"/>
              <a:gd name="connsiteY763" fmla="*/ 848067 h 6858000"/>
              <a:gd name="connsiteX764" fmla="*/ 3607114 w 7467600"/>
              <a:gd name="connsiteY764" fmla="*/ 467441 h 6858000"/>
              <a:gd name="connsiteX765" fmla="*/ 3296242 w 7467600"/>
              <a:gd name="connsiteY765" fmla="*/ 807991 h 6858000"/>
              <a:gd name="connsiteX766" fmla="*/ 3174674 w 7467600"/>
              <a:gd name="connsiteY766" fmla="*/ 919759 h 6858000"/>
              <a:gd name="connsiteX767" fmla="*/ 3042978 w 7467600"/>
              <a:gd name="connsiteY767" fmla="*/ 1054894 h 6858000"/>
              <a:gd name="connsiteX768" fmla="*/ 2968914 w 7467600"/>
              <a:gd name="connsiteY768" fmla="*/ 1133756 h 6858000"/>
              <a:gd name="connsiteX769" fmla="*/ 3103823 w 7467600"/>
              <a:gd name="connsiteY769" fmla="*/ 1026814 h 6858000"/>
              <a:gd name="connsiteX770" fmla="*/ 3607114 w 7467600"/>
              <a:gd name="connsiteY770" fmla="*/ 467441 h 6858000"/>
              <a:gd name="connsiteX771" fmla="*/ 3744487 w 7467600"/>
              <a:gd name="connsiteY771" fmla="*/ 383136 h 6858000"/>
              <a:gd name="connsiteX772" fmla="*/ 3970213 w 7467600"/>
              <a:gd name="connsiteY772" fmla="*/ 995559 h 6858000"/>
              <a:gd name="connsiteX773" fmla="*/ 3744487 w 7467600"/>
              <a:gd name="connsiteY773" fmla="*/ 383136 h 6858000"/>
              <a:gd name="connsiteX774" fmla="*/ 3624562 w 7467600"/>
              <a:gd name="connsiteY774" fmla="*/ 367041 h 6858000"/>
              <a:gd name="connsiteX775" fmla="*/ 3489712 w 7467600"/>
              <a:gd name="connsiteY775" fmla="*/ 485386 h 6858000"/>
              <a:gd name="connsiteX776" fmla="*/ 3182994 w 7467600"/>
              <a:gd name="connsiteY776" fmla="*/ 828265 h 6858000"/>
              <a:gd name="connsiteX777" fmla="*/ 2892114 w 7467600"/>
              <a:gd name="connsiteY777" fmla="*/ 1172635 h 6858000"/>
              <a:gd name="connsiteX778" fmla="*/ 3021459 w 7467600"/>
              <a:gd name="connsiteY778" fmla="*/ 1035385 h 6858000"/>
              <a:gd name="connsiteX779" fmla="*/ 3153873 w 7467600"/>
              <a:gd name="connsiteY779" fmla="*/ 898971 h 6858000"/>
              <a:gd name="connsiteX780" fmla="*/ 3276511 w 7467600"/>
              <a:gd name="connsiteY780" fmla="*/ 786423 h 6858000"/>
              <a:gd name="connsiteX781" fmla="*/ 3584154 w 7467600"/>
              <a:gd name="connsiteY781" fmla="*/ 448218 h 6858000"/>
              <a:gd name="connsiteX782" fmla="*/ 3624562 w 7467600"/>
              <a:gd name="connsiteY782" fmla="*/ 367041 h 6858000"/>
              <a:gd name="connsiteX783" fmla="*/ 3766672 w 7467600"/>
              <a:gd name="connsiteY783" fmla="*/ 359429 h 6858000"/>
              <a:gd name="connsiteX784" fmla="*/ 3996338 w 7467600"/>
              <a:gd name="connsiteY784" fmla="*/ 968237 h 6858000"/>
              <a:gd name="connsiteX785" fmla="*/ 3766672 w 7467600"/>
              <a:gd name="connsiteY785" fmla="*/ 359429 h 6858000"/>
              <a:gd name="connsiteX786" fmla="*/ 5805386 w 7467600"/>
              <a:gd name="connsiteY786" fmla="*/ 239240 h 6858000"/>
              <a:gd name="connsiteX787" fmla="*/ 5736947 w 7467600"/>
              <a:gd name="connsiteY787" fmla="*/ 261367 h 6858000"/>
              <a:gd name="connsiteX788" fmla="*/ 5427012 w 7467600"/>
              <a:gd name="connsiteY788" fmla="*/ 311272 h 6858000"/>
              <a:gd name="connsiteX789" fmla="*/ 5147818 w 7467600"/>
              <a:gd name="connsiteY789" fmla="*/ 322112 h 6858000"/>
              <a:gd name="connsiteX790" fmla="*/ 5060854 w 7467600"/>
              <a:gd name="connsiteY790" fmla="*/ 311882 h 6858000"/>
              <a:gd name="connsiteX791" fmla="*/ 4945989 w 7467600"/>
              <a:gd name="connsiteY791" fmla="*/ 300516 h 6858000"/>
              <a:gd name="connsiteX792" fmla="*/ 5410479 w 7467600"/>
              <a:gd name="connsiteY792" fmla="*/ 348434 h 6858000"/>
              <a:gd name="connsiteX793" fmla="*/ 5805386 w 7467600"/>
              <a:gd name="connsiteY793" fmla="*/ 239240 h 6858000"/>
              <a:gd name="connsiteX794" fmla="*/ 5905192 w 7467600"/>
              <a:gd name="connsiteY794" fmla="*/ 163079 h 6858000"/>
              <a:gd name="connsiteX795" fmla="*/ 5865655 w 7467600"/>
              <a:gd name="connsiteY795" fmla="*/ 171901 h 6858000"/>
              <a:gd name="connsiteX796" fmla="*/ 5259740 w 7467600"/>
              <a:gd name="connsiteY796" fmla="*/ 257013 h 6858000"/>
              <a:gd name="connsiteX797" fmla="*/ 5208466 w 7467600"/>
              <a:gd name="connsiteY797" fmla="*/ 257550 h 6858000"/>
              <a:gd name="connsiteX798" fmla="*/ 4980204 w 7467600"/>
              <a:gd name="connsiteY798" fmla="*/ 271903 h 6858000"/>
              <a:gd name="connsiteX799" fmla="*/ 5068068 w 7467600"/>
              <a:gd name="connsiteY799" fmla="*/ 282244 h 6858000"/>
              <a:gd name="connsiteX800" fmla="*/ 5153231 w 7467600"/>
              <a:gd name="connsiteY800" fmla="*/ 292240 h 6858000"/>
              <a:gd name="connsiteX801" fmla="*/ 5426491 w 7467600"/>
              <a:gd name="connsiteY801" fmla="*/ 281128 h 6858000"/>
              <a:gd name="connsiteX802" fmla="*/ 5731212 w 7467600"/>
              <a:gd name="connsiteY802" fmla="*/ 231951 h 6858000"/>
              <a:gd name="connsiteX803" fmla="*/ 5905192 w 7467600"/>
              <a:gd name="connsiteY803" fmla="*/ 163079 h 6858000"/>
              <a:gd name="connsiteX804" fmla="*/ 5944437 w 7467600"/>
              <a:gd name="connsiteY804" fmla="*/ 113829 h 6858000"/>
              <a:gd name="connsiteX805" fmla="*/ 5825032 w 7467600"/>
              <a:gd name="connsiteY805" fmla="*/ 146405 h 6858000"/>
              <a:gd name="connsiteX806" fmla="*/ 4955599 w 7467600"/>
              <a:gd name="connsiteY806" fmla="*/ 247008 h 6858000"/>
              <a:gd name="connsiteX807" fmla="*/ 5210104 w 7467600"/>
              <a:gd name="connsiteY807" fmla="*/ 228123 h 6858000"/>
              <a:gd name="connsiteX808" fmla="*/ 5261015 w 7467600"/>
              <a:gd name="connsiteY808" fmla="*/ 227087 h 6858000"/>
              <a:gd name="connsiteX809" fmla="*/ 5861181 w 7467600"/>
              <a:gd name="connsiteY809" fmla="*/ 143093 h 6858000"/>
              <a:gd name="connsiteX810" fmla="*/ 5961252 w 7467600"/>
              <a:gd name="connsiteY810" fmla="*/ 114820 h 6858000"/>
              <a:gd name="connsiteX811" fmla="*/ 5944437 w 7467600"/>
              <a:gd name="connsiteY811" fmla="*/ 113829 h 6858000"/>
              <a:gd name="connsiteX812" fmla="*/ 3882765 w 7467600"/>
              <a:gd name="connsiteY812" fmla="*/ 0 h 6858000"/>
              <a:gd name="connsiteX813" fmla="*/ 3995099 w 7467600"/>
              <a:gd name="connsiteY813" fmla="*/ 0 h 6858000"/>
              <a:gd name="connsiteX814" fmla="*/ 4163818 w 7467600"/>
              <a:gd name="connsiteY814" fmla="*/ 234104 h 6858000"/>
              <a:gd name="connsiteX815" fmla="*/ 4172099 w 7467600"/>
              <a:gd name="connsiteY815" fmla="*/ 234207 h 6858000"/>
              <a:gd name="connsiteX816" fmla="*/ 4784282 w 7467600"/>
              <a:gd name="connsiteY816" fmla="*/ 276561 h 6858000"/>
              <a:gd name="connsiteX817" fmla="*/ 4801687 w 7467600"/>
              <a:gd name="connsiteY817" fmla="*/ 267764 h 6858000"/>
              <a:gd name="connsiteX818" fmla="*/ 6082788 w 7467600"/>
              <a:gd name="connsiteY818" fmla="*/ 64119 h 6858000"/>
              <a:gd name="connsiteX819" fmla="*/ 6099442 w 7467600"/>
              <a:gd name="connsiteY819" fmla="*/ 82568 h 6858000"/>
              <a:gd name="connsiteX820" fmla="*/ 4804137 w 7467600"/>
              <a:gd name="connsiteY820" fmla="*/ 320931 h 6858000"/>
              <a:gd name="connsiteX821" fmla="*/ 4227047 w 7467600"/>
              <a:gd name="connsiteY821" fmla="*/ 313415 h 6858000"/>
              <a:gd name="connsiteX822" fmla="*/ 4346041 w 7467600"/>
              <a:gd name="connsiteY822" fmla="*/ 456086 h 6858000"/>
              <a:gd name="connsiteX823" fmla="*/ 4870967 w 7467600"/>
              <a:gd name="connsiteY823" fmla="*/ 963061 h 6858000"/>
              <a:gd name="connsiteX824" fmla="*/ 4889647 w 7467600"/>
              <a:gd name="connsiteY824" fmla="*/ 957147 h 6858000"/>
              <a:gd name="connsiteX825" fmla="*/ 5422504 w 7467600"/>
              <a:gd name="connsiteY825" fmla="*/ 805191 h 6858000"/>
              <a:gd name="connsiteX826" fmla="*/ 6087656 w 7467600"/>
              <a:gd name="connsiteY826" fmla="*/ 826703 h 6858000"/>
              <a:gd name="connsiteX827" fmla="*/ 6058717 w 7467600"/>
              <a:gd name="connsiteY827" fmla="*/ 865992 h 6858000"/>
              <a:gd name="connsiteX828" fmla="*/ 4974153 w 7467600"/>
              <a:gd name="connsiteY828" fmla="*/ 1045456 h 6858000"/>
              <a:gd name="connsiteX829" fmla="*/ 5627835 w 7467600"/>
              <a:gd name="connsiteY829" fmla="*/ 1472077 h 6858000"/>
              <a:gd name="connsiteX830" fmla="*/ 5629817 w 7467600"/>
              <a:gd name="connsiteY830" fmla="*/ 1471412 h 6858000"/>
              <a:gd name="connsiteX831" fmla="*/ 5634124 w 7467600"/>
              <a:gd name="connsiteY831" fmla="*/ 1470572 h 6858000"/>
              <a:gd name="connsiteX832" fmla="*/ 5755832 w 7467600"/>
              <a:gd name="connsiteY832" fmla="*/ 1383886 h 6858000"/>
              <a:gd name="connsiteX833" fmla="*/ 6014186 w 7467600"/>
              <a:gd name="connsiteY833" fmla="*/ 1279799 h 6858000"/>
              <a:gd name="connsiteX834" fmla="*/ 6901619 w 7467600"/>
              <a:gd name="connsiteY834" fmla="*/ 1047874 h 6858000"/>
              <a:gd name="connsiteX835" fmla="*/ 6931566 w 7467600"/>
              <a:gd name="connsiteY835" fmla="*/ 1062034 h 6858000"/>
              <a:gd name="connsiteX836" fmla="*/ 5790982 w 7467600"/>
              <a:gd name="connsiteY836" fmla="*/ 1561380 h 6858000"/>
              <a:gd name="connsiteX837" fmla="*/ 6188971 w 7467600"/>
              <a:gd name="connsiteY837" fmla="*/ 1755168 h 6858000"/>
              <a:gd name="connsiteX838" fmla="*/ 6202446 w 7467600"/>
              <a:gd name="connsiteY838" fmla="*/ 1752268 h 6858000"/>
              <a:gd name="connsiteX839" fmla="*/ 7179560 w 7467600"/>
              <a:gd name="connsiteY839" fmla="*/ 1467551 h 6858000"/>
              <a:gd name="connsiteX840" fmla="*/ 7158730 w 7467600"/>
              <a:gd name="connsiteY840" fmla="*/ 1507835 h 6858000"/>
              <a:gd name="connsiteX841" fmla="*/ 6326959 w 7467600"/>
              <a:gd name="connsiteY841" fmla="*/ 1817686 h 6858000"/>
              <a:gd name="connsiteX842" fmla="*/ 6537433 w 7467600"/>
              <a:gd name="connsiteY842" fmla="*/ 1907790 h 6858000"/>
              <a:gd name="connsiteX843" fmla="*/ 6550221 w 7467600"/>
              <a:gd name="connsiteY843" fmla="*/ 1910729 h 6858000"/>
              <a:gd name="connsiteX844" fmla="*/ 6964438 w 7467600"/>
              <a:gd name="connsiteY844" fmla="*/ 2209505 h 6858000"/>
              <a:gd name="connsiteX845" fmla="*/ 7367862 w 7467600"/>
              <a:gd name="connsiteY845" fmla="*/ 2806833 h 6858000"/>
              <a:gd name="connsiteX846" fmla="*/ 7364329 w 7467600"/>
              <a:gd name="connsiteY846" fmla="*/ 2826907 h 6858000"/>
              <a:gd name="connsiteX847" fmla="*/ 7290545 w 7467600"/>
              <a:gd name="connsiteY847" fmla="*/ 2850663 h 6858000"/>
              <a:gd name="connsiteX848" fmla="*/ 6472036 w 7467600"/>
              <a:gd name="connsiteY848" fmla="*/ 1959003 h 6858000"/>
              <a:gd name="connsiteX849" fmla="*/ 5792897 w 7467600"/>
              <a:gd name="connsiteY849" fmla="*/ 1647747 h 6858000"/>
              <a:gd name="connsiteX850" fmla="*/ 5842751 w 7467600"/>
              <a:gd name="connsiteY850" fmla="*/ 1816112 h 6858000"/>
              <a:gd name="connsiteX851" fmla="*/ 5847424 w 7467600"/>
              <a:gd name="connsiteY851" fmla="*/ 1815776 h 6858000"/>
              <a:gd name="connsiteX852" fmla="*/ 6399821 w 7467600"/>
              <a:gd name="connsiteY852" fmla="*/ 2344799 h 6858000"/>
              <a:gd name="connsiteX853" fmla="*/ 6323232 w 7467600"/>
              <a:gd name="connsiteY853" fmla="*/ 2389634 h 6858000"/>
              <a:gd name="connsiteX854" fmla="*/ 5942958 w 7467600"/>
              <a:gd name="connsiteY854" fmla="*/ 2077708 h 6858000"/>
              <a:gd name="connsiteX855" fmla="*/ 5921559 w 7467600"/>
              <a:gd name="connsiteY855" fmla="*/ 2378596 h 6858000"/>
              <a:gd name="connsiteX856" fmla="*/ 5817651 w 7467600"/>
              <a:gd name="connsiteY856" fmla="*/ 3023919 h 6858000"/>
              <a:gd name="connsiteX857" fmla="*/ 5729634 w 7467600"/>
              <a:gd name="connsiteY857" fmla="*/ 3051849 h 6858000"/>
              <a:gd name="connsiteX858" fmla="*/ 5611018 w 7467600"/>
              <a:gd name="connsiteY858" fmla="*/ 2316769 h 6858000"/>
              <a:gd name="connsiteX859" fmla="*/ 5687608 w 7467600"/>
              <a:gd name="connsiteY859" fmla="*/ 2039972 h 6858000"/>
              <a:gd name="connsiteX860" fmla="*/ 5657554 w 7467600"/>
              <a:gd name="connsiteY860" fmla="*/ 1576445 h 6858000"/>
              <a:gd name="connsiteX861" fmla="*/ 5150475 w 7467600"/>
              <a:gd name="connsiteY861" fmla="*/ 1274012 h 6858000"/>
              <a:gd name="connsiteX862" fmla="*/ 5349142 w 7467600"/>
              <a:gd name="connsiteY862" fmla="*/ 2204405 h 6858000"/>
              <a:gd name="connsiteX863" fmla="*/ 5262214 w 7467600"/>
              <a:gd name="connsiteY863" fmla="*/ 2233836 h 6858000"/>
              <a:gd name="connsiteX864" fmla="*/ 4981539 w 7467600"/>
              <a:gd name="connsiteY864" fmla="*/ 1542201 h 6858000"/>
              <a:gd name="connsiteX865" fmla="*/ 4958461 w 7467600"/>
              <a:gd name="connsiteY865" fmla="*/ 1136957 h 6858000"/>
              <a:gd name="connsiteX866" fmla="*/ 4655015 w 7467600"/>
              <a:gd name="connsiteY866" fmla="*/ 891426 h 6858000"/>
              <a:gd name="connsiteX867" fmla="*/ 4348002 w 7467600"/>
              <a:gd name="connsiteY867" fmla="*/ 2205895 h 6858000"/>
              <a:gd name="connsiteX868" fmla="*/ 4262250 w 7467600"/>
              <a:gd name="connsiteY868" fmla="*/ 2219972 h 6858000"/>
              <a:gd name="connsiteX869" fmla="*/ 4550611 w 7467600"/>
              <a:gd name="connsiteY869" fmla="*/ 817540 h 6858000"/>
              <a:gd name="connsiteX870" fmla="*/ 4564418 w 7467600"/>
              <a:gd name="connsiteY870" fmla="*/ 808293 h 6858000"/>
              <a:gd name="connsiteX871" fmla="*/ 4266388 w 7467600"/>
              <a:gd name="connsiteY871" fmla="*/ 500083 h 6858000"/>
              <a:gd name="connsiteX872" fmla="*/ 4032842 w 7467600"/>
              <a:gd name="connsiteY872" fmla="*/ 211809 h 6858000"/>
              <a:gd name="connsiteX873" fmla="*/ 3882765 w 7467600"/>
              <a:gd name="connsiteY873" fmla="*/ 0 h 6858000"/>
              <a:gd name="connsiteX874" fmla="*/ 3721337 w 7467600"/>
              <a:gd name="connsiteY874" fmla="*/ 0 h 6858000"/>
              <a:gd name="connsiteX875" fmla="*/ 3797544 w 7467600"/>
              <a:gd name="connsiteY875" fmla="*/ 0 h 6858000"/>
              <a:gd name="connsiteX876" fmla="*/ 3775734 w 7467600"/>
              <a:gd name="connsiteY876" fmla="*/ 95131 h 6858000"/>
              <a:gd name="connsiteX877" fmla="*/ 3724807 w 7467600"/>
              <a:gd name="connsiteY877" fmla="*/ 272257 h 6858000"/>
              <a:gd name="connsiteX878" fmla="*/ 3726844 w 7467600"/>
              <a:gd name="connsiteY878" fmla="*/ 282988 h 6858000"/>
              <a:gd name="connsiteX879" fmla="*/ 3742664 w 7467600"/>
              <a:gd name="connsiteY879" fmla="*/ 279918 h 6858000"/>
              <a:gd name="connsiteX880" fmla="*/ 4103910 w 7467600"/>
              <a:gd name="connsiteY880" fmla="*/ 1161917 h 6858000"/>
              <a:gd name="connsiteX881" fmla="*/ 4020269 w 7467600"/>
              <a:gd name="connsiteY881" fmla="*/ 1200406 h 6858000"/>
              <a:gd name="connsiteX882" fmla="*/ 3674882 w 7467600"/>
              <a:gd name="connsiteY882" fmla="*/ 488524 h 6858000"/>
              <a:gd name="connsiteX883" fmla="*/ 3132682 w 7467600"/>
              <a:gd name="connsiteY883" fmla="*/ 1072284 h 6858000"/>
              <a:gd name="connsiteX884" fmla="*/ 2716346 w 7467600"/>
              <a:gd name="connsiteY884" fmla="*/ 1276376 h 6858000"/>
              <a:gd name="connsiteX885" fmla="*/ 2716772 w 7467600"/>
              <a:gd name="connsiteY885" fmla="*/ 1255462 h 6858000"/>
              <a:gd name="connsiteX886" fmla="*/ 3471096 w 7467600"/>
              <a:gd name="connsiteY886" fmla="*/ 437072 h 6858000"/>
              <a:gd name="connsiteX887" fmla="*/ 3639057 w 7467600"/>
              <a:gd name="connsiteY887" fmla="*/ 286334 h 6858000"/>
              <a:gd name="connsiteX888" fmla="*/ 3640309 w 7467600"/>
              <a:gd name="connsiteY888" fmla="*/ 284664 h 6858000"/>
              <a:gd name="connsiteX889" fmla="*/ 3646022 w 7467600"/>
              <a:gd name="connsiteY889" fmla="*/ 276711 h 6858000"/>
              <a:gd name="connsiteX890" fmla="*/ 3707943 w 7467600"/>
              <a:gd name="connsiteY890" fmla="*/ 65958 h 6858000"/>
              <a:gd name="connsiteX891" fmla="*/ 3721337 w 7467600"/>
              <a:gd name="connsiteY891" fmla="*/ 0 h 6858000"/>
              <a:gd name="connsiteX892" fmla="*/ 2867960 w 7467600"/>
              <a:gd name="connsiteY892" fmla="*/ 0 h 6858000"/>
              <a:gd name="connsiteX893" fmla="*/ 2926351 w 7467600"/>
              <a:gd name="connsiteY893" fmla="*/ 0 h 6858000"/>
              <a:gd name="connsiteX894" fmla="*/ 2902823 w 7467600"/>
              <a:gd name="connsiteY894" fmla="*/ 262929 h 6858000"/>
              <a:gd name="connsiteX895" fmla="*/ 2940663 w 7467600"/>
              <a:gd name="connsiteY895" fmla="*/ 140884 h 6858000"/>
              <a:gd name="connsiteX896" fmla="*/ 2947039 w 7467600"/>
              <a:gd name="connsiteY896" fmla="*/ 122524 h 6858000"/>
              <a:gd name="connsiteX897" fmla="*/ 2984316 w 7467600"/>
              <a:gd name="connsiteY897" fmla="*/ 0 h 6858000"/>
              <a:gd name="connsiteX898" fmla="*/ 3016114 w 7467600"/>
              <a:gd name="connsiteY898" fmla="*/ 0 h 6858000"/>
              <a:gd name="connsiteX899" fmla="*/ 2979949 w 7467600"/>
              <a:gd name="connsiteY899" fmla="*/ 119274 h 6858000"/>
              <a:gd name="connsiteX900" fmla="*/ 3023879 w 7467600"/>
              <a:gd name="connsiteY900" fmla="*/ 0 h 6858000"/>
              <a:gd name="connsiteX901" fmla="*/ 3105400 w 7467600"/>
              <a:gd name="connsiteY901" fmla="*/ 0 h 6858000"/>
              <a:gd name="connsiteX902" fmla="*/ 3094669 w 7467600"/>
              <a:gd name="connsiteY902" fmla="*/ 30308 h 6858000"/>
              <a:gd name="connsiteX903" fmla="*/ 2901945 w 7467600"/>
              <a:gd name="connsiteY903" fmla="*/ 466538 h 6858000"/>
              <a:gd name="connsiteX904" fmla="*/ 2815209 w 7467600"/>
              <a:gd name="connsiteY904" fmla="*/ 497361 h 6858000"/>
              <a:gd name="connsiteX905" fmla="*/ 2844845 w 7467600"/>
              <a:gd name="connsiteY905" fmla="*/ 127638 h 6858000"/>
              <a:gd name="connsiteX906" fmla="*/ 2867960 w 7467600"/>
              <a:gd name="connsiteY906" fmla="*/ 0 h 6858000"/>
              <a:gd name="connsiteX907" fmla="*/ 1057230 w 7467600"/>
              <a:gd name="connsiteY907" fmla="*/ 0 h 6858000"/>
              <a:gd name="connsiteX908" fmla="*/ 1111003 w 7467600"/>
              <a:gd name="connsiteY908" fmla="*/ 0 h 6858000"/>
              <a:gd name="connsiteX909" fmla="*/ 1125553 w 7467600"/>
              <a:gd name="connsiteY909" fmla="*/ 52588 h 6858000"/>
              <a:gd name="connsiteX910" fmla="*/ 1304276 w 7467600"/>
              <a:gd name="connsiteY910" fmla="*/ 476275 h 6858000"/>
              <a:gd name="connsiteX911" fmla="*/ 1492066 w 7467600"/>
              <a:gd name="connsiteY911" fmla="*/ 886333 h 6858000"/>
              <a:gd name="connsiteX912" fmla="*/ 1423698 w 7467600"/>
              <a:gd name="connsiteY912" fmla="*/ 710817 h 6858000"/>
              <a:gd name="connsiteX913" fmla="*/ 1357609 w 7467600"/>
              <a:gd name="connsiteY913" fmla="*/ 532892 h 6858000"/>
              <a:gd name="connsiteX914" fmla="*/ 1309550 w 7467600"/>
              <a:gd name="connsiteY914" fmla="*/ 374031 h 6858000"/>
              <a:gd name="connsiteX915" fmla="*/ 1193673 w 7467600"/>
              <a:gd name="connsiteY915" fmla="*/ 49533 h 6858000"/>
              <a:gd name="connsiteX916" fmla="*/ 1164391 w 7467600"/>
              <a:gd name="connsiteY916" fmla="*/ 0 h 6858000"/>
              <a:gd name="connsiteX917" fmla="*/ 1200666 w 7467600"/>
              <a:gd name="connsiteY917" fmla="*/ 0 h 6858000"/>
              <a:gd name="connsiteX918" fmla="*/ 1223408 w 7467600"/>
              <a:gd name="connsiteY918" fmla="*/ 38996 h 6858000"/>
              <a:gd name="connsiteX919" fmla="*/ 1339635 w 7467600"/>
              <a:gd name="connsiteY919" fmla="*/ 365517 h 6858000"/>
              <a:gd name="connsiteX920" fmla="*/ 1387469 w 7467600"/>
              <a:gd name="connsiteY920" fmla="*/ 523079 h 6858000"/>
              <a:gd name="connsiteX921" fmla="*/ 1452685 w 7467600"/>
              <a:gd name="connsiteY921" fmla="*/ 699806 h 6858000"/>
              <a:gd name="connsiteX922" fmla="*/ 1492092 w 7467600"/>
              <a:gd name="connsiteY922" fmla="*/ 800424 h 6858000"/>
              <a:gd name="connsiteX923" fmla="*/ 1455302 w 7467600"/>
              <a:gd name="connsiteY923" fmla="*/ 632913 h 6858000"/>
              <a:gd name="connsiteX924" fmla="*/ 1222336 w 7467600"/>
              <a:gd name="connsiteY924" fmla="*/ 9480 h 6858000"/>
              <a:gd name="connsiteX925" fmla="*/ 1214634 w 7467600"/>
              <a:gd name="connsiteY925" fmla="*/ 0 h 6858000"/>
              <a:gd name="connsiteX926" fmla="*/ 1289827 w 7467600"/>
              <a:gd name="connsiteY926" fmla="*/ 0 h 6858000"/>
              <a:gd name="connsiteX927" fmla="*/ 1321076 w 7467600"/>
              <a:gd name="connsiteY927" fmla="*/ 59722 h 6858000"/>
              <a:gd name="connsiteX928" fmla="*/ 1512579 w 7467600"/>
              <a:gd name="connsiteY928" fmla="*/ 626441 h 6858000"/>
              <a:gd name="connsiteX929" fmla="*/ 1506076 w 7467600"/>
              <a:gd name="connsiteY929" fmla="*/ 1089289 h 6858000"/>
              <a:gd name="connsiteX930" fmla="*/ 1486346 w 7467600"/>
              <a:gd name="connsiteY930" fmla="*/ 1079919 h 6858000"/>
              <a:gd name="connsiteX931" fmla="*/ 1070511 w 7467600"/>
              <a:gd name="connsiteY931" fmla="*/ 48609 h 6858000"/>
              <a:gd name="connsiteX932" fmla="*/ 1057230 w 7467600"/>
              <a:gd name="connsiteY932" fmla="*/ 0 h 6858000"/>
              <a:gd name="connsiteX933" fmla="*/ 43151 w 7467600"/>
              <a:gd name="connsiteY933" fmla="*/ 0 h 6858000"/>
              <a:gd name="connsiteX934" fmla="*/ 95283 w 7467600"/>
              <a:gd name="connsiteY934" fmla="*/ 0 h 6858000"/>
              <a:gd name="connsiteX935" fmla="*/ 300708 w 7467600"/>
              <a:gd name="connsiteY935" fmla="*/ 154571 h 6858000"/>
              <a:gd name="connsiteX936" fmla="*/ 530414 w 7467600"/>
              <a:gd name="connsiteY936" fmla="*/ 354673 h 6858000"/>
              <a:gd name="connsiteX937" fmla="*/ 333785 w 7467600"/>
              <a:gd name="connsiteY937" fmla="*/ 161564 h 6858000"/>
              <a:gd name="connsiteX938" fmla="*/ 147005 w 7467600"/>
              <a:gd name="connsiteY938" fmla="*/ 0 h 6858000"/>
              <a:gd name="connsiteX939" fmla="*/ 272509 w 7467600"/>
              <a:gd name="connsiteY939" fmla="*/ 0 h 6858000"/>
              <a:gd name="connsiteX940" fmla="*/ 326276 w 7467600"/>
              <a:gd name="connsiteY940" fmla="*/ 45847 h 6858000"/>
              <a:gd name="connsiteX941" fmla="*/ 823759 w 7467600"/>
              <a:gd name="connsiteY941" fmla="*/ 574145 h 6858000"/>
              <a:gd name="connsiteX942" fmla="*/ 811254 w 7467600"/>
              <a:gd name="connsiteY942" fmla="*/ 665546 h 6858000"/>
              <a:gd name="connsiteX943" fmla="*/ 154042 w 7467600"/>
              <a:gd name="connsiteY943" fmla="*/ 261522 h 6858000"/>
              <a:gd name="connsiteX944" fmla="*/ 13550 w 7467600"/>
              <a:gd name="connsiteY944" fmla="*/ 158423 h 6858000"/>
              <a:gd name="connsiteX945" fmla="*/ 0 w 7467600"/>
              <a:gd name="connsiteY945" fmla="*/ 146618 h 6858000"/>
              <a:gd name="connsiteX946" fmla="*/ 0 w 7467600"/>
              <a:gd name="connsiteY946" fmla="*/ 59161 h 6858000"/>
              <a:gd name="connsiteX947" fmla="*/ 45427 w 7467600"/>
              <a:gd name="connsiteY947" fmla="*/ 101078 h 6858000"/>
              <a:gd name="connsiteX948" fmla="*/ 630103 w 7467600"/>
              <a:gd name="connsiteY948" fmla="*/ 485885 h 6858000"/>
              <a:gd name="connsiteX949" fmla="*/ 532040 w 7467600"/>
              <a:gd name="connsiteY949" fmla="*/ 399359 h 6858000"/>
              <a:gd name="connsiteX950" fmla="*/ 517618 w 7467600"/>
              <a:gd name="connsiteY950" fmla="*/ 385726 h 6858000"/>
              <a:gd name="connsiteX951" fmla="*/ 285074 w 7467600"/>
              <a:gd name="connsiteY951" fmla="*/ 182755 h 6858000"/>
              <a:gd name="connsiteX952" fmla="*/ 43151 w 7467600"/>
              <a:gd name="connsiteY95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10696 w 7467600"/>
              <a:gd name="connsiteY4" fmla="*/ 6803861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1019354 w 7467600"/>
              <a:gd name="connsiteY20" fmla="*/ 6315006 h 6858000"/>
              <a:gd name="connsiteX21" fmla="*/ 441046 w 7467600"/>
              <a:gd name="connsiteY21" fmla="*/ 6691153 h 6858000"/>
              <a:gd name="connsiteX22" fmla="*/ 1019354 w 7467600"/>
              <a:gd name="connsiteY22" fmla="*/ 6315006 h 6858000"/>
              <a:gd name="connsiteX23" fmla="*/ 991680 w 7467600"/>
              <a:gd name="connsiteY23" fmla="*/ 6298413 h 6858000"/>
              <a:gd name="connsiteX24" fmla="*/ 409060 w 7467600"/>
              <a:gd name="connsiteY24" fmla="*/ 6671470 h 6858000"/>
              <a:gd name="connsiteX25" fmla="*/ 991680 w 7467600"/>
              <a:gd name="connsiteY25" fmla="*/ 6298413 h 6858000"/>
              <a:gd name="connsiteX26" fmla="*/ 103333 w 7467600"/>
              <a:gd name="connsiteY26" fmla="*/ 5699602 h 6858000"/>
              <a:gd name="connsiteX27" fmla="*/ 233938 w 7467600"/>
              <a:gd name="connsiteY27" fmla="*/ 5809416 h 6858000"/>
              <a:gd name="connsiteX28" fmla="*/ 883580 w 7467600"/>
              <a:gd name="connsiteY28" fmla="*/ 6180710 h 6858000"/>
              <a:gd name="connsiteX29" fmla="*/ 487337 w 7467600"/>
              <a:gd name="connsiteY29" fmla="*/ 5950182 h 6858000"/>
              <a:gd name="connsiteX30" fmla="*/ 354051 w 7467600"/>
              <a:gd name="connsiteY30" fmla="*/ 5854912 h 6858000"/>
              <a:gd name="connsiteX31" fmla="*/ 195436 w 7467600"/>
              <a:gd name="connsiteY31" fmla="*/ 5755068 h 6858000"/>
              <a:gd name="connsiteX32" fmla="*/ 103333 w 7467600"/>
              <a:gd name="connsiteY32" fmla="*/ 5699602 h 6858000"/>
              <a:gd name="connsiteX33" fmla="*/ 5539432 w 7467600"/>
              <a:gd name="connsiteY33" fmla="*/ 5642928 h 6858000"/>
              <a:gd name="connsiteX34" fmla="*/ 5555462 w 7467600"/>
              <a:gd name="connsiteY34" fmla="*/ 5694454 h 6858000"/>
              <a:gd name="connsiteX35" fmla="*/ 5828270 w 7467600"/>
              <a:gd name="connsiteY35" fmla="*/ 6320663 h 6858000"/>
              <a:gd name="connsiteX36" fmla="*/ 5947416 w 7467600"/>
              <a:gd name="connsiteY36" fmla="*/ 6574846 h 6858000"/>
              <a:gd name="connsiteX37" fmla="*/ 5539432 w 7467600"/>
              <a:gd name="connsiteY37" fmla="*/ 5642928 h 6858000"/>
              <a:gd name="connsiteX38" fmla="*/ 51253 w 7467600"/>
              <a:gd name="connsiteY38" fmla="*/ 5631825 h 6858000"/>
              <a:gd name="connsiteX39" fmla="*/ 211622 w 7467600"/>
              <a:gd name="connsiteY39" fmla="*/ 5728803 h 6858000"/>
              <a:gd name="connsiteX40" fmla="*/ 371652 w 7467600"/>
              <a:gd name="connsiteY40" fmla="*/ 5829062 h 6858000"/>
              <a:gd name="connsiteX41" fmla="*/ 505903 w 7467600"/>
              <a:gd name="connsiteY41" fmla="*/ 5925221 h 6858000"/>
              <a:gd name="connsiteX42" fmla="*/ 899240 w 7467600"/>
              <a:gd name="connsiteY42" fmla="*/ 6153068 h 6858000"/>
              <a:gd name="connsiteX43" fmla="*/ 988114 w 7467600"/>
              <a:gd name="connsiteY43" fmla="*/ 6174204 h 6858000"/>
              <a:gd name="connsiteX44" fmla="*/ 845971 w 7467600"/>
              <a:gd name="connsiteY44" fmla="*/ 6067177 h 6858000"/>
              <a:gd name="connsiteX45" fmla="*/ 448057 w 7467600"/>
              <a:gd name="connsiteY45" fmla="*/ 5841376 h 6858000"/>
              <a:gd name="connsiteX46" fmla="*/ 51253 w 7467600"/>
              <a:gd name="connsiteY46" fmla="*/ 5631825 h 6858000"/>
              <a:gd name="connsiteX47" fmla="*/ 2606687 w 7467600"/>
              <a:gd name="connsiteY47" fmla="*/ 5630718 h 6858000"/>
              <a:gd name="connsiteX48" fmla="*/ 2645658 w 7467600"/>
              <a:gd name="connsiteY48" fmla="*/ 6640259 h 6858000"/>
              <a:gd name="connsiteX49" fmla="*/ 2606687 w 7467600"/>
              <a:gd name="connsiteY49" fmla="*/ 5630718 h 6858000"/>
              <a:gd name="connsiteX50" fmla="*/ 3642057 w 7467600"/>
              <a:gd name="connsiteY50" fmla="*/ 5573487 h 6858000"/>
              <a:gd name="connsiteX51" fmla="*/ 3632981 w 7467600"/>
              <a:gd name="connsiteY51" fmla="*/ 5579437 h 6858000"/>
              <a:gd name="connsiteX52" fmla="*/ 3382436 w 7467600"/>
              <a:gd name="connsiteY52" fmla="*/ 5952726 h 6858000"/>
              <a:gd name="connsiteX53" fmla="*/ 3191929 w 7467600"/>
              <a:gd name="connsiteY53" fmla="*/ 6662669 h 6858000"/>
              <a:gd name="connsiteX54" fmla="*/ 3369898 w 7467600"/>
              <a:gd name="connsiteY54" fmla="*/ 6081771 h 6858000"/>
              <a:gd name="connsiteX55" fmla="*/ 3642057 w 7467600"/>
              <a:gd name="connsiteY55" fmla="*/ 5573487 h 6858000"/>
              <a:gd name="connsiteX56" fmla="*/ 2650666 w 7467600"/>
              <a:gd name="connsiteY56" fmla="*/ 5530686 h 6858000"/>
              <a:gd name="connsiteX57" fmla="*/ 2650249 w 7467600"/>
              <a:gd name="connsiteY57" fmla="*/ 5532101 h 6858000"/>
              <a:gd name="connsiteX58" fmla="*/ 2663808 w 7467600"/>
              <a:gd name="connsiteY58" fmla="*/ 6535215 h 6858000"/>
              <a:gd name="connsiteX59" fmla="*/ 2665418 w 7467600"/>
              <a:gd name="connsiteY59" fmla="*/ 6132756 h 6858000"/>
              <a:gd name="connsiteX60" fmla="*/ 2650666 w 7467600"/>
              <a:gd name="connsiteY60" fmla="*/ 5530686 h 6858000"/>
              <a:gd name="connsiteX61" fmla="*/ 2680277 w 7467600"/>
              <a:gd name="connsiteY61" fmla="*/ 5479204 h 6858000"/>
              <a:gd name="connsiteX62" fmla="*/ 2678972 w 7467600"/>
              <a:gd name="connsiteY62" fmla="*/ 5481582 h 6858000"/>
              <a:gd name="connsiteX63" fmla="*/ 2696666 w 7467600"/>
              <a:gd name="connsiteY63" fmla="*/ 6133836 h 6858000"/>
              <a:gd name="connsiteX64" fmla="*/ 2695769 w 7467600"/>
              <a:gd name="connsiteY64" fmla="*/ 6390955 h 6858000"/>
              <a:gd name="connsiteX65" fmla="*/ 2739893 w 7467600"/>
              <a:gd name="connsiteY65" fmla="*/ 6108357 h 6858000"/>
              <a:gd name="connsiteX66" fmla="*/ 2680277 w 7467600"/>
              <a:gd name="connsiteY66" fmla="*/ 5479204 h 6858000"/>
              <a:gd name="connsiteX67" fmla="*/ 1132195 w 7467600"/>
              <a:gd name="connsiteY67" fmla="*/ 5467980 h 6858000"/>
              <a:gd name="connsiteX68" fmla="*/ 1679056 w 7467600"/>
              <a:gd name="connsiteY68" fmla="*/ 5516907 h 6858000"/>
              <a:gd name="connsiteX69" fmla="*/ 2128648 w 7467600"/>
              <a:gd name="connsiteY69" fmla="*/ 5474249 h 6858000"/>
              <a:gd name="connsiteX70" fmla="*/ 1825619 w 7467600"/>
              <a:gd name="connsiteY70" fmla="*/ 5478447 h 6858000"/>
              <a:gd name="connsiteX71" fmla="*/ 1737798 w 7467600"/>
              <a:gd name="connsiteY71" fmla="*/ 5483353 h 6858000"/>
              <a:gd name="connsiteX72" fmla="*/ 1132195 w 7467600"/>
              <a:gd name="connsiteY72" fmla="*/ 5467980 h 6858000"/>
              <a:gd name="connsiteX73" fmla="*/ 1456157 w 7467600"/>
              <a:gd name="connsiteY73" fmla="*/ 5371404 h 6858000"/>
              <a:gd name="connsiteX74" fmla="*/ 1244432 w 7467600"/>
              <a:gd name="connsiteY74" fmla="*/ 5385601 h 6858000"/>
              <a:gd name="connsiteX75" fmla="*/ 973990 w 7467600"/>
              <a:gd name="connsiteY75" fmla="*/ 5424940 h 6858000"/>
              <a:gd name="connsiteX76" fmla="*/ 1103809 w 7467600"/>
              <a:gd name="connsiteY76" fmla="*/ 5433720 h 6858000"/>
              <a:gd name="connsiteX77" fmla="*/ 1123454 w 7467600"/>
              <a:gd name="connsiteY77" fmla="*/ 5435727 h 6858000"/>
              <a:gd name="connsiteX78" fmla="*/ 1737017 w 7467600"/>
              <a:gd name="connsiteY78" fmla="*/ 5452183 h 6858000"/>
              <a:gd name="connsiteX79" fmla="*/ 1824397 w 7467600"/>
              <a:gd name="connsiteY79" fmla="*/ 5447757 h 6858000"/>
              <a:gd name="connsiteX80" fmla="*/ 2070059 w 7467600"/>
              <a:gd name="connsiteY80" fmla="*/ 5441660 h 6858000"/>
              <a:gd name="connsiteX81" fmla="*/ 1456157 w 7467600"/>
              <a:gd name="connsiteY81" fmla="*/ 5371404 h 6858000"/>
              <a:gd name="connsiteX82" fmla="*/ 4988186 w 7467600"/>
              <a:gd name="connsiteY82" fmla="*/ 5216467 h 6858000"/>
              <a:gd name="connsiteX83" fmla="*/ 4777334 w 7467600"/>
              <a:gd name="connsiteY83" fmla="*/ 5406072 h 6858000"/>
              <a:gd name="connsiteX84" fmla="*/ 4718341 w 7467600"/>
              <a:gd name="connsiteY84" fmla="*/ 5468043 h 6858000"/>
              <a:gd name="connsiteX85" fmla="*/ 4604655 w 7467600"/>
              <a:gd name="connsiteY85" fmla="*/ 5583434 h 6858000"/>
              <a:gd name="connsiteX86" fmla="*/ 4565074 w 7467600"/>
              <a:gd name="connsiteY86" fmla="*/ 5618550 h 6858000"/>
              <a:gd name="connsiteX87" fmla="*/ 4988186 w 7467600"/>
              <a:gd name="connsiteY87" fmla="*/ 5216467 h 6858000"/>
              <a:gd name="connsiteX88" fmla="*/ 4978032 w 7467600"/>
              <a:gd name="connsiteY88" fmla="*/ 5183809 h 6858000"/>
              <a:gd name="connsiteX89" fmla="*/ 4463413 w 7467600"/>
              <a:gd name="connsiteY89" fmla="*/ 5615162 h 6858000"/>
              <a:gd name="connsiteX90" fmla="*/ 4358134 w 7467600"/>
              <a:gd name="connsiteY90" fmla="*/ 5742791 h 6858000"/>
              <a:gd name="connsiteX91" fmla="*/ 4376219 w 7467600"/>
              <a:gd name="connsiteY91" fmla="*/ 5729027 h 6858000"/>
              <a:gd name="connsiteX92" fmla="*/ 4582340 w 7467600"/>
              <a:gd name="connsiteY92" fmla="*/ 5561037 h 6858000"/>
              <a:gd name="connsiteX93" fmla="*/ 4694684 w 7467600"/>
              <a:gd name="connsiteY93" fmla="*/ 5447098 h 6858000"/>
              <a:gd name="connsiteX94" fmla="*/ 4754123 w 7467600"/>
              <a:gd name="connsiteY94" fmla="*/ 5384643 h 6858000"/>
              <a:gd name="connsiteX95" fmla="*/ 4978032 w 7467600"/>
              <a:gd name="connsiteY95" fmla="*/ 5183809 h 6858000"/>
              <a:gd name="connsiteX96" fmla="*/ 1903353 w 7467600"/>
              <a:gd name="connsiteY96" fmla="*/ 5044827 h 6858000"/>
              <a:gd name="connsiteX97" fmla="*/ 1936931 w 7467600"/>
              <a:gd name="connsiteY97" fmla="*/ 5093954 h 6858000"/>
              <a:gd name="connsiteX98" fmla="*/ 2195868 w 7467600"/>
              <a:gd name="connsiteY98" fmla="*/ 5396574 h 6858000"/>
              <a:gd name="connsiteX99" fmla="*/ 2088852 w 7467600"/>
              <a:gd name="connsiteY99" fmla="*/ 5166123 h 6858000"/>
              <a:gd name="connsiteX100" fmla="*/ 1958241 w 7467600"/>
              <a:gd name="connsiteY100" fmla="*/ 5067955 h 6858000"/>
              <a:gd name="connsiteX101" fmla="*/ 1903353 w 7467600"/>
              <a:gd name="connsiteY101" fmla="*/ 5044827 h 6858000"/>
              <a:gd name="connsiteX102" fmla="*/ 1979378 w 7467600"/>
              <a:gd name="connsiteY102" fmla="*/ 4769504 h 6858000"/>
              <a:gd name="connsiteX103" fmla="*/ 2882120 w 7467600"/>
              <a:gd name="connsiteY103" fmla="*/ 5064547 h 6858000"/>
              <a:gd name="connsiteX104" fmla="*/ 2793103 w 7467600"/>
              <a:gd name="connsiteY104" fmla="*/ 5039699 h 6858000"/>
              <a:gd name="connsiteX105" fmla="*/ 2770041 w 7467600"/>
              <a:gd name="connsiteY105" fmla="*/ 5033634 h 6858000"/>
              <a:gd name="connsiteX106" fmla="*/ 1979378 w 7467600"/>
              <a:gd name="connsiteY106" fmla="*/ 4769504 h 6858000"/>
              <a:gd name="connsiteX107" fmla="*/ 1927410 w 7467600"/>
              <a:gd name="connsiteY107" fmla="*/ 4716164 h 6858000"/>
              <a:gd name="connsiteX108" fmla="*/ 1959587 w 7467600"/>
              <a:gd name="connsiteY108" fmla="*/ 4728849 h 6858000"/>
              <a:gd name="connsiteX109" fmla="*/ 2777707 w 7467600"/>
              <a:gd name="connsiteY109" fmla="*/ 5003991 h 6858000"/>
              <a:gd name="connsiteX110" fmla="*/ 2800768 w 7467600"/>
              <a:gd name="connsiteY110" fmla="*/ 5010056 h 6858000"/>
              <a:gd name="connsiteX111" fmla="*/ 2879408 w 7467600"/>
              <a:gd name="connsiteY111" fmla="*/ 5031590 h 6858000"/>
              <a:gd name="connsiteX112" fmla="*/ 2862295 w 7467600"/>
              <a:gd name="connsiteY112" fmla="*/ 5022958 h 6858000"/>
              <a:gd name="connsiteX113" fmla="*/ 2813343 w 7467600"/>
              <a:gd name="connsiteY113" fmla="*/ 4998369 h 6858000"/>
              <a:gd name="connsiteX114" fmla="*/ 2646245 w 7467600"/>
              <a:gd name="connsiteY114" fmla="*/ 4930999 h 6858000"/>
              <a:gd name="connsiteX115" fmla="*/ 1999243 w 7467600"/>
              <a:gd name="connsiteY115" fmla="*/ 4730524 h 6858000"/>
              <a:gd name="connsiteX116" fmla="*/ 1979527 w 7467600"/>
              <a:gd name="connsiteY116" fmla="*/ 4726651 h 6858000"/>
              <a:gd name="connsiteX117" fmla="*/ 1927410 w 7467600"/>
              <a:gd name="connsiteY117" fmla="*/ 4716164 h 6858000"/>
              <a:gd name="connsiteX118" fmla="*/ 1997014 w 7467600"/>
              <a:gd name="connsiteY118" fmla="*/ 4698007 h 6858000"/>
              <a:gd name="connsiteX119" fmla="*/ 2005458 w 7467600"/>
              <a:gd name="connsiteY119" fmla="*/ 4699540 h 6858000"/>
              <a:gd name="connsiteX120" fmla="*/ 2657186 w 7467600"/>
              <a:gd name="connsiteY120" fmla="*/ 4901687 h 6858000"/>
              <a:gd name="connsiteX121" fmla="*/ 2826662 w 7467600"/>
              <a:gd name="connsiteY121" fmla="*/ 4970362 h 6858000"/>
              <a:gd name="connsiteX122" fmla="*/ 2876100 w 7467600"/>
              <a:gd name="connsiteY122" fmla="*/ 4995397 h 6858000"/>
              <a:gd name="connsiteX123" fmla="*/ 3042600 w 7467600"/>
              <a:gd name="connsiteY123" fmla="*/ 5059532 h 6858000"/>
              <a:gd name="connsiteX124" fmla="*/ 1997014 w 7467600"/>
              <a:gd name="connsiteY124" fmla="*/ 4698007 h 6858000"/>
              <a:gd name="connsiteX125" fmla="*/ 2305292 w 7467600"/>
              <a:gd name="connsiteY125" fmla="*/ 4219492 h 6858000"/>
              <a:gd name="connsiteX126" fmla="*/ 3360922 w 7467600"/>
              <a:gd name="connsiteY126" fmla="*/ 4529373 h 6858000"/>
              <a:gd name="connsiteX127" fmla="*/ 3492420 w 7467600"/>
              <a:gd name="connsiteY127" fmla="*/ 4510145 h 6858000"/>
              <a:gd name="connsiteX128" fmla="*/ 3364086 w 7467600"/>
              <a:gd name="connsiteY128" fmla="*/ 4480340 h 6858000"/>
              <a:gd name="connsiteX129" fmla="*/ 3225818 w 7467600"/>
              <a:gd name="connsiteY129" fmla="*/ 4411822 h 6858000"/>
              <a:gd name="connsiteX130" fmla="*/ 3129696 w 7467600"/>
              <a:gd name="connsiteY130" fmla="*/ 4360704 h 6858000"/>
              <a:gd name="connsiteX131" fmla="*/ 2814545 w 7467600"/>
              <a:gd name="connsiteY131" fmla="*/ 4282955 h 6858000"/>
              <a:gd name="connsiteX132" fmla="*/ 2305292 w 7467600"/>
              <a:gd name="connsiteY132" fmla="*/ 4219492 h 6858000"/>
              <a:gd name="connsiteX133" fmla="*/ 2626982 w 7467600"/>
              <a:gd name="connsiteY133" fmla="*/ 4206450 h 6858000"/>
              <a:gd name="connsiteX134" fmla="*/ 2490617 w 7467600"/>
              <a:gd name="connsiteY134" fmla="*/ 4206951 h 6858000"/>
              <a:gd name="connsiteX135" fmla="*/ 2819869 w 7467600"/>
              <a:gd name="connsiteY135" fmla="*/ 4252936 h 6858000"/>
              <a:gd name="connsiteX136" fmla="*/ 3143018 w 7467600"/>
              <a:gd name="connsiteY136" fmla="*/ 4332698 h 6858000"/>
              <a:gd name="connsiteX137" fmla="*/ 3241520 w 7467600"/>
              <a:gd name="connsiteY137" fmla="*/ 4385112 h 6858000"/>
              <a:gd name="connsiteX138" fmla="*/ 3374575 w 7467600"/>
              <a:gd name="connsiteY138" fmla="*/ 4451517 h 6858000"/>
              <a:gd name="connsiteX139" fmla="*/ 3505221 w 7467600"/>
              <a:gd name="connsiteY139" fmla="*/ 4480757 h 6858000"/>
              <a:gd name="connsiteX140" fmla="*/ 2626982 w 7467600"/>
              <a:gd name="connsiteY140" fmla="*/ 4206450 h 6858000"/>
              <a:gd name="connsiteX141" fmla="*/ 1310106 w 7467600"/>
              <a:gd name="connsiteY141" fmla="*/ 3943217 h 6858000"/>
              <a:gd name="connsiteX142" fmla="*/ 854994 w 7467600"/>
              <a:gd name="connsiteY142" fmla="*/ 4399136 h 6858000"/>
              <a:gd name="connsiteX143" fmla="*/ 742462 w 7467600"/>
              <a:gd name="connsiteY143" fmla="*/ 4594648 h 6858000"/>
              <a:gd name="connsiteX144" fmla="*/ 820602 w 7467600"/>
              <a:gd name="connsiteY144" fmla="*/ 4485915 h 6858000"/>
              <a:gd name="connsiteX145" fmla="*/ 878295 w 7467600"/>
              <a:gd name="connsiteY145" fmla="*/ 4403594 h 6858000"/>
              <a:gd name="connsiteX146" fmla="*/ 1240607 w 7467600"/>
              <a:gd name="connsiteY146" fmla="*/ 4010401 h 6858000"/>
              <a:gd name="connsiteX147" fmla="*/ 1310106 w 7467600"/>
              <a:gd name="connsiteY147" fmla="*/ 3943217 h 6858000"/>
              <a:gd name="connsiteX148" fmla="*/ 1423113 w 7467600"/>
              <a:gd name="connsiteY148" fmla="*/ 3874565 h 6858000"/>
              <a:gd name="connsiteX149" fmla="*/ 1260565 w 7467600"/>
              <a:gd name="connsiteY149" fmla="*/ 4031982 h 6858000"/>
              <a:gd name="connsiteX150" fmla="*/ 901900 w 7467600"/>
              <a:gd name="connsiteY150" fmla="*/ 4421236 h 6858000"/>
              <a:gd name="connsiteX151" fmla="*/ 845044 w 7467600"/>
              <a:gd name="connsiteY151" fmla="*/ 4502436 h 6858000"/>
              <a:gd name="connsiteX152" fmla="*/ 685926 w 7467600"/>
              <a:gd name="connsiteY152" fmla="*/ 4703069 h 6858000"/>
              <a:gd name="connsiteX153" fmla="*/ 684248 w 7467600"/>
              <a:gd name="connsiteY153" fmla="*/ 4706721 h 6858000"/>
              <a:gd name="connsiteX154" fmla="*/ 1423113 w 7467600"/>
              <a:gd name="connsiteY154" fmla="*/ 3874565 h 6858000"/>
              <a:gd name="connsiteX155" fmla="*/ 3316479 w 7467600"/>
              <a:gd name="connsiteY155" fmla="*/ 3872136 h 6858000"/>
              <a:gd name="connsiteX156" fmla="*/ 3546806 w 7467600"/>
              <a:gd name="connsiteY156" fmla="*/ 4356139 h 6858000"/>
              <a:gd name="connsiteX157" fmla="*/ 3364433 w 7467600"/>
              <a:gd name="connsiteY157" fmla="*/ 3953121 h 6858000"/>
              <a:gd name="connsiteX158" fmla="*/ 3316479 w 7467600"/>
              <a:gd name="connsiteY158" fmla="*/ 3872136 h 6858000"/>
              <a:gd name="connsiteX159" fmla="*/ 3291335 w 7467600"/>
              <a:gd name="connsiteY159" fmla="*/ 3767420 h 6858000"/>
              <a:gd name="connsiteX160" fmla="*/ 3390805 w 7467600"/>
              <a:gd name="connsiteY160" fmla="*/ 3937163 h 6858000"/>
              <a:gd name="connsiteX161" fmla="*/ 3579062 w 7467600"/>
              <a:gd name="connsiteY161" fmla="*/ 4359040 h 6858000"/>
              <a:gd name="connsiteX162" fmla="*/ 3467355 w 7467600"/>
              <a:gd name="connsiteY162" fmla="*/ 3988130 h 6858000"/>
              <a:gd name="connsiteX163" fmla="*/ 3310753 w 7467600"/>
              <a:gd name="connsiteY163" fmla="*/ 3787140 h 6858000"/>
              <a:gd name="connsiteX164" fmla="*/ 3291335 w 7467600"/>
              <a:gd name="connsiteY164" fmla="*/ 3767420 h 6858000"/>
              <a:gd name="connsiteX165" fmla="*/ 1635889 w 7467600"/>
              <a:gd name="connsiteY165" fmla="*/ 3709494 h 6858000"/>
              <a:gd name="connsiteX166" fmla="*/ 1634800 w 7467600"/>
              <a:gd name="connsiteY166" fmla="*/ 3731111 h 6858000"/>
              <a:gd name="connsiteX167" fmla="*/ 1635889 w 7467600"/>
              <a:gd name="connsiteY167" fmla="*/ 3709494 h 6858000"/>
              <a:gd name="connsiteX168" fmla="*/ 1510397 w 7467600"/>
              <a:gd name="connsiteY168" fmla="*/ 3684705 h 6858000"/>
              <a:gd name="connsiteX169" fmla="*/ 1146550 w 7467600"/>
              <a:gd name="connsiteY169" fmla="*/ 3802012 h 6858000"/>
              <a:gd name="connsiteX170" fmla="*/ 698834 w 7467600"/>
              <a:gd name="connsiteY170" fmla="*/ 3952272 h 6858000"/>
              <a:gd name="connsiteX171" fmla="*/ 34256 w 7467600"/>
              <a:gd name="connsiteY171" fmla="*/ 4347603 h 6858000"/>
              <a:gd name="connsiteX172" fmla="*/ 527241 w 7467600"/>
              <a:gd name="connsiteY172" fmla="*/ 4065078 h 6858000"/>
              <a:gd name="connsiteX173" fmla="*/ 1510397 w 7467600"/>
              <a:gd name="connsiteY173" fmla="*/ 3684705 h 6858000"/>
              <a:gd name="connsiteX174" fmla="*/ 1313114 w 7467600"/>
              <a:gd name="connsiteY174" fmla="*/ 3655216 h 6858000"/>
              <a:gd name="connsiteX175" fmla="*/ 1109304 w 7467600"/>
              <a:gd name="connsiteY175" fmla="*/ 3669030 h 6858000"/>
              <a:gd name="connsiteX176" fmla="*/ 8129 w 7467600"/>
              <a:gd name="connsiteY176" fmla="*/ 4330519 h 6858000"/>
              <a:gd name="connsiteX177" fmla="*/ 687572 w 7467600"/>
              <a:gd name="connsiteY177" fmla="*/ 3925629 h 6858000"/>
              <a:gd name="connsiteX178" fmla="*/ 1138365 w 7467600"/>
              <a:gd name="connsiteY178" fmla="*/ 3774515 h 6858000"/>
              <a:gd name="connsiteX179" fmla="*/ 1505579 w 7467600"/>
              <a:gd name="connsiteY179" fmla="*/ 3655526 h 6858000"/>
              <a:gd name="connsiteX180" fmla="*/ 1313114 w 7467600"/>
              <a:gd name="connsiteY180" fmla="*/ 3655216 h 6858000"/>
              <a:gd name="connsiteX181" fmla="*/ 3655073 w 7467600"/>
              <a:gd name="connsiteY181" fmla="*/ 3650884 h 6858000"/>
              <a:gd name="connsiteX182" fmla="*/ 3989938 w 7467600"/>
              <a:gd name="connsiteY182" fmla="*/ 3991685 h 6858000"/>
              <a:gd name="connsiteX183" fmla="*/ 4393907 w 7467600"/>
              <a:gd name="connsiteY183" fmla="*/ 4261258 h 6858000"/>
              <a:gd name="connsiteX184" fmla="*/ 4648051 w 7467600"/>
              <a:gd name="connsiteY184" fmla="*/ 4374051 h 6858000"/>
              <a:gd name="connsiteX185" fmla="*/ 4383389 w 7467600"/>
              <a:gd name="connsiteY185" fmla="*/ 4184369 h 6858000"/>
              <a:gd name="connsiteX186" fmla="*/ 4165508 w 7467600"/>
              <a:gd name="connsiteY186" fmla="*/ 4035196 h 6858000"/>
              <a:gd name="connsiteX187" fmla="*/ 4068162 w 7467600"/>
              <a:gd name="connsiteY187" fmla="*/ 3953394 h 6858000"/>
              <a:gd name="connsiteX188" fmla="*/ 3981416 w 7467600"/>
              <a:gd name="connsiteY188" fmla="*/ 3880482 h 6858000"/>
              <a:gd name="connsiteX189" fmla="*/ 3800147 w 7467600"/>
              <a:gd name="connsiteY189" fmla="*/ 3749872 h 6858000"/>
              <a:gd name="connsiteX190" fmla="*/ 3655073 w 7467600"/>
              <a:gd name="connsiteY190" fmla="*/ 3650884 h 6858000"/>
              <a:gd name="connsiteX191" fmla="*/ 3670252 w 7467600"/>
              <a:gd name="connsiteY191" fmla="*/ 3622798 h 6858000"/>
              <a:gd name="connsiteX192" fmla="*/ 3817258 w 7467600"/>
              <a:gd name="connsiteY192" fmla="*/ 3723577 h 6858000"/>
              <a:gd name="connsiteX193" fmla="*/ 4000461 w 7467600"/>
              <a:gd name="connsiteY193" fmla="*/ 3855966 h 6858000"/>
              <a:gd name="connsiteX194" fmla="*/ 4088180 w 7467600"/>
              <a:gd name="connsiteY194" fmla="*/ 3929774 h 6858000"/>
              <a:gd name="connsiteX195" fmla="*/ 4184555 w 7467600"/>
              <a:gd name="connsiteY195" fmla="*/ 4010683 h 6858000"/>
              <a:gd name="connsiteX196" fmla="*/ 4399563 w 7467600"/>
              <a:gd name="connsiteY196" fmla="*/ 4158106 h 6858000"/>
              <a:gd name="connsiteX197" fmla="*/ 4684469 w 7467600"/>
              <a:gd name="connsiteY197" fmla="*/ 4364680 h 6858000"/>
              <a:gd name="connsiteX198" fmla="*/ 4690271 w 7467600"/>
              <a:gd name="connsiteY198" fmla="*/ 4370034 h 6858000"/>
              <a:gd name="connsiteX199" fmla="*/ 4136093 w 7467600"/>
              <a:gd name="connsiteY199" fmla="*/ 3858466 h 6858000"/>
              <a:gd name="connsiteX200" fmla="*/ 3670252 w 7467600"/>
              <a:gd name="connsiteY200" fmla="*/ 3622798 h 6858000"/>
              <a:gd name="connsiteX201" fmla="*/ 4440129 w 7467600"/>
              <a:gd name="connsiteY201" fmla="*/ 3448571 h 6858000"/>
              <a:gd name="connsiteX202" fmla="*/ 4856525 w 7467600"/>
              <a:gd name="connsiteY202" fmla="*/ 3915351 h 6858000"/>
              <a:gd name="connsiteX203" fmla="*/ 5059055 w 7467600"/>
              <a:gd name="connsiteY203" fmla="*/ 4108918 h 6858000"/>
              <a:gd name="connsiteX204" fmla="*/ 5290070 w 7467600"/>
              <a:gd name="connsiteY204" fmla="*/ 4263619 h 6858000"/>
              <a:gd name="connsiteX205" fmla="*/ 4834991 w 7467600"/>
              <a:gd name="connsiteY205" fmla="*/ 3830985 h 6858000"/>
              <a:gd name="connsiteX206" fmla="*/ 4440129 w 7467600"/>
              <a:gd name="connsiteY206" fmla="*/ 3448571 h 6858000"/>
              <a:gd name="connsiteX207" fmla="*/ 4441737 w 7467600"/>
              <a:gd name="connsiteY207" fmla="*/ 3399734 h 6858000"/>
              <a:gd name="connsiteX208" fmla="*/ 4431236 w 7467600"/>
              <a:gd name="connsiteY208" fmla="*/ 3400954 h 6858000"/>
              <a:gd name="connsiteX209" fmla="*/ 4557150 w 7467600"/>
              <a:gd name="connsiteY209" fmla="*/ 3510023 h 6858000"/>
              <a:gd name="connsiteX210" fmla="*/ 4856936 w 7467600"/>
              <a:gd name="connsiteY210" fmla="*/ 3809146 h 6858000"/>
              <a:gd name="connsiteX211" fmla="*/ 5111996 w 7467600"/>
              <a:gd name="connsiteY211" fmla="*/ 4065759 h 6858000"/>
              <a:gd name="connsiteX212" fmla="*/ 5388878 w 7467600"/>
              <a:gd name="connsiteY212" fmla="*/ 4300185 h 6858000"/>
              <a:gd name="connsiteX213" fmla="*/ 5425556 w 7467600"/>
              <a:gd name="connsiteY213" fmla="*/ 4308967 h 6858000"/>
              <a:gd name="connsiteX214" fmla="*/ 4943646 w 7467600"/>
              <a:gd name="connsiteY214" fmla="*/ 3822916 h 6858000"/>
              <a:gd name="connsiteX215" fmla="*/ 4594837 w 7467600"/>
              <a:gd name="connsiteY215" fmla="*/ 3532274 h 6858000"/>
              <a:gd name="connsiteX216" fmla="*/ 4441737 w 7467600"/>
              <a:gd name="connsiteY216" fmla="*/ 3399734 h 6858000"/>
              <a:gd name="connsiteX217" fmla="*/ 5425834 w 7467600"/>
              <a:gd name="connsiteY217" fmla="*/ 3162785 h 6858000"/>
              <a:gd name="connsiteX218" fmla="*/ 5401644 w 7467600"/>
              <a:gd name="connsiteY218" fmla="*/ 3617847 h 6858000"/>
              <a:gd name="connsiteX219" fmla="*/ 5467256 w 7467600"/>
              <a:gd name="connsiteY219" fmla="*/ 4175494 h 6858000"/>
              <a:gd name="connsiteX220" fmla="*/ 5448069 w 7467600"/>
              <a:gd name="connsiteY220" fmla="*/ 3567554 h 6858000"/>
              <a:gd name="connsiteX221" fmla="*/ 5425834 w 7467600"/>
              <a:gd name="connsiteY221" fmla="*/ 3162785 h 6858000"/>
              <a:gd name="connsiteX222" fmla="*/ 1318687 w 7467600"/>
              <a:gd name="connsiteY222" fmla="*/ 3113840 h 6858000"/>
              <a:gd name="connsiteX223" fmla="*/ 1066793 w 7467600"/>
              <a:gd name="connsiteY223" fmla="*/ 3212171 h 6858000"/>
              <a:gd name="connsiteX224" fmla="*/ 993319 w 7467600"/>
              <a:gd name="connsiteY224" fmla="*/ 3247648 h 6858000"/>
              <a:gd name="connsiteX225" fmla="*/ 853081 w 7467600"/>
              <a:gd name="connsiteY225" fmla="*/ 3312410 h 6858000"/>
              <a:gd name="connsiteX226" fmla="*/ 805957 w 7467600"/>
              <a:gd name="connsiteY226" fmla="*/ 3330443 h 6858000"/>
              <a:gd name="connsiteX227" fmla="*/ 1318687 w 7467600"/>
              <a:gd name="connsiteY227" fmla="*/ 3113840 h 6858000"/>
              <a:gd name="connsiteX228" fmla="*/ 5453702 w 7467600"/>
              <a:gd name="connsiteY228" fmla="*/ 3090882 h 6858000"/>
              <a:gd name="connsiteX229" fmla="*/ 5480135 w 7467600"/>
              <a:gd name="connsiteY229" fmla="*/ 3565802 h 6858000"/>
              <a:gd name="connsiteX230" fmla="*/ 5499023 w 7467600"/>
              <a:gd name="connsiteY230" fmla="*/ 4166310 h 6858000"/>
              <a:gd name="connsiteX231" fmla="*/ 5547022 w 7467600"/>
              <a:gd name="connsiteY231" fmla="*/ 3607838 h 6858000"/>
              <a:gd name="connsiteX232" fmla="*/ 5515964 w 7467600"/>
              <a:gd name="connsiteY232" fmla="*/ 3378541 h 6858000"/>
              <a:gd name="connsiteX233" fmla="*/ 5453702 w 7467600"/>
              <a:gd name="connsiteY233" fmla="*/ 3090882 h 6858000"/>
              <a:gd name="connsiteX234" fmla="*/ 1238695 w 7467600"/>
              <a:gd name="connsiteY234" fmla="*/ 3076820 h 6858000"/>
              <a:gd name="connsiteX235" fmla="*/ 716371 w 7467600"/>
              <a:gd name="connsiteY235" fmla="*/ 3293249 h 6858000"/>
              <a:gd name="connsiteX236" fmla="*/ 579522 w 7467600"/>
              <a:gd name="connsiteY236" fmla="*/ 3371759 h 6858000"/>
              <a:gd name="connsiteX237" fmla="*/ 600288 w 7467600"/>
              <a:gd name="connsiteY237" fmla="*/ 3365555 h 6858000"/>
              <a:gd name="connsiteX238" fmla="*/ 840692 w 7467600"/>
              <a:gd name="connsiteY238" fmla="*/ 3284921 h 6858000"/>
              <a:gd name="connsiteX239" fmla="*/ 979248 w 7467600"/>
              <a:gd name="connsiteY239" fmla="*/ 3221003 h 6858000"/>
              <a:gd name="connsiteX240" fmla="*/ 1053282 w 7467600"/>
              <a:gd name="connsiteY240" fmla="*/ 3185247 h 6858000"/>
              <a:gd name="connsiteX241" fmla="*/ 1320603 w 7467600"/>
              <a:gd name="connsiteY241" fmla="*/ 3081281 h 6858000"/>
              <a:gd name="connsiteX242" fmla="*/ 1238695 w 7467600"/>
              <a:gd name="connsiteY242" fmla="*/ 3076820 h 6858000"/>
              <a:gd name="connsiteX243" fmla="*/ 5425627 w 7467600"/>
              <a:gd name="connsiteY243" fmla="*/ 2954192 h 6858000"/>
              <a:gd name="connsiteX244" fmla="*/ 5470770 w 7467600"/>
              <a:gd name="connsiteY244" fmla="*/ 3005435 h 6858000"/>
              <a:gd name="connsiteX245" fmla="*/ 5519779 w 7467600"/>
              <a:gd name="connsiteY245" fmla="*/ 4359223 h 6858000"/>
              <a:gd name="connsiteX246" fmla="*/ 5520293 w 7467600"/>
              <a:gd name="connsiteY246" fmla="*/ 4360602 h 6858000"/>
              <a:gd name="connsiteX247" fmla="*/ 5767221 w 7467600"/>
              <a:gd name="connsiteY247" fmla="*/ 4665564 h 6858000"/>
              <a:gd name="connsiteX248" fmla="*/ 6937169 w 7467600"/>
              <a:gd name="connsiteY248" fmla="*/ 4815941 h 6858000"/>
              <a:gd name="connsiteX249" fmla="*/ 6953922 w 7467600"/>
              <a:gd name="connsiteY249" fmla="*/ 4890068 h 6858000"/>
              <a:gd name="connsiteX250" fmla="*/ 6071359 w 7467600"/>
              <a:gd name="connsiteY250" fmla="*/ 4770770 h 6858000"/>
              <a:gd name="connsiteX251" fmla="*/ 6038839 w 7467600"/>
              <a:gd name="connsiteY251" fmla="*/ 4764474 h 6858000"/>
              <a:gd name="connsiteX252" fmla="*/ 6038706 w 7467600"/>
              <a:gd name="connsiteY252" fmla="*/ 4763847 h 6858000"/>
              <a:gd name="connsiteX253" fmla="*/ 6037784 w 7467600"/>
              <a:gd name="connsiteY253" fmla="*/ 4764270 h 6858000"/>
              <a:gd name="connsiteX254" fmla="*/ 6038839 w 7467600"/>
              <a:gd name="connsiteY254" fmla="*/ 4764474 h 6858000"/>
              <a:gd name="connsiteX255" fmla="*/ 6040338 w 7467600"/>
              <a:gd name="connsiteY255" fmla="*/ 4771418 h 6858000"/>
              <a:gd name="connsiteX256" fmla="*/ 6024488 w 7467600"/>
              <a:gd name="connsiteY256" fmla="*/ 4809903 h 6858000"/>
              <a:gd name="connsiteX257" fmla="*/ 5599771 w 7467600"/>
              <a:gd name="connsiteY257" fmla="*/ 5509652 h 6858000"/>
              <a:gd name="connsiteX258" fmla="*/ 5548843 w 7467600"/>
              <a:gd name="connsiteY258" fmla="*/ 5563845 h 6858000"/>
              <a:gd name="connsiteX259" fmla="*/ 5940952 w 7467600"/>
              <a:gd name="connsiteY259" fmla="*/ 6250028 h 6858000"/>
              <a:gd name="connsiteX260" fmla="*/ 6043441 w 7467600"/>
              <a:gd name="connsiteY260" fmla="*/ 6665847 h 6858000"/>
              <a:gd name="connsiteX261" fmla="*/ 6093432 w 7467600"/>
              <a:gd name="connsiteY261" fmla="*/ 6858000 h 6858000"/>
              <a:gd name="connsiteX262" fmla="*/ 6034344 w 7467600"/>
              <a:gd name="connsiteY262" fmla="*/ 6858000 h 6858000"/>
              <a:gd name="connsiteX263" fmla="*/ 6026679 w 7467600"/>
              <a:gd name="connsiteY263" fmla="*/ 6836959 h 6858000"/>
              <a:gd name="connsiteX264" fmla="*/ 5800441 w 7467600"/>
              <a:gd name="connsiteY264" fmla="*/ 6335286 h 6858000"/>
              <a:gd name="connsiteX265" fmla="*/ 5526562 w 7467600"/>
              <a:gd name="connsiteY265" fmla="*/ 5705388 h 6858000"/>
              <a:gd name="connsiteX266" fmla="*/ 5519640 w 7467600"/>
              <a:gd name="connsiteY266" fmla="*/ 5683774 h 6858000"/>
              <a:gd name="connsiteX267" fmla="*/ 5844559 w 7467600"/>
              <a:gd name="connsiteY267" fmla="*/ 6553349 h 6858000"/>
              <a:gd name="connsiteX268" fmla="*/ 5975994 w 7467600"/>
              <a:gd name="connsiteY268" fmla="*/ 6858000 h 6858000"/>
              <a:gd name="connsiteX269" fmla="*/ 5898547 w 7467600"/>
              <a:gd name="connsiteY269" fmla="*/ 6858000 h 6858000"/>
              <a:gd name="connsiteX270" fmla="*/ 5682041 w 7467600"/>
              <a:gd name="connsiteY270" fmla="*/ 6355860 h 6858000"/>
              <a:gd name="connsiteX271" fmla="*/ 5461758 w 7467600"/>
              <a:gd name="connsiteY271" fmla="*/ 5820220 h 6858000"/>
              <a:gd name="connsiteX272" fmla="*/ 5237282 w 7467600"/>
              <a:gd name="connsiteY272" fmla="*/ 6579086 h 6858000"/>
              <a:gd name="connsiteX273" fmla="*/ 5115009 w 7467600"/>
              <a:gd name="connsiteY273" fmla="*/ 6858000 h 6858000"/>
              <a:gd name="connsiteX274" fmla="*/ 5028074 w 7467600"/>
              <a:gd name="connsiteY274" fmla="*/ 6858000 h 6858000"/>
              <a:gd name="connsiteX275" fmla="*/ 5079508 w 7467600"/>
              <a:gd name="connsiteY275" fmla="*/ 6749074 h 6858000"/>
              <a:gd name="connsiteX276" fmla="*/ 5371846 w 7467600"/>
              <a:gd name="connsiteY276" fmla="*/ 5924413 h 6858000"/>
              <a:gd name="connsiteX277" fmla="*/ 5270512 w 7467600"/>
              <a:gd name="connsiteY277" fmla="*/ 6138975 h 6858000"/>
              <a:gd name="connsiteX278" fmla="*/ 5062409 w 7467600"/>
              <a:gd name="connsiteY278" fmla="*/ 6653544 h 6858000"/>
              <a:gd name="connsiteX279" fmla="*/ 5036628 w 7467600"/>
              <a:gd name="connsiteY279" fmla="*/ 6754247 h 6858000"/>
              <a:gd name="connsiteX280" fmla="*/ 5009112 w 7467600"/>
              <a:gd name="connsiteY280" fmla="*/ 6858000 h 6858000"/>
              <a:gd name="connsiteX281" fmla="*/ 4976679 w 7467600"/>
              <a:gd name="connsiteY281" fmla="*/ 6858000 h 6858000"/>
              <a:gd name="connsiteX282" fmla="*/ 5006537 w 7467600"/>
              <a:gd name="connsiteY282" fmla="*/ 6747068 h 6858000"/>
              <a:gd name="connsiteX283" fmla="*/ 5032723 w 7467600"/>
              <a:gd name="connsiteY283" fmla="*/ 6644957 h 6858000"/>
              <a:gd name="connsiteX284" fmla="*/ 5242949 w 7467600"/>
              <a:gd name="connsiteY284" fmla="*/ 6125175 h 6858000"/>
              <a:gd name="connsiteX285" fmla="*/ 5286321 w 7467600"/>
              <a:gd name="connsiteY285" fmla="*/ 6033555 h 6858000"/>
              <a:gd name="connsiteX286" fmla="*/ 5008210 w 7467600"/>
              <a:gd name="connsiteY286" fmla="*/ 6649194 h 6858000"/>
              <a:gd name="connsiteX287" fmla="*/ 4986321 w 7467600"/>
              <a:gd name="connsiteY287" fmla="*/ 6765687 h 6858000"/>
              <a:gd name="connsiteX288" fmla="*/ 4973474 w 7467600"/>
              <a:gd name="connsiteY288" fmla="*/ 6858000 h 6858000"/>
              <a:gd name="connsiteX289" fmla="*/ 4907178 w 7467600"/>
              <a:gd name="connsiteY289" fmla="*/ 6858000 h 6858000"/>
              <a:gd name="connsiteX290" fmla="*/ 4910810 w 7467600"/>
              <a:gd name="connsiteY290" fmla="*/ 6829660 h 6858000"/>
              <a:gd name="connsiteX291" fmla="*/ 4987461 w 7467600"/>
              <a:gd name="connsiteY291" fmla="*/ 6432994 h 6858000"/>
              <a:gd name="connsiteX292" fmla="*/ 5179262 w 7467600"/>
              <a:gd name="connsiteY292" fmla="*/ 6035044 h 6858000"/>
              <a:gd name="connsiteX293" fmla="*/ 4689678 w 7467600"/>
              <a:gd name="connsiteY293" fmla="*/ 6440241 h 6858000"/>
              <a:gd name="connsiteX294" fmla="*/ 4477543 w 7467600"/>
              <a:gd name="connsiteY294" fmla="*/ 6674836 h 6858000"/>
              <a:gd name="connsiteX295" fmla="*/ 4329957 w 7467600"/>
              <a:gd name="connsiteY295" fmla="*/ 6858000 h 6858000"/>
              <a:gd name="connsiteX296" fmla="*/ 4218595 w 7467600"/>
              <a:gd name="connsiteY296" fmla="*/ 6858000 h 6858000"/>
              <a:gd name="connsiteX297" fmla="*/ 4368888 w 7467600"/>
              <a:gd name="connsiteY297" fmla="*/ 6668412 h 6858000"/>
              <a:gd name="connsiteX298" fmla="*/ 4563091 w 7467600"/>
              <a:gd name="connsiteY298" fmla="*/ 6442508 h 6858000"/>
              <a:gd name="connsiteX299" fmla="*/ 5387324 w 7467600"/>
              <a:gd name="connsiteY299" fmla="*/ 5705830 h 6858000"/>
              <a:gd name="connsiteX300" fmla="*/ 5073620 w 7467600"/>
              <a:gd name="connsiteY300" fmla="*/ 5955437 h 6858000"/>
              <a:gd name="connsiteX301" fmla="*/ 4689789 w 7467600"/>
              <a:gd name="connsiteY301" fmla="*/ 6268382 h 6858000"/>
              <a:gd name="connsiteX302" fmla="*/ 4418722 w 7467600"/>
              <a:gd name="connsiteY302" fmla="*/ 6570886 h 6858000"/>
              <a:gd name="connsiteX303" fmla="*/ 4214944 w 7467600"/>
              <a:gd name="connsiteY303" fmla="*/ 6858000 h 6858000"/>
              <a:gd name="connsiteX304" fmla="*/ 4177898 w 7467600"/>
              <a:gd name="connsiteY304" fmla="*/ 6858000 h 6858000"/>
              <a:gd name="connsiteX305" fmla="*/ 4391597 w 7467600"/>
              <a:gd name="connsiteY305" fmla="*/ 6556370 h 6858000"/>
              <a:gd name="connsiteX306" fmla="*/ 4668889 w 7467600"/>
              <a:gd name="connsiteY306" fmla="*/ 6246399 h 6858000"/>
              <a:gd name="connsiteX307" fmla="*/ 5055427 w 7467600"/>
              <a:gd name="connsiteY307" fmla="*/ 5931476 h 6858000"/>
              <a:gd name="connsiteX308" fmla="*/ 5371814 w 7467600"/>
              <a:gd name="connsiteY308" fmla="*/ 5678975 h 6858000"/>
              <a:gd name="connsiteX309" fmla="*/ 4987918 w 7467600"/>
              <a:gd name="connsiteY309" fmla="*/ 5838701 h 6858000"/>
              <a:gd name="connsiteX310" fmla="*/ 4317146 w 7467600"/>
              <a:gd name="connsiteY310" fmla="*/ 6587716 h 6858000"/>
              <a:gd name="connsiteX311" fmla="*/ 4171627 w 7467600"/>
              <a:gd name="connsiteY311" fmla="*/ 6858000 h 6858000"/>
              <a:gd name="connsiteX312" fmla="*/ 4081585 w 7467600"/>
              <a:gd name="connsiteY312" fmla="*/ 6858000 h 6858000"/>
              <a:gd name="connsiteX313" fmla="*/ 4238603 w 7467600"/>
              <a:gd name="connsiteY313" fmla="*/ 6559341 h 6858000"/>
              <a:gd name="connsiteX314" fmla="*/ 4778333 w 7467600"/>
              <a:gd name="connsiteY314" fmla="*/ 5873626 h 6858000"/>
              <a:gd name="connsiteX315" fmla="*/ 5414185 w 7467600"/>
              <a:gd name="connsiteY315" fmla="*/ 5573882 h 6858000"/>
              <a:gd name="connsiteX316" fmla="*/ 5959648 w 7467600"/>
              <a:gd name="connsiteY316" fmla="*/ 4760797 h 6858000"/>
              <a:gd name="connsiteX317" fmla="*/ 5355019 w 7467600"/>
              <a:gd name="connsiteY317" fmla="*/ 4734672 h 6858000"/>
              <a:gd name="connsiteX318" fmla="*/ 5083565 w 7467600"/>
              <a:gd name="connsiteY318" fmla="*/ 5179121 h 6858000"/>
              <a:gd name="connsiteX319" fmla="*/ 4713577 w 7467600"/>
              <a:gd name="connsiteY319" fmla="*/ 5616803 h 6858000"/>
              <a:gd name="connsiteX320" fmla="*/ 3989559 w 7467600"/>
              <a:gd name="connsiteY320" fmla="*/ 6145945 h 6858000"/>
              <a:gd name="connsiteX321" fmla="*/ 3939824 w 7467600"/>
              <a:gd name="connsiteY321" fmla="*/ 6066900 h 6858000"/>
              <a:gd name="connsiteX322" fmla="*/ 4584537 w 7467600"/>
              <a:gd name="connsiteY322" fmla="*/ 5324826 h 6858000"/>
              <a:gd name="connsiteX323" fmla="*/ 5037105 w 7467600"/>
              <a:gd name="connsiteY323" fmla="*/ 5088765 h 6858000"/>
              <a:gd name="connsiteX324" fmla="*/ 5039930 w 7467600"/>
              <a:gd name="connsiteY324" fmla="*/ 5089585 h 6858000"/>
              <a:gd name="connsiteX325" fmla="*/ 5263764 w 7467600"/>
              <a:gd name="connsiteY325" fmla="*/ 4735525 h 6858000"/>
              <a:gd name="connsiteX326" fmla="*/ 4086300 w 7467600"/>
              <a:gd name="connsiteY326" fmla="*/ 4884599 h 6858000"/>
              <a:gd name="connsiteX327" fmla="*/ 4085485 w 7467600"/>
              <a:gd name="connsiteY327" fmla="*/ 4899070 h 6858000"/>
              <a:gd name="connsiteX328" fmla="*/ 3871915 w 7467600"/>
              <a:gd name="connsiteY328" fmla="*/ 5253645 h 6858000"/>
              <a:gd name="connsiteX329" fmla="*/ 3799374 w 7467600"/>
              <a:gd name="connsiteY329" fmla="*/ 5466127 h 6858000"/>
              <a:gd name="connsiteX330" fmla="*/ 3498850 w 7467600"/>
              <a:gd name="connsiteY330" fmla="*/ 6661888 h 6858000"/>
              <a:gd name="connsiteX331" fmla="*/ 3399216 w 7467600"/>
              <a:gd name="connsiteY331" fmla="*/ 6858000 h 6858000"/>
              <a:gd name="connsiteX332" fmla="*/ 3303688 w 7467600"/>
              <a:gd name="connsiteY332" fmla="*/ 6858000 h 6858000"/>
              <a:gd name="connsiteX333" fmla="*/ 3391774 w 7467600"/>
              <a:gd name="connsiteY333" fmla="*/ 6697181 h 6858000"/>
              <a:gd name="connsiteX334" fmla="*/ 3735540 w 7467600"/>
              <a:gd name="connsiteY334" fmla="*/ 5546923 h 6858000"/>
              <a:gd name="connsiteX335" fmla="*/ 3729438 w 7467600"/>
              <a:gd name="connsiteY335" fmla="*/ 5569058 h 6858000"/>
              <a:gd name="connsiteX336" fmla="*/ 3707782 w 7467600"/>
              <a:gd name="connsiteY336" fmla="*/ 5644908 h 6858000"/>
              <a:gd name="connsiteX337" fmla="*/ 3583827 w 7467600"/>
              <a:gd name="connsiteY337" fmla="*/ 6039215 h 6858000"/>
              <a:gd name="connsiteX338" fmla="*/ 3547861 w 7467600"/>
              <a:gd name="connsiteY338" fmla="*/ 6129609 h 6858000"/>
              <a:gd name="connsiteX339" fmla="*/ 3490905 w 7467600"/>
              <a:gd name="connsiteY339" fmla="*/ 6277660 h 6858000"/>
              <a:gd name="connsiteX340" fmla="*/ 3455859 w 7467600"/>
              <a:gd name="connsiteY340" fmla="*/ 6391301 h 6858000"/>
              <a:gd name="connsiteX341" fmla="*/ 3429112 w 7467600"/>
              <a:gd name="connsiteY341" fmla="*/ 6479469 h 6858000"/>
              <a:gd name="connsiteX342" fmla="*/ 3304862 w 7467600"/>
              <a:gd name="connsiteY342" fmla="*/ 6796476 h 6858000"/>
              <a:gd name="connsiteX343" fmla="*/ 3276071 w 7467600"/>
              <a:gd name="connsiteY343" fmla="*/ 6858000 h 6858000"/>
              <a:gd name="connsiteX344" fmla="*/ 3240805 w 7467600"/>
              <a:gd name="connsiteY344" fmla="*/ 6858000 h 6858000"/>
              <a:gd name="connsiteX345" fmla="*/ 3275917 w 7467600"/>
              <a:gd name="connsiteY345" fmla="*/ 6783192 h 6858000"/>
              <a:gd name="connsiteX346" fmla="*/ 3399358 w 7467600"/>
              <a:gd name="connsiteY346" fmla="*/ 6469011 h 6858000"/>
              <a:gd name="connsiteX347" fmla="*/ 3425650 w 7467600"/>
              <a:gd name="connsiteY347" fmla="*/ 6381333 h 6858000"/>
              <a:gd name="connsiteX348" fmla="*/ 3460661 w 7467600"/>
              <a:gd name="connsiteY348" fmla="*/ 6266763 h 6858000"/>
              <a:gd name="connsiteX349" fmla="*/ 3518021 w 7467600"/>
              <a:gd name="connsiteY349" fmla="*/ 6117298 h 6858000"/>
              <a:gd name="connsiteX350" fmla="*/ 3554035 w 7467600"/>
              <a:gd name="connsiteY350" fmla="*/ 6027832 h 6858000"/>
              <a:gd name="connsiteX351" fmla="*/ 3677174 w 7467600"/>
              <a:gd name="connsiteY351" fmla="*/ 5636351 h 6858000"/>
              <a:gd name="connsiteX352" fmla="*/ 3698819 w 7467600"/>
              <a:gd name="connsiteY352" fmla="*/ 5560503 h 6858000"/>
              <a:gd name="connsiteX353" fmla="*/ 3702094 w 7467600"/>
              <a:gd name="connsiteY353" fmla="*/ 5549194 h 6858000"/>
              <a:gd name="connsiteX354" fmla="*/ 3398355 w 7467600"/>
              <a:gd name="connsiteY354" fmla="*/ 6094603 h 6858000"/>
              <a:gd name="connsiteX355" fmla="*/ 3193941 w 7467600"/>
              <a:gd name="connsiteY355" fmla="*/ 6798775 h 6858000"/>
              <a:gd name="connsiteX356" fmla="*/ 3184140 w 7467600"/>
              <a:gd name="connsiteY356" fmla="*/ 6858000 h 6858000"/>
              <a:gd name="connsiteX357" fmla="*/ 3099978 w 7467600"/>
              <a:gd name="connsiteY357" fmla="*/ 6858000 h 6858000"/>
              <a:gd name="connsiteX358" fmla="*/ 3101556 w 7467600"/>
              <a:gd name="connsiteY358" fmla="*/ 6843337 h 6858000"/>
              <a:gd name="connsiteX359" fmla="*/ 3370162 w 7467600"/>
              <a:gd name="connsiteY359" fmla="*/ 5785550 h 6858000"/>
              <a:gd name="connsiteX360" fmla="*/ 3746477 w 7467600"/>
              <a:gd name="connsiteY360" fmla="*/ 5377889 h 6858000"/>
              <a:gd name="connsiteX361" fmla="*/ 3863399 w 7467600"/>
              <a:gd name="connsiteY361" fmla="*/ 5087257 h 6858000"/>
              <a:gd name="connsiteX362" fmla="*/ 3968712 w 7467600"/>
              <a:gd name="connsiteY362" fmla="*/ 4913989 h 6858000"/>
              <a:gd name="connsiteX363" fmla="*/ 2792390 w 7467600"/>
              <a:gd name="connsiteY363" fmla="*/ 5382974 h 6858000"/>
              <a:gd name="connsiteX364" fmla="*/ 2714982 w 7467600"/>
              <a:gd name="connsiteY364" fmla="*/ 5427051 h 6858000"/>
              <a:gd name="connsiteX365" fmla="*/ 2813361 w 7467600"/>
              <a:gd name="connsiteY365" fmla="*/ 6023912 h 6858000"/>
              <a:gd name="connsiteX366" fmla="*/ 2688430 w 7467600"/>
              <a:gd name="connsiteY366" fmla="*/ 6801564 h 6858000"/>
              <a:gd name="connsiteX367" fmla="*/ 2629626 w 7467600"/>
              <a:gd name="connsiteY367" fmla="*/ 6763394 h 6858000"/>
              <a:gd name="connsiteX368" fmla="*/ 2565328 w 7467600"/>
              <a:gd name="connsiteY368" fmla="*/ 5516399 h 6858000"/>
              <a:gd name="connsiteX369" fmla="*/ 1922999 w 7467600"/>
              <a:gd name="connsiteY369" fmla="*/ 5980343 h 6858000"/>
              <a:gd name="connsiteX370" fmla="*/ 1950261 w 7467600"/>
              <a:gd name="connsiteY370" fmla="*/ 6405858 h 6858000"/>
              <a:gd name="connsiteX371" fmla="*/ 2365554 w 7467600"/>
              <a:gd name="connsiteY371" fmla="*/ 6759107 h 6858000"/>
              <a:gd name="connsiteX372" fmla="*/ 2424142 w 7467600"/>
              <a:gd name="connsiteY372" fmla="*/ 6858000 h 6858000"/>
              <a:gd name="connsiteX373" fmla="*/ 2395994 w 7467600"/>
              <a:gd name="connsiteY373" fmla="*/ 6858000 h 6858000"/>
              <a:gd name="connsiteX374" fmla="*/ 2392863 w 7467600"/>
              <a:gd name="connsiteY374" fmla="*/ 6852964 h 6858000"/>
              <a:gd name="connsiteX375" fmla="*/ 2017589 w 7467600"/>
              <a:gd name="connsiteY375" fmla="*/ 6493982 h 6858000"/>
              <a:gd name="connsiteX376" fmla="*/ 2147336 w 7467600"/>
              <a:gd name="connsiteY376" fmla="*/ 6594052 h 6858000"/>
              <a:gd name="connsiteX377" fmla="*/ 2207047 w 7467600"/>
              <a:gd name="connsiteY377" fmla="*/ 6654540 h 6858000"/>
              <a:gd name="connsiteX378" fmla="*/ 2299106 w 7467600"/>
              <a:gd name="connsiteY378" fmla="*/ 6778931 h 6858000"/>
              <a:gd name="connsiteX379" fmla="*/ 2314430 w 7467600"/>
              <a:gd name="connsiteY379" fmla="*/ 6801144 h 6858000"/>
              <a:gd name="connsiteX380" fmla="*/ 2352406 w 7467600"/>
              <a:gd name="connsiteY380" fmla="*/ 6858000 h 6858000"/>
              <a:gd name="connsiteX381" fmla="*/ 2314492 w 7467600"/>
              <a:gd name="connsiteY381" fmla="*/ 6858000 h 6858000"/>
              <a:gd name="connsiteX382" fmla="*/ 2288095 w 7467600"/>
              <a:gd name="connsiteY382" fmla="*/ 6818030 h 6858000"/>
              <a:gd name="connsiteX383" fmla="*/ 2272768 w 7467600"/>
              <a:gd name="connsiteY383" fmla="*/ 6795822 h 6858000"/>
              <a:gd name="connsiteX384" fmla="*/ 2182715 w 7467600"/>
              <a:gd name="connsiteY384" fmla="*/ 6675071 h 6858000"/>
              <a:gd name="connsiteX385" fmla="*/ 2032061 w 7467600"/>
              <a:gd name="connsiteY385" fmla="*/ 6541380 h 6858000"/>
              <a:gd name="connsiteX386" fmla="*/ 2257220 w 7467600"/>
              <a:gd name="connsiteY386" fmla="*/ 6826257 h 6858000"/>
              <a:gd name="connsiteX387" fmla="*/ 2281324 w 7467600"/>
              <a:gd name="connsiteY387" fmla="*/ 6858000 h 6858000"/>
              <a:gd name="connsiteX388" fmla="*/ 2242860 w 7467600"/>
              <a:gd name="connsiteY388" fmla="*/ 6858000 h 6858000"/>
              <a:gd name="connsiteX389" fmla="*/ 2232818 w 7467600"/>
              <a:gd name="connsiteY389" fmla="*/ 6844926 h 6858000"/>
              <a:gd name="connsiteX390" fmla="*/ 1990172 w 7467600"/>
              <a:gd name="connsiteY390" fmla="*/ 6542121 h 6858000"/>
              <a:gd name="connsiteX391" fmla="*/ 2124090 w 7467600"/>
              <a:gd name="connsiteY391" fmla="*/ 6761017 h 6858000"/>
              <a:gd name="connsiteX392" fmla="*/ 2200380 w 7467600"/>
              <a:gd name="connsiteY392" fmla="*/ 6858000 h 6858000"/>
              <a:gd name="connsiteX393" fmla="*/ 2147507 w 7467600"/>
              <a:gd name="connsiteY393" fmla="*/ 6858000 h 6858000"/>
              <a:gd name="connsiteX394" fmla="*/ 2070668 w 7467600"/>
              <a:gd name="connsiteY394" fmla="*/ 6761520 h 6858000"/>
              <a:gd name="connsiteX395" fmla="*/ 1975142 w 7467600"/>
              <a:gd name="connsiteY395" fmla="*/ 6585570 h 6858000"/>
              <a:gd name="connsiteX396" fmla="*/ 2050035 w 7467600"/>
              <a:gd name="connsiteY396" fmla="*/ 6813345 h 6858000"/>
              <a:gd name="connsiteX397" fmla="*/ 2063025 w 7467600"/>
              <a:gd name="connsiteY397" fmla="*/ 6858000 h 6858000"/>
              <a:gd name="connsiteX398" fmla="*/ 2021675 w 7467600"/>
              <a:gd name="connsiteY398" fmla="*/ 6858000 h 6858000"/>
              <a:gd name="connsiteX399" fmla="*/ 2019308 w 7467600"/>
              <a:gd name="connsiteY399" fmla="*/ 6847118 h 6858000"/>
              <a:gd name="connsiteX400" fmla="*/ 1938835 w 7467600"/>
              <a:gd name="connsiteY400" fmla="*/ 6551160 h 6858000"/>
              <a:gd name="connsiteX401" fmla="*/ 1953230 w 7467600"/>
              <a:gd name="connsiteY401" fmla="*/ 6759699 h 6858000"/>
              <a:gd name="connsiteX402" fmla="*/ 1956763 w 7467600"/>
              <a:gd name="connsiteY402" fmla="*/ 6778191 h 6858000"/>
              <a:gd name="connsiteX403" fmla="*/ 1967925 w 7467600"/>
              <a:gd name="connsiteY403" fmla="*/ 6858000 h 6858000"/>
              <a:gd name="connsiteX404" fmla="*/ 1936622 w 7467600"/>
              <a:gd name="connsiteY404" fmla="*/ 6858000 h 6858000"/>
              <a:gd name="connsiteX405" fmla="*/ 1926261 w 7467600"/>
              <a:gd name="connsiteY405" fmla="*/ 6784064 h 6858000"/>
              <a:gd name="connsiteX406" fmla="*/ 1922724 w 7467600"/>
              <a:gd name="connsiteY406" fmla="*/ 6765577 h 6858000"/>
              <a:gd name="connsiteX407" fmla="*/ 1904650 w 7467600"/>
              <a:gd name="connsiteY407" fmla="*/ 6639616 h 6858000"/>
              <a:gd name="connsiteX408" fmla="*/ 1885273 w 7467600"/>
              <a:gd name="connsiteY408" fmla="*/ 6858000 h 6858000"/>
              <a:gd name="connsiteX409" fmla="*/ 1854363 w 7467600"/>
              <a:gd name="connsiteY409" fmla="*/ 6858000 h 6858000"/>
              <a:gd name="connsiteX410" fmla="*/ 1880391 w 7467600"/>
              <a:gd name="connsiteY410" fmla="*/ 6603796 h 6858000"/>
              <a:gd name="connsiteX411" fmla="*/ 1818273 w 7467600"/>
              <a:gd name="connsiteY411" fmla="*/ 6715729 h 6858000"/>
              <a:gd name="connsiteX412" fmla="*/ 1794691 w 7467600"/>
              <a:gd name="connsiteY412" fmla="*/ 6843239 h 6858000"/>
              <a:gd name="connsiteX413" fmla="*/ 1794914 w 7467600"/>
              <a:gd name="connsiteY413" fmla="*/ 6858000 h 6858000"/>
              <a:gd name="connsiteX414" fmla="*/ 1746128 w 7467600"/>
              <a:gd name="connsiteY414" fmla="*/ 6858000 h 6858000"/>
              <a:gd name="connsiteX415" fmla="*/ 1753934 w 7467600"/>
              <a:gd name="connsiteY415" fmla="*/ 6724796 h 6858000"/>
              <a:gd name="connsiteX416" fmla="*/ 1792053 w 7467600"/>
              <a:gd name="connsiteY416" fmla="*/ 6572396 h 6858000"/>
              <a:gd name="connsiteX417" fmla="*/ 1862248 w 7467600"/>
              <a:gd name="connsiteY417" fmla="*/ 6266397 h 6858000"/>
              <a:gd name="connsiteX418" fmla="*/ 1862250 w 7467600"/>
              <a:gd name="connsiteY418" fmla="*/ 6033531 h 6858000"/>
              <a:gd name="connsiteX419" fmla="*/ 1211999 w 7467600"/>
              <a:gd name="connsiteY419" fmla="*/ 6683610 h 6858000"/>
              <a:gd name="connsiteX420" fmla="*/ 1213266 w 7467600"/>
              <a:gd name="connsiteY420" fmla="*/ 6691947 h 6858000"/>
              <a:gd name="connsiteX421" fmla="*/ 1203370 w 7467600"/>
              <a:gd name="connsiteY421" fmla="*/ 6850676 h 6858000"/>
              <a:gd name="connsiteX422" fmla="*/ 1203671 w 7467600"/>
              <a:gd name="connsiteY422" fmla="*/ 6858000 h 6858000"/>
              <a:gd name="connsiteX423" fmla="*/ 1143180 w 7467600"/>
              <a:gd name="connsiteY423" fmla="*/ 6858000 h 6858000"/>
              <a:gd name="connsiteX424" fmla="*/ 1142176 w 7467600"/>
              <a:gd name="connsiteY424" fmla="*/ 6766045 h 6858000"/>
              <a:gd name="connsiteX425" fmla="*/ 1067484 w 7467600"/>
              <a:gd name="connsiteY425" fmla="*/ 6858000 h 6858000"/>
              <a:gd name="connsiteX426" fmla="*/ 953928 w 7467600"/>
              <a:gd name="connsiteY426" fmla="*/ 6858000 h 6858000"/>
              <a:gd name="connsiteX427" fmla="*/ 959715 w 7467600"/>
              <a:gd name="connsiteY427" fmla="*/ 6850185 h 6858000"/>
              <a:gd name="connsiteX428" fmla="*/ 1483788 w 7467600"/>
              <a:gd name="connsiteY428" fmla="*/ 6259174 h 6858000"/>
              <a:gd name="connsiteX429" fmla="*/ 1100671 w 7467600"/>
              <a:gd name="connsiteY429" fmla="*/ 6252137 h 6858000"/>
              <a:gd name="connsiteX430" fmla="*/ 1090144 w 7467600"/>
              <a:gd name="connsiteY430" fmla="*/ 6256748 h 6858000"/>
              <a:gd name="connsiteX431" fmla="*/ 1095872 w 7467600"/>
              <a:gd name="connsiteY431" fmla="*/ 6271892 h 6858000"/>
              <a:gd name="connsiteX432" fmla="*/ 262785 w 7467600"/>
              <a:gd name="connsiteY432" fmla="*/ 6845450 h 6858000"/>
              <a:gd name="connsiteX433" fmla="*/ 209968 w 7467600"/>
              <a:gd name="connsiteY433" fmla="*/ 6770713 h 6858000"/>
              <a:gd name="connsiteX434" fmla="*/ 873460 w 7467600"/>
              <a:gd name="connsiteY434" fmla="*/ 6253768 h 6858000"/>
              <a:gd name="connsiteX435" fmla="*/ 192686 w 7467600"/>
              <a:gd name="connsiteY435" fmla="*/ 5849257 h 6858000"/>
              <a:gd name="connsiteX436" fmla="*/ 4696 w 7467600"/>
              <a:gd name="connsiteY436" fmla="*/ 5697668 h 6858000"/>
              <a:gd name="connsiteX437" fmla="*/ 0 w 7467600"/>
              <a:gd name="connsiteY437" fmla="*/ 5689984 h 6858000"/>
              <a:gd name="connsiteX438" fmla="*/ 0 w 7467600"/>
              <a:gd name="connsiteY438" fmla="*/ 5513472 h 6858000"/>
              <a:gd name="connsiteX439" fmla="*/ 174101 w 7467600"/>
              <a:gd name="connsiteY439" fmla="*/ 5620277 h 6858000"/>
              <a:gd name="connsiteX440" fmla="*/ 891800 w 7467600"/>
              <a:gd name="connsiteY440" fmla="*/ 6036935 h 6858000"/>
              <a:gd name="connsiteX441" fmla="*/ 1072219 w 7467600"/>
              <a:gd name="connsiteY441" fmla="*/ 6169443 h 6858000"/>
              <a:gd name="connsiteX442" fmla="*/ 1074117 w 7467600"/>
              <a:gd name="connsiteY442" fmla="*/ 6170301 h 6858000"/>
              <a:gd name="connsiteX443" fmla="*/ 1083114 w 7467600"/>
              <a:gd name="connsiteY443" fmla="*/ 6174131 h 6858000"/>
              <a:gd name="connsiteX444" fmla="*/ 1543010 w 7467600"/>
              <a:gd name="connsiteY444" fmla="*/ 6191140 h 6858000"/>
              <a:gd name="connsiteX445" fmla="*/ 1551080 w 7467600"/>
              <a:gd name="connsiteY445" fmla="*/ 6195006 h 6858000"/>
              <a:gd name="connsiteX446" fmla="*/ 2345443 w 7467600"/>
              <a:gd name="connsiteY446" fmla="*/ 5549882 h 6858000"/>
              <a:gd name="connsiteX447" fmla="*/ 1721499 w 7467600"/>
              <a:gd name="connsiteY447" fmla="*/ 5599969 h 6858000"/>
              <a:gd name="connsiteX448" fmla="*/ 767716 w 7467600"/>
              <a:gd name="connsiteY448" fmla="*/ 5472768 h 6858000"/>
              <a:gd name="connsiteX449" fmla="*/ 722147 w 7467600"/>
              <a:gd name="connsiteY449" fmla="*/ 5393091 h 6858000"/>
              <a:gd name="connsiteX450" fmla="*/ 1485552 w 7467600"/>
              <a:gd name="connsiteY450" fmla="*/ 5313202 h 6858000"/>
              <a:gd name="connsiteX451" fmla="*/ 2143004 w 7467600"/>
              <a:gd name="connsiteY451" fmla="*/ 5402420 h 6858000"/>
              <a:gd name="connsiteX452" fmla="*/ 1933391 w 7467600"/>
              <a:gd name="connsiteY452" fmla="*/ 5156971 h 6858000"/>
              <a:gd name="connsiteX453" fmla="*/ 1827118 w 7467600"/>
              <a:gd name="connsiteY453" fmla="*/ 4968410 h 6858000"/>
              <a:gd name="connsiteX454" fmla="*/ 1837349 w 7467600"/>
              <a:gd name="connsiteY454" fmla="*/ 4956357 h 6858000"/>
              <a:gd name="connsiteX455" fmla="*/ 2162835 w 7467600"/>
              <a:gd name="connsiteY455" fmla="*/ 5187853 h 6858000"/>
              <a:gd name="connsiteX456" fmla="*/ 2257167 w 7467600"/>
              <a:gd name="connsiteY456" fmla="*/ 5462123 h 6858000"/>
              <a:gd name="connsiteX457" fmla="*/ 2261598 w 7467600"/>
              <a:gd name="connsiteY457" fmla="*/ 5467998 h 6858000"/>
              <a:gd name="connsiteX458" fmla="*/ 2437177 w 7467600"/>
              <a:gd name="connsiteY458" fmla="*/ 5479608 h 6858000"/>
              <a:gd name="connsiteX459" fmla="*/ 2445247 w 7467600"/>
              <a:gd name="connsiteY459" fmla="*/ 5483476 h 6858000"/>
              <a:gd name="connsiteX460" fmla="*/ 2743626 w 7467600"/>
              <a:gd name="connsiteY460" fmla="*/ 5304819 h 6858000"/>
              <a:gd name="connsiteX461" fmla="*/ 3048102 w 7467600"/>
              <a:gd name="connsiteY461" fmla="*/ 5150595 h 6858000"/>
              <a:gd name="connsiteX462" fmla="*/ 1799414 w 7467600"/>
              <a:gd name="connsiteY462" fmla="*/ 4694732 h 6858000"/>
              <a:gd name="connsiteX463" fmla="*/ 1771735 w 7467600"/>
              <a:gd name="connsiteY463" fmla="*/ 4619929 h 6858000"/>
              <a:gd name="connsiteX464" fmla="*/ 3104273 w 7467600"/>
              <a:gd name="connsiteY464" fmla="*/ 5076159 h 6858000"/>
              <a:gd name="connsiteX465" fmla="*/ 3113245 w 7467600"/>
              <a:gd name="connsiteY465" fmla="*/ 5090705 h 6858000"/>
              <a:gd name="connsiteX466" fmla="*/ 3126294 w 7467600"/>
              <a:gd name="connsiteY466" fmla="*/ 5114400 h 6858000"/>
              <a:gd name="connsiteX467" fmla="*/ 3937433 w 7467600"/>
              <a:gd name="connsiteY467" fmla="*/ 4830473 h 6858000"/>
              <a:gd name="connsiteX468" fmla="*/ 3590475 w 7467600"/>
              <a:gd name="connsiteY468" fmla="*/ 4597974 h 6858000"/>
              <a:gd name="connsiteX469" fmla="*/ 3100264 w 7467600"/>
              <a:gd name="connsiteY469" fmla="*/ 4579845 h 6858000"/>
              <a:gd name="connsiteX470" fmla="*/ 2183576 w 7467600"/>
              <a:gd name="connsiteY470" fmla="*/ 4227150 h 6858000"/>
              <a:gd name="connsiteX471" fmla="*/ 2151029 w 7467600"/>
              <a:gd name="connsiteY471" fmla="*/ 4146947 h 6858000"/>
              <a:gd name="connsiteX472" fmla="*/ 3563434 w 7467600"/>
              <a:gd name="connsiteY472" fmla="*/ 4469115 h 6858000"/>
              <a:gd name="connsiteX473" fmla="*/ 3177952 w 7467600"/>
              <a:gd name="connsiteY473" fmla="*/ 3657386 h 6858000"/>
              <a:gd name="connsiteX474" fmla="*/ 3189263 w 7467600"/>
              <a:gd name="connsiteY474" fmla="*/ 3625726 h 6858000"/>
              <a:gd name="connsiteX475" fmla="*/ 3560912 w 7467600"/>
              <a:gd name="connsiteY475" fmla="*/ 4079863 h 6858000"/>
              <a:gd name="connsiteX476" fmla="*/ 3626636 w 7467600"/>
              <a:gd name="connsiteY476" fmla="*/ 4512230 h 6858000"/>
              <a:gd name="connsiteX477" fmla="*/ 3653088 w 7467600"/>
              <a:gd name="connsiteY477" fmla="*/ 4521417 h 6858000"/>
              <a:gd name="connsiteX478" fmla="*/ 3988128 w 7467600"/>
              <a:gd name="connsiteY478" fmla="*/ 4817267 h 6858000"/>
              <a:gd name="connsiteX479" fmla="*/ 4830582 w 7467600"/>
              <a:gd name="connsiteY479" fmla="*/ 4676000 h 6858000"/>
              <a:gd name="connsiteX480" fmla="*/ 4830100 w 7467600"/>
              <a:gd name="connsiteY480" fmla="*/ 4675554 h 6858000"/>
              <a:gd name="connsiteX481" fmla="*/ 4036318 w 7467600"/>
              <a:gd name="connsiteY481" fmla="*/ 4147013 h 6858000"/>
              <a:gd name="connsiteX482" fmla="*/ 3432098 w 7467600"/>
              <a:gd name="connsiteY482" fmla="*/ 3537312 h 6858000"/>
              <a:gd name="connsiteX483" fmla="*/ 3446761 w 7467600"/>
              <a:gd name="connsiteY483" fmla="*/ 3461278 h 6858000"/>
              <a:gd name="connsiteX484" fmla="*/ 4419733 w 7467600"/>
              <a:gd name="connsiteY484" fmla="*/ 3963555 h 6858000"/>
              <a:gd name="connsiteX485" fmla="*/ 4781371 w 7467600"/>
              <a:gd name="connsiteY485" fmla="*/ 4458604 h 6858000"/>
              <a:gd name="connsiteX486" fmla="*/ 4780440 w 7467600"/>
              <a:gd name="connsiteY486" fmla="*/ 4470290 h 6858000"/>
              <a:gd name="connsiteX487" fmla="*/ 4898954 w 7467600"/>
              <a:gd name="connsiteY487" fmla="*/ 4662092 h 6858000"/>
              <a:gd name="connsiteX488" fmla="*/ 4900699 w 7467600"/>
              <a:gd name="connsiteY488" fmla="*/ 4670867 h 6858000"/>
              <a:gd name="connsiteX489" fmla="*/ 5714511 w 7467600"/>
              <a:gd name="connsiteY489" fmla="*/ 4663483 h 6858000"/>
              <a:gd name="connsiteX490" fmla="*/ 5464793 w 7467600"/>
              <a:gd name="connsiteY490" fmla="*/ 4393556 h 6858000"/>
              <a:gd name="connsiteX491" fmla="*/ 5461897 w 7467600"/>
              <a:gd name="connsiteY491" fmla="*/ 4390879 h 6858000"/>
              <a:gd name="connsiteX492" fmla="*/ 4294126 w 7467600"/>
              <a:gd name="connsiteY492" fmla="*/ 3303048 h 6858000"/>
              <a:gd name="connsiteX493" fmla="*/ 4305321 w 7467600"/>
              <a:gd name="connsiteY493" fmla="*/ 3256953 h 6858000"/>
              <a:gd name="connsiteX494" fmla="*/ 4949299 w 7467600"/>
              <a:gd name="connsiteY494" fmla="*/ 3766336 h 6858000"/>
              <a:gd name="connsiteX495" fmla="*/ 5291452 w 7467600"/>
              <a:gd name="connsiteY495" fmla="*/ 4076801 h 6858000"/>
              <a:gd name="connsiteX496" fmla="*/ 5434998 w 7467600"/>
              <a:gd name="connsiteY496" fmla="*/ 4254100 h 6858000"/>
              <a:gd name="connsiteX497" fmla="*/ 5351015 w 7467600"/>
              <a:gd name="connsiteY497" fmla="*/ 3760989 h 6858000"/>
              <a:gd name="connsiteX498" fmla="*/ 5413780 w 7467600"/>
              <a:gd name="connsiteY498" fmla="*/ 2966265 h 6858000"/>
              <a:gd name="connsiteX499" fmla="*/ 5425627 w 7467600"/>
              <a:gd name="connsiteY499" fmla="*/ 2954192 h 6858000"/>
              <a:gd name="connsiteX500" fmla="*/ 6604735 w 7467600"/>
              <a:gd name="connsiteY500" fmla="*/ 2041381 h 6858000"/>
              <a:gd name="connsiteX501" fmla="*/ 7204487 w 7467600"/>
              <a:gd name="connsiteY501" fmla="*/ 2742112 h 6858000"/>
              <a:gd name="connsiteX502" fmla="*/ 7131592 w 7467600"/>
              <a:gd name="connsiteY502" fmla="*/ 2672096 h 6858000"/>
              <a:gd name="connsiteX503" fmla="*/ 6996344 w 7467600"/>
              <a:gd name="connsiteY503" fmla="*/ 2518310 h 6858000"/>
              <a:gd name="connsiteX504" fmla="*/ 6735495 w 7467600"/>
              <a:gd name="connsiteY504" fmla="*/ 2196890 h 6858000"/>
              <a:gd name="connsiteX505" fmla="*/ 6721901 w 7467600"/>
              <a:gd name="connsiteY505" fmla="*/ 2179274 h 6858000"/>
              <a:gd name="connsiteX506" fmla="*/ 6604735 w 7467600"/>
              <a:gd name="connsiteY506" fmla="*/ 2041381 h 6858000"/>
              <a:gd name="connsiteX507" fmla="*/ 6591670 w 7467600"/>
              <a:gd name="connsiteY507" fmla="*/ 1988277 h 6858000"/>
              <a:gd name="connsiteX508" fmla="*/ 6747349 w 7467600"/>
              <a:gd name="connsiteY508" fmla="*/ 2160069 h 6858000"/>
              <a:gd name="connsiteX509" fmla="*/ 6760943 w 7467600"/>
              <a:gd name="connsiteY509" fmla="*/ 2177686 h 6858000"/>
              <a:gd name="connsiteX510" fmla="*/ 7021065 w 7467600"/>
              <a:gd name="connsiteY510" fmla="*/ 2498102 h 6858000"/>
              <a:gd name="connsiteX511" fmla="*/ 7155223 w 7467600"/>
              <a:gd name="connsiteY511" fmla="*/ 2650386 h 6858000"/>
              <a:gd name="connsiteX512" fmla="*/ 7203167 w 7467600"/>
              <a:gd name="connsiteY512" fmla="*/ 2697288 h 6858000"/>
              <a:gd name="connsiteX513" fmla="*/ 6937703 w 7467600"/>
              <a:gd name="connsiteY513" fmla="*/ 2321981 h 6858000"/>
              <a:gd name="connsiteX514" fmla="*/ 6591670 w 7467600"/>
              <a:gd name="connsiteY514" fmla="*/ 1988277 h 6858000"/>
              <a:gd name="connsiteX515" fmla="*/ 5798671 w 7467600"/>
              <a:gd name="connsiteY515" fmla="*/ 1981601 h 6858000"/>
              <a:gd name="connsiteX516" fmla="*/ 5754709 w 7467600"/>
              <a:gd name="connsiteY516" fmla="*/ 2071454 h 6858000"/>
              <a:gd name="connsiteX517" fmla="*/ 5763044 w 7467600"/>
              <a:gd name="connsiteY517" fmla="*/ 2842206 h 6858000"/>
              <a:gd name="connsiteX518" fmla="*/ 5764974 w 7467600"/>
              <a:gd name="connsiteY518" fmla="*/ 2799609 h 6858000"/>
              <a:gd name="connsiteX519" fmla="*/ 5767665 w 7467600"/>
              <a:gd name="connsiteY519" fmla="*/ 2666409 h 6858000"/>
              <a:gd name="connsiteX520" fmla="*/ 5763055 w 7467600"/>
              <a:gd name="connsiteY520" fmla="*/ 2579705 h 6858000"/>
              <a:gd name="connsiteX521" fmla="*/ 5758079 w 7467600"/>
              <a:gd name="connsiteY521" fmla="*/ 2492508 h 6858000"/>
              <a:gd name="connsiteX522" fmla="*/ 5779325 w 7467600"/>
              <a:gd name="connsiteY522" fmla="*/ 2197069 h 6858000"/>
              <a:gd name="connsiteX523" fmla="*/ 5798671 w 7467600"/>
              <a:gd name="connsiteY523" fmla="*/ 1981601 h 6858000"/>
              <a:gd name="connsiteX524" fmla="*/ 5829202 w 7467600"/>
              <a:gd name="connsiteY524" fmla="*/ 1971679 h 6858000"/>
              <a:gd name="connsiteX525" fmla="*/ 5809558 w 7467600"/>
              <a:gd name="connsiteY525" fmla="*/ 2198043 h 6858000"/>
              <a:gd name="connsiteX526" fmla="*/ 5788653 w 7467600"/>
              <a:gd name="connsiteY526" fmla="*/ 2489430 h 6858000"/>
              <a:gd name="connsiteX527" fmla="*/ 5793439 w 7467600"/>
              <a:gd name="connsiteY527" fmla="*/ 2575235 h 6858000"/>
              <a:gd name="connsiteX528" fmla="*/ 5796837 w 7467600"/>
              <a:gd name="connsiteY528" fmla="*/ 2637633 h 6858000"/>
              <a:gd name="connsiteX529" fmla="*/ 5818614 w 7467600"/>
              <a:gd name="connsiteY529" fmla="*/ 2473055 h 6858000"/>
              <a:gd name="connsiteX530" fmla="*/ 5829202 w 7467600"/>
              <a:gd name="connsiteY530" fmla="*/ 1971679 h 6858000"/>
              <a:gd name="connsiteX531" fmla="*/ 5911389 w 7467600"/>
              <a:gd name="connsiteY531" fmla="*/ 1898371 h 6858000"/>
              <a:gd name="connsiteX532" fmla="*/ 6237627 w 7467600"/>
              <a:gd name="connsiteY532" fmla="*/ 2231921 h 6858000"/>
              <a:gd name="connsiteX533" fmla="*/ 5911389 w 7467600"/>
              <a:gd name="connsiteY533" fmla="*/ 1898371 h 6858000"/>
              <a:gd name="connsiteX534" fmla="*/ 6944437 w 7467600"/>
              <a:gd name="connsiteY534" fmla="*/ 1575402 h 6858000"/>
              <a:gd name="connsiteX535" fmla="*/ 6304730 w 7467600"/>
              <a:gd name="connsiteY535" fmla="*/ 1766654 h 6858000"/>
              <a:gd name="connsiteX536" fmla="*/ 6944437 w 7467600"/>
              <a:gd name="connsiteY536" fmla="*/ 1575402 h 6858000"/>
              <a:gd name="connsiteX537" fmla="*/ 7019523 w 7467600"/>
              <a:gd name="connsiteY537" fmla="*/ 1519450 h 6858000"/>
              <a:gd name="connsiteX538" fmla="*/ 6298091 w 7467600"/>
              <a:gd name="connsiteY538" fmla="*/ 1737122 h 6858000"/>
              <a:gd name="connsiteX539" fmla="*/ 7019523 w 7467600"/>
              <a:gd name="connsiteY539" fmla="*/ 1519450 h 6858000"/>
              <a:gd name="connsiteX540" fmla="*/ 2399523 w 7467600"/>
              <a:gd name="connsiteY540" fmla="*/ 1428234 h 6858000"/>
              <a:gd name="connsiteX541" fmla="*/ 2224982 w 7467600"/>
              <a:gd name="connsiteY541" fmla="*/ 1826201 h 6858000"/>
              <a:gd name="connsiteX542" fmla="*/ 2096099 w 7467600"/>
              <a:gd name="connsiteY542" fmla="*/ 2345900 h 6858000"/>
              <a:gd name="connsiteX543" fmla="*/ 2283317 w 7467600"/>
              <a:gd name="connsiteY543" fmla="*/ 1796925 h 6858000"/>
              <a:gd name="connsiteX544" fmla="*/ 2399523 w 7467600"/>
              <a:gd name="connsiteY544" fmla="*/ 1428234 h 6858000"/>
              <a:gd name="connsiteX545" fmla="*/ 2448558 w 7467600"/>
              <a:gd name="connsiteY545" fmla="*/ 1373435 h 6858000"/>
              <a:gd name="connsiteX546" fmla="*/ 2312521 w 7467600"/>
              <a:gd name="connsiteY546" fmla="*/ 1806140 h 6858000"/>
              <a:gd name="connsiteX547" fmla="*/ 2127533 w 7467600"/>
              <a:gd name="connsiteY547" fmla="*/ 2348380 h 6858000"/>
              <a:gd name="connsiteX548" fmla="*/ 2358080 w 7467600"/>
              <a:gd name="connsiteY548" fmla="*/ 1866134 h 6858000"/>
              <a:gd name="connsiteX549" fmla="*/ 2407436 w 7467600"/>
              <a:gd name="connsiteY549" fmla="*/ 1651070 h 6858000"/>
              <a:gd name="connsiteX550" fmla="*/ 2448558 w 7467600"/>
              <a:gd name="connsiteY550" fmla="*/ 1373435 h 6858000"/>
              <a:gd name="connsiteX551" fmla="*/ 278707 w 7467600"/>
              <a:gd name="connsiteY551" fmla="*/ 1352270 h 6858000"/>
              <a:gd name="connsiteX552" fmla="*/ 321570 w 7467600"/>
              <a:gd name="connsiteY552" fmla="*/ 1861610 h 6858000"/>
              <a:gd name="connsiteX553" fmla="*/ 294281 w 7467600"/>
              <a:gd name="connsiteY553" fmla="*/ 1440658 h 6858000"/>
              <a:gd name="connsiteX554" fmla="*/ 278707 w 7467600"/>
              <a:gd name="connsiteY554" fmla="*/ 1352270 h 6858000"/>
              <a:gd name="connsiteX555" fmla="*/ 1423821 w 7467600"/>
              <a:gd name="connsiteY555" fmla="*/ 1351958 h 6858000"/>
              <a:gd name="connsiteX556" fmla="*/ 1638521 w 7467600"/>
              <a:gd name="connsiteY556" fmla="*/ 1908470 h 6858000"/>
              <a:gd name="connsiteX557" fmla="*/ 1754199 w 7467600"/>
              <a:gd name="connsiteY557" fmla="*/ 2149284 h 6858000"/>
              <a:gd name="connsiteX558" fmla="*/ 1908359 w 7467600"/>
              <a:gd name="connsiteY558" fmla="*/ 2364988 h 6858000"/>
              <a:gd name="connsiteX559" fmla="*/ 1647661 w 7467600"/>
              <a:gd name="connsiteY559" fmla="*/ 1825945 h 6858000"/>
              <a:gd name="connsiteX560" fmla="*/ 1423821 w 7467600"/>
              <a:gd name="connsiteY560" fmla="*/ 1351958 h 6858000"/>
              <a:gd name="connsiteX561" fmla="*/ 1431890 w 7467600"/>
              <a:gd name="connsiteY561" fmla="*/ 1306475 h 6858000"/>
              <a:gd name="connsiteX562" fmla="*/ 1507597 w 7467600"/>
              <a:gd name="connsiteY562" fmla="*/ 1446132 h 6858000"/>
              <a:gd name="connsiteX563" fmla="*/ 1674586 w 7467600"/>
              <a:gd name="connsiteY563" fmla="*/ 1813832 h 6858000"/>
              <a:gd name="connsiteX564" fmla="*/ 1815950 w 7467600"/>
              <a:gd name="connsiteY564" fmla="*/ 2128564 h 6858000"/>
              <a:gd name="connsiteX565" fmla="*/ 1984242 w 7467600"/>
              <a:gd name="connsiteY565" fmla="*/ 2430829 h 6858000"/>
              <a:gd name="connsiteX566" fmla="*/ 2014023 w 7467600"/>
              <a:gd name="connsiteY566" fmla="*/ 2450995 h 6858000"/>
              <a:gd name="connsiteX567" fmla="*/ 1747337 w 7467600"/>
              <a:gd name="connsiteY567" fmla="*/ 1855264 h 6858000"/>
              <a:gd name="connsiteX568" fmla="*/ 1533749 w 7467600"/>
              <a:gd name="connsiteY568" fmla="*/ 1478656 h 6858000"/>
              <a:gd name="connsiteX569" fmla="*/ 1431890 w 7467600"/>
              <a:gd name="connsiteY569" fmla="*/ 1306475 h 6858000"/>
              <a:gd name="connsiteX570" fmla="*/ 5052692 w 7467600"/>
              <a:gd name="connsiteY570" fmla="*/ 1292994 h 6858000"/>
              <a:gd name="connsiteX571" fmla="*/ 5200661 w 7467600"/>
              <a:gd name="connsiteY571" fmla="*/ 1635186 h 6858000"/>
              <a:gd name="connsiteX572" fmla="*/ 5297138 w 7467600"/>
              <a:gd name="connsiteY572" fmla="*/ 1906351 h 6858000"/>
              <a:gd name="connsiteX573" fmla="*/ 5052692 w 7467600"/>
              <a:gd name="connsiteY573" fmla="*/ 1292994 h 6858000"/>
              <a:gd name="connsiteX574" fmla="*/ 5009948 w 7467600"/>
              <a:gd name="connsiteY574" fmla="*/ 1273619 h 6858000"/>
              <a:gd name="connsiteX575" fmla="*/ 5121777 w 7467600"/>
              <a:gd name="connsiteY575" fmla="*/ 1654213 h 6858000"/>
              <a:gd name="connsiteX576" fmla="*/ 5293545 w 7467600"/>
              <a:gd name="connsiteY576" fmla="*/ 2072247 h 6858000"/>
              <a:gd name="connsiteX577" fmla="*/ 5294042 w 7467600"/>
              <a:gd name="connsiteY577" fmla="*/ 2065019 h 6858000"/>
              <a:gd name="connsiteX578" fmla="*/ 5171936 w 7467600"/>
              <a:gd name="connsiteY578" fmla="*/ 1647613 h 6858000"/>
              <a:gd name="connsiteX579" fmla="*/ 5009948 w 7467600"/>
              <a:gd name="connsiteY579" fmla="*/ 1273619 h 6858000"/>
              <a:gd name="connsiteX580" fmla="*/ 655236 w 7467600"/>
              <a:gd name="connsiteY580" fmla="*/ 1268632 h 6858000"/>
              <a:gd name="connsiteX581" fmla="*/ 839521 w 7467600"/>
              <a:gd name="connsiteY581" fmla="*/ 1685315 h 6858000"/>
              <a:gd name="connsiteX582" fmla="*/ 1109416 w 7467600"/>
              <a:gd name="connsiteY582" fmla="*/ 2061663 h 6858000"/>
              <a:gd name="connsiteX583" fmla="*/ 1298300 w 7467600"/>
              <a:gd name="connsiteY583" fmla="*/ 2247742 h 6858000"/>
              <a:gd name="connsiteX584" fmla="*/ 1125871 w 7467600"/>
              <a:gd name="connsiteY584" fmla="*/ 1989513 h 6858000"/>
              <a:gd name="connsiteX585" fmla="*/ 981574 w 7467600"/>
              <a:gd name="connsiteY585" fmla="*/ 1783157 h 6858000"/>
              <a:gd name="connsiteX586" fmla="*/ 922198 w 7467600"/>
              <a:gd name="connsiteY586" fmla="*/ 1677437 h 6858000"/>
              <a:gd name="connsiteX587" fmla="*/ 869293 w 7467600"/>
              <a:gd name="connsiteY587" fmla="*/ 1583214 h 6858000"/>
              <a:gd name="connsiteX588" fmla="*/ 751431 w 7467600"/>
              <a:gd name="connsiteY588" fmla="*/ 1405731 h 6858000"/>
              <a:gd name="connsiteX589" fmla="*/ 655236 w 7467600"/>
              <a:gd name="connsiteY589" fmla="*/ 1268632 h 6858000"/>
              <a:gd name="connsiteX590" fmla="*/ 6516292 w 7467600"/>
              <a:gd name="connsiteY590" fmla="*/ 1263064 h 6858000"/>
              <a:gd name="connsiteX591" fmla="*/ 5736320 w 7467600"/>
              <a:gd name="connsiteY591" fmla="*/ 1501803 h 6858000"/>
              <a:gd name="connsiteX592" fmla="*/ 6516292 w 7467600"/>
              <a:gd name="connsiteY592" fmla="*/ 1263064 h 6858000"/>
              <a:gd name="connsiteX593" fmla="*/ 291466 w 7467600"/>
              <a:gd name="connsiteY593" fmla="*/ 1250369 h 6858000"/>
              <a:gd name="connsiteX594" fmla="*/ 323180 w 7467600"/>
              <a:gd name="connsiteY594" fmla="*/ 1435283 h 6858000"/>
              <a:gd name="connsiteX595" fmla="*/ 349381 w 7467600"/>
              <a:gd name="connsiteY595" fmla="*/ 1875041 h 6858000"/>
              <a:gd name="connsiteX596" fmla="*/ 374363 w 7467600"/>
              <a:gd name="connsiteY596" fmla="*/ 1506494 h 6858000"/>
              <a:gd name="connsiteX597" fmla="*/ 302168 w 7467600"/>
              <a:gd name="connsiteY597" fmla="*/ 1274495 h 6858000"/>
              <a:gd name="connsiteX598" fmla="*/ 291466 w 7467600"/>
              <a:gd name="connsiteY598" fmla="*/ 1250369 h 6858000"/>
              <a:gd name="connsiteX599" fmla="*/ 678222 w 7467600"/>
              <a:gd name="connsiteY599" fmla="*/ 1248670 h 6858000"/>
              <a:gd name="connsiteX600" fmla="*/ 775536 w 7467600"/>
              <a:gd name="connsiteY600" fmla="*/ 1388015 h 6858000"/>
              <a:gd name="connsiteX601" fmla="*/ 894529 w 7467600"/>
              <a:gd name="connsiteY601" fmla="*/ 1567739 h 6858000"/>
              <a:gd name="connsiteX602" fmla="*/ 948000 w 7467600"/>
              <a:gd name="connsiteY602" fmla="*/ 1663088 h 6858000"/>
              <a:gd name="connsiteX603" fmla="*/ 1006812 w 7467600"/>
              <a:gd name="connsiteY603" fmla="*/ 1767683 h 6858000"/>
              <a:gd name="connsiteX604" fmla="*/ 1149133 w 7467600"/>
              <a:gd name="connsiteY604" fmla="*/ 1971513 h 6858000"/>
              <a:gd name="connsiteX605" fmla="*/ 1333952 w 7467600"/>
              <a:gd name="connsiteY605" fmla="*/ 2251620 h 6858000"/>
              <a:gd name="connsiteX606" fmla="*/ 1337329 w 7467600"/>
              <a:gd name="connsiteY606" fmla="*/ 2258350 h 6858000"/>
              <a:gd name="connsiteX607" fmla="*/ 1014726 w 7467600"/>
              <a:gd name="connsiteY607" fmla="*/ 1615556 h 6858000"/>
              <a:gd name="connsiteX608" fmla="*/ 678222 w 7467600"/>
              <a:gd name="connsiteY608" fmla="*/ 1248670 h 6858000"/>
              <a:gd name="connsiteX609" fmla="*/ 6691602 w 7467600"/>
              <a:gd name="connsiteY609" fmla="*/ 1140573 h 6858000"/>
              <a:gd name="connsiteX610" fmla="*/ 6571100 w 7467600"/>
              <a:gd name="connsiteY610" fmla="*/ 1183662 h 6858000"/>
              <a:gd name="connsiteX611" fmla="*/ 6241687 w 7467600"/>
              <a:gd name="connsiteY611" fmla="*/ 1257600 h 6858000"/>
              <a:gd name="connsiteX612" fmla="*/ 5693009 w 7467600"/>
              <a:gd name="connsiteY612" fmla="*/ 1478256 h 6858000"/>
              <a:gd name="connsiteX613" fmla="*/ 6548420 w 7467600"/>
              <a:gd name="connsiteY613" fmla="*/ 1214599 h 6858000"/>
              <a:gd name="connsiteX614" fmla="*/ 6605473 w 7467600"/>
              <a:gd name="connsiteY614" fmla="*/ 1184686 h 6858000"/>
              <a:gd name="connsiteX615" fmla="*/ 6691602 w 7467600"/>
              <a:gd name="connsiteY615" fmla="*/ 1140573 h 6858000"/>
              <a:gd name="connsiteX616" fmla="*/ 4002475 w 7467600"/>
              <a:gd name="connsiteY616" fmla="*/ 1037802 h 6858000"/>
              <a:gd name="connsiteX617" fmla="*/ 4000324 w 7467600"/>
              <a:gd name="connsiteY617" fmla="*/ 1039362 h 6858000"/>
              <a:gd name="connsiteX618" fmla="*/ 4002862 w 7467600"/>
              <a:gd name="connsiteY618" fmla="*/ 1042866 h 6858000"/>
              <a:gd name="connsiteX619" fmla="*/ 4002475 w 7467600"/>
              <a:gd name="connsiteY619" fmla="*/ 1037802 h 6858000"/>
              <a:gd name="connsiteX620" fmla="*/ 506322 w 7467600"/>
              <a:gd name="connsiteY620" fmla="*/ 1020997 h 6858000"/>
              <a:gd name="connsiteX621" fmla="*/ 533068 w 7467600"/>
              <a:gd name="connsiteY621" fmla="*/ 1029409 h 6858000"/>
              <a:gd name="connsiteX622" fmla="*/ 1232525 w 7467600"/>
              <a:gd name="connsiteY622" fmla="*/ 1804675 h 6858000"/>
              <a:gd name="connsiteX623" fmla="*/ 1388858 w 7467600"/>
              <a:gd name="connsiteY623" fmla="*/ 2368011 h 6858000"/>
              <a:gd name="connsiteX624" fmla="*/ 1384098 w 7467600"/>
              <a:gd name="connsiteY624" fmla="*/ 2378125 h 6858000"/>
              <a:gd name="connsiteX625" fmla="*/ 1425393 w 7467600"/>
              <a:gd name="connsiteY625" fmla="*/ 2589124 h 6858000"/>
              <a:gd name="connsiteX626" fmla="*/ 1424001 w 7467600"/>
              <a:gd name="connsiteY626" fmla="*/ 2597541 h 6858000"/>
              <a:gd name="connsiteX627" fmla="*/ 2152729 w 7467600"/>
              <a:gd name="connsiteY627" fmla="*/ 2864487 h 6858000"/>
              <a:gd name="connsiteX628" fmla="*/ 2020609 w 7467600"/>
              <a:gd name="connsiteY628" fmla="*/ 2539671 h 6858000"/>
              <a:gd name="connsiteX629" fmla="*/ 2018920 w 7467600"/>
              <a:gd name="connsiteY629" fmla="*/ 2536309 h 6858000"/>
              <a:gd name="connsiteX630" fmla="*/ 1342441 w 7467600"/>
              <a:gd name="connsiteY630" fmla="*/ 1173017 h 6858000"/>
              <a:gd name="connsiteX631" fmla="*/ 1367925 w 7467600"/>
              <a:gd name="connsiteY631" fmla="*/ 1135648 h 6858000"/>
              <a:gd name="connsiteX632" fmla="*/ 1771401 w 7467600"/>
              <a:gd name="connsiteY632" fmla="*/ 1806673 h 6858000"/>
              <a:gd name="connsiteX633" fmla="*/ 1972385 w 7467600"/>
              <a:gd name="connsiteY633" fmla="*/ 2198735 h 6858000"/>
              <a:gd name="connsiteX634" fmla="*/ 2040892 w 7467600"/>
              <a:gd name="connsiteY634" fmla="*/ 2405205 h 6858000"/>
              <a:gd name="connsiteX635" fmla="*/ 2131689 w 7467600"/>
              <a:gd name="connsiteY635" fmla="*/ 1936926 h 6858000"/>
              <a:gd name="connsiteX636" fmla="*/ 2454820 w 7467600"/>
              <a:gd name="connsiteY636" fmla="*/ 1248808 h 6858000"/>
              <a:gd name="connsiteX637" fmla="*/ 2492512 w 7467600"/>
              <a:gd name="connsiteY637" fmla="*/ 1302920 h 6858000"/>
              <a:gd name="connsiteX638" fmla="*/ 2081216 w 7467600"/>
              <a:gd name="connsiteY638" fmla="*/ 2527513 h 6858000"/>
              <a:gd name="connsiteX639" fmla="*/ 2081211 w 7467600"/>
              <a:gd name="connsiteY639" fmla="*/ 2528916 h 6858000"/>
              <a:gd name="connsiteX640" fmla="*/ 2199067 w 7467600"/>
              <a:gd name="connsiteY640" fmla="*/ 2884061 h 6858000"/>
              <a:gd name="connsiteX641" fmla="*/ 3192586 w 7467600"/>
              <a:gd name="connsiteY641" fmla="*/ 3411496 h 6858000"/>
              <a:gd name="connsiteX642" fmla="*/ 3182620 w 7467600"/>
              <a:gd name="connsiteY642" fmla="*/ 3483279 h 6858000"/>
              <a:gd name="connsiteX643" fmla="*/ 2435119 w 7467600"/>
              <a:gd name="connsiteY643" fmla="*/ 3080173 h 6858000"/>
              <a:gd name="connsiteX644" fmla="*/ 2410152 w 7467600"/>
              <a:gd name="connsiteY644" fmla="*/ 3063751 h 6858000"/>
              <a:gd name="connsiteX645" fmla="*/ 2408099 w 7467600"/>
              <a:gd name="connsiteY645" fmla="*/ 3064403 h 6858000"/>
              <a:gd name="connsiteX646" fmla="*/ 2407218 w 7467600"/>
              <a:gd name="connsiteY646" fmla="*/ 3070324 h 6858000"/>
              <a:gd name="connsiteX647" fmla="*/ 2380138 w 7467600"/>
              <a:gd name="connsiteY647" fmla="*/ 3099341 h 6858000"/>
              <a:gd name="connsiteX648" fmla="*/ 1765923 w 7467600"/>
              <a:gd name="connsiteY648" fmla="*/ 3581043 h 6858000"/>
              <a:gd name="connsiteX649" fmla="*/ 1702258 w 7467600"/>
              <a:gd name="connsiteY649" fmla="*/ 3612286 h 6858000"/>
              <a:gd name="connsiteX650" fmla="*/ 1538370 w 7467600"/>
              <a:gd name="connsiteY650" fmla="*/ 3811804 h 6858000"/>
              <a:gd name="connsiteX651" fmla="*/ 542867 w 7467600"/>
              <a:gd name="connsiteY651" fmla="*/ 4944092 h 6858000"/>
              <a:gd name="connsiteX652" fmla="*/ 515800 w 7467600"/>
              <a:gd name="connsiteY652" fmla="*/ 4862180 h 6858000"/>
              <a:gd name="connsiteX653" fmla="*/ 909145 w 7467600"/>
              <a:gd name="connsiteY653" fmla="*/ 4199225 h 6858000"/>
              <a:gd name="connsiteX654" fmla="*/ 1214067 w 7467600"/>
              <a:gd name="connsiteY654" fmla="*/ 3908561 h 6858000"/>
              <a:gd name="connsiteX655" fmla="*/ 640967 w 7467600"/>
              <a:gd name="connsiteY655" fmla="*/ 4105601 h 6858000"/>
              <a:gd name="connsiteX656" fmla="*/ 112563 w 7467600"/>
              <a:gd name="connsiteY656" fmla="*/ 4396952 h 6858000"/>
              <a:gd name="connsiteX657" fmla="*/ 0 w 7467600"/>
              <a:gd name="connsiteY657" fmla="*/ 4466006 h 6858000"/>
              <a:gd name="connsiteX658" fmla="*/ 0 w 7467600"/>
              <a:gd name="connsiteY658" fmla="*/ 4233763 h 6858000"/>
              <a:gd name="connsiteX659" fmla="*/ 36881 w 7467600"/>
              <a:gd name="connsiteY659" fmla="*/ 4200118 h 6858000"/>
              <a:gd name="connsiteX660" fmla="*/ 910534 w 7467600"/>
              <a:gd name="connsiteY660" fmla="*/ 3629753 h 6858000"/>
              <a:gd name="connsiteX661" fmla="*/ 1578717 w 7467600"/>
              <a:gd name="connsiteY661" fmla="*/ 3575982 h 6858000"/>
              <a:gd name="connsiteX662" fmla="*/ 2338780 w 7467600"/>
              <a:gd name="connsiteY662" fmla="*/ 3033725 h 6858000"/>
              <a:gd name="connsiteX663" fmla="*/ 1807991 w 7467600"/>
              <a:gd name="connsiteY663" fmla="*/ 2807184 h 6858000"/>
              <a:gd name="connsiteX664" fmla="*/ 1416358 w 7467600"/>
              <a:gd name="connsiteY664" fmla="*/ 3112571 h 6858000"/>
              <a:gd name="connsiteX665" fmla="*/ 939066 w 7467600"/>
              <a:gd name="connsiteY665" fmla="*/ 3378798 h 6858000"/>
              <a:gd name="connsiteX666" fmla="*/ 115099 w 7467600"/>
              <a:gd name="connsiteY666" fmla="*/ 3607650 h 6858000"/>
              <a:gd name="connsiteX667" fmla="*/ 97284 w 7467600"/>
              <a:gd name="connsiteY667" fmla="*/ 3520393 h 6858000"/>
              <a:gd name="connsiteX668" fmla="*/ 922050 w 7467600"/>
              <a:gd name="connsiteY668" fmla="*/ 3074867 h 6858000"/>
              <a:gd name="connsiteX669" fmla="*/ 1405265 w 7467600"/>
              <a:gd name="connsiteY669" fmla="*/ 3016319 h 6858000"/>
              <a:gd name="connsiteX670" fmla="*/ 1407512 w 7467600"/>
              <a:gd name="connsiteY670" fmla="*/ 3018001 h 6858000"/>
              <a:gd name="connsiteX671" fmla="*/ 1726266 w 7467600"/>
              <a:gd name="connsiteY671" fmla="*/ 2777274 h 6858000"/>
              <a:gd name="connsiteX672" fmla="*/ 625390 w 7467600"/>
              <a:gd name="connsiteY672" fmla="*/ 2514541 h 6858000"/>
              <a:gd name="connsiteX673" fmla="*/ 619799 w 7467600"/>
              <a:gd name="connsiteY673" fmla="*/ 2527180 h 6858000"/>
              <a:gd name="connsiteX674" fmla="*/ 310030 w 7467600"/>
              <a:gd name="connsiteY674" fmla="*/ 2771818 h 6858000"/>
              <a:gd name="connsiteX675" fmla="*/ 173877 w 7467600"/>
              <a:gd name="connsiteY675" fmla="*/ 2937056 h 6858000"/>
              <a:gd name="connsiteX676" fmla="*/ 77889 w 7467600"/>
              <a:gd name="connsiteY676" fmla="*/ 3138440 h 6858000"/>
              <a:gd name="connsiteX677" fmla="*/ 0 w 7467600"/>
              <a:gd name="connsiteY677" fmla="*/ 3271395 h 6858000"/>
              <a:gd name="connsiteX678" fmla="*/ 0 w 7467600"/>
              <a:gd name="connsiteY678" fmla="*/ 3153002 h 6858000"/>
              <a:gd name="connsiteX679" fmla="*/ 2386 w 7467600"/>
              <a:gd name="connsiteY679" fmla="*/ 3149203 h 6858000"/>
              <a:gd name="connsiteX680" fmla="*/ 89753 w 7467600"/>
              <a:gd name="connsiteY680" fmla="*/ 2987702 h 6858000"/>
              <a:gd name="connsiteX681" fmla="*/ 76869 w 7467600"/>
              <a:gd name="connsiteY681" fmla="*/ 3005404 h 6858000"/>
              <a:gd name="connsiteX682" fmla="*/ 32049 w 7467600"/>
              <a:gd name="connsiteY682" fmla="*/ 3065814 h 6858000"/>
              <a:gd name="connsiteX683" fmla="*/ 0 w 7467600"/>
              <a:gd name="connsiteY683" fmla="*/ 3108744 h 6858000"/>
              <a:gd name="connsiteX684" fmla="*/ 0 w 7467600"/>
              <a:gd name="connsiteY684" fmla="*/ 3058059 h 6858000"/>
              <a:gd name="connsiteX685" fmla="*/ 7610 w 7467600"/>
              <a:gd name="connsiteY685" fmla="*/ 3047889 h 6858000"/>
              <a:gd name="connsiteX686" fmla="*/ 52419 w 7467600"/>
              <a:gd name="connsiteY686" fmla="*/ 2987479 h 6858000"/>
              <a:gd name="connsiteX687" fmla="*/ 59142 w 7467600"/>
              <a:gd name="connsiteY687" fmla="*/ 2978488 h 6858000"/>
              <a:gd name="connsiteX688" fmla="*/ 0 w 7467600"/>
              <a:gd name="connsiteY688" fmla="*/ 3015334 h 6858000"/>
              <a:gd name="connsiteX689" fmla="*/ 0 w 7467600"/>
              <a:gd name="connsiteY689" fmla="*/ 2914286 h 6858000"/>
              <a:gd name="connsiteX690" fmla="*/ 36383 w 7467600"/>
              <a:gd name="connsiteY690" fmla="*/ 2901128 h 6858000"/>
              <a:gd name="connsiteX691" fmla="*/ 156329 w 7467600"/>
              <a:gd name="connsiteY691" fmla="*/ 2840533 h 6858000"/>
              <a:gd name="connsiteX692" fmla="*/ 358355 w 7467600"/>
              <a:gd name="connsiteY692" fmla="*/ 2620471 h 6858000"/>
              <a:gd name="connsiteX693" fmla="*/ 510577 w 7467600"/>
              <a:gd name="connsiteY693" fmla="*/ 2501244 h 6858000"/>
              <a:gd name="connsiteX694" fmla="*/ 211967 w 7467600"/>
              <a:gd name="connsiteY694" fmla="*/ 2479171 h 6858000"/>
              <a:gd name="connsiteX695" fmla="*/ 0 w 7467600"/>
              <a:gd name="connsiteY695" fmla="*/ 2476398 h 6858000"/>
              <a:gd name="connsiteX696" fmla="*/ 0 w 7467600"/>
              <a:gd name="connsiteY696" fmla="*/ 2389189 h 6858000"/>
              <a:gd name="connsiteX697" fmla="*/ 103062 w 7467600"/>
              <a:gd name="connsiteY697" fmla="*/ 2389518 h 6858000"/>
              <a:gd name="connsiteX698" fmla="*/ 510734 w 7467600"/>
              <a:gd name="connsiteY698" fmla="*/ 2416201 h 6858000"/>
              <a:gd name="connsiteX699" fmla="*/ 279257 w 7467600"/>
              <a:gd name="connsiteY699" fmla="*/ 2092102 h 6858000"/>
              <a:gd name="connsiteX700" fmla="*/ 65265 w 7467600"/>
              <a:gd name="connsiteY700" fmla="*/ 2006049 h 6858000"/>
              <a:gd name="connsiteX701" fmla="*/ 0 w 7467600"/>
              <a:gd name="connsiteY701" fmla="*/ 1982532 h 6858000"/>
              <a:gd name="connsiteX702" fmla="*/ 0 w 7467600"/>
              <a:gd name="connsiteY702" fmla="*/ 1912789 h 6858000"/>
              <a:gd name="connsiteX703" fmla="*/ 97460 w 7467600"/>
              <a:gd name="connsiteY703" fmla="*/ 1953725 h 6858000"/>
              <a:gd name="connsiteX704" fmla="*/ 221272 w 7467600"/>
              <a:gd name="connsiteY704" fmla="*/ 1980766 h 6858000"/>
              <a:gd name="connsiteX705" fmla="*/ 116765 w 7467600"/>
              <a:gd name="connsiteY705" fmla="*/ 1911033 h 6858000"/>
              <a:gd name="connsiteX706" fmla="*/ 16405 w 7467600"/>
              <a:gd name="connsiteY706" fmla="*/ 1803412 h 6858000"/>
              <a:gd name="connsiteX707" fmla="*/ 0 w 7467600"/>
              <a:gd name="connsiteY707" fmla="*/ 1784777 h 6858000"/>
              <a:gd name="connsiteX708" fmla="*/ 0 w 7467600"/>
              <a:gd name="connsiteY708" fmla="*/ 1740082 h 6858000"/>
              <a:gd name="connsiteX709" fmla="*/ 39394 w 7467600"/>
              <a:gd name="connsiteY709" fmla="*/ 1784856 h 6858000"/>
              <a:gd name="connsiteX710" fmla="*/ 135813 w 7467600"/>
              <a:gd name="connsiteY710" fmla="*/ 1888838 h 6858000"/>
              <a:gd name="connsiteX711" fmla="*/ 242575 w 7467600"/>
              <a:gd name="connsiteY711" fmla="*/ 1958841 h 6858000"/>
              <a:gd name="connsiteX712" fmla="*/ 82197 w 7467600"/>
              <a:gd name="connsiteY712" fmla="*/ 1754826 h 6858000"/>
              <a:gd name="connsiteX713" fmla="*/ 0 w 7467600"/>
              <a:gd name="connsiteY713" fmla="*/ 1679650 h 6858000"/>
              <a:gd name="connsiteX714" fmla="*/ 0 w 7467600"/>
              <a:gd name="connsiteY714" fmla="*/ 1602463 h 6858000"/>
              <a:gd name="connsiteX715" fmla="*/ 84689 w 7467600"/>
              <a:gd name="connsiteY715" fmla="*/ 1677442 h 6858000"/>
              <a:gd name="connsiteX716" fmla="*/ 298437 w 7467600"/>
              <a:gd name="connsiteY716" fmla="*/ 1968019 h 6858000"/>
              <a:gd name="connsiteX717" fmla="*/ 227269 w 7467600"/>
              <a:gd name="connsiteY717" fmla="*/ 1114064 h 6858000"/>
              <a:gd name="connsiteX718" fmla="*/ 248003 w 7467600"/>
              <a:gd name="connsiteY718" fmla="*/ 1089613 h 6858000"/>
              <a:gd name="connsiteX719" fmla="*/ 427020 w 7467600"/>
              <a:gd name="connsiteY719" fmla="*/ 1619803 h 6858000"/>
              <a:gd name="connsiteX720" fmla="*/ 340345 w 7467600"/>
              <a:gd name="connsiteY720" fmla="*/ 2027739 h 6858000"/>
              <a:gd name="connsiteX721" fmla="*/ 360865 w 7467600"/>
              <a:gd name="connsiteY721" fmla="*/ 2044827 h 6858000"/>
              <a:gd name="connsiteX722" fmla="*/ 560414 w 7467600"/>
              <a:gd name="connsiteY722" fmla="*/ 2421457 h 6858000"/>
              <a:gd name="connsiteX723" fmla="*/ 1359703 w 7467600"/>
              <a:gd name="connsiteY723" fmla="*/ 2578554 h 6858000"/>
              <a:gd name="connsiteX724" fmla="*/ 1359422 w 7467600"/>
              <a:gd name="connsiteY724" fmla="*/ 2577994 h 6858000"/>
              <a:gd name="connsiteX725" fmla="*/ 828701 w 7467600"/>
              <a:gd name="connsiteY725" fmla="*/ 1839520 h 6858000"/>
              <a:gd name="connsiteX726" fmla="*/ 494427 w 7467600"/>
              <a:gd name="connsiteY726" fmla="*/ 1092333 h 6858000"/>
              <a:gd name="connsiteX727" fmla="*/ 506322 w 7467600"/>
              <a:gd name="connsiteY727" fmla="*/ 1020997 h 6858000"/>
              <a:gd name="connsiteX728" fmla="*/ 4570198 w 7467600"/>
              <a:gd name="connsiteY728" fmla="*/ 978081 h 6858000"/>
              <a:gd name="connsiteX729" fmla="*/ 4523691 w 7467600"/>
              <a:gd name="connsiteY729" fmla="*/ 1127776 h 6858000"/>
              <a:gd name="connsiteX730" fmla="*/ 4509875 w 7467600"/>
              <a:gd name="connsiteY730" fmla="*/ 1167552 h 6858000"/>
              <a:gd name="connsiteX731" fmla="*/ 4478168 w 7467600"/>
              <a:gd name="connsiteY731" fmla="*/ 1260735 h 6858000"/>
              <a:gd name="connsiteX732" fmla="*/ 4409309 w 7467600"/>
              <a:gd name="connsiteY732" fmla="*/ 1666996 h 6858000"/>
              <a:gd name="connsiteX733" fmla="*/ 4370031 w 7467600"/>
              <a:gd name="connsiteY733" fmla="*/ 1955666 h 6858000"/>
              <a:gd name="connsiteX734" fmla="*/ 4570198 w 7467600"/>
              <a:gd name="connsiteY734" fmla="*/ 978081 h 6858000"/>
              <a:gd name="connsiteX735" fmla="*/ 4557898 w 7467600"/>
              <a:gd name="connsiteY735" fmla="*/ 900011 h 6858000"/>
              <a:gd name="connsiteX736" fmla="*/ 4344840 w 7467600"/>
              <a:gd name="connsiteY736" fmla="*/ 1922038 h 6858000"/>
              <a:gd name="connsiteX737" fmla="*/ 4378710 w 7467600"/>
              <a:gd name="connsiteY737" fmla="*/ 1665516 h 6858000"/>
              <a:gd name="connsiteX738" fmla="*/ 4448798 w 7467600"/>
              <a:gd name="connsiteY738" fmla="*/ 1253024 h 6858000"/>
              <a:gd name="connsiteX739" fmla="*/ 4480315 w 7467600"/>
              <a:gd name="connsiteY739" fmla="*/ 1158454 h 6858000"/>
              <a:gd name="connsiteX740" fmla="*/ 4494133 w 7467600"/>
              <a:gd name="connsiteY740" fmla="*/ 1118676 h 6858000"/>
              <a:gd name="connsiteX741" fmla="*/ 4557898 w 7467600"/>
              <a:gd name="connsiteY741" fmla="*/ 900011 h 6858000"/>
              <a:gd name="connsiteX742" fmla="*/ 5870151 w 7467600"/>
              <a:gd name="connsiteY742" fmla="*/ 898890 h 6858000"/>
              <a:gd name="connsiteX743" fmla="*/ 5861335 w 7467600"/>
              <a:gd name="connsiteY743" fmla="*/ 899177 h 6858000"/>
              <a:gd name="connsiteX744" fmla="*/ 5843702 w 7467600"/>
              <a:gd name="connsiteY744" fmla="*/ 899748 h 6858000"/>
              <a:gd name="connsiteX745" fmla="*/ 5651107 w 7467600"/>
              <a:gd name="connsiteY745" fmla="*/ 920306 h 6858000"/>
              <a:gd name="connsiteX746" fmla="*/ 5459407 w 7467600"/>
              <a:gd name="connsiteY746" fmla="*/ 940975 h 6858000"/>
              <a:gd name="connsiteX747" fmla="*/ 5374846 w 7467600"/>
              <a:gd name="connsiteY747" fmla="*/ 941988 h 6858000"/>
              <a:gd name="connsiteX748" fmla="*/ 5256105 w 7467600"/>
              <a:gd name="connsiteY748" fmla="*/ 945632 h 6858000"/>
              <a:gd name="connsiteX749" fmla="*/ 5107071 w 7467600"/>
              <a:gd name="connsiteY749" fmla="*/ 969720 h 6858000"/>
              <a:gd name="connsiteX750" fmla="*/ 4998681 w 7467600"/>
              <a:gd name="connsiteY750" fmla="*/ 988771 h 6858000"/>
              <a:gd name="connsiteX751" fmla="*/ 5870151 w 7467600"/>
              <a:gd name="connsiteY751" fmla="*/ 898890 h 6858000"/>
              <a:gd name="connsiteX752" fmla="*/ 5504425 w 7467600"/>
              <a:gd name="connsiteY752" fmla="*/ 848067 h 6858000"/>
              <a:gd name="connsiteX753" fmla="*/ 4968849 w 7467600"/>
              <a:gd name="connsiteY753" fmla="*/ 962318 h 6858000"/>
              <a:gd name="connsiteX754" fmla="*/ 5104039 w 7467600"/>
              <a:gd name="connsiteY754" fmla="*/ 940634 h 6858000"/>
              <a:gd name="connsiteX755" fmla="*/ 5256311 w 7467600"/>
              <a:gd name="connsiteY755" fmla="*/ 916490 h 6858000"/>
              <a:gd name="connsiteX756" fmla="*/ 5377381 w 7467600"/>
              <a:gd name="connsiteY756" fmla="*/ 912671 h 6858000"/>
              <a:gd name="connsiteX757" fmla="*/ 5460148 w 7467600"/>
              <a:gd name="connsiteY757" fmla="*/ 911442 h 6858000"/>
              <a:gd name="connsiteX758" fmla="*/ 5648971 w 7467600"/>
              <a:gd name="connsiteY758" fmla="*/ 891331 h 6858000"/>
              <a:gd name="connsiteX759" fmla="*/ 5844807 w 7467600"/>
              <a:gd name="connsiteY759" fmla="*/ 870718 h 6858000"/>
              <a:gd name="connsiteX760" fmla="*/ 5862975 w 7467600"/>
              <a:gd name="connsiteY760" fmla="*/ 869756 h 6858000"/>
              <a:gd name="connsiteX761" fmla="*/ 5920887 w 7467600"/>
              <a:gd name="connsiteY761" fmla="*/ 865929 h 6858000"/>
              <a:gd name="connsiteX762" fmla="*/ 5504425 w 7467600"/>
              <a:gd name="connsiteY762" fmla="*/ 848067 h 6858000"/>
              <a:gd name="connsiteX763" fmla="*/ 3607114 w 7467600"/>
              <a:gd name="connsiteY763" fmla="*/ 467441 h 6858000"/>
              <a:gd name="connsiteX764" fmla="*/ 3296242 w 7467600"/>
              <a:gd name="connsiteY764" fmla="*/ 807991 h 6858000"/>
              <a:gd name="connsiteX765" fmla="*/ 3174674 w 7467600"/>
              <a:gd name="connsiteY765" fmla="*/ 919759 h 6858000"/>
              <a:gd name="connsiteX766" fmla="*/ 3042978 w 7467600"/>
              <a:gd name="connsiteY766" fmla="*/ 1054894 h 6858000"/>
              <a:gd name="connsiteX767" fmla="*/ 2968914 w 7467600"/>
              <a:gd name="connsiteY767" fmla="*/ 1133756 h 6858000"/>
              <a:gd name="connsiteX768" fmla="*/ 3103823 w 7467600"/>
              <a:gd name="connsiteY768" fmla="*/ 1026814 h 6858000"/>
              <a:gd name="connsiteX769" fmla="*/ 3607114 w 7467600"/>
              <a:gd name="connsiteY769" fmla="*/ 467441 h 6858000"/>
              <a:gd name="connsiteX770" fmla="*/ 3744487 w 7467600"/>
              <a:gd name="connsiteY770" fmla="*/ 383136 h 6858000"/>
              <a:gd name="connsiteX771" fmla="*/ 3970213 w 7467600"/>
              <a:gd name="connsiteY771" fmla="*/ 995559 h 6858000"/>
              <a:gd name="connsiteX772" fmla="*/ 3744487 w 7467600"/>
              <a:gd name="connsiteY772" fmla="*/ 383136 h 6858000"/>
              <a:gd name="connsiteX773" fmla="*/ 3624562 w 7467600"/>
              <a:gd name="connsiteY773" fmla="*/ 367041 h 6858000"/>
              <a:gd name="connsiteX774" fmla="*/ 3489712 w 7467600"/>
              <a:gd name="connsiteY774" fmla="*/ 485386 h 6858000"/>
              <a:gd name="connsiteX775" fmla="*/ 3182994 w 7467600"/>
              <a:gd name="connsiteY775" fmla="*/ 828265 h 6858000"/>
              <a:gd name="connsiteX776" fmla="*/ 2892114 w 7467600"/>
              <a:gd name="connsiteY776" fmla="*/ 1172635 h 6858000"/>
              <a:gd name="connsiteX777" fmla="*/ 3021459 w 7467600"/>
              <a:gd name="connsiteY777" fmla="*/ 1035385 h 6858000"/>
              <a:gd name="connsiteX778" fmla="*/ 3153873 w 7467600"/>
              <a:gd name="connsiteY778" fmla="*/ 898971 h 6858000"/>
              <a:gd name="connsiteX779" fmla="*/ 3276511 w 7467600"/>
              <a:gd name="connsiteY779" fmla="*/ 786423 h 6858000"/>
              <a:gd name="connsiteX780" fmla="*/ 3584154 w 7467600"/>
              <a:gd name="connsiteY780" fmla="*/ 448218 h 6858000"/>
              <a:gd name="connsiteX781" fmla="*/ 3624562 w 7467600"/>
              <a:gd name="connsiteY781" fmla="*/ 367041 h 6858000"/>
              <a:gd name="connsiteX782" fmla="*/ 3766672 w 7467600"/>
              <a:gd name="connsiteY782" fmla="*/ 359429 h 6858000"/>
              <a:gd name="connsiteX783" fmla="*/ 3996338 w 7467600"/>
              <a:gd name="connsiteY783" fmla="*/ 968237 h 6858000"/>
              <a:gd name="connsiteX784" fmla="*/ 3766672 w 7467600"/>
              <a:gd name="connsiteY784" fmla="*/ 359429 h 6858000"/>
              <a:gd name="connsiteX785" fmla="*/ 5805386 w 7467600"/>
              <a:gd name="connsiteY785" fmla="*/ 239240 h 6858000"/>
              <a:gd name="connsiteX786" fmla="*/ 5736947 w 7467600"/>
              <a:gd name="connsiteY786" fmla="*/ 261367 h 6858000"/>
              <a:gd name="connsiteX787" fmla="*/ 5427012 w 7467600"/>
              <a:gd name="connsiteY787" fmla="*/ 311272 h 6858000"/>
              <a:gd name="connsiteX788" fmla="*/ 5147818 w 7467600"/>
              <a:gd name="connsiteY788" fmla="*/ 322112 h 6858000"/>
              <a:gd name="connsiteX789" fmla="*/ 5060854 w 7467600"/>
              <a:gd name="connsiteY789" fmla="*/ 311882 h 6858000"/>
              <a:gd name="connsiteX790" fmla="*/ 4945989 w 7467600"/>
              <a:gd name="connsiteY790" fmla="*/ 300516 h 6858000"/>
              <a:gd name="connsiteX791" fmla="*/ 5410479 w 7467600"/>
              <a:gd name="connsiteY791" fmla="*/ 348434 h 6858000"/>
              <a:gd name="connsiteX792" fmla="*/ 5805386 w 7467600"/>
              <a:gd name="connsiteY792" fmla="*/ 239240 h 6858000"/>
              <a:gd name="connsiteX793" fmla="*/ 5905192 w 7467600"/>
              <a:gd name="connsiteY793" fmla="*/ 163079 h 6858000"/>
              <a:gd name="connsiteX794" fmla="*/ 5865655 w 7467600"/>
              <a:gd name="connsiteY794" fmla="*/ 171901 h 6858000"/>
              <a:gd name="connsiteX795" fmla="*/ 5259740 w 7467600"/>
              <a:gd name="connsiteY795" fmla="*/ 257013 h 6858000"/>
              <a:gd name="connsiteX796" fmla="*/ 5208466 w 7467600"/>
              <a:gd name="connsiteY796" fmla="*/ 257550 h 6858000"/>
              <a:gd name="connsiteX797" fmla="*/ 4980204 w 7467600"/>
              <a:gd name="connsiteY797" fmla="*/ 271903 h 6858000"/>
              <a:gd name="connsiteX798" fmla="*/ 5068068 w 7467600"/>
              <a:gd name="connsiteY798" fmla="*/ 282244 h 6858000"/>
              <a:gd name="connsiteX799" fmla="*/ 5153231 w 7467600"/>
              <a:gd name="connsiteY799" fmla="*/ 292240 h 6858000"/>
              <a:gd name="connsiteX800" fmla="*/ 5426491 w 7467600"/>
              <a:gd name="connsiteY800" fmla="*/ 281128 h 6858000"/>
              <a:gd name="connsiteX801" fmla="*/ 5731212 w 7467600"/>
              <a:gd name="connsiteY801" fmla="*/ 231951 h 6858000"/>
              <a:gd name="connsiteX802" fmla="*/ 5905192 w 7467600"/>
              <a:gd name="connsiteY802" fmla="*/ 163079 h 6858000"/>
              <a:gd name="connsiteX803" fmla="*/ 5944437 w 7467600"/>
              <a:gd name="connsiteY803" fmla="*/ 113829 h 6858000"/>
              <a:gd name="connsiteX804" fmla="*/ 5825032 w 7467600"/>
              <a:gd name="connsiteY804" fmla="*/ 146405 h 6858000"/>
              <a:gd name="connsiteX805" fmla="*/ 4955599 w 7467600"/>
              <a:gd name="connsiteY805" fmla="*/ 247008 h 6858000"/>
              <a:gd name="connsiteX806" fmla="*/ 5210104 w 7467600"/>
              <a:gd name="connsiteY806" fmla="*/ 228123 h 6858000"/>
              <a:gd name="connsiteX807" fmla="*/ 5261015 w 7467600"/>
              <a:gd name="connsiteY807" fmla="*/ 227087 h 6858000"/>
              <a:gd name="connsiteX808" fmla="*/ 5861181 w 7467600"/>
              <a:gd name="connsiteY808" fmla="*/ 143093 h 6858000"/>
              <a:gd name="connsiteX809" fmla="*/ 5961252 w 7467600"/>
              <a:gd name="connsiteY809" fmla="*/ 114820 h 6858000"/>
              <a:gd name="connsiteX810" fmla="*/ 5944437 w 7467600"/>
              <a:gd name="connsiteY810" fmla="*/ 113829 h 6858000"/>
              <a:gd name="connsiteX811" fmla="*/ 3882765 w 7467600"/>
              <a:gd name="connsiteY811" fmla="*/ 0 h 6858000"/>
              <a:gd name="connsiteX812" fmla="*/ 3995099 w 7467600"/>
              <a:gd name="connsiteY812" fmla="*/ 0 h 6858000"/>
              <a:gd name="connsiteX813" fmla="*/ 4163818 w 7467600"/>
              <a:gd name="connsiteY813" fmla="*/ 234104 h 6858000"/>
              <a:gd name="connsiteX814" fmla="*/ 4172099 w 7467600"/>
              <a:gd name="connsiteY814" fmla="*/ 234207 h 6858000"/>
              <a:gd name="connsiteX815" fmla="*/ 4784282 w 7467600"/>
              <a:gd name="connsiteY815" fmla="*/ 276561 h 6858000"/>
              <a:gd name="connsiteX816" fmla="*/ 4801687 w 7467600"/>
              <a:gd name="connsiteY816" fmla="*/ 267764 h 6858000"/>
              <a:gd name="connsiteX817" fmla="*/ 6082788 w 7467600"/>
              <a:gd name="connsiteY817" fmla="*/ 64119 h 6858000"/>
              <a:gd name="connsiteX818" fmla="*/ 6099442 w 7467600"/>
              <a:gd name="connsiteY818" fmla="*/ 82568 h 6858000"/>
              <a:gd name="connsiteX819" fmla="*/ 4804137 w 7467600"/>
              <a:gd name="connsiteY819" fmla="*/ 320931 h 6858000"/>
              <a:gd name="connsiteX820" fmla="*/ 4227047 w 7467600"/>
              <a:gd name="connsiteY820" fmla="*/ 313415 h 6858000"/>
              <a:gd name="connsiteX821" fmla="*/ 4346041 w 7467600"/>
              <a:gd name="connsiteY821" fmla="*/ 456086 h 6858000"/>
              <a:gd name="connsiteX822" fmla="*/ 4870967 w 7467600"/>
              <a:gd name="connsiteY822" fmla="*/ 963061 h 6858000"/>
              <a:gd name="connsiteX823" fmla="*/ 4889647 w 7467600"/>
              <a:gd name="connsiteY823" fmla="*/ 957147 h 6858000"/>
              <a:gd name="connsiteX824" fmla="*/ 5422504 w 7467600"/>
              <a:gd name="connsiteY824" fmla="*/ 805191 h 6858000"/>
              <a:gd name="connsiteX825" fmla="*/ 6087656 w 7467600"/>
              <a:gd name="connsiteY825" fmla="*/ 826703 h 6858000"/>
              <a:gd name="connsiteX826" fmla="*/ 6058717 w 7467600"/>
              <a:gd name="connsiteY826" fmla="*/ 865992 h 6858000"/>
              <a:gd name="connsiteX827" fmla="*/ 4974153 w 7467600"/>
              <a:gd name="connsiteY827" fmla="*/ 1045456 h 6858000"/>
              <a:gd name="connsiteX828" fmla="*/ 5627835 w 7467600"/>
              <a:gd name="connsiteY828" fmla="*/ 1472077 h 6858000"/>
              <a:gd name="connsiteX829" fmla="*/ 5629817 w 7467600"/>
              <a:gd name="connsiteY829" fmla="*/ 1471412 h 6858000"/>
              <a:gd name="connsiteX830" fmla="*/ 5634124 w 7467600"/>
              <a:gd name="connsiteY830" fmla="*/ 1470572 h 6858000"/>
              <a:gd name="connsiteX831" fmla="*/ 5755832 w 7467600"/>
              <a:gd name="connsiteY831" fmla="*/ 1383886 h 6858000"/>
              <a:gd name="connsiteX832" fmla="*/ 6014186 w 7467600"/>
              <a:gd name="connsiteY832" fmla="*/ 1279799 h 6858000"/>
              <a:gd name="connsiteX833" fmla="*/ 6901619 w 7467600"/>
              <a:gd name="connsiteY833" fmla="*/ 1047874 h 6858000"/>
              <a:gd name="connsiteX834" fmla="*/ 6931566 w 7467600"/>
              <a:gd name="connsiteY834" fmla="*/ 1062034 h 6858000"/>
              <a:gd name="connsiteX835" fmla="*/ 5790982 w 7467600"/>
              <a:gd name="connsiteY835" fmla="*/ 1561380 h 6858000"/>
              <a:gd name="connsiteX836" fmla="*/ 6188971 w 7467600"/>
              <a:gd name="connsiteY836" fmla="*/ 1755168 h 6858000"/>
              <a:gd name="connsiteX837" fmla="*/ 6202446 w 7467600"/>
              <a:gd name="connsiteY837" fmla="*/ 1752268 h 6858000"/>
              <a:gd name="connsiteX838" fmla="*/ 7179560 w 7467600"/>
              <a:gd name="connsiteY838" fmla="*/ 1467551 h 6858000"/>
              <a:gd name="connsiteX839" fmla="*/ 7158730 w 7467600"/>
              <a:gd name="connsiteY839" fmla="*/ 1507835 h 6858000"/>
              <a:gd name="connsiteX840" fmla="*/ 6326959 w 7467600"/>
              <a:gd name="connsiteY840" fmla="*/ 1817686 h 6858000"/>
              <a:gd name="connsiteX841" fmla="*/ 6537433 w 7467600"/>
              <a:gd name="connsiteY841" fmla="*/ 1907790 h 6858000"/>
              <a:gd name="connsiteX842" fmla="*/ 6550221 w 7467600"/>
              <a:gd name="connsiteY842" fmla="*/ 1910729 h 6858000"/>
              <a:gd name="connsiteX843" fmla="*/ 6964438 w 7467600"/>
              <a:gd name="connsiteY843" fmla="*/ 2209505 h 6858000"/>
              <a:gd name="connsiteX844" fmla="*/ 7367862 w 7467600"/>
              <a:gd name="connsiteY844" fmla="*/ 2806833 h 6858000"/>
              <a:gd name="connsiteX845" fmla="*/ 7364329 w 7467600"/>
              <a:gd name="connsiteY845" fmla="*/ 2826907 h 6858000"/>
              <a:gd name="connsiteX846" fmla="*/ 7290545 w 7467600"/>
              <a:gd name="connsiteY846" fmla="*/ 2850663 h 6858000"/>
              <a:gd name="connsiteX847" fmla="*/ 6472036 w 7467600"/>
              <a:gd name="connsiteY847" fmla="*/ 1959003 h 6858000"/>
              <a:gd name="connsiteX848" fmla="*/ 5792897 w 7467600"/>
              <a:gd name="connsiteY848" fmla="*/ 1647747 h 6858000"/>
              <a:gd name="connsiteX849" fmla="*/ 5842751 w 7467600"/>
              <a:gd name="connsiteY849" fmla="*/ 1816112 h 6858000"/>
              <a:gd name="connsiteX850" fmla="*/ 5847424 w 7467600"/>
              <a:gd name="connsiteY850" fmla="*/ 1815776 h 6858000"/>
              <a:gd name="connsiteX851" fmla="*/ 6399821 w 7467600"/>
              <a:gd name="connsiteY851" fmla="*/ 2344799 h 6858000"/>
              <a:gd name="connsiteX852" fmla="*/ 6323232 w 7467600"/>
              <a:gd name="connsiteY852" fmla="*/ 2389634 h 6858000"/>
              <a:gd name="connsiteX853" fmla="*/ 5942958 w 7467600"/>
              <a:gd name="connsiteY853" fmla="*/ 2077708 h 6858000"/>
              <a:gd name="connsiteX854" fmla="*/ 5921559 w 7467600"/>
              <a:gd name="connsiteY854" fmla="*/ 2378596 h 6858000"/>
              <a:gd name="connsiteX855" fmla="*/ 5817651 w 7467600"/>
              <a:gd name="connsiteY855" fmla="*/ 3023919 h 6858000"/>
              <a:gd name="connsiteX856" fmla="*/ 5729634 w 7467600"/>
              <a:gd name="connsiteY856" fmla="*/ 3051849 h 6858000"/>
              <a:gd name="connsiteX857" fmla="*/ 5611018 w 7467600"/>
              <a:gd name="connsiteY857" fmla="*/ 2316769 h 6858000"/>
              <a:gd name="connsiteX858" fmla="*/ 5687608 w 7467600"/>
              <a:gd name="connsiteY858" fmla="*/ 2039972 h 6858000"/>
              <a:gd name="connsiteX859" fmla="*/ 5657554 w 7467600"/>
              <a:gd name="connsiteY859" fmla="*/ 1576445 h 6858000"/>
              <a:gd name="connsiteX860" fmla="*/ 5150475 w 7467600"/>
              <a:gd name="connsiteY860" fmla="*/ 1274012 h 6858000"/>
              <a:gd name="connsiteX861" fmla="*/ 5349142 w 7467600"/>
              <a:gd name="connsiteY861" fmla="*/ 2204405 h 6858000"/>
              <a:gd name="connsiteX862" fmla="*/ 5262214 w 7467600"/>
              <a:gd name="connsiteY862" fmla="*/ 2233836 h 6858000"/>
              <a:gd name="connsiteX863" fmla="*/ 4981539 w 7467600"/>
              <a:gd name="connsiteY863" fmla="*/ 1542201 h 6858000"/>
              <a:gd name="connsiteX864" fmla="*/ 4958461 w 7467600"/>
              <a:gd name="connsiteY864" fmla="*/ 1136957 h 6858000"/>
              <a:gd name="connsiteX865" fmla="*/ 4655015 w 7467600"/>
              <a:gd name="connsiteY865" fmla="*/ 891426 h 6858000"/>
              <a:gd name="connsiteX866" fmla="*/ 4348002 w 7467600"/>
              <a:gd name="connsiteY866" fmla="*/ 2205895 h 6858000"/>
              <a:gd name="connsiteX867" fmla="*/ 4262250 w 7467600"/>
              <a:gd name="connsiteY867" fmla="*/ 2219972 h 6858000"/>
              <a:gd name="connsiteX868" fmla="*/ 4550611 w 7467600"/>
              <a:gd name="connsiteY868" fmla="*/ 817540 h 6858000"/>
              <a:gd name="connsiteX869" fmla="*/ 4564418 w 7467600"/>
              <a:gd name="connsiteY869" fmla="*/ 808293 h 6858000"/>
              <a:gd name="connsiteX870" fmla="*/ 4266388 w 7467600"/>
              <a:gd name="connsiteY870" fmla="*/ 500083 h 6858000"/>
              <a:gd name="connsiteX871" fmla="*/ 4032842 w 7467600"/>
              <a:gd name="connsiteY871" fmla="*/ 211809 h 6858000"/>
              <a:gd name="connsiteX872" fmla="*/ 3882765 w 7467600"/>
              <a:gd name="connsiteY872" fmla="*/ 0 h 6858000"/>
              <a:gd name="connsiteX873" fmla="*/ 3721337 w 7467600"/>
              <a:gd name="connsiteY873" fmla="*/ 0 h 6858000"/>
              <a:gd name="connsiteX874" fmla="*/ 3797544 w 7467600"/>
              <a:gd name="connsiteY874" fmla="*/ 0 h 6858000"/>
              <a:gd name="connsiteX875" fmla="*/ 3775734 w 7467600"/>
              <a:gd name="connsiteY875" fmla="*/ 95131 h 6858000"/>
              <a:gd name="connsiteX876" fmla="*/ 3724807 w 7467600"/>
              <a:gd name="connsiteY876" fmla="*/ 272257 h 6858000"/>
              <a:gd name="connsiteX877" fmla="*/ 3726844 w 7467600"/>
              <a:gd name="connsiteY877" fmla="*/ 282988 h 6858000"/>
              <a:gd name="connsiteX878" fmla="*/ 3742664 w 7467600"/>
              <a:gd name="connsiteY878" fmla="*/ 279918 h 6858000"/>
              <a:gd name="connsiteX879" fmla="*/ 4103910 w 7467600"/>
              <a:gd name="connsiteY879" fmla="*/ 1161917 h 6858000"/>
              <a:gd name="connsiteX880" fmla="*/ 4020269 w 7467600"/>
              <a:gd name="connsiteY880" fmla="*/ 1200406 h 6858000"/>
              <a:gd name="connsiteX881" fmla="*/ 3674882 w 7467600"/>
              <a:gd name="connsiteY881" fmla="*/ 488524 h 6858000"/>
              <a:gd name="connsiteX882" fmla="*/ 3132682 w 7467600"/>
              <a:gd name="connsiteY882" fmla="*/ 1072284 h 6858000"/>
              <a:gd name="connsiteX883" fmla="*/ 2716346 w 7467600"/>
              <a:gd name="connsiteY883" fmla="*/ 1276376 h 6858000"/>
              <a:gd name="connsiteX884" fmla="*/ 2716772 w 7467600"/>
              <a:gd name="connsiteY884" fmla="*/ 1255462 h 6858000"/>
              <a:gd name="connsiteX885" fmla="*/ 3471096 w 7467600"/>
              <a:gd name="connsiteY885" fmla="*/ 437072 h 6858000"/>
              <a:gd name="connsiteX886" fmla="*/ 3639057 w 7467600"/>
              <a:gd name="connsiteY886" fmla="*/ 286334 h 6858000"/>
              <a:gd name="connsiteX887" fmla="*/ 3640309 w 7467600"/>
              <a:gd name="connsiteY887" fmla="*/ 284664 h 6858000"/>
              <a:gd name="connsiteX888" fmla="*/ 3646022 w 7467600"/>
              <a:gd name="connsiteY888" fmla="*/ 276711 h 6858000"/>
              <a:gd name="connsiteX889" fmla="*/ 3707943 w 7467600"/>
              <a:gd name="connsiteY889" fmla="*/ 65958 h 6858000"/>
              <a:gd name="connsiteX890" fmla="*/ 3721337 w 7467600"/>
              <a:gd name="connsiteY890" fmla="*/ 0 h 6858000"/>
              <a:gd name="connsiteX891" fmla="*/ 2867960 w 7467600"/>
              <a:gd name="connsiteY891" fmla="*/ 0 h 6858000"/>
              <a:gd name="connsiteX892" fmla="*/ 2926351 w 7467600"/>
              <a:gd name="connsiteY892" fmla="*/ 0 h 6858000"/>
              <a:gd name="connsiteX893" fmla="*/ 2902823 w 7467600"/>
              <a:gd name="connsiteY893" fmla="*/ 262929 h 6858000"/>
              <a:gd name="connsiteX894" fmla="*/ 2940663 w 7467600"/>
              <a:gd name="connsiteY894" fmla="*/ 140884 h 6858000"/>
              <a:gd name="connsiteX895" fmla="*/ 2947039 w 7467600"/>
              <a:gd name="connsiteY895" fmla="*/ 122524 h 6858000"/>
              <a:gd name="connsiteX896" fmla="*/ 2984316 w 7467600"/>
              <a:gd name="connsiteY896" fmla="*/ 0 h 6858000"/>
              <a:gd name="connsiteX897" fmla="*/ 3016114 w 7467600"/>
              <a:gd name="connsiteY897" fmla="*/ 0 h 6858000"/>
              <a:gd name="connsiteX898" fmla="*/ 2979949 w 7467600"/>
              <a:gd name="connsiteY898" fmla="*/ 119274 h 6858000"/>
              <a:gd name="connsiteX899" fmla="*/ 3023879 w 7467600"/>
              <a:gd name="connsiteY899" fmla="*/ 0 h 6858000"/>
              <a:gd name="connsiteX900" fmla="*/ 3105400 w 7467600"/>
              <a:gd name="connsiteY900" fmla="*/ 0 h 6858000"/>
              <a:gd name="connsiteX901" fmla="*/ 3094669 w 7467600"/>
              <a:gd name="connsiteY901" fmla="*/ 30308 h 6858000"/>
              <a:gd name="connsiteX902" fmla="*/ 2901945 w 7467600"/>
              <a:gd name="connsiteY902" fmla="*/ 466538 h 6858000"/>
              <a:gd name="connsiteX903" fmla="*/ 2815209 w 7467600"/>
              <a:gd name="connsiteY903" fmla="*/ 497361 h 6858000"/>
              <a:gd name="connsiteX904" fmla="*/ 2844845 w 7467600"/>
              <a:gd name="connsiteY904" fmla="*/ 127638 h 6858000"/>
              <a:gd name="connsiteX905" fmla="*/ 2867960 w 7467600"/>
              <a:gd name="connsiteY905" fmla="*/ 0 h 6858000"/>
              <a:gd name="connsiteX906" fmla="*/ 1057230 w 7467600"/>
              <a:gd name="connsiteY906" fmla="*/ 0 h 6858000"/>
              <a:gd name="connsiteX907" fmla="*/ 1111003 w 7467600"/>
              <a:gd name="connsiteY907" fmla="*/ 0 h 6858000"/>
              <a:gd name="connsiteX908" fmla="*/ 1125553 w 7467600"/>
              <a:gd name="connsiteY908" fmla="*/ 52588 h 6858000"/>
              <a:gd name="connsiteX909" fmla="*/ 1304276 w 7467600"/>
              <a:gd name="connsiteY909" fmla="*/ 476275 h 6858000"/>
              <a:gd name="connsiteX910" fmla="*/ 1492066 w 7467600"/>
              <a:gd name="connsiteY910" fmla="*/ 886333 h 6858000"/>
              <a:gd name="connsiteX911" fmla="*/ 1423698 w 7467600"/>
              <a:gd name="connsiteY911" fmla="*/ 710817 h 6858000"/>
              <a:gd name="connsiteX912" fmla="*/ 1357609 w 7467600"/>
              <a:gd name="connsiteY912" fmla="*/ 532892 h 6858000"/>
              <a:gd name="connsiteX913" fmla="*/ 1309550 w 7467600"/>
              <a:gd name="connsiteY913" fmla="*/ 374031 h 6858000"/>
              <a:gd name="connsiteX914" fmla="*/ 1193673 w 7467600"/>
              <a:gd name="connsiteY914" fmla="*/ 49533 h 6858000"/>
              <a:gd name="connsiteX915" fmla="*/ 1164391 w 7467600"/>
              <a:gd name="connsiteY915" fmla="*/ 0 h 6858000"/>
              <a:gd name="connsiteX916" fmla="*/ 1200666 w 7467600"/>
              <a:gd name="connsiteY916" fmla="*/ 0 h 6858000"/>
              <a:gd name="connsiteX917" fmla="*/ 1223408 w 7467600"/>
              <a:gd name="connsiteY917" fmla="*/ 38996 h 6858000"/>
              <a:gd name="connsiteX918" fmla="*/ 1339635 w 7467600"/>
              <a:gd name="connsiteY918" fmla="*/ 365517 h 6858000"/>
              <a:gd name="connsiteX919" fmla="*/ 1387469 w 7467600"/>
              <a:gd name="connsiteY919" fmla="*/ 523079 h 6858000"/>
              <a:gd name="connsiteX920" fmla="*/ 1452685 w 7467600"/>
              <a:gd name="connsiteY920" fmla="*/ 699806 h 6858000"/>
              <a:gd name="connsiteX921" fmla="*/ 1492092 w 7467600"/>
              <a:gd name="connsiteY921" fmla="*/ 800424 h 6858000"/>
              <a:gd name="connsiteX922" fmla="*/ 1455302 w 7467600"/>
              <a:gd name="connsiteY922" fmla="*/ 632913 h 6858000"/>
              <a:gd name="connsiteX923" fmla="*/ 1222336 w 7467600"/>
              <a:gd name="connsiteY923" fmla="*/ 9480 h 6858000"/>
              <a:gd name="connsiteX924" fmla="*/ 1214634 w 7467600"/>
              <a:gd name="connsiteY924" fmla="*/ 0 h 6858000"/>
              <a:gd name="connsiteX925" fmla="*/ 1289827 w 7467600"/>
              <a:gd name="connsiteY925" fmla="*/ 0 h 6858000"/>
              <a:gd name="connsiteX926" fmla="*/ 1321076 w 7467600"/>
              <a:gd name="connsiteY926" fmla="*/ 59722 h 6858000"/>
              <a:gd name="connsiteX927" fmla="*/ 1512579 w 7467600"/>
              <a:gd name="connsiteY927" fmla="*/ 626441 h 6858000"/>
              <a:gd name="connsiteX928" fmla="*/ 1506076 w 7467600"/>
              <a:gd name="connsiteY928" fmla="*/ 1089289 h 6858000"/>
              <a:gd name="connsiteX929" fmla="*/ 1486346 w 7467600"/>
              <a:gd name="connsiteY929" fmla="*/ 1079919 h 6858000"/>
              <a:gd name="connsiteX930" fmla="*/ 1070511 w 7467600"/>
              <a:gd name="connsiteY930" fmla="*/ 48609 h 6858000"/>
              <a:gd name="connsiteX931" fmla="*/ 1057230 w 7467600"/>
              <a:gd name="connsiteY931" fmla="*/ 0 h 6858000"/>
              <a:gd name="connsiteX932" fmla="*/ 43151 w 7467600"/>
              <a:gd name="connsiteY932" fmla="*/ 0 h 6858000"/>
              <a:gd name="connsiteX933" fmla="*/ 95283 w 7467600"/>
              <a:gd name="connsiteY933" fmla="*/ 0 h 6858000"/>
              <a:gd name="connsiteX934" fmla="*/ 300708 w 7467600"/>
              <a:gd name="connsiteY934" fmla="*/ 154571 h 6858000"/>
              <a:gd name="connsiteX935" fmla="*/ 530414 w 7467600"/>
              <a:gd name="connsiteY935" fmla="*/ 354673 h 6858000"/>
              <a:gd name="connsiteX936" fmla="*/ 333785 w 7467600"/>
              <a:gd name="connsiteY936" fmla="*/ 161564 h 6858000"/>
              <a:gd name="connsiteX937" fmla="*/ 147005 w 7467600"/>
              <a:gd name="connsiteY937" fmla="*/ 0 h 6858000"/>
              <a:gd name="connsiteX938" fmla="*/ 272509 w 7467600"/>
              <a:gd name="connsiteY938" fmla="*/ 0 h 6858000"/>
              <a:gd name="connsiteX939" fmla="*/ 326276 w 7467600"/>
              <a:gd name="connsiteY939" fmla="*/ 45847 h 6858000"/>
              <a:gd name="connsiteX940" fmla="*/ 823759 w 7467600"/>
              <a:gd name="connsiteY940" fmla="*/ 574145 h 6858000"/>
              <a:gd name="connsiteX941" fmla="*/ 811254 w 7467600"/>
              <a:gd name="connsiteY941" fmla="*/ 665546 h 6858000"/>
              <a:gd name="connsiteX942" fmla="*/ 154042 w 7467600"/>
              <a:gd name="connsiteY942" fmla="*/ 261522 h 6858000"/>
              <a:gd name="connsiteX943" fmla="*/ 13550 w 7467600"/>
              <a:gd name="connsiteY943" fmla="*/ 158423 h 6858000"/>
              <a:gd name="connsiteX944" fmla="*/ 0 w 7467600"/>
              <a:gd name="connsiteY944" fmla="*/ 146618 h 6858000"/>
              <a:gd name="connsiteX945" fmla="*/ 0 w 7467600"/>
              <a:gd name="connsiteY945" fmla="*/ 59161 h 6858000"/>
              <a:gd name="connsiteX946" fmla="*/ 45427 w 7467600"/>
              <a:gd name="connsiteY946" fmla="*/ 101078 h 6858000"/>
              <a:gd name="connsiteX947" fmla="*/ 630103 w 7467600"/>
              <a:gd name="connsiteY947" fmla="*/ 485885 h 6858000"/>
              <a:gd name="connsiteX948" fmla="*/ 532040 w 7467600"/>
              <a:gd name="connsiteY948" fmla="*/ 399359 h 6858000"/>
              <a:gd name="connsiteX949" fmla="*/ 517618 w 7467600"/>
              <a:gd name="connsiteY949" fmla="*/ 385726 h 6858000"/>
              <a:gd name="connsiteX950" fmla="*/ 285074 w 7467600"/>
              <a:gd name="connsiteY950" fmla="*/ 182755 h 6858000"/>
              <a:gd name="connsiteX951" fmla="*/ 43151 w 7467600"/>
              <a:gd name="connsiteY95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10696 w 7467600"/>
              <a:gd name="connsiteY4" fmla="*/ 6803861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7467600 w 7467600"/>
              <a:gd name="connsiteY17" fmla="*/ 6831490 h 6858000"/>
              <a:gd name="connsiteX18" fmla="*/ 7410696 w 7467600"/>
              <a:gd name="connsiteY18" fmla="*/ 6803861 h 6858000"/>
              <a:gd name="connsiteX19" fmla="*/ 1019354 w 7467600"/>
              <a:gd name="connsiteY19" fmla="*/ 6315006 h 6858000"/>
              <a:gd name="connsiteX20" fmla="*/ 441046 w 7467600"/>
              <a:gd name="connsiteY20" fmla="*/ 6691153 h 6858000"/>
              <a:gd name="connsiteX21" fmla="*/ 1019354 w 7467600"/>
              <a:gd name="connsiteY21" fmla="*/ 6315006 h 6858000"/>
              <a:gd name="connsiteX22" fmla="*/ 991680 w 7467600"/>
              <a:gd name="connsiteY22" fmla="*/ 6298413 h 6858000"/>
              <a:gd name="connsiteX23" fmla="*/ 409060 w 7467600"/>
              <a:gd name="connsiteY23" fmla="*/ 6671470 h 6858000"/>
              <a:gd name="connsiteX24" fmla="*/ 991680 w 7467600"/>
              <a:gd name="connsiteY24" fmla="*/ 6298413 h 6858000"/>
              <a:gd name="connsiteX25" fmla="*/ 103333 w 7467600"/>
              <a:gd name="connsiteY25" fmla="*/ 5699602 h 6858000"/>
              <a:gd name="connsiteX26" fmla="*/ 233938 w 7467600"/>
              <a:gd name="connsiteY26" fmla="*/ 5809416 h 6858000"/>
              <a:gd name="connsiteX27" fmla="*/ 883580 w 7467600"/>
              <a:gd name="connsiteY27" fmla="*/ 6180710 h 6858000"/>
              <a:gd name="connsiteX28" fmla="*/ 487337 w 7467600"/>
              <a:gd name="connsiteY28" fmla="*/ 5950182 h 6858000"/>
              <a:gd name="connsiteX29" fmla="*/ 354051 w 7467600"/>
              <a:gd name="connsiteY29" fmla="*/ 5854912 h 6858000"/>
              <a:gd name="connsiteX30" fmla="*/ 195436 w 7467600"/>
              <a:gd name="connsiteY30" fmla="*/ 5755068 h 6858000"/>
              <a:gd name="connsiteX31" fmla="*/ 103333 w 7467600"/>
              <a:gd name="connsiteY31" fmla="*/ 5699602 h 6858000"/>
              <a:gd name="connsiteX32" fmla="*/ 5539432 w 7467600"/>
              <a:gd name="connsiteY32" fmla="*/ 5642928 h 6858000"/>
              <a:gd name="connsiteX33" fmla="*/ 5555462 w 7467600"/>
              <a:gd name="connsiteY33" fmla="*/ 5694454 h 6858000"/>
              <a:gd name="connsiteX34" fmla="*/ 5828270 w 7467600"/>
              <a:gd name="connsiteY34" fmla="*/ 6320663 h 6858000"/>
              <a:gd name="connsiteX35" fmla="*/ 5947416 w 7467600"/>
              <a:gd name="connsiteY35" fmla="*/ 6574846 h 6858000"/>
              <a:gd name="connsiteX36" fmla="*/ 5539432 w 7467600"/>
              <a:gd name="connsiteY36" fmla="*/ 5642928 h 6858000"/>
              <a:gd name="connsiteX37" fmla="*/ 51253 w 7467600"/>
              <a:gd name="connsiteY37" fmla="*/ 5631825 h 6858000"/>
              <a:gd name="connsiteX38" fmla="*/ 211622 w 7467600"/>
              <a:gd name="connsiteY38" fmla="*/ 5728803 h 6858000"/>
              <a:gd name="connsiteX39" fmla="*/ 371652 w 7467600"/>
              <a:gd name="connsiteY39" fmla="*/ 5829062 h 6858000"/>
              <a:gd name="connsiteX40" fmla="*/ 505903 w 7467600"/>
              <a:gd name="connsiteY40" fmla="*/ 5925221 h 6858000"/>
              <a:gd name="connsiteX41" fmla="*/ 899240 w 7467600"/>
              <a:gd name="connsiteY41" fmla="*/ 6153068 h 6858000"/>
              <a:gd name="connsiteX42" fmla="*/ 988114 w 7467600"/>
              <a:gd name="connsiteY42" fmla="*/ 6174204 h 6858000"/>
              <a:gd name="connsiteX43" fmla="*/ 845971 w 7467600"/>
              <a:gd name="connsiteY43" fmla="*/ 6067177 h 6858000"/>
              <a:gd name="connsiteX44" fmla="*/ 448057 w 7467600"/>
              <a:gd name="connsiteY44" fmla="*/ 5841376 h 6858000"/>
              <a:gd name="connsiteX45" fmla="*/ 51253 w 7467600"/>
              <a:gd name="connsiteY45" fmla="*/ 5631825 h 6858000"/>
              <a:gd name="connsiteX46" fmla="*/ 2606687 w 7467600"/>
              <a:gd name="connsiteY46" fmla="*/ 5630718 h 6858000"/>
              <a:gd name="connsiteX47" fmla="*/ 2645658 w 7467600"/>
              <a:gd name="connsiteY47" fmla="*/ 6640259 h 6858000"/>
              <a:gd name="connsiteX48" fmla="*/ 2606687 w 7467600"/>
              <a:gd name="connsiteY48" fmla="*/ 5630718 h 6858000"/>
              <a:gd name="connsiteX49" fmla="*/ 3642057 w 7467600"/>
              <a:gd name="connsiteY49" fmla="*/ 5573487 h 6858000"/>
              <a:gd name="connsiteX50" fmla="*/ 3632981 w 7467600"/>
              <a:gd name="connsiteY50" fmla="*/ 5579437 h 6858000"/>
              <a:gd name="connsiteX51" fmla="*/ 3382436 w 7467600"/>
              <a:gd name="connsiteY51" fmla="*/ 5952726 h 6858000"/>
              <a:gd name="connsiteX52" fmla="*/ 3191929 w 7467600"/>
              <a:gd name="connsiteY52" fmla="*/ 6662669 h 6858000"/>
              <a:gd name="connsiteX53" fmla="*/ 3369898 w 7467600"/>
              <a:gd name="connsiteY53" fmla="*/ 6081771 h 6858000"/>
              <a:gd name="connsiteX54" fmla="*/ 3642057 w 7467600"/>
              <a:gd name="connsiteY54" fmla="*/ 5573487 h 6858000"/>
              <a:gd name="connsiteX55" fmla="*/ 2650666 w 7467600"/>
              <a:gd name="connsiteY55" fmla="*/ 5530686 h 6858000"/>
              <a:gd name="connsiteX56" fmla="*/ 2650249 w 7467600"/>
              <a:gd name="connsiteY56" fmla="*/ 5532101 h 6858000"/>
              <a:gd name="connsiteX57" fmla="*/ 2663808 w 7467600"/>
              <a:gd name="connsiteY57" fmla="*/ 6535215 h 6858000"/>
              <a:gd name="connsiteX58" fmla="*/ 2665418 w 7467600"/>
              <a:gd name="connsiteY58" fmla="*/ 6132756 h 6858000"/>
              <a:gd name="connsiteX59" fmla="*/ 2650666 w 7467600"/>
              <a:gd name="connsiteY59" fmla="*/ 5530686 h 6858000"/>
              <a:gd name="connsiteX60" fmla="*/ 2680277 w 7467600"/>
              <a:gd name="connsiteY60" fmla="*/ 5479204 h 6858000"/>
              <a:gd name="connsiteX61" fmla="*/ 2678972 w 7467600"/>
              <a:gd name="connsiteY61" fmla="*/ 5481582 h 6858000"/>
              <a:gd name="connsiteX62" fmla="*/ 2696666 w 7467600"/>
              <a:gd name="connsiteY62" fmla="*/ 6133836 h 6858000"/>
              <a:gd name="connsiteX63" fmla="*/ 2695769 w 7467600"/>
              <a:gd name="connsiteY63" fmla="*/ 6390955 h 6858000"/>
              <a:gd name="connsiteX64" fmla="*/ 2739893 w 7467600"/>
              <a:gd name="connsiteY64" fmla="*/ 6108357 h 6858000"/>
              <a:gd name="connsiteX65" fmla="*/ 2680277 w 7467600"/>
              <a:gd name="connsiteY65" fmla="*/ 5479204 h 6858000"/>
              <a:gd name="connsiteX66" fmla="*/ 1132195 w 7467600"/>
              <a:gd name="connsiteY66" fmla="*/ 5467980 h 6858000"/>
              <a:gd name="connsiteX67" fmla="*/ 1679056 w 7467600"/>
              <a:gd name="connsiteY67" fmla="*/ 5516907 h 6858000"/>
              <a:gd name="connsiteX68" fmla="*/ 2128648 w 7467600"/>
              <a:gd name="connsiteY68" fmla="*/ 5474249 h 6858000"/>
              <a:gd name="connsiteX69" fmla="*/ 1825619 w 7467600"/>
              <a:gd name="connsiteY69" fmla="*/ 5478447 h 6858000"/>
              <a:gd name="connsiteX70" fmla="*/ 1737798 w 7467600"/>
              <a:gd name="connsiteY70" fmla="*/ 5483353 h 6858000"/>
              <a:gd name="connsiteX71" fmla="*/ 1132195 w 7467600"/>
              <a:gd name="connsiteY71" fmla="*/ 5467980 h 6858000"/>
              <a:gd name="connsiteX72" fmla="*/ 1456157 w 7467600"/>
              <a:gd name="connsiteY72" fmla="*/ 5371404 h 6858000"/>
              <a:gd name="connsiteX73" fmla="*/ 1244432 w 7467600"/>
              <a:gd name="connsiteY73" fmla="*/ 5385601 h 6858000"/>
              <a:gd name="connsiteX74" fmla="*/ 973990 w 7467600"/>
              <a:gd name="connsiteY74" fmla="*/ 5424940 h 6858000"/>
              <a:gd name="connsiteX75" fmla="*/ 1103809 w 7467600"/>
              <a:gd name="connsiteY75" fmla="*/ 5433720 h 6858000"/>
              <a:gd name="connsiteX76" fmla="*/ 1123454 w 7467600"/>
              <a:gd name="connsiteY76" fmla="*/ 5435727 h 6858000"/>
              <a:gd name="connsiteX77" fmla="*/ 1737017 w 7467600"/>
              <a:gd name="connsiteY77" fmla="*/ 5452183 h 6858000"/>
              <a:gd name="connsiteX78" fmla="*/ 1824397 w 7467600"/>
              <a:gd name="connsiteY78" fmla="*/ 5447757 h 6858000"/>
              <a:gd name="connsiteX79" fmla="*/ 2070059 w 7467600"/>
              <a:gd name="connsiteY79" fmla="*/ 5441660 h 6858000"/>
              <a:gd name="connsiteX80" fmla="*/ 1456157 w 7467600"/>
              <a:gd name="connsiteY80" fmla="*/ 5371404 h 6858000"/>
              <a:gd name="connsiteX81" fmla="*/ 4988186 w 7467600"/>
              <a:gd name="connsiteY81" fmla="*/ 5216467 h 6858000"/>
              <a:gd name="connsiteX82" fmla="*/ 4777334 w 7467600"/>
              <a:gd name="connsiteY82" fmla="*/ 5406072 h 6858000"/>
              <a:gd name="connsiteX83" fmla="*/ 4718341 w 7467600"/>
              <a:gd name="connsiteY83" fmla="*/ 5468043 h 6858000"/>
              <a:gd name="connsiteX84" fmla="*/ 4604655 w 7467600"/>
              <a:gd name="connsiteY84" fmla="*/ 5583434 h 6858000"/>
              <a:gd name="connsiteX85" fmla="*/ 4565074 w 7467600"/>
              <a:gd name="connsiteY85" fmla="*/ 5618550 h 6858000"/>
              <a:gd name="connsiteX86" fmla="*/ 4988186 w 7467600"/>
              <a:gd name="connsiteY86" fmla="*/ 5216467 h 6858000"/>
              <a:gd name="connsiteX87" fmla="*/ 4978032 w 7467600"/>
              <a:gd name="connsiteY87" fmla="*/ 5183809 h 6858000"/>
              <a:gd name="connsiteX88" fmla="*/ 4463413 w 7467600"/>
              <a:gd name="connsiteY88" fmla="*/ 5615162 h 6858000"/>
              <a:gd name="connsiteX89" fmla="*/ 4358134 w 7467600"/>
              <a:gd name="connsiteY89" fmla="*/ 5742791 h 6858000"/>
              <a:gd name="connsiteX90" fmla="*/ 4376219 w 7467600"/>
              <a:gd name="connsiteY90" fmla="*/ 5729027 h 6858000"/>
              <a:gd name="connsiteX91" fmla="*/ 4582340 w 7467600"/>
              <a:gd name="connsiteY91" fmla="*/ 5561037 h 6858000"/>
              <a:gd name="connsiteX92" fmla="*/ 4694684 w 7467600"/>
              <a:gd name="connsiteY92" fmla="*/ 5447098 h 6858000"/>
              <a:gd name="connsiteX93" fmla="*/ 4754123 w 7467600"/>
              <a:gd name="connsiteY93" fmla="*/ 5384643 h 6858000"/>
              <a:gd name="connsiteX94" fmla="*/ 4978032 w 7467600"/>
              <a:gd name="connsiteY94" fmla="*/ 5183809 h 6858000"/>
              <a:gd name="connsiteX95" fmla="*/ 1903353 w 7467600"/>
              <a:gd name="connsiteY95" fmla="*/ 5044827 h 6858000"/>
              <a:gd name="connsiteX96" fmla="*/ 1936931 w 7467600"/>
              <a:gd name="connsiteY96" fmla="*/ 5093954 h 6858000"/>
              <a:gd name="connsiteX97" fmla="*/ 2195868 w 7467600"/>
              <a:gd name="connsiteY97" fmla="*/ 5396574 h 6858000"/>
              <a:gd name="connsiteX98" fmla="*/ 2088852 w 7467600"/>
              <a:gd name="connsiteY98" fmla="*/ 5166123 h 6858000"/>
              <a:gd name="connsiteX99" fmla="*/ 1958241 w 7467600"/>
              <a:gd name="connsiteY99" fmla="*/ 5067955 h 6858000"/>
              <a:gd name="connsiteX100" fmla="*/ 1903353 w 7467600"/>
              <a:gd name="connsiteY100" fmla="*/ 5044827 h 6858000"/>
              <a:gd name="connsiteX101" fmla="*/ 1979378 w 7467600"/>
              <a:gd name="connsiteY101" fmla="*/ 4769504 h 6858000"/>
              <a:gd name="connsiteX102" fmla="*/ 2882120 w 7467600"/>
              <a:gd name="connsiteY102" fmla="*/ 5064547 h 6858000"/>
              <a:gd name="connsiteX103" fmla="*/ 2793103 w 7467600"/>
              <a:gd name="connsiteY103" fmla="*/ 5039699 h 6858000"/>
              <a:gd name="connsiteX104" fmla="*/ 2770041 w 7467600"/>
              <a:gd name="connsiteY104" fmla="*/ 5033634 h 6858000"/>
              <a:gd name="connsiteX105" fmla="*/ 1979378 w 7467600"/>
              <a:gd name="connsiteY105" fmla="*/ 4769504 h 6858000"/>
              <a:gd name="connsiteX106" fmla="*/ 1927410 w 7467600"/>
              <a:gd name="connsiteY106" fmla="*/ 4716164 h 6858000"/>
              <a:gd name="connsiteX107" fmla="*/ 1959587 w 7467600"/>
              <a:gd name="connsiteY107" fmla="*/ 4728849 h 6858000"/>
              <a:gd name="connsiteX108" fmla="*/ 2777707 w 7467600"/>
              <a:gd name="connsiteY108" fmla="*/ 5003991 h 6858000"/>
              <a:gd name="connsiteX109" fmla="*/ 2800768 w 7467600"/>
              <a:gd name="connsiteY109" fmla="*/ 5010056 h 6858000"/>
              <a:gd name="connsiteX110" fmla="*/ 2879408 w 7467600"/>
              <a:gd name="connsiteY110" fmla="*/ 5031590 h 6858000"/>
              <a:gd name="connsiteX111" fmla="*/ 2862295 w 7467600"/>
              <a:gd name="connsiteY111" fmla="*/ 5022958 h 6858000"/>
              <a:gd name="connsiteX112" fmla="*/ 2813343 w 7467600"/>
              <a:gd name="connsiteY112" fmla="*/ 4998369 h 6858000"/>
              <a:gd name="connsiteX113" fmla="*/ 2646245 w 7467600"/>
              <a:gd name="connsiteY113" fmla="*/ 4930999 h 6858000"/>
              <a:gd name="connsiteX114" fmla="*/ 1999243 w 7467600"/>
              <a:gd name="connsiteY114" fmla="*/ 4730524 h 6858000"/>
              <a:gd name="connsiteX115" fmla="*/ 1979527 w 7467600"/>
              <a:gd name="connsiteY115" fmla="*/ 4726651 h 6858000"/>
              <a:gd name="connsiteX116" fmla="*/ 1927410 w 7467600"/>
              <a:gd name="connsiteY116" fmla="*/ 4716164 h 6858000"/>
              <a:gd name="connsiteX117" fmla="*/ 1997014 w 7467600"/>
              <a:gd name="connsiteY117" fmla="*/ 4698007 h 6858000"/>
              <a:gd name="connsiteX118" fmla="*/ 2005458 w 7467600"/>
              <a:gd name="connsiteY118" fmla="*/ 4699540 h 6858000"/>
              <a:gd name="connsiteX119" fmla="*/ 2657186 w 7467600"/>
              <a:gd name="connsiteY119" fmla="*/ 4901687 h 6858000"/>
              <a:gd name="connsiteX120" fmla="*/ 2826662 w 7467600"/>
              <a:gd name="connsiteY120" fmla="*/ 4970362 h 6858000"/>
              <a:gd name="connsiteX121" fmla="*/ 2876100 w 7467600"/>
              <a:gd name="connsiteY121" fmla="*/ 4995397 h 6858000"/>
              <a:gd name="connsiteX122" fmla="*/ 3042600 w 7467600"/>
              <a:gd name="connsiteY122" fmla="*/ 5059532 h 6858000"/>
              <a:gd name="connsiteX123" fmla="*/ 1997014 w 7467600"/>
              <a:gd name="connsiteY123" fmla="*/ 4698007 h 6858000"/>
              <a:gd name="connsiteX124" fmla="*/ 2305292 w 7467600"/>
              <a:gd name="connsiteY124" fmla="*/ 4219492 h 6858000"/>
              <a:gd name="connsiteX125" fmla="*/ 3360922 w 7467600"/>
              <a:gd name="connsiteY125" fmla="*/ 4529373 h 6858000"/>
              <a:gd name="connsiteX126" fmla="*/ 3492420 w 7467600"/>
              <a:gd name="connsiteY126" fmla="*/ 4510145 h 6858000"/>
              <a:gd name="connsiteX127" fmla="*/ 3364086 w 7467600"/>
              <a:gd name="connsiteY127" fmla="*/ 4480340 h 6858000"/>
              <a:gd name="connsiteX128" fmla="*/ 3225818 w 7467600"/>
              <a:gd name="connsiteY128" fmla="*/ 4411822 h 6858000"/>
              <a:gd name="connsiteX129" fmla="*/ 3129696 w 7467600"/>
              <a:gd name="connsiteY129" fmla="*/ 4360704 h 6858000"/>
              <a:gd name="connsiteX130" fmla="*/ 2814545 w 7467600"/>
              <a:gd name="connsiteY130" fmla="*/ 4282955 h 6858000"/>
              <a:gd name="connsiteX131" fmla="*/ 2305292 w 7467600"/>
              <a:gd name="connsiteY131" fmla="*/ 4219492 h 6858000"/>
              <a:gd name="connsiteX132" fmla="*/ 2626982 w 7467600"/>
              <a:gd name="connsiteY132" fmla="*/ 4206450 h 6858000"/>
              <a:gd name="connsiteX133" fmla="*/ 2490617 w 7467600"/>
              <a:gd name="connsiteY133" fmla="*/ 4206951 h 6858000"/>
              <a:gd name="connsiteX134" fmla="*/ 2819869 w 7467600"/>
              <a:gd name="connsiteY134" fmla="*/ 4252936 h 6858000"/>
              <a:gd name="connsiteX135" fmla="*/ 3143018 w 7467600"/>
              <a:gd name="connsiteY135" fmla="*/ 4332698 h 6858000"/>
              <a:gd name="connsiteX136" fmla="*/ 3241520 w 7467600"/>
              <a:gd name="connsiteY136" fmla="*/ 4385112 h 6858000"/>
              <a:gd name="connsiteX137" fmla="*/ 3374575 w 7467600"/>
              <a:gd name="connsiteY137" fmla="*/ 4451517 h 6858000"/>
              <a:gd name="connsiteX138" fmla="*/ 3505221 w 7467600"/>
              <a:gd name="connsiteY138" fmla="*/ 4480757 h 6858000"/>
              <a:gd name="connsiteX139" fmla="*/ 2626982 w 7467600"/>
              <a:gd name="connsiteY139" fmla="*/ 4206450 h 6858000"/>
              <a:gd name="connsiteX140" fmla="*/ 1310106 w 7467600"/>
              <a:gd name="connsiteY140" fmla="*/ 3943217 h 6858000"/>
              <a:gd name="connsiteX141" fmla="*/ 854994 w 7467600"/>
              <a:gd name="connsiteY141" fmla="*/ 4399136 h 6858000"/>
              <a:gd name="connsiteX142" fmla="*/ 742462 w 7467600"/>
              <a:gd name="connsiteY142" fmla="*/ 4594648 h 6858000"/>
              <a:gd name="connsiteX143" fmla="*/ 820602 w 7467600"/>
              <a:gd name="connsiteY143" fmla="*/ 4485915 h 6858000"/>
              <a:gd name="connsiteX144" fmla="*/ 878295 w 7467600"/>
              <a:gd name="connsiteY144" fmla="*/ 4403594 h 6858000"/>
              <a:gd name="connsiteX145" fmla="*/ 1240607 w 7467600"/>
              <a:gd name="connsiteY145" fmla="*/ 4010401 h 6858000"/>
              <a:gd name="connsiteX146" fmla="*/ 1310106 w 7467600"/>
              <a:gd name="connsiteY146" fmla="*/ 3943217 h 6858000"/>
              <a:gd name="connsiteX147" fmla="*/ 1423113 w 7467600"/>
              <a:gd name="connsiteY147" fmla="*/ 3874565 h 6858000"/>
              <a:gd name="connsiteX148" fmla="*/ 1260565 w 7467600"/>
              <a:gd name="connsiteY148" fmla="*/ 4031982 h 6858000"/>
              <a:gd name="connsiteX149" fmla="*/ 901900 w 7467600"/>
              <a:gd name="connsiteY149" fmla="*/ 4421236 h 6858000"/>
              <a:gd name="connsiteX150" fmla="*/ 845044 w 7467600"/>
              <a:gd name="connsiteY150" fmla="*/ 4502436 h 6858000"/>
              <a:gd name="connsiteX151" fmla="*/ 685926 w 7467600"/>
              <a:gd name="connsiteY151" fmla="*/ 4703069 h 6858000"/>
              <a:gd name="connsiteX152" fmla="*/ 684248 w 7467600"/>
              <a:gd name="connsiteY152" fmla="*/ 4706721 h 6858000"/>
              <a:gd name="connsiteX153" fmla="*/ 1423113 w 7467600"/>
              <a:gd name="connsiteY153" fmla="*/ 3874565 h 6858000"/>
              <a:gd name="connsiteX154" fmla="*/ 3316479 w 7467600"/>
              <a:gd name="connsiteY154" fmla="*/ 3872136 h 6858000"/>
              <a:gd name="connsiteX155" fmla="*/ 3546806 w 7467600"/>
              <a:gd name="connsiteY155" fmla="*/ 4356139 h 6858000"/>
              <a:gd name="connsiteX156" fmla="*/ 3364433 w 7467600"/>
              <a:gd name="connsiteY156" fmla="*/ 3953121 h 6858000"/>
              <a:gd name="connsiteX157" fmla="*/ 3316479 w 7467600"/>
              <a:gd name="connsiteY157" fmla="*/ 3872136 h 6858000"/>
              <a:gd name="connsiteX158" fmla="*/ 3291335 w 7467600"/>
              <a:gd name="connsiteY158" fmla="*/ 3767420 h 6858000"/>
              <a:gd name="connsiteX159" fmla="*/ 3390805 w 7467600"/>
              <a:gd name="connsiteY159" fmla="*/ 3937163 h 6858000"/>
              <a:gd name="connsiteX160" fmla="*/ 3579062 w 7467600"/>
              <a:gd name="connsiteY160" fmla="*/ 4359040 h 6858000"/>
              <a:gd name="connsiteX161" fmla="*/ 3467355 w 7467600"/>
              <a:gd name="connsiteY161" fmla="*/ 3988130 h 6858000"/>
              <a:gd name="connsiteX162" fmla="*/ 3310753 w 7467600"/>
              <a:gd name="connsiteY162" fmla="*/ 3787140 h 6858000"/>
              <a:gd name="connsiteX163" fmla="*/ 3291335 w 7467600"/>
              <a:gd name="connsiteY163" fmla="*/ 3767420 h 6858000"/>
              <a:gd name="connsiteX164" fmla="*/ 1635889 w 7467600"/>
              <a:gd name="connsiteY164" fmla="*/ 3709494 h 6858000"/>
              <a:gd name="connsiteX165" fmla="*/ 1634800 w 7467600"/>
              <a:gd name="connsiteY165" fmla="*/ 3731111 h 6858000"/>
              <a:gd name="connsiteX166" fmla="*/ 1635889 w 7467600"/>
              <a:gd name="connsiteY166" fmla="*/ 3709494 h 6858000"/>
              <a:gd name="connsiteX167" fmla="*/ 1510397 w 7467600"/>
              <a:gd name="connsiteY167" fmla="*/ 3684705 h 6858000"/>
              <a:gd name="connsiteX168" fmla="*/ 1146550 w 7467600"/>
              <a:gd name="connsiteY168" fmla="*/ 3802012 h 6858000"/>
              <a:gd name="connsiteX169" fmla="*/ 698834 w 7467600"/>
              <a:gd name="connsiteY169" fmla="*/ 3952272 h 6858000"/>
              <a:gd name="connsiteX170" fmla="*/ 34256 w 7467600"/>
              <a:gd name="connsiteY170" fmla="*/ 4347603 h 6858000"/>
              <a:gd name="connsiteX171" fmla="*/ 527241 w 7467600"/>
              <a:gd name="connsiteY171" fmla="*/ 4065078 h 6858000"/>
              <a:gd name="connsiteX172" fmla="*/ 1510397 w 7467600"/>
              <a:gd name="connsiteY172" fmla="*/ 3684705 h 6858000"/>
              <a:gd name="connsiteX173" fmla="*/ 1313114 w 7467600"/>
              <a:gd name="connsiteY173" fmla="*/ 3655216 h 6858000"/>
              <a:gd name="connsiteX174" fmla="*/ 1109304 w 7467600"/>
              <a:gd name="connsiteY174" fmla="*/ 3669030 h 6858000"/>
              <a:gd name="connsiteX175" fmla="*/ 8129 w 7467600"/>
              <a:gd name="connsiteY175" fmla="*/ 4330519 h 6858000"/>
              <a:gd name="connsiteX176" fmla="*/ 687572 w 7467600"/>
              <a:gd name="connsiteY176" fmla="*/ 3925629 h 6858000"/>
              <a:gd name="connsiteX177" fmla="*/ 1138365 w 7467600"/>
              <a:gd name="connsiteY177" fmla="*/ 3774515 h 6858000"/>
              <a:gd name="connsiteX178" fmla="*/ 1505579 w 7467600"/>
              <a:gd name="connsiteY178" fmla="*/ 3655526 h 6858000"/>
              <a:gd name="connsiteX179" fmla="*/ 1313114 w 7467600"/>
              <a:gd name="connsiteY179" fmla="*/ 3655216 h 6858000"/>
              <a:gd name="connsiteX180" fmla="*/ 3655073 w 7467600"/>
              <a:gd name="connsiteY180" fmla="*/ 3650884 h 6858000"/>
              <a:gd name="connsiteX181" fmla="*/ 3989938 w 7467600"/>
              <a:gd name="connsiteY181" fmla="*/ 3991685 h 6858000"/>
              <a:gd name="connsiteX182" fmla="*/ 4393907 w 7467600"/>
              <a:gd name="connsiteY182" fmla="*/ 4261258 h 6858000"/>
              <a:gd name="connsiteX183" fmla="*/ 4648051 w 7467600"/>
              <a:gd name="connsiteY183" fmla="*/ 4374051 h 6858000"/>
              <a:gd name="connsiteX184" fmla="*/ 4383389 w 7467600"/>
              <a:gd name="connsiteY184" fmla="*/ 4184369 h 6858000"/>
              <a:gd name="connsiteX185" fmla="*/ 4165508 w 7467600"/>
              <a:gd name="connsiteY185" fmla="*/ 4035196 h 6858000"/>
              <a:gd name="connsiteX186" fmla="*/ 4068162 w 7467600"/>
              <a:gd name="connsiteY186" fmla="*/ 3953394 h 6858000"/>
              <a:gd name="connsiteX187" fmla="*/ 3981416 w 7467600"/>
              <a:gd name="connsiteY187" fmla="*/ 3880482 h 6858000"/>
              <a:gd name="connsiteX188" fmla="*/ 3800147 w 7467600"/>
              <a:gd name="connsiteY188" fmla="*/ 3749872 h 6858000"/>
              <a:gd name="connsiteX189" fmla="*/ 3655073 w 7467600"/>
              <a:gd name="connsiteY189" fmla="*/ 3650884 h 6858000"/>
              <a:gd name="connsiteX190" fmla="*/ 3670252 w 7467600"/>
              <a:gd name="connsiteY190" fmla="*/ 3622798 h 6858000"/>
              <a:gd name="connsiteX191" fmla="*/ 3817258 w 7467600"/>
              <a:gd name="connsiteY191" fmla="*/ 3723577 h 6858000"/>
              <a:gd name="connsiteX192" fmla="*/ 4000461 w 7467600"/>
              <a:gd name="connsiteY192" fmla="*/ 3855966 h 6858000"/>
              <a:gd name="connsiteX193" fmla="*/ 4088180 w 7467600"/>
              <a:gd name="connsiteY193" fmla="*/ 3929774 h 6858000"/>
              <a:gd name="connsiteX194" fmla="*/ 4184555 w 7467600"/>
              <a:gd name="connsiteY194" fmla="*/ 4010683 h 6858000"/>
              <a:gd name="connsiteX195" fmla="*/ 4399563 w 7467600"/>
              <a:gd name="connsiteY195" fmla="*/ 4158106 h 6858000"/>
              <a:gd name="connsiteX196" fmla="*/ 4684469 w 7467600"/>
              <a:gd name="connsiteY196" fmla="*/ 4364680 h 6858000"/>
              <a:gd name="connsiteX197" fmla="*/ 4690271 w 7467600"/>
              <a:gd name="connsiteY197" fmla="*/ 4370034 h 6858000"/>
              <a:gd name="connsiteX198" fmla="*/ 4136093 w 7467600"/>
              <a:gd name="connsiteY198" fmla="*/ 3858466 h 6858000"/>
              <a:gd name="connsiteX199" fmla="*/ 3670252 w 7467600"/>
              <a:gd name="connsiteY199" fmla="*/ 3622798 h 6858000"/>
              <a:gd name="connsiteX200" fmla="*/ 4440129 w 7467600"/>
              <a:gd name="connsiteY200" fmla="*/ 3448571 h 6858000"/>
              <a:gd name="connsiteX201" fmla="*/ 4856525 w 7467600"/>
              <a:gd name="connsiteY201" fmla="*/ 3915351 h 6858000"/>
              <a:gd name="connsiteX202" fmla="*/ 5059055 w 7467600"/>
              <a:gd name="connsiteY202" fmla="*/ 4108918 h 6858000"/>
              <a:gd name="connsiteX203" fmla="*/ 5290070 w 7467600"/>
              <a:gd name="connsiteY203" fmla="*/ 4263619 h 6858000"/>
              <a:gd name="connsiteX204" fmla="*/ 4834991 w 7467600"/>
              <a:gd name="connsiteY204" fmla="*/ 3830985 h 6858000"/>
              <a:gd name="connsiteX205" fmla="*/ 4440129 w 7467600"/>
              <a:gd name="connsiteY205" fmla="*/ 3448571 h 6858000"/>
              <a:gd name="connsiteX206" fmla="*/ 4441737 w 7467600"/>
              <a:gd name="connsiteY206" fmla="*/ 3399734 h 6858000"/>
              <a:gd name="connsiteX207" fmla="*/ 4431236 w 7467600"/>
              <a:gd name="connsiteY207" fmla="*/ 3400954 h 6858000"/>
              <a:gd name="connsiteX208" fmla="*/ 4557150 w 7467600"/>
              <a:gd name="connsiteY208" fmla="*/ 3510023 h 6858000"/>
              <a:gd name="connsiteX209" fmla="*/ 4856936 w 7467600"/>
              <a:gd name="connsiteY209" fmla="*/ 3809146 h 6858000"/>
              <a:gd name="connsiteX210" fmla="*/ 5111996 w 7467600"/>
              <a:gd name="connsiteY210" fmla="*/ 4065759 h 6858000"/>
              <a:gd name="connsiteX211" fmla="*/ 5388878 w 7467600"/>
              <a:gd name="connsiteY211" fmla="*/ 4300185 h 6858000"/>
              <a:gd name="connsiteX212" fmla="*/ 5425556 w 7467600"/>
              <a:gd name="connsiteY212" fmla="*/ 4308967 h 6858000"/>
              <a:gd name="connsiteX213" fmla="*/ 4943646 w 7467600"/>
              <a:gd name="connsiteY213" fmla="*/ 3822916 h 6858000"/>
              <a:gd name="connsiteX214" fmla="*/ 4594837 w 7467600"/>
              <a:gd name="connsiteY214" fmla="*/ 3532274 h 6858000"/>
              <a:gd name="connsiteX215" fmla="*/ 4441737 w 7467600"/>
              <a:gd name="connsiteY215" fmla="*/ 3399734 h 6858000"/>
              <a:gd name="connsiteX216" fmla="*/ 5425834 w 7467600"/>
              <a:gd name="connsiteY216" fmla="*/ 3162785 h 6858000"/>
              <a:gd name="connsiteX217" fmla="*/ 5401644 w 7467600"/>
              <a:gd name="connsiteY217" fmla="*/ 3617847 h 6858000"/>
              <a:gd name="connsiteX218" fmla="*/ 5467256 w 7467600"/>
              <a:gd name="connsiteY218" fmla="*/ 4175494 h 6858000"/>
              <a:gd name="connsiteX219" fmla="*/ 5448069 w 7467600"/>
              <a:gd name="connsiteY219" fmla="*/ 3567554 h 6858000"/>
              <a:gd name="connsiteX220" fmla="*/ 5425834 w 7467600"/>
              <a:gd name="connsiteY220" fmla="*/ 3162785 h 6858000"/>
              <a:gd name="connsiteX221" fmla="*/ 1318687 w 7467600"/>
              <a:gd name="connsiteY221" fmla="*/ 3113840 h 6858000"/>
              <a:gd name="connsiteX222" fmla="*/ 1066793 w 7467600"/>
              <a:gd name="connsiteY222" fmla="*/ 3212171 h 6858000"/>
              <a:gd name="connsiteX223" fmla="*/ 993319 w 7467600"/>
              <a:gd name="connsiteY223" fmla="*/ 3247648 h 6858000"/>
              <a:gd name="connsiteX224" fmla="*/ 853081 w 7467600"/>
              <a:gd name="connsiteY224" fmla="*/ 3312410 h 6858000"/>
              <a:gd name="connsiteX225" fmla="*/ 805957 w 7467600"/>
              <a:gd name="connsiteY225" fmla="*/ 3330443 h 6858000"/>
              <a:gd name="connsiteX226" fmla="*/ 1318687 w 7467600"/>
              <a:gd name="connsiteY226" fmla="*/ 3113840 h 6858000"/>
              <a:gd name="connsiteX227" fmla="*/ 5453702 w 7467600"/>
              <a:gd name="connsiteY227" fmla="*/ 3090882 h 6858000"/>
              <a:gd name="connsiteX228" fmla="*/ 5480135 w 7467600"/>
              <a:gd name="connsiteY228" fmla="*/ 3565802 h 6858000"/>
              <a:gd name="connsiteX229" fmla="*/ 5499023 w 7467600"/>
              <a:gd name="connsiteY229" fmla="*/ 4166310 h 6858000"/>
              <a:gd name="connsiteX230" fmla="*/ 5547022 w 7467600"/>
              <a:gd name="connsiteY230" fmla="*/ 3607838 h 6858000"/>
              <a:gd name="connsiteX231" fmla="*/ 5515964 w 7467600"/>
              <a:gd name="connsiteY231" fmla="*/ 3378541 h 6858000"/>
              <a:gd name="connsiteX232" fmla="*/ 5453702 w 7467600"/>
              <a:gd name="connsiteY232" fmla="*/ 3090882 h 6858000"/>
              <a:gd name="connsiteX233" fmla="*/ 1238695 w 7467600"/>
              <a:gd name="connsiteY233" fmla="*/ 3076820 h 6858000"/>
              <a:gd name="connsiteX234" fmla="*/ 716371 w 7467600"/>
              <a:gd name="connsiteY234" fmla="*/ 3293249 h 6858000"/>
              <a:gd name="connsiteX235" fmla="*/ 579522 w 7467600"/>
              <a:gd name="connsiteY235" fmla="*/ 3371759 h 6858000"/>
              <a:gd name="connsiteX236" fmla="*/ 600288 w 7467600"/>
              <a:gd name="connsiteY236" fmla="*/ 3365555 h 6858000"/>
              <a:gd name="connsiteX237" fmla="*/ 840692 w 7467600"/>
              <a:gd name="connsiteY237" fmla="*/ 3284921 h 6858000"/>
              <a:gd name="connsiteX238" fmla="*/ 979248 w 7467600"/>
              <a:gd name="connsiteY238" fmla="*/ 3221003 h 6858000"/>
              <a:gd name="connsiteX239" fmla="*/ 1053282 w 7467600"/>
              <a:gd name="connsiteY239" fmla="*/ 3185247 h 6858000"/>
              <a:gd name="connsiteX240" fmla="*/ 1320603 w 7467600"/>
              <a:gd name="connsiteY240" fmla="*/ 3081281 h 6858000"/>
              <a:gd name="connsiteX241" fmla="*/ 1238695 w 7467600"/>
              <a:gd name="connsiteY241" fmla="*/ 3076820 h 6858000"/>
              <a:gd name="connsiteX242" fmla="*/ 5425627 w 7467600"/>
              <a:gd name="connsiteY242" fmla="*/ 2954192 h 6858000"/>
              <a:gd name="connsiteX243" fmla="*/ 5470770 w 7467600"/>
              <a:gd name="connsiteY243" fmla="*/ 3005435 h 6858000"/>
              <a:gd name="connsiteX244" fmla="*/ 5519779 w 7467600"/>
              <a:gd name="connsiteY244" fmla="*/ 4359223 h 6858000"/>
              <a:gd name="connsiteX245" fmla="*/ 5520293 w 7467600"/>
              <a:gd name="connsiteY245" fmla="*/ 4360602 h 6858000"/>
              <a:gd name="connsiteX246" fmla="*/ 5767221 w 7467600"/>
              <a:gd name="connsiteY246" fmla="*/ 4665564 h 6858000"/>
              <a:gd name="connsiteX247" fmla="*/ 6937169 w 7467600"/>
              <a:gd name="connsiteY247" fmla="*/ 4815941 h 6858000"/>
              <a:gd name="connsiteX248" fmla="*/ 6953922 w 7467600"/>
              <a:gd name="connsiteY248" fmla="*/ 4890068 h 6858000"/>
              <a:gd name="connsiteX249" fmla="*/ 6071359 w 7467600"/>
              <a:gd name="connsiteY249" fmla="*/ 4770770 h 6858000"/>
              <a:gd name="connsiteX250" fmla="*/ 6038839 w 7467600"/>
              <a:gd name="connsiteY250" fmla="*/ 4764474 h 6858000"/>
              <a:gd name="connsiteX251" fmla="*/ 6038706 w 7467600"/>
              <a:gd name="connsiteY251" fmla="*/ 4763847 h 6858000"/>
              <a:gd name="connsiteX252" fmla="*/ 6037784 w 7467600"/>
              <a:gd name="connsiteY252" fmla="*/ 4764270 h 6858000"/>
              <a:gd name="connsiteX253" fmla="*/ 6038839 w 7467600"/>
              <a:gd name="connsiteY253" fmla="*/ 4764474 h 6858000"/>
              <a:gd name="connsiteX254" fmla="*/ 6040338 w 7467600"/>
              <a:gd name="connsiteY254" fmla="*/ 4771418 h 6858000"/>
              <a:gd name="connsiteX255" fmla="*/ 6024488 w 7467600"/>
              <a:gd name="connsiteY255" fmla="*/ 4809903 h 6858000"/>
              <a:gd name="connsiteX256" fmla="*/ 5599771 w 7467600"/>
              <a:gd name="connsiteY256" fmla="*/ 5509652 h 6858000"/>
              <a:gd name="connsiteX257" fmla="*/ 5548843 w 7467600"/>
              <a:gd name="connsiteY257" fmla="*/ 5563845 h 6858000"/>
              <a:gd name="connsiteX258" fmla="*/ 5940952 w 7467600"/>
              <a:gd name="connsiteY258" fmla="*/ 6250028 h 6858000"/>
              <a:gd name="connsiteX259" fmla="*/ 6043441 w 7467600"/>
              <a:gd name="connsiteY259" fmla="*/ 6665847 h 6858000"/>
              <a:gd name="connsiteX260" fmla="*/ 6093432 w 7467600"/>
              <a:gd name="connsiteY260" fmla="*/ 6858000 h 6858000"/>
              <a:gd name="connsiteX261" fmla="*/ 6034344 w 7467600"/>
              <a:gd name="connsiteY261" fmla="*/ 6858000 h 6858000"/>
              <a:gd name="connsiteX262" fmla="*/ 6026679 w 7467600"/>
              <a:gd name="connsiteY262" fmla="*/ 6836959 h 6858000"/>
              <a:gd name="connsiteX263" fmla="*/ 5800441 w 7467600"/>
              <a:gd name="connsiteY263" fmla="*/ 6335286 h 6858000"/>
              <a:gd name="connsiteX264" fmla="*/ 5526562 w 7467600"/>
              <a:gd name="connsiteY264" fmla="*/ 5705388 h 6858000"/>
              <a:gd name="connsiteX265" fmla="*/ 5519640 w 7467600"/>
              <a:gd name="connsiteY265" fmla="*/ 5683774 h 6858000"/>
              <a:gd name="connsiteX266" fmla="*/ 5844559 w 7467600"/>
              <a:gd name="connsiteY266" fmla="*/ 6553349 h 6858000"/>
              <a:gd name="connsiteX267" fmla="*/ 5975994 w 7467600"/>
              <a:gd name="connsiteY267" fmla="*/ 6858000 h 6858000"/>
              <a:gd name="connsiteX268" fmla="*/ 5898547 w 7467600"/>
              <a:gd name="connsiteY268" fmla="*/ 6858000 h 6858000"/>
              <a:gd name="connsiteX269" fmla="*/ 5682041 w 7467600"/>
              <a:gd name="connsiteY269" fmla="*/ 6355860 h 6858000"/>
              <a:gd name="connsiteX270" fmla="*/ 5461758 w 7467600"/>
              <a:gd name="connsiteY270" fmla="*/ 5820220 h 6858000"/>
              <a:gd name="connsiteX271" fmla="*/ 5237282 w 7467600"/>
              <a:gd name="connsiteY271" fmla="*/ 6579086 h 6858000"/>
              <a:gd name="connsiteX272" fmla="*/ 5115009 w 7467600"/>
              <a:gd name="connsiteY272" fmla="*/ 6858000 h 6858000"/>
              <a:gd name="connsiteX273" fmla="*/ 5028074 w 7467600"/>
              <a:gd name="connsiteY273" fmla="*/ 6858000 h 6858000"/>
              <a:gd name="connsiteX274" fmla="*/ 5079508 w 7467600"/>
              <a:gd name="connsiteY274" fmla="*/ 6749074 h 6858000"/>
              <a:gd name="connsiteX275" fmla="*/ 5371846 w 7467600"/>
              <a:gd name="connsiteY275" fmla="*/ 5924413 h 6858000"/>
              <a:gd name="connsiteX276" fmla="*/ 5270512 w 7467600"/>
              <a:gd name="connsiteY276" fmla="*/ 6138975 h 6858000"/>
              <a:gd name="connsiteX277" fmla="*/ 5062409 w 7467600"/>
              <a:gd name="connsiteY277" fmla="*/ 6653544 h 6858000"/>
              <a:gd name="connsiteX278" fmla="*/ 5036628 w 7467600"/>
              <a:gd name="connsiteY278" fmla="*/ 6754247 h 6858000"/>
              <a:gd name="connsiteX279" fmla="*/ 5009112 w 7467600"/>
              <a:gd name="connsiteY279" fmla="*/ 6858000 h 6858000"/>
              <a:gd name="connsiteX280" fmla="*/ 4976679 w 7467600"/>
              <a:gd name="connsiteY280" fmla="*/ 6858000 h 6858000"/>
              <a:gd name="connsiteX281" fmla="*/ 5006537 w 7467600"/>
              <a:gd name="connsiteY281" fmla="*/ 6747068 h 6858000"/>
              <a:gd name="connsiteX282" fmla="*/ 5032723 w 7467600"/>
              <a:gd name="connsiteY282" fmla="*/ 6644957 h 6858000"/>
              <a:gd name="connsiteX283" fmla="*/ 5242949 w 7467600"/>
              <a:gd name="connsiteY283" fmla="*/ 6125175 h 6858000"/>
              <a:gd name="connsiteX284" fmla="*/ 5286321 w 7467600"/>
              <a:gd name="connsiteY284" fmla="*/ 6033555 h 6858000"/>
              <a:gd name="connsiteX285" fmla="*/ 5008210 w 7467600"/>
              <a:gd name="connsiteY285" fmla="*/ 6649194 h 6858000"/>
              <a:gd name="connsiteX286" fmla="*/ 4986321 w 7467600"/>
              <a:gd name="connsiteY286" fmla="*/ 6765687 h 6858000"/>
              <a:gd name="connsiteX287" fmla="*/ 4973474 w 7467600"/>
              <a:gd name="connsiteY287" fmla="*/ 6858000 h 6858000"/>
              <a:gd name="connsiteX288" fmla="*/ 4907178 w 7467600"/>
              <a:gd name="connsiteY288" fmla="*/ 6858000 h 6858000"/>
              <a:gd name="connsiteX289" fmla="*/ 4910810 w 7467600"/>
              <a:gd name="connsiteY289" fmla="*/ 6829660 h 6858000"/>
              <a:gd name="connsiteX290" fmla="*/ 4987461 w 7467600"/>
              <a:gd name="connsiteY290" fmla="*/ 6432994 h 6858000"/>
              <a:gd name="connsiteX291" fmla="*/ 5179262 w 7467600"/>
              <a:gd name="connsiteY291" fmla="*/ 6035044 h 6858000"/>
              <a:gd name="connsiteX292" fmla="*/ 4689678 w 7467600"/>
              <a:gd name="connsiteY292" fmla="*/ 6440241 h 6858000"/>
              <a:gd name="connsiteX293" fmla="*/ 4477543 w 7467600"/>
              <a:gd name="connsiteY293" fmla="*/ 6674836 h 6858000"/>
              <a:gd name="connsiteX294" fmla="*/ 4329957 w 7467600"/>
              <a:gd name="connsiteY294" fmla="*/ 6858000 h 6858000"/>
              <a:gd name="connsiteX295" fmla="*/ 4218595 w 7467600"/>
              <a:gd name="connsiteY295" fmla="*/ 6858000 h 6858000"/>
              <a:gd name="connsiteX296" fmla="*/ 4368888 w 7467600"/>
              <a:gd name="connsiteY296" fmla="*/ 6668412 h 6858000"/>
              <a:gd name="connsiteX297" fmla="*/ 4563091 w 7467600"/>
              <a:gd name="connsiteY297" fmla="*/ 6442508 h 6858000"/>
              <a:gd name="connsiteX298" fmla="*/ 5387324 w 7467600"/>
              <a:gd name="connsiteY298" fmla="*/ 5705830 h 6858000"/>
              <a:gd name="connsiteX299" fmla="*/ 5073620 w 7467600"/>
              <a:gd name="connsiteY299" fmla="*/ 5955437 h 6858000"/>
              <a:gd name="connsiteX300" fmla="*/ 4689789 w 7467600"/>
              <a:gd name="connsiteY300" fmla="*/ 6268382 h 6858000"/>
              <a:gd name="connsiteX301" fmla="*/ 4418722 w 7467600"/>
              <a:gd name="connsiteY301" fmla="*/ 6570886 h 6858000"/>
              <a:gd name="connsiteX302" fmla="*/ 4214944 w 7467600"/>
              <a:gd name="connsiteY302" fmla="*/ 6858000 h 6858000"/>
              <a:gd name="connsiteX303" fmla="*/ 4177898 w 7467600"/>
              <a:gd name="connsiteY303" fmla="*/ 6858000 h 6858000"/>
              <a:gd name="connsiteX304" fmla="*/ 4391597 w 7467600"/>
              <a:gd name="connsiteY304" fmla="*/ 6556370 h 6858000"/>
              <a:gd name="connsiteX305" fmla="*/ 4668889 w 7467600"/>
              <a:gd name="connsiteY305" fmla="*/ 6246399 h 6858000"/>
              <a:gd name="connsiteX306" fmla="*/ 5055427 w 7467600"/>
              <a:gd name="connsiteY306" fmla="*/ 5931476 h 6858000"/>
              <a:gd name="connsiteX307" fmla="*/ 5371814 w 7467600"/>
              <a:gd name="connsiteY307" fmla="*/ 5678975 h 6858000"/>
              <a:gd name="connsiteX308" fmla="*/ 4987918 w 7467600"/>
              <a:gd name="connsiteY308" fmla="*/ 5838701 h 6858000"/>
              <a:gd name="connsiteX309" fmla="*/ 4317146 w 7467600"/>
              <a:gd name="connsiteY309" fmla="*/ 6587716 h 6858000"/>
              <a:gd name="connsiteX310" fmla="*/ 4171627 w 7467600"/>
              <a:gd name="connsiteY310" fmla="*/ 6858000 h 6858000"/>
              <a:gd name="connsiteX311" fmla="*/ 4081585 w 7467600"/>
              <a:gd name="connsiteY311" fmla="*/ 6858000 h 6858000"/>
              <a:gd name="connsiteX312" fmla="*/ 4238603 w 7467600"/>
              <a:gd name="connsiteY312" fmla="*/ 6559341 h 6858000"/>
              <a:gd name="connsiteX313" fmla="*/ 4778333 w 7467600"/>
              <a:gd name="connsiteY313" fmla="*/ 5873626 h 6858000"/>
              <a:gd name="connsiteX314" fmla="*/ 5414185 w 7467600"/>
              <a:gd name="connsiteY314" fmla="*/ 5573882 h 6858000"/>
              <a:gd name="connsiteX315" fmla="*/ 5959648 w 7467600"/>
              <a:gd name="connsiteY315" fmla="*/ 4760797 h 6858000"/>
              <a:gd name="connsiteX316" fmla="*/ 5355019 w 7467600"/>
              <a:gd name="connsiteY316" fmla="*/ 4734672 h 6858000"/>
              <a:gd name="connsiteX317" fmla="*/ 5083565 w 7467600"/>
              <a:gd name="connsiteY317" fmla="*/ 5179121 h 6858000"/>
              <a:gd name="connsiteX318" fmla="*/ 4713577 w 7467600"/>
              <a:gd name="connsiteY318" fmla="*/ 5616803 h 6858000"/>
              <a:gd name="connsiteX319" fmla="*/ 3989559 w 7467600"/>
              <a:gd name="connsiteY319" fmla="*/ 6145945 h 6858000"/>
              <a:gd name="connsiteX320" fmla="*/ 3939824 w 7467600"/>
              <a:gd name="connsiteY320" fmla="*/ 6066900 h 6858000"/>
              <a:gd name="connsiteX321" fmla="*/ 4584537 w 7467600"/>
              <a:gd name="connsiteY321" fmla="*/ 5324826 h 6858000"/>
              <a:gd name="connsiteX322" fmla="*/ 5037105 w 7467600"/>
              <a:gd name="connsiteY322" fmla="*/ 5088765 h 6858000"/>
              <a:gd name="connsiteX323" fmla="*/ 5039930 w 7467600"/>
              <a:gd name="connsiteY323" fmla="*/ 5089585 h 6858000"/>
              <a:gd name="connsiteX324" fmla="*/ 5263764 w 7467600"/>
              <a:gd name="connsiteY324" fmla="*/ 4735525 h 6858000"/>
              <a:gd name="connsiteX325" fmla="*/ 4086300 w 7467600"/>
              <a:gd name="connsiteY325" fmla="*/ 4884599 h 6858000"/>
              <a:gd name="connsiteX326" fmla="*/ 4085485 w 7467600"/>
              <a:gd name="connsiteY326" fmla="*/ 4899070 h 6858000"/>
              <a:gd name="connsiteX327" fmla="*/ 3871915 w 7467600"/>
              <a:gd name="connsiteY327" fmla="*/ 5253645 h 6858000"/>
              <a:gd name="connsiteX328" fmla="*/ 3799374 w 7467600"/>
              <a:gd name="connsiteY328" fmla="*/ 5466127 h 6858000"/>
              <a:gd name="connsiteX329" fmla="*/ 3498850 w 7467600"/>
              <a:gd name="connsiteY329" fmla="*/ 6661888 h 6858000"/>
              <a:gd name="connsiteX330" fmla="*/ 3399216 w 7467600"/>
              <a:gd name="connsiteY330" fmla="*/ 6858000 h 6858000"/>
              <a:gd name="connsiteX331" fmla="*/ 3303688 w 7467600"/>
              <a:gd name="connsiteY331" fmla="*/ 6858000 h 6858000"/>
              <a:gd name="connsiteX332" fmla="*/ 3391774 w 7467600"/>
              <a:gd name="connsiteY332" fmla="*/ 6697181 h 6858000"/>
              <a:gd name="connsiteX333" fmla="*/ 3735540 w 7467600"/>
              <a:gd name="connsiteY333" fmla="*/ 5546923 h 6858000"/>
              <a:gd name="connsiteX334" fmla="*/ 3729438 w 7467600"/>
              <a:gd name="connsiteY334" fmla="*/ 5569058 h 6858000"/>
              <a:gd name="connsiteX335" fmla="*/ 3707782 w 7467600"/>
              <a:gd name="connsiteY335" fmla="*/ 5644908 h 6858000"/>
              <a:gd name="connsiteX336" fmla="*/ 3583827 w 7467600"/>
              <a:gd name="connsiteY336" fmla="*/ 6039215 h 6858000"/>
              <a:gd name="connsiteX337" fmla="*/ 3547861 w 7467600"/>
              <a:gd name="connsiteY337" fmla="*/ 6129609 h 6858000"/>
              <a:gd name="connsiteX338" fmla="*/ 3490905 w 7467600"/>
              <a:gd name="connsiteY338" fmla="*/ 6277660 h 6858000"/>
              <a:gd name="connsiteX339" fmla="*/ 3455859 w 7467600"/>
              <a:gd name="connsiteY339" fmla="*/ 6391301 h 6858000"/>
              <a:gd name="connsiteX340" fmla="*/ 3429112 w 7467600"/>
              <a:gd name="connsiteY340" fmla="*/ 6479469 h 6858000"/>
              <a:gd name="connsiteX341" fmla="*/ 3304862 w 7467600"/>
              <a:gd name="connsiteY341" fmla="*/ 6796476 h 6858000"/>
              <a:gd name="connsiteX342" fmla="*/ 3276071 w 7467600"/>
              <a:gd name="connsiteY342" fmla="*/ 6858000 h 6858000"/>
              <a:gd name="connsiteX343" fmla="*/ 3240805 w 7467600"/>
              <a:gd name="connsiteY343" fmla="*/ 6858000 h 6858000"/>
              <a:gd name="connsiteX344" fmla="*/ 3275917 w 7467600"/>
              <a:gd name="connsiteY344" fmla="*/ 6783192 h 6858000"/>
              <a:gd name="connsiteX345" fmla="*/ 3399358 w 7467600"/>
              <a:gd name="connsiteY345" fmla="*/ 6469011 h 6858000"/>
              <a:gd name="connsiteX346" fmla="*/ 3425650 w 7467600"/>
              <a:gd name="connsiteY346" fmla="*/ 6381333 h 6858000"/>
              <a:gd name="connsiteX347" fmla="*/ 3460661 w 7467600"/>
              <a:gd name="connsiteY347" fmla="*/ 6266763 h 6858000"/>
              <a:gd name="connsiteX348" fmla="*/ 3518021 w 7467600"/>
              <a:gd name="connsiteY348" fmla="*/ 6117298 h 6858000"/>
              <a:gd name="connsiteX349" fmla="*/ 3554035 w 7467600"/>
              <a:gd name="connsiteY349" fmla="*/ 6027832 h 6858000"/>
              <a:gd name="connsiteX350" fmla="*/ 3677174 w 7467600"/>
              <a:gd name="connsiteY350" fmla="*/ 5636351 h 6858000"/>
              <a:gd name="connsiteX351" fmla="*/ 3698819 w 7467600"/>
              <a:gd name="connsiteY351" fmla="*/ 5560503 h 6858000"/>
              <a:gd name="connsiteX352" fmla="*/ 3702094 w 7467600"/>
              <a:gd name="connsiteY352" fmla="*/ 5549194 h 6858000"/>
              <a:gd name="connsiteX353" fmla="*/ 3398355 w 7467600"/>
              <a:gd name="connsiteY353" fmla="*/ 6094603 h 6858000"/>
              <a:gd name="connsiteX354" fmla="*/ 3193941 w 7467600"/>
              <a:gd name="connsiteY354" fmla="*/ 6798775 h 6858000"/>
              <a:gd name="connsiteX355" fmla="*/ 3184140 w 7467600"/>
              <a:gd name="connsiteY355" fmla="*/ 6858000 h 6858000"/>
              <a:gd name="connsiteX356" fmla="*/ 3099978 w 7467600"/>
              <a:gd name="connsiteY356" fmla="*/ 6858000 h 6858000"/>
              <a:gd name="connsiteX357" fmla="*/ 3101556 w 7467600"/>
              <a:gd name="connsiteY357" fmla="*/ 6843337 h 6858000"/>
              <a:gd name="connsiteX358" fmla="*/ 3370162 w 7467600"/>
              <a:gd name="connsiteY358" fmla="*/ 5785550 h 6858000"/>
              <a:gd name="connsiteX359" fmla="*/ 3746477 w 7467600"/>
              <a:gd name="connsiteY359" fmla="*/ 5377889 h 6858000"/>
              <a:gd name="connsiteX360" fmla="*/ 3863399 w 7467600"/>
              <a:gd name="connsiteY360" fmla="*/ 5087257 h 6858000"/>
              <a:gd name="connsiteX361" fmla="*/ 3968712 w 7467600"/>
              <a:gd name="connsiteY361" fmla="*/ 4913989 h 6858000"/>
              <a:gd name="connsiteX362" fmla="*/ 2792390 w 7467600"/>
              <a:gd name="connsiteY362" fmla="*/ 5382974 h 6858000"/>
              <a:gd name="connsiteX363" fmla="*/ 2714982 w 7467600"/>
              <a:gd name="connsiteY363" fmla="*/ 5427051 h 6858000"/>
              <a:gd name="connsiteX364" fmla="*/ 2813361 w 7467600"/>
              <a:gd name="connsiteY364" fmla="*/ 6023912 h 6858000"/>
              <a:gd name="connsiteX365" fmla="*/ 2688430 w 7467600"/>
              <a:gd name="connsiteY365" fmla="*/ 6801564 h 6858000"/>
              <a:gd name="connsiteX366" fmla="*/ 2629626 w 7467600"/>
              <a:gd name="connsiteY366" fmla="*/ 6763394 h 6858000"/>
              <a:gd name="connsiteX367" fmla="*/ 2565328 w 7467600"/>
              <a:gd name="connsiteY367" fmla="*/ 5516399 h 6858000"/>
              <a:gd name="connsiteX368" fmla="*/ 1922999 w 7467600"/>
              <a:gd name="connsiteY368" fmla="*/ 5980343 h 6858000"/>
              <a:gd name="connsiteX369" fmla="*/ 1950261 w 7467600"/>
              <a:gd name="connsiteY369" fmla="*/ 6405858 h 6858000"/>
              <a:gd name="connsiteX370" fmla="*/ 2365554 w 7467600"/>
              <a:gd name="connsiteY370" fmla="*/ 6759107 h 6858000"/>
              <a:gd name="connsiteX371" fmla="*/ 2424142 w 7467600"/>
              <a:gd name="connsiteY371" fmla="*/ 6858000 h 6858000"/>
              <a:gd name="connsiteX372" fmla="*/ 2395994 w 7467600"/>
              <a:gd name="connsiteY372" fmla="*/ 6858000 h 6858000"/>
              <a:gd name="connsiteX373" fmla="*/ 2392863 w 7467600"/>
              <a:gd name="connsiteY373" fmla="*/ 6852964 h 6858000"/>
              <a:gd name="connsiteX374" fmla="*/ 2017589 w 7467600"/>
              <a:gd name="connsiteY374" fmla="*/ 6493982 h 6858000"/>
              <a:gd name="connsiteX375" fmla="*/ 2147336 w 7467600"/>
              <a:gd name="connsiteY375" fmla="*/ 6594052 h 6858000"/>
              <a:gd name="connsiteX376" fmla="*/ 2207047 w 7467600"/>
              <a:gd name="connsiteY376" fmla="*/ 6654540 h 6858000"/>
              <a:gd name="connsiteX377" fmla="*/ 2299106 w 7467600"/>
              <a:gd name="connsiteY377" fmla="*/ 6778931 h 6858000"/>
              <a:gd name="connsiteX378" fmla="*/ 2314430 w 7467600"/>
              <a:gd name="connsiteY378" fmla="*/ 6801144 h 6858000"/>
              <a:gd name="connsiteX379" fmla="*/ 2352406 w 7467600"/>
              <a:gd name="connsiteY379" fmla="*/ 6858000 h 6858000"/>
              <a:gd name="connsiteX380" fmla="*/ 2314492 w 7467600"/>
              <a:gd name="connsiteY380" fmla="*/ 6858000 h 6858000"/>
              <a:gd name="connsiteX381" fmla="*/ 2288095 w 7467600"/>
              <a:gd name="connsiteY381" fmla="*/ 6818030 h 6858000"/>
              <a:gd name="connsiteX382" fmla="*/ 2272768 w 7467600"/>
              <a:gd name="connsiteY382" fmla="*/ 6795822 h 6858000"/>
              <a:gd name="connsiteX383" fmla="*/ 2182715 w 7467600"/>
              <a:gd name="connsiteY383" fmla="*/ 6675071 h 6858000"/>
              <a:gd name="connsiteX384" fmla="*/ 2032061 w 7467600"/>
              <a:gd name="connsiteY384" fmla="*/ 6541380 h 6858000"/>
              <a:gd name="connsiteX385" fmla="*/ 2257220 w 7467600"/>
              <a:gd name="connsiteY385" fmla="*/ 6826257 h 6858000"/>
              <a:gd name="connsiteX386" fmla="*/ 2281324 w 7467600"/>
              <a:gd name="connsiteY386" fmla="*/ 6858000 h 6858000"/>
              <a:gd name="connsiteX387" fmla="*/ 2242860 w 7467600"/>
              <a:gd name="connsiteY387" fmla="*/ 6858000 h 6858000"/>
              <a:gd name="connsiteX388" fmla="*/ 2232818 w 7467600"/>
              <a:gd name="connsiteY388" fmla="*/ 6844926 h 6858000"/>
              <a:gd name="connsiteX389" fmla="*/ 1990172 w 7467600"/>
              <a:gd name="connsiteY389" fmla="*/ 6542121 h 6858000"/>
              <a:gd name="connsiteX390" fmla="*/ 2124090 w 7467600"/>
              <a:gd name="connsiteY390" fmla="*/ 6761017 h 6858000"/>
              <a:gd name="connsiteX391" fmla="*/ 2200380 w 7467600"/>
              <a:gd name="connsiteY391" fmla="*/ 6858000 h 6858000"/>
              <a:gd name="connsiteX392" fmla="*/ 2147507 w 7467600"/>
              <a:gd name="connsiteY392" fmla="*/ 6858000 h 6858000"/>
              <a:gd name="connsiteX393" fmla="*/ 2070668 w 7467600"/>
              <a:gd name="connsiteY393" fmla="*/ 6761520 h 6858000"/>
              <a:gd name="connsiteX394" fmla="*/ 1975142 w 7467600"/>
              <a:gd name="connsiteY394" fmla="*/ 6585570 h 6858000"/>
              <a:gd name="connsiteX395" fmla="*/ 2050035 w 7467600"/>
              <a:gd name="connsiteY395" fmla="*/ 6813345 h 6858000"/>
              <a:gd name="connsiteX396" fmla="*/ 2063025 w 7467600"/>
              <a:gd name="connsiteY396" fmla="*/ 6858000 h 6858000"/>
              <a:gd name="connsiteX397" fmla="*/ 2021675 w 7467600"/>
              <a:gd name="connsiteY397" fmla="*/ 6858000 h 6858000"/>
              <a:gd name="connsiteX398" fmla="*/ 2019308 w 7467600"/>
              <a:gd name="connsiteY398" fmla="*/ 6847118 h 6858000"/>
              <a:gd name="connsiteX399" fmla="*/ 1938835 w 7467600"/>
              <a:gd name="connsiteY399" fmla="*/ 6551160 h 6858000"/>
              <a:gd name="connsiteX400" fmla="*/ 1953230 w 7467600"/>
              <a:gd name="connsiteY400" fmla="*/ 6759699 h 6858000"/>
              <a:gd name="connsiteX401" fmla="*/ 1956763 w 7467600"/>
              <a:gd name="connsiteY401" fmla="*/ 6778191 h 6858000"/>
              <a:gd name="connsiteX402" fmla="*/ 1967925 w 7467600"/>
              <a:gd name="connsiteY402" fmla="*/ 6858000 h 6858000"/>
              <a:gd name="connsiteX403" fmla="*/ 1936622 w 7467600"/>
              <a:gd name="connsiteY403" fmla="*/ 6858000 h 6858000"/>
              <a:gd name="connsiteX404" fmla="*/ 1926261 w 7467600"/>
              <a:gd name="connsiteY404" fmla="*/ 6784064 h 6858000"/>
              <a:gd name="connsiteX405" fmla="*/ 1922724 w 7467600"/>
              <a:gd name="connsiteY405" fmla="*/ 6765577 h 6858000"/>
              <a:gd name="connsiteX406" fmla="*/ 1904650 w 7467600"/>
              <a:gd name="connsiteY406" fmla="*/ 6639616 h 6858000"/>
              <a:gd name="connsiteX407" fmla="*/ 1885273 w 7467600"/>
              <a:gd name="connsiteY407" fmla="*/ 6858000 h 6858000"/>
              <a:gd name="connsiteX408" fmla="*/ 1854363 w 7467600"/>
              <a:gd name="connsiteY408" fmla="*/ 6858000 h 6858000"/>
              <a:gd name="connsiteX409" fmla="*/ 1880391 w 7467600"/>
              <a:gd name="connsiteY409" fmla="*/ 6603796 h 6858000"/>
              <a:gd name="connsiteX410" fmla="*/ 1818273 w 7467600"/>
              <a:gd name="connsiteY410" fmla="*/ 6715729 h 6858000"/>
              <a:gd name="connsiteX411" fmla="*/ 1794691 w 7467600"/>
              <a:gd name="connsiteY411" fmla="*/ 6843239 h 6858000"/>
              <a:gd name="connsiteX412" fmla="*/ 1794914 w 7467600"/>
              <a:gd name="connsiteY412" fmla="*/ 6858000 h 6858000"/>
              <a:gd name="connsiteX413" fmla="*/ 1746128 w 7467600"/>
              <a:gd name="connsiteY413" fmla="*/ 6858000 h 6858000"/>
              <a:gd name="connsiteX414" fmla="*/ 1753934 w 7467600"/>
              <a:gd name="connsiteY414" fmla="*/ 6724796 h 6858000"/>
              <a:gd name="connsiteX415" fmla="*/ 1792053 w 7467600"/>
              <a:gd name="connsiteY415" fmla="*/ 6572396 h 6858000"/>
              <a:gd name="connsiteX416" fmla="*/ 1862248 w 7467600"/>
              <a:gd name="connsiteY416" fmla="*/ 6266397 h 6858000"/>
              <a:gd name="connsiteX417" fmla="*/ 1862250 w 7467600"/>
              <a:gd name="connsiteY417" fmla="*/ 6033531 h 6858000"/>
              <a:gd name="connsiteX418" fmla="*/ 1211999 w 7467600"/>
              <a:gd name="connsiteY418" fmla="*/ 6683610 h 6858000"/>
              <a:gd name="connsiteX419" fmla="*/ 1213266 w 7467600"/>
              <a:gd name="connsiteY419" fmla="*/ 6691947 h 6858000"/>
              <a:gd name="connsiteX420" fmla="*/ 1203370 w 7467600"/>
              <a:gd name="connsiteY420" fmla="*/ 6850676 h 6858000"/>
              <a:gd name="connsiteX421" fmla="*/ 1203671 w 7467600"/>
              <a:gd name="connsiteY421" fmla="*/ 6858000 h 6858000"/>
              <a:gd name="connsiteX422" fmla="*/ 1143180 w 7467600"/>
              <a:gd name="connsiteY422" fmla="*/ 6858000 h 6858000"/>
              <a:gd name="connsiteX423" fmla="*/ 1142176 w 7467600"/>
              <a:gd name="connsiteY423" fmla="*/ 6766045 h 6858000"/>
              <a:gd name="connsiteX424" fmla="*/ 1067484 w 7467600"/>
              <a:gd name="connsiteY424" fmla="*/ 6858000 h 6858000"/>
              <a:gd name="connsiteX425" fmla="*/ 953928 w 7467600"/>
              <a:gd name="connsiteY425" fmla="*/ 6858000 h 6858000"/>
              <a:gd name="connsiteX426" fmla="*/ 959715 w 7467600"/>
              <a:gd name="connsiteY426" fmla="*/ 6850185 h 6858000"/>
              <a:gd name="connsiteX427" fmla="*/ 1483788 w 7467600"/>
              <a:gd name="connsiteY427" fmla="*/ 6259174 h 6858000"/>
              <a:gd name="connsiteX428" fmla="*/ 1100671 w 7467600"/>
              <a:gd name="connsiteY428" fmla="*/ 6252137 h 6858000"/>
              <a:gd name="connsiteX429" fmla="*/ 1090144 w 7467600"/>
              <a:gd name="connsiteY429" fmla="*/ 6256748 h 6858000"/>
              <a:gd name="connsiteX430" fmla="*/ 1095872 w 7467600"/>
              <a:gd name="connsiteY430" fmla="*/ 6271892 h 6858000"/>
              <a:gd name="connsiteX431" fmla="*/ 262785 w 7467600"/>
              <a:gd name="connsiteY431" fmla="*/ 6845450 h 6858000"/>
              <a:gd name="connsiteX432" fmla="*/ 209968 w 7467600"/>
              <a:gd name="connsiteY432" fmla="*/ 6770713 h 6858000"/>
              <a:gd name="connsiteX433" fmla="*/ 873460 w 7467600"/>
              <a:gd name="connsiteY433" fmla="*/ 6253768 h 6858000"/>
              <a:gd name="connsiteX434" fmla="*/ 192686 w 7467600"/>
              <a:gd name="connsiteY434" fmla="*/ 5849257 h 6858000"/>
              <a:gd name="connsiteX435" fmla="*/ 4696 w 7467600"/>
              <a:gd name="connsiteY435" fmla="*/ 5697668 h 6858000"/>
              <a:gd name="connsiteX436" fmla="*/ 0 w 7467600"/>
              <a:gd name="connsiteY436" fmla="*/ 5689984 h 6858000"/>
              <a:gd name="connsiteX437" fmla="*/ 0 w 7467600"/>
              <a:gd name="connsiteY437" fmla="*/ 5513472 h 6858000"/>
              <a:gd name="connsiteX438" fmla="*/ 174101 w 7467600"/>
              <a:gd name="connsiteY438" fmla="*/ 5620277 h 6858000"/>
              <a:gd name="connsiteX439" fmla="*/ 891800 w 7467600"/>
              <a:gd name="connsiteY439" fmla="*/ 6036935 h 6858000"/>
              <a:gd name="connsiteX440" fmla="*/ 1072219 w 7467600"/>
              <a:gd name="connsiteY440" fmla="*/ 6169443 h 6858000"/>
              <a:gd name="connsiteX441" fmla="*/ 1074117 w 7467600"/>
              <a:gd name="connsiteY441" fmla="*/ 6170301 h 6858000"/>
              <a:gd name="connsiteX442" fmla="*/ 1083114 w 7467600"/>
              <a:gd name="connsiteY442" fmla="*/ 6174131 h 6858000"/>
              <a:gd name="connsiteX443" fmla="*/ 1543010 w 7467600"/>
              <a:gd name="connsiteY443" fmla="*/ 6191140 h 6858000"/>
              <a:gd name="connsiteX444" fmla="*/ 1551080 w 7467600"/>
              <a:gd name="connsiteY444" fmla="*/ 6195006 h 6858000"/>
              <a:gd name="connsiteX445" fmla="*/ 2345443 w 7467600"/>
              <a:gd name="connsiteY445" fmla="*/ 5549882 h 6858000"/>
              <a:gd name="connsiteX446" fmla="*/ 1721499 w 7467600"/>
              <a:gd name="connsiteY446" fmla="*/ 5599969 h 6858000"/>
              <a:gd name="connsiteX447" fmla="*/ 767716 w 7467600"/>
              <a:gd name="connsiteY447" fmla="*/ 5472768 h 6858000"/>
              <a:gd name="connsiteX448" fmla="*/ 722147 w 7467600"/>
              <a:gd name="connsiteY448" fmla="*/ 5393091 h 6858000"/>
              <a:gd name="connsiteX449" fmla="*/ 1485552 w 7467600"/>
              <a:gd name="connsiteY449" fmla="*/ 5313202 h 6858000"/>
              <a:gd name="connsiteX450" fmla="*/ 2143004 w 7467600"/>
              <a:gd name="connsiteY450" fmla="*/ 5402420 h 6858000"/>
              <a:gd name="connsiteX451" fmla="*/ 1933391 w 7467600"/>
              <a:gd name="connsiteY451" fmla="*/ 5156971 h 6858000"/>
              <a:gd name="connsiteX452" fmla="*/ 1827118 w 7467600"/>
              <a:gd name="connsiteY452" fmla="*/ 4968410 h 6858000"/>
              <a:gd name="connsiteX453" fmla="*/ 1837349 w 7467600"/>
              <a:gd name="connsiteY453" fmla="*/ 4956357 h 6858000"/>
              <a:gd name="connsiteX454" fmla="*/ 2162835 w 7467600"/>
              <a:gd name="connsiteY454" fmla="*/ 5187853 h 6858000"/>
              <a:gd name="connsiteX455" fmla="*/ 2257167 w 7467600"/>
              <a:gd name="connsiteY455" fmla="*/ 5462123 h 6858000"/>
              <a:gd name="connsiteX456" fmla="*/ 2261598 w 7467600"/>
              <a:gd name="connsiteY456" fmla="*/ 5467998 h 6858000"/>
              <a:gd name="connsiteX457" fmla="*/ 2437177 w 7467600"/>
              <a:gd name="connsiteY457" fmla="*/ 5479608 h 6858000"/>
              <a:gd name="connsiteX458" fmla="*/ 2445247 w 7467600"/>
              <a:gd name="connsiteY458" fmla="*/ 5483476 h 6858000"/>
              <a:gd name="connsiteX459" fmla="*/ 2743626 w 7467600"/>
              <a:gd name="connsiteY459" fmla="*/ 5304819 h 6858000"/>
              <a:gd name="connsiteX460" fmla="*/ 3048102 w 7467600"/>
              <a:gd name="connsiteY460" fmla="*/ 5150595 h 6858000"/>
              <a:gd name="connsiteX461" fmla="*/ 1799414 w 7467600"/>
              <a:gd name="connsiteY461" fmla="*/ 4694732 h 6858000"/>
              <a:gd name="connsiteX462" fmla="*/ 1771735 w 7467600"/>
              <a:gd name="connsiteY462" fmla="*/ 4619929 h 6858000"/>
              <a:gd name="connsiteX463" fmla="*/ 3104273 w 7467600"/>
              <a:gd name="connsiteY463" fmla="*/ 5076159 h 6858000"/>
              <a:gd name="connsiteX464" fmla="*/ 3113245 w 7467600"/>
              <a:gd name="connsiteY464" fmla="*/ 5090705 h 6858000"/>
              <a:gd name="connsiteX465" fmla="*/ 3126294 w 7467600"/>
              <a:gd name="connsiteY465" fmla="*/ 5114400 h 6858000"/>
              <a:gd name="connsiteX466" fmla="*/ 3937433 w 7467600"/>
              <a:gd name="connsiteY466" fmla="*/ 4830473 h 6858000"/>
              <a:gd name="connsiteX467" fmla="*/ 3590475 w 7467600"/>
              <a:gd name="connsiteY467" fmla="*/ 4597974 h 6858000"/>
              <a:gd name="connsiteX468" fmla="*/ 3100264 w 7467600"/>
              <a:gd name="connsiteY468" fmla="*/ 4579845 h 6858000"/>
              <a:gd name="connsiteX469" fmla="*/ 2183576 w 7467600"/>
              <a:gd name="connsiteY469" fmla="*/ 4227150 h 6858000"/>
              <a:gd name="connsiteX470" fmla="*/ 2151029 w 7467600"/>
              <a:gd name="connsiteY470" fmla="*/ 4146947 h 6858000"/>
              <a:gd name="connsiteX471" fmla="*/ 3563434 w 7467600"/>
              <a:gd name="connsiteY471" fmla="*/ 4469115 h 6858000"/>
              <a:gd name="connsiteX472" fmla="*/ 3177952 w 7467600"/>
              <a:gd name="connsiteY472" fmla="*/ 3657386 h 6858000"/>
              <a:gd name="connsiteX473" fmla="*/ 3189263 w 7467600"/>
              <a:gd name="connsiteY473" fmla="*/ 3625726 h 6858000"/>
              <a:gd name="connsiteX474" fmla="*/ 3560912 w 7467600"/>
              <a:gd name="connsiteY474" fmla="*/ 4079863 h 6858000"/>
              <a:gd name="connsiteX475" fmla="*/ 3626636 w 7467600"/>
              <a:gd name="connsiteY475" fmla="*/ 4512230 h 6858000"/>
              <a:gd name="connsiteX476" fmla="*/ 3653088 w 7467600"/>
              <a:gd name="connsiteY476" fmla="*/ 4521417 h 6858000"/>
              <a:gd name="connsiteX477" fmla="*/ 3988128 w 7467600"/>
              <a:gd name="connsiteY477" fmla="*/ 4817267 h 6858000"/>
              <a:gd name="connsiteX478" fmla="*/ 4830582 w 7467600"/>
              <a:gd name="connsiteY478" fmla="*/ 4676000 h 6858000"/>
              <a:gd name="connsiteX479" fmla="*/ 4830100 w 7467600"/>
              <a:gd name="connsiteY479" fmla="*/ 4675554 h 6858000"/>
              <a:gd name="connsiteX480" fmla="*/ 4036318 w 7467600"/>
              <a:gd name="connsiteY480" fmla="*/ 4147013 h 6858000"/>
              <a:gd name="connsiteX481" fmla="*/ 3432098 w 7467600"/>
              <a:gd name="connsiteY481" fmla="*/ 3537312 h 6858000"/>
              <a:gd name="connsiteX482" fmla="*/ 3446761 w 7467600"/>
              <a:gd name="connsiteY482" fmla="*/ 3461278 h 6858000"/>
              <a:gd name="connsiteX483" fmla="*/ 4419733 w 7467600"/>
              <a:gd name="connsiteY483" fmla="*/ 3963555 h 6858000"/>
              <a:gd name="connsiteX484" fmla="*/ 4781371 w 7467600"/>
              <a:gd name="connsiteY484" fmla="*/ 4458604 h 6858000"/>
              <a:gd name="connsiteX485" fmla="*/ 4780440 w 7467600"/>
              <a:gd name="connsiteY485" fmla="*/ 4470290 h 6858000"/>
              <a:gd name="connsiteX486" fmla="*/ 4898954 w 7467600"/>
              <a:gd name="connsiteY486" fmla="*/ 4662092 h 6858000"/>
              <a:gd name="connsiteX487" fmla="*/ 4900699 w 7467600"/>
              <a:gd name="connsiteY487" fmla="*/ 4670867 h 6858000"/>
              <a:gd name="connsiteX488" fmla="*/ 5714511 w 7467600"/>
              <a:gd name="connsiteY488" fmla="*/ 4663483 h 6858000"/>
              <a:gd name="connsiteX489" fmla="*/ 5464793 w 7467600"/>
              <a:gd name="connsiteY489" fmla="*/ 4393556 h 6858000"/>
              <a:gd name="connsiteX490" fmla="*/ 5461897 w 7467600"/>
              <a:gd name="connsiteY490" fmla="*/ 4390879 h 6858000"/>
              <a:gd name="connsiteX491" fmla="*/ 4294126 w 7467600"/>
              <a:gd name="connsiteY491" fmla="*/ 3303048 h 6858000"/>
              <a:gd name="connsiteX492" fmla="*/ 4305321 w 7467600"/>
              <a:gd name="connsiteY492" fmla="*/ 3256953 h 6858000"/>
              <a:gd name="connsiteX493" fmla="*/ 4949299 w 7467600"/>
              <a:gd name="connsiteY493" fmla="*/ 3766336 h 6858000"/>
              <a:gd name="connsiteX494" fmla="*/ 5291452 w 7467600"/>
              <a:gd name="connsiteY494" fmla="*/ 4076801 h 6858000"/>
              <a:gd name="connsiteX495" fmla="*/ 5434998 w 7467600"/>
              <a:gd name="connsiteY495" fmla="*/ 4254100 h 6858000"/>
              <a:gd name="connsiteX496" fmla="*/ 5351015 w 7467600"/>
              <a:gd name="connsiteY496" fmla="*/ 3760989 h 6858000"/>
              <a:gd name="connsiteX497" fmla="*/ 5413780 w 7467600"/>
              <a:gd name="connsiteY497" fmla="*/ 2966265 h 6858000"/>
              <a:gd name="connsiteX498" fmla="*/ 5425627 w 7467600"/>
              <a:gd name="connsiteY498" fmla="*/ 2954192 h 6858000"/>
              <a:gd name="connsiteX499" fmla="*/ 6604735 w 7467600"/>
              <a:gd name="connsiteY499" fmla="*/ 2041381 h 6858000"/>
              <a:gd name="connsiteX500" fmla="*/ 7204487 w 7467600"/>
              <a:gd name="connsiteY500" fmla="*/ 2742112 h 6858000"/>
              <a:gd name="connsiteX501" fmla="*/ 7131592 w 7467600"/>
              <a:gd name="connsiteY501" fmla="*/ 2672096 h 6858000"/>
              <a:gd name="connsiteX502" fmla="*/ 6996344 w 7467600"/>
              <a:gd name="connsiteY502" fmla="*/ 2518310 h 6858000"/>
              <a:gd name="connsiteX503" fmla="*/ 6735495 w 7467600"/>
              <a:gd name="connsiteY503" fmla="*/ 2196890 h 6858000"/>
              <a:gd name="connsiteX504" fmla="*/ 6721901 w 7467600"/>
              <a:gd name="connsiteY504" fmla="*/ 2179274 h 6858000"/>
              <a:gd name="connsiteX505" fmla="*/ 6604735 w 7467600"/>
              <a:gd name="connsiteY505" fmla="*/ 2041381 h 6858000"/>
              <a:gd name="connsiteX506" fmla="*/ 6591670 w 7467600"/>
              <a:gd name="connsiteY506" fmla="*/ 1988277 h 6858000"/>
              <a:gd name="connsiteX507" fmla="*/ 6747349 w 7467600"/>
              <a:gd name="connsiteY507" fmla="*/ 2160069 h 6858000"/>
              <a:gd name="connsiteX508" fmla="*/ 6760943 w 7467600"/>
              <a:gd name="connsiteY508" fmla="*/ 2177686 h 6858000"/>
              <a:gd name="connsiteX509" fmla="*/ 7021065 w 7467600"/>
              <a:gd name="connsiteY509" fmla="*/ 2498102 h 6858000"/>
              <a:gd name="connsiteX510" fmla="*/ 7155223 w 7467600"/>
              <a:gd name="connsiteY510" fmla="*/ 2650386 h 6858000"/>
              <a:gd name="connsiteX511" fmla="*/ 7203167 w 7467600"/>
              <a:gd name="connsiteY511" fmla="*/ 2697288 h 6858000"/>
              <a:gd name="connsiteX512" fmla="*/ 6937703 w 7467600"/>
              <a:gd name="connsiteY512" fmla="*/ 2321981 h 6858000"/>
              <a:gd name="connsiteX513" fmla="*/ 6591670 w 7467600"/>
              <a:gd name="connsiteY513" fmla="*/ 1988277 h 6858000"/>
              <a:gd name="connsiteX514" fmla="*/ 5798671 w 7467600"/>
              <a:gd name="connsiteY514" fmla="*/ 1981601 h 6858000"/>
              <a:gd name="connsiteX515" fmla="*/ 5754709 w 7467600"/>
              <a:gd name="connsiteY515" fmla="*/ 2071454 h 6858000"/>
              <a:gd name="connsiteX516" fmla="*/ 5763044 w 7467600"/>
              <a:gd name="connsiteY516" fmla="*/ 2842206 h 6858000"/>
              <a:gd name="connsiteX517" fmla="*/ 5764974 w 7467600"/>
              <a:gd name="connsiteY517" fmla="*/ 2799609 h 6858000"/>
              <a:gd name="connsiteX518" fmla="*/ 5767665 w 7467600"/>
              <a:gd name="connsiteY518" fmla="*/ 2666409 h 6858000"/>
              <a:gd name="connsiteX519" fmla="*/ 5763055 w 7467600"/>
              <a:gd name="connsiteY519" fmla="*/ 2579705 h 6858000"/>
              <a:gd name="connsiteX520" fmla="*/ 5758079 w 7467600"/>
              <a:gd name="connsiteY520" fmla="*/ 2492508 h 6858000"/>
              <a:gd name="connsiteX521" fmla="*/ 5779325 w 7467600"/>
              <a:gd name="connsiteY521" fmla="*/ 2197069 h 6858000"/>
              <a:gd name="connsiteX522" fmla="*/ 5798671 w 7467600"/>
              <a:gd name="connsiteY522" fmla="*/ 1981601 h 6858000"/>
              <a:gd name="connsiteX523" fmla="*/ 5829202 w 7467600"/>
              <a:gd name="connsiteY523" fmla="*/ 1971679 h 6858000"/>
              <a:gd name="connsiteX524" fmla="*/ 5809558 w 7467600"/>
              <a:gd name="connsiteY524" fmla="*/ 2198043 h 6858000"/>
              <a:gd name="connsiteX525" fmla="*/ 5788653 w 7467600"/>
              <a:gd name="connsiteY525" fmla="*/ 2489430 h 6858000"/>
              <a:gd name="connsiteX526" fmla="*/ 5793439 w 7467600"/>
              <a:gd name="connsiteY526" fmla="*/ 2575235 h 6858000"/>
              <a:gd name="connsiteX527" fmla="*/ 5796837 w 7467600"/>
              <a:gd name="connsiteY527" fmla="*/ 2637633 h 6858000"/>
              <a:gd name="connsiteX528" fmla="*/ 5818614 w 7467600"/>
              <a:gd name="connsiteY528" fmla="*/ 2473055 h 6858000"/>
              <a:gd name="connsiteX529" fmla="*/ 5829202 w 7467600"/>
              <a:gd name="connsiteY529" fmla="*/ 1971679 h 6858000"/>
              <a:gd name="connsiteX530" fmla="*/ 5911389 w 7467600"/>
              <a:gd name="connsiteY530" fmla="*/ 1898371 h 6858000"/>
              <a:gd name="connsiteX531" fmla="*/ 6237627 w 7467600"/>
              <a:gd name="connsiteY531" fmla="*/ 2231921 h 6858000"/>
              <a:gd name="connsiteX532" fmla="*/ 5911389 w 7467600"/>
              <a:gd name="connsiteY532" fmla="*/ 1898371 h 6858000"/>
              <a:gd name="connsiteX533" fmla="*/ 6944437 w 7467600"/>
              <a:gd name="connsiteY533" fmla="*/ 1575402 h 6858000"/>
              <a:gd name="connsiteX534" fmla="*/ 6304730 w 7467600"/>
              <a:gd name="connsiteY534" fmla="*/ 1766654 h 6858000"/>
              <a:gd name="connsiteX535" fmla="*/ 6944437 w 7467600"/>
              <a:gd name="connsiteY535" fmla="*/ 1575402 h 6858000"/>
              <a:gd name="connsiteX536" fmla="*/ 7019523 w 7467600"/>
              <a:gd name="connsiteY536" fmla="*/ 1519450 h 6858000"/>
              <a:gd name="connsiteX537" fmla="*/ 6298091 w 7467600"/>
              <a:gd name="connsiteY537" fmla="*/ 1737122 h 6858000"/>
              <a:gd name="connsiteX538" fmla="*/ 7019523 w 7467600"/>
              <a:gd name="connsiteY538" fmla="*/ 1519450 h 6858000"/>
              <a:gd name="connsiteX539" fmla="*/ 2399523 w 7467600"/>
              <a:gd name="connsiteY539" fmla="*/ 1428234 h 6858000"/>
              <a:gd name="connsiteX540" fmla="*/ 2224982 w 7467600"/>
              <a:gd name="connsiteY540" fmla="*/ 1826201 h 6858000"/>
              <a:gd name="connsiteX541" fmla="*/ 2096099 w 7467600"/>
              <a:gd name="connsiteY541" fmla="*/ 2345900 h 6858000"/>
              <a:gd name="connsiteX542" fmla="*/ 2283317 w 7467600"/>
              <a:gd name="connsiteY542" fmla="*/ 1796925 h 6858000"/>
              <a:gd name="connsiteX543" fmla="*/ 2399523 w 7467600"/>
              <a:gd name="connsiteY543" fmla="*/ 1428234 h 6858000"/>
              <a:gd name="connsiteX544" fmla="*/ 2448558 w 7467600"/>
              <a:gd name="connsiteY544" fmla="*/ 1373435 h 6858000"/>
              <a:gd name="connsiteX545" fmla="*/ 2312521 w 7467600"/>
              <a:gd name="connsiteY545" fmla="*/ 1806140 h 6858000"/>
              <a:gd name="connsiteX546" fmla="*/ 2127533 w 7467600"/>
              <a:gd name="connsiteY546" fmla="*/ 2348380 h 6858000"/>
              <a:gd name="connsiteX547" fmla="*/ 2358080 w 7467600"/>
              <a:gd name="connsiteY547" fmla="*/ 1866134 h 6858000"/>
              <a:gd name="connsiteX548" fmla="*/ 2407436 w 7467600"/>
              <a:gd name="connsiteY548" fmla="*/ 1651070 h 6858000"/>
              <a:gd name="connsiteX549" fmla="*/ 2448558 w 7467600"/>
              <a:gd name="connsiteY549" fmla="*/ 1373435 h 6858000"/>
              <a:gd name="connsiteX550" fmla="*/ 278707 w 7467600"/>
              <a:gd name="connsiteY550" fmla="*/ 1352270 h 6858000"/>
              <a:gd name="connsiteX551" fmla="*/ 321570 w 7467600"/>
              <a:gd name="connsiteY551" fmla="*/ 1861610 h 6858000"/>
              <a:gd name="connsiteX552" fmla="*/ 294281 w 7467600"/>
              <a:gd name="connsiteY552" fmla="*/ 1440658 h 6858000"/>
              <a:gd name="connsiteX553" fmla="*/ 278707 w 7467600"/>
              <a:gd name="connsiteY553" fmla="*/ 1352270 h 6858000"/>
              <a:gd name="connsiteX554" fmla="*/ 1423821 w 7467600"/>
              <a:gd name="connsiteY554" fmla="*/ 1351958 h 6858000"/>
              <a:gd name="connsiteX555" fmla="*/ 1638521 w 7467600"/>
              <a:gd name="connsiteY555" fmla="*/ 1908470 h 6858000"/>
              <a:gd name="connsiteX556" fmla="*/ 1754199 w 7467600"/>
              <a:gd name="connsiteY556" fmla="*/ 2149284 h 6858000"/>
              <a:gd name="connsiteX557" fmla="*/ 1908359 w 7467600"/>
              <a:gd name="connsiteY557" fmla="*/ 2364988 h 6858000"/>
              <a:gd name="connsiteX558" fmla="*/ 1647661 w 7467600"/>
              <a:gd name="connsiteY558" fmla="*/ 1825945 h 6858000"/>
              <a:gd name="connsiteX559" fmla="*/ 1423821 w 7467600"/>
              <a:gd name="connsiteY559" fmla="*/ 1351958 h 6858000"/>
              <a:gd name="connsiteX560" fmla="*/ 1431890 w 7467600"/>
              <a:gd name="connsiteY560" fmla="*/ 1306475 h 6858000"/>
              <a:gd name="connsiteX561" fmla="*/ 1507597 w 7467600"/>
              <a:gd name="connsiteY561" fmla="*/ 1446132 h 6858000"/>
              <a:gd name="connsiteX562" fmla="*/ 1674586 w 7467600"/>
              <a:gd name="connsiteY562" fmla="*/ 1813832 h 6858000"/>
              <a:gd name="connsiteX563" fmla="*/ 1815950 w 7467600"/>
              <a:gd name="connsiteY563" fmla="*/ 2128564 h 6858000"/>
              <a:gd name="connsiteX564" fmla="*/ 1984242 w 7467600"/>
              <a:gd name="connsiteY564" fmla="*/ 2430829 h 6858000"/>
              <a:gd name="connsiteX565" fmla="*/ 2014023 w 7467600"/>
              <a:gd name="connsiteY565" fmla="*/ 2450995 h 6858000"/>
              <a:gd name="connsiteX566" fmla="*/ 1747337 w 7467600"/>
              <a:gd name="connsiteY566" fmla="*/ 1855264 h 6858000"/>
              <a:gd name="connsiteX567" fmla="*/ 1533749 w 7467600"/>
              <a:gd name="connsiteY567" fmla="*/ 1478656 h 6858000"/>
              <a:gd name="connsiteX568" fmla="*/ 1431890 w 7467600"/>
              <a:gd name="connsiteY568" fmla="*/ 1306475 h 6858000"/>
              <a:gd name="connsiteX569" fmla="*/ 5052692 w 7467600"/>
              <a:gd name="connsiteY569" fmla="*/ 1292994 h 6858000"/>
              <a:gd name="connsiteX570" fmla="*/ 5200661 w 7467600"/>
              <a:gd name="connsiteY570" fmla="*/ 1635186 h 6858000"/>
              <a:gd name="connsiteX571" fmla="*/ 5297138 w 7467600"/>
              <a:gd name="connsiteY571" fmla="*/ 1906351 h 6858000"/>
              <a:gd name="connsiteX572" fmla="*/ 5052692 w 7467600"/>
              <a:gd name="connsiteY572" fmla="*/ 1292994 h 6858000"/>
              <a:gd name="connsiteX573" fmla="*/ 5009948 w 7467600"/>
              <a:gd name="connsiteY573" fmla="*/ 1273619 h 6858000"/>
              <a:gd name="connsiteX574" fmla="*/ 5121777 w 7467600"/>
              <a:gd name="connsiteY574" fmla="*/ 1654213 h 6858000"/>
              <a:gd name="connsiteX575" fmla="*/ 5293545 w 7467600"/>
              <a:gd name="connsiteY575" fmla="*/ 2072247 h 6858000"/>
              <a:gd name="connsiteX576" fmla="*/ 5294042 w 7467600"/>
              <a:gd name="connsiteY576" fmla="*/ 2065019 h 6858000"/>
              <a:gd name="connsiteX577" fmla="*/ 5171936 w 7467600"/>
              <a:gd name="connsiteY577" fmla="*/ 1647613 h 6858000"/>
              <a:gd name="connsiteX578" fmla="*/ 5009948 w 7467600"/>
              <a:gd name="connsiteY578" fmla="*/ 1273619 h 6858000"/>
              <a:gd name="connsiteX579" fmla="*/ 655236 w 7467600"/>
              <a:gd name="connsiteY579" fmla="*/ 1268632 h 6858000"/>
              <a:gd name="connsiteX580" fmla="*/ 839521 w 7467600"/>
              <a:gd name="connsiteY580" fmla="*/ 1685315 h 6858000"/>
              <a:gd name="connsiteX581" fmla="*/ 1109416 w 7467600"/>
              <a:gd name="connsiteY581" fmla="*/ 2061663 h 6858000"/>
              <a:gd name="connsiteX582" fmla="*/ 1298300 w 7467600"/>
              <a:gd name="connsiteY582" fmla="*/ 2247742 h 6858000"/>
              <a:gd name="connsiteX583" fmla="*/ 1125871 w 7467600"/>
              <a:gd name="connsiteY583" fmla="*/ 1989513 h 6858000"/>
              <a:gd name="connsiteX584" fmla="*/ 981574 w 7467600"/>
              <a:gd name="connsiteY584" fmla="*/ 1783157 h 6858000"/>
              <a:gd name="connsiteX585" fmla="*/ 922198 w 7467600"/>
              <a:gd name="connsiteY585" fmla="*/ 1677437 h 6858000"/>
              <a:gd name="connsiteX586" fmla="*/ 869293 w 7467600"/>
              <a:gd name="connsiteY586" fmla="*/ 1583214 h 6858000"/>
              <a:gd name="connsiteX587" fmla="*/ 751431 w 7467600"/>
              <a:gd name="connsiteY587" fmla="*/ 1405731 h 6858000"/>
              <a:gd name="connsiteX588" fmla="*/ 655236 w 7467600"/>
              <a:gd name="connsiteY588" fmla="*/ 1268632 h 6858000"/>
              <a:gd name="connsiteX589" fmla="*/ 6516292 w 7467600"/>
              <a:gd name="connsiteY589" fmla="*/ 1263064 h 6858000"/>
              <a:gd name="connsiteX590" fmla="*/ 5736320 w 7467600"/>
              <a:gd name="connsiteY590" fmla="*/ 1501803 h 6858000"/>
              <a:gd name="connsiteX591" fmla="*/ 6516292 w 7467600"/>
              <a:gd name="connsiteY591" fmla="*/ 1263064 h 6858000"/>
              <a:gd name="connsiteX592" fmla="*/ 291466 w 7467600"/>
              <a:gd name="connsiteY592" fmla="*/ 1250369 h 6858000"/>
              <a:gd name="connsiteX593" fmla="*/ 323180 w 7467600"/>
              <a:gd name="connsiteY593" fmla="*/ 1435283 h 6858000"/>
              <a:gd name="connsiteX594" fmla="*/ 349381 w 7467600"/>
              <a:gd name="connsiteY594" fmla="*/ 1875041 h 6858000"/>
              <a:gd name="connsiteX595" fmla="*/ 374363 w 7467600"/>
              <a:gd name="connsiteY595" fmla="*/ 1506494 h 6858000"/>
              <a:gd name="connsiteX596" fmla="*/ 302168 w 7467600"/>
              <a:gd name="connsiteY596" fmla="*/ 1274495 h 6858000"/>
              <a:gd name="connsiteX597" fmla="*/ 291466 w 7467600"/>
              <a:gd name="connsiteY597" fmla="*/ 1250369 h 6858000"/>
              <a:gd name="connsiteX598" fmla="*/ 678222 w 7467600"/>
              <a:gd name="connsiteY598" fmla="*/ 1248670 h 6858000"/>
              <a:gd name="connsiteX599" fmla="*/ 775536 w 7467600"/>
              <a:gd name="connsiteY599" fmla="*/ 1388015 h 6858000"/>
              <a:gd name="connsiteX600" fmla="*/ 894529 w 7467600"/>
              <a:gd name="connsiteY600" fmla="*/ 1567739 h 6858000"/>
              <a:gd name="connsiteX601" fmla="*/ 948000 w 7467600"/>
              <a:gd name="connsiteY601" fmla="*/ 1663088 h 6858000"/>
              <a:gd name="connsiteX602" fmla="*/ 1006812 w 7467600"/>
              <a:gd name="connsiteY602" fmla="*/ 1767683 h 6858000"/>
              <a:gd name="connsiteX603" fmla="*/ 1149133 w 7467600"/>
              <a:gd name="connsiteY603" fmla="*/ 1971513 h 6858000"/>
              <a:gd name="connsiteX604" fmla="*/ 1333952 w 7467600"/>
              <a:gd name="connsiteY604" fmla="*/ 2251620 h 6858000"/>
              <a:gd name="connsiteX605" fmla="*/ 1337329 w 7467600"/>
              <a:gd name="connsiteY605" fmla="*/ 2258350 h 6858000"/>
              <a:gd name="connsiteX606" fmla="*/ 1014726 w 7467600"/>
              <a:gd name="connsiteY606" fmla="*/ 1615556 h 6858000"/>
              <a:gd name="connsiteX607" fmla="*/ 678222 w 7467600"/>
              <a:gd name="connsiteY607" fmla="*/ 1248670 h 6858000"/>
              <a:gd name="connsiteX608" fmla="*/ 6691602 w 7467600"/>
              <a:gd name="connsiteY608" fmla="*/ 1140573 h 6858000"/>
              <a:gd name="connsiteX609" fmla="*/ 6571100 w 7467600"/>
              <a:gd name="connsiteY609" fmla="*/ 1183662 h 6858000"/>
              <a:gd name="connsiteX610" fmla="*/ 6241687 w 7467600"/>
              <a:gd name="connsiteY610" fmla="*/ 1257600 h 6858000"/>
              <a:gd name="connsiteX611" fmla="*/ 5693009 w 7467600"/>
              <a:gd name="connsiteY611" fmla="*/ 1478256 h 6858000"/>
              <a:gd name="connsiteX612" fmla="*/ 6548420 w 7467600"/>
              <a:gd name="connsiteY612" fmla="*/ 1214599 h 6858000"/>
              <a:gd name="connsiteX613" fmla="*/ 6605473 w 7467600"/>
              <a:gd name="connsiteY613" fmla="*/ 1184686 h 6858000"/>
              <a:gd name="connsiteX614" fmla="*/ 6691602 w 7467600"/>
              <a:gd name="connsiteY614" fmla="*/ 1140573 h 6858000"/>
              <a:gd name="connsiteX615" fmla="*/ 4002475 w 7467600"/>
              <a:gd name="connsiteY615" fmla="*/ 1037802 h 6858000"/>
              <a:gd name="connsiteX616" fmla="*/ 4000324 w 7467600"/>
              <a:gd name="connsiteY616" fmla="*/ 1039362 h 6858000"/>
              <a:gd name="connsiteX617" fmla="*/ 4002862 w 7467600"/>
              <a:gd name="connsiteY617" fmla="*/ 1042866 h 6858000"/>
              <a:gd name="connsiteX618" fmla="*/ 4002475 w 7467600"/>
              <a:gd name="connsiteY618" fmla="*/ 1037802 h 6858000"/>
              <a:gd name="connsiteX619" fmla="*/ 506322 w 7467600"/>
              <a:gd name="connsiteY619" fmla="*/ 1020997 h 6858000"/>
              <a:gd name="connsiteX620" fmla="*/ 533068 w 7467600"/>
              <a:gd name="connsiteY620" fmla="*/ 1029409 h 6858000"/>
              <a:gd name="connsiteX621" fmla="*/ 1232525 w 7467600"/>
              <a:gd name="connsiteY621" fmla="*/ 1804675 h 6858000"/>
              <a:gd name="connsiteX622" fmla="*/ 1388858 w 7467600"/>
              <a:gd name="connsiteY622" fmla="*/ 2368011 h 6858000"/>
              <a:gd name="connsiteX623" fmla="*/ 1384098 w 7467600"/>
              <a:gd name="connsiteY623" fmla="*/ 2378125 h 6858000"/>
              <a:gd name="connsiteX624" fmla="*/ 1425393 w 7467600"/>
              <a:gd name="connsiteY624" fmla="*/ 2589124 h 6858000"/>
              <a:gd name="connsiteX625" fmla="*/ 1424001 w 7467600"/>
              <a:gd name="connsiteY625" fmla="*/ 2597541 h 6858000"/>
              <a:gd name="connsiteX626" fmla="*/ 2152729 w 7467600"/>
              <a:gd name="connsiteY626" fmla="*/ 2864487 h 6858000"/>
              <a:gd name="connsiteX627" fmla="*/ 2020609 w 7467600"/>
              <a:gd name="connsiteY627" fmla="*/ 2539671 h 6858000"/>
              <a:gd name="connsiteX628" fmla="*/ 2018920 w 7467600"/>
              <a:gd name="connsiteY628" fmla="*/ 2536309 h 6858000"/>
              <a:gd name="connsiteX629" fmla="*/ 1342441 w 7467600"/>
              <a:gd name="connsiteY629" fmla="*/ 1173017 h 6858000"/>
              <a:gd name="connsiteX630" fmla="*/ 1367925 w 7467600"/>
              <a:gd name="connsiteY630" fmla="*/ 1135648 h 6858000"/>
              <a:gd name="connsiteX631" fmla="*/ 1771401 w 7467600"/>
              <a:gd name="connsiteY631" fmla="*/ 1806673 h 6858000"/>
              <a:gd name="connsiteX632" fmla="*/ 1972385 w 7467600"/>
              <a:gd name="connsiteY632" fmla="*/ 2198735 h 6858000"/>
              <a:gd name="connsiteX633" fmla="*/ 2040892 w 7467600"/>
              <a:gd name="connsiteY633" fmla="*/ 2405205 h 6858000"/>
              <a:gd name="connsiteX634" fmla="*/ 2131689 w 7467600"/>
              <a:gd name="connsiteY634" fmla="*/ 1936926 h 6858000"/>
              <a:gd name="connsiteX635" fmla="*/ 2454820 w 7467600"/>
              <a:gd name="connsiteY635" fmla="*/ 1248808 h 6858000"/>
              <a:gd name="connsiteX636" fmla="*/ 2492512 w 7467600"/>
              <a:gd name="connsiteY636" fmla="*/ 1302920 h 6858000"/>
              <a:gd name="connsiteX637" fmla="*/ 2081216 w 7467600"/>
              <a:gd name="connsiteY637" fmla="*/ 2527513 h 6858000"/>
              <a:gd name="connsiteX638" fmla="*/ 2081211 w 7467600"/>
              <a:gd name="connsiteY638" fmla="*/ 2528916 h 6858000"/>
              <a:gd name="connsiteX639" fmla="*/ 2199067 w 7467600"/>
              <a:gd name="connsiteY639" fmla="*/ 2884061 h 6858000"/>
              <a:gd name="connsiteX640" fmla="*/ 3192586 w 7467600"/>
              <a:gd name="connsiteY640" fmla="*/ 3411496 h 6858000"/>
              <a:gd name="connsiteX641" fmla="*/ 3182620 w 7467600"/>
              <a:gd name="connsiteY641" fmla="*/ 3483279 h 6858000"/>
              <a:gd name="connsiteX642" fmla="*/ 2435119 w 7467600"/>
              <a:gd name="connsiteY642" fmla="*/ 3080173 h 6858000"/>
              <a:gd name="connsiteX643" fmla="*/ 2410152 w 7467600"/>
              <a:gd name="connsiteY643" fmla="*/ 3063751 h 6858000"/>
              <a:gd name="connsiteX644" fmla="*/ 2408099 w 7467600"/>
              <a:gd name="connsiteY644" fmla="*/ 3064403 h 6858000"/>
              <a:gd name="connsiteX645" fmla="*/ 2407218 w 7467600"/>
              <a:gd name="connsiteY645" fmla="*/ 3070324 h 6858000"/>
              <a:gd name="connsiteX646" fmla="*/ 2380138 w 7467600"/>
              <a:gd name="connsiteY646" fmla="*/ 3099341 h 6858000"/>
              <a:gd name="connsiteX647" fmla="*/ 1765923 w 7467600"/>
              <a:gd name="connsiteY647" fmla="*/ 3581043 h 6858000"/>
              <a:gd name="connsiteX648" fmla="*/ 1702258 w 7467600"/>
              <a:gd name="connsiteY648" fmla="*/ 3612286 h 6858000"/>
              <a:gd name="connsiteX649" fmla="*/ 1538370 w 7467600"/>
              <a:gd name="connsiteY649" fmla="*/ 3811804 h 6858000"/>
              <a:gd name="connsiteX650" fmla="*/ 542867 w 7467600"/>
              <a:gd name="connsiteY650" fmla="*/ 4944092 h 6858000"/>
              <a:gd name="connsiteX651" fmla="*/ 515800 w 7467600"/>
              <a:gd name="connsiteY651" fmla="*/ 4862180 h 6858000"/>
              <a:gd name="connsiteX652" fmla="*/ 909145 w 7467600"/>
              <a:gd name="connsiteY652" fmla="*/ 4199225 h 6858000"/>
              <a:gd name="connsiteX653" fmla="*/ 1214067 w 7467600"/>
              <a:gd name="connsiteY653" fmla="*/ 3908561 h 6858000"/>
              <a:gd name="connsiteX654" fmla="*/ 640967 w 7467600"/>
              <a:gd name="connsiteY654" fmla="*/ 4105601 h 6858000"/>
              <a:gd name="connsiteX655" fmla="*/ 112563 w 7467600"/>
              <a:gd name="connsiteY655" fmla="*/ 4396952 h 6858000"/>
              <a:gd name="connsiteX656" fmla="*/ 0 w 7467600"/>
              <a:gd name="connsiteY656" fmla="*/ 4466006 h 6858000"/>
              <a:gd name="connsiteX657" fmla="*/ 0 w 7467600"/>
              <a:gd name="connsiteY657" fmla="*/ 4233763 h 6858000"/>
              <a:gd name="connsiteX658" fmla="*/ 36881 w 7467600"/>
              <a:gd name="connsiteY658" fmla="*/ 4200118 h 6858000"/>
              <a:gd name="connsiteX659" fmla="*/ 910534 w 7467600"/>
              <a:gd name="connsiteY659" fmla="*/ 3629753 h 6858000"/>
              <a:gd name="connsiteX660" fmla="*/ 1578717 w 7467600"/>
              <a:gd name="connsiteY660" fmla="*/ 3575982 h 6858000"/>
              <a:gd name="connsiteX661" fmla="*/ 2338780 w 7467600"/>
              <a:gd name="connsiteY661" fmla="*/ 3033725 h 6858000"/>
              <a:gd name="connsiteX662" fmla="*/ 1807991 w 7467600"/>
              <a:gd name="connsiteY662" fmla="*/ 2807184 h 6858000"/>
              <a:gd name="connsiteX663" fmla="*/ 1416358 w 7467600"/>
              <a:gd name="connsiteY663" fmla="*/ 3112571 h 6858000"/>
              <a:gd name="connsiteX664" fmla="*/ 939066 w 7467600"/>
              <a:gd name="connsiteY664" fmla="*/ 3378798 h 6858000"/>
              <a:gd name="connsiteX665" fmla="*/ 115099 w 7467600"/>
              <a:gd name="connsiteY665" fmla="*/ 3607650 h 6858000"/>
              <a:gd name="connsiteX666" fmla="*/ 97284 w 7467600"/>
              <a:gd name="connsiteY666" fmla="*/ 3520393 h 6858000"/>
              <a:gd name="connsiteX667" fmla="*/ 922050 w 7467600"/>
              <a:gd name="connsiteY667" fmla="*/ 3074867 h 6858000"/>
              <a:gd name="connsiteX668" fmla="*/ 1405265 w 7467600"/>
              <a:gd name="connsiteY668" fmla="*/ 3016319 h 6858000"/>
              <a:gd name="connsiteX669" fmla="*/ 1407512 w 7467600"/>
              <a:gd name="connsiteY669" fmla="*/ 3018001 h 6858000"/>
              <a:gd name="connsiteX670" fmla="*/ 1726266 w 7467600"/>
              <a:gd name="connsiteY670" fmla="*/ 2777274 h 6858000"/>
              <a:gd name="connsiteX671" fmla="*/ 625390 w 7467600"/>
              <a:gd name="connsiteY671" fmla="*/ 2514541 h 6858000"/>
              <a:gd name="connsiteX672" fmla="*/ 619799 w 7467600"/>
              <a:gd name="connsiteY672" fmla="*/ 2527180 h 6858000"/>
              <a:gd name="connsiteX673" fmla="*/ 310030 w 7467600"/>
              <a:gd name="connsiteY673" fmla="*/ 2771818 h 6858000"/>
              <a:gd name="connsiteX674" fmla="*/ 173877 w 7467600"/>
              <a:gd name="connsiteY674" fmla="*/ 2937056 h 6858000"/>
              <a:gd name="connsiteX675" fmla="*/ 77889 w 7467600"/>
              <a:gd name="connsiteY675" fmla="*/ 3138440 h 6858000"/>
              <a:gd name="connsiteX676" fmla="*/ 0 w 7467600"/>
              <a:gd name="connsiteY676" fmla="*/ 3271395 h 6858000"/>
              <a:gd name="connsiteX677" fmla="*/ 0 w 7467600"/>
              <a:gd name="connsiteY677" fmla="*/ 3153002 h 6858000"/>
              <a:gd name="connsiteX678" fmla="*/ 2386 w 7467600"/>
              <a:gd name="connsiteY678" fmla="*/ 3149203 h 6858000"/>
              <a:gd name="connsiteX679" fmla="*/ 89753 w 7467600"/>
              <a:gd name="connsiteY679" fmla="*/ 2987702 h 6858000"/>
              <a:gd name="connsiteX680" fmla="*/ 76869 w 7467600"/>
              <a:gd name="connsiteY680" fmla="*/ 3005404 h 6858000"/>
              <a:gd name="connsiteX681" fmla="*/ 32049 w 7467600"/>
              <a:gd name="connsiteY681" fmla="*/ 3065814 h 6858000"/>
              <a:gd name="connsiteX682" fmla="*/ 0 w 7467600"/>
              <a:gd name="connsiteY682" fmla="*/ 3108744 h 6858000"/>
              <a:gd name="connsiteX683" fmla="*/ 0 w 7467600"/>
              <a:gd name="connsiteY683" fmla="*/ 3058059 h 6858000"/>
              <a:gd name="connsiteX684" fmla="*/ 7610 w 7467600"/>
              <a:gd name="connsiteY684" fmla="*/ 3047889 h 6858000"/>
              <a:gd name="connsiteX685" fmla="*/ 52419 w 7467600"/>
              <a:gd name="connsiteY685" fmla="*/ 2987479 h 6858000"/>
              <a:gd name="connsiteX686" fmla="*/ 59142 w 7467600"/>
              <a:gd name="connsiteY686" fmla="*/ 2978488 h 6858000"/>
              <a:gd name="connsiteX687" fmla="*/ 0 w 7467600"/>
              <a:gd name="connsiteY687" fmla="*/ 3015334 h 6858000"/>
              <a:gd name="connsiteX688" fmla="*/ 0 w 7467600"/>
              <a:gd name="connsiteY688" fmla="*/ 2914286 h 6858000"/>
              <a:gd name="connsiteX689" fmla="*/ 36383 w 7467600"/>
              <a:gd name="connsiteY689" fmla="*/ 2901128 h 6858000"/>
              <a:gd name="connsiteX690" fmla="*/ 156329 w 7467600"/>
              <a:gd name="connsiteY690" fmla="*/ 2840533 h 6858000"/>
              <a:gd name="connsiteX691" fmla="*/ 358355 w 7467600"/>
              <a:gd name="connsiteY691" fmla="*/ 2620471 h 6858000"/>
              <a:gd name="connsiteX692" fmla="*/ 510577 w 7467600"/>
              <a:gd name="connsiteY692" fmla="*/ 2501244 h 6858000"/>
              <a:gd name="connsiteX693" fmla="*/ 211967 w 7467600"/>
              <a:gd name="connsiteY693" fmla="*/ 2479171 h 6858000"/>
              <a:gd name="connsiteX694" fmla="*/ 0 w 7467600"/>
              <a:gd name="connsiteY694" fmla="*/ 2476398 h 6858000"/>
              <a:gd name="connsiteX695" fmla="*/ 0 w 7467600"/>
              <a:gd name="connsiteY695" fmla="*/ 2389189 h 6858000"/>
              <a:gd name="connsiteX696" fmla="*/ 103062 w 7467600"/>
              <a:gd name="connsiteY696" fmla="*/ 2389518 h 6858000"/>
              <a:gd name="connsiteX697" fmla="*/ 510734 w 7467600"/>
              <a:gd name="connsiteY697" fmla="*/ 2416201 h 6858000"/>
              <a:gd name="connsiteX698" fmla="*/ 279257 w 7467600"/>
              <a:gd name="connsiteY698" fmla="*/ 2092102 h 6858000"/>
              <a:gd name="connsiteX699" fmla="*/ 65265 w 7467600"/>
              <a:gd name="connsiteY699" fmla="*/ 2006049 h 6858000"/>
              <a:gd name="connsiteX700" fmla="*/ 0 w 7467600"/>
              <a:gd name="connsiteY700" fmla="*/ 1982532 h 6858000"/>
              <a:gd name="connsiteX701" fmla="*/ 0 w 7467600"/>
              <a:gd name="connsiteY701" fmla="*/ 1912789 h 6858000"/>
              <a:gd name="connsiteX702" fmla="*/ 97460 w 7467600"/>
              <a:gd name="connsiteY702" fmla="*/ 1953725 h 6858000"/>
              <a:gd name="connsiteX703" fmla="*/ 221272 w 7467600"/>
              <a:gd name="connsiteY703" fmla="*/ 1980766 h 6858000"/>
              <a:gd name="connsiteX704" fmla="*/ 116765 w 7467600"/>
              <a:gd name="connsiteY704" fmla="*/ 1911033 h 6858000"/>
              <a:gd name="connsiteX705" fmla="*/ 16405 w 7467600"/>
              <a:gd name="connsiteY705" fmla="*/ 1803412 h 6858000"/>
              <a:gd name="connsiteX706" fmla="*/ 0 w 7467600"/>
              <a:gd name="connsiteY706" fmla="*/ 1784777 h 6858000"/>
              <a:gd name="connsiteX707" fmla="*/ 0 w 7467600"/>
              <a:gd name="connsiteY707" fmla="*/ 1740082 h 6858000"/>
              <a:gd name="connsiteX708" fmla="*/ 39394 w 7467600"/>
              <a:gd name="connsiteY708" fmla="*/ 1784856 h 6858000"/>
              <a:gd name="connsiteX709" fmla="*/ 135813 w 7467600"/>
              <a:gd name="connsiteY709" fmla="*/ 1888838 h 6858000"/>
              <a:gd name="connsiteX710" fmla="*/ 242575 w 7467600"/>
              <a:gd name="connsiteY710" fmla="*/ 1958841 h 6858000"/>
              <a:gd name="connsiteX711" fmla="*/ 82197 w 7467600"/>
              <a:gd name="connsiteY711" fmla="*/ 1754826 h 6858000"/>
              <a:gd name="connsiteX712" fmla="*/ 0 w 7467600"/>
              <a:gd name="connsiteY712" fmla="*/ 1679650 h 6858000"/>
              <a:gd name="connsiteX713" fmla="*/ 0 w 7467600"/>
              <a:gd name="connsiteY713" fmla="*/ 1602463 h 6858000"/>
              <a:gd name="connsiteX714" fmla="*/ 84689 w 7467600"/>
              <a:gd name="connsiteY714" fmla="*/ 1677442 h 6858000"/>
              <a:gd name="connsiteX715" fmla="*/ 298437 w 7467600"/>
              <a:gd name="connsiteY715" fmla="*/ 1968019 h 6858000"/>
              <a:gd name="connsiteX716" fmla="*/ 227269 w 7467600"/>
              <a:gd name="connsiteY716" fmla="*/ 1114064 h 6858000"/>
              <a:gd name="connsiteX717" fmla="*/ 248003 w 7467600"/>
              <a:gd name="connsiteY717" fmla="*/ 1089613 h 6858000"/>
              <a:gd name="connsiteX718" fmla="*/ 427020 w 7467600"/>
              <a:gd name="connsiteY718" fmla="*/ 1619803 h 6858000"/>
              <a:gd name="connsiteX719" fmla="*/ 340345 w 7467600"/>
              <a:gd name="connsiteY719" fmla="*/ 2027739 h 6858000"/>
              <a:gd name="connsiteX720" fmla="*/ 360865 w 7467600"/>
              <a:gd name="connsiteY720" fmla="*/ 2044827 h 6858000"/>
              <a:gd name="connsiteX721" fmla="*/ 560414 w 7467600"/>
              <a:gd name="connsiteY721" fmla="*/ 2421457 h 6858000"/>
              <a:gd name="connsiteX722" fmla="*/ 1359703 w 7467600"/>
              <a:gd name="connsiteY722" fmla="*/ 2578554 h 6858000"/>
              <a:gd name="connsiteX723" fmla="*/ 1359422 w 7467600"/>
              <a:gd name="connsiteY723" fmla="*/ 2577994 h 6858000"/>
              <a:gd name="connsiteX724" fmla="*/ 828701 w 7467600"/>
              <a:gd name="connsiteY724" fmla="*/ 1839520 h 6858000"/>
              <a:gd name="connsiteX725" fmla="*/ 494427 w 7467600"/>
              <a:gd name="connsiteY725" fmla="*/ 1092333 h 6858000"/>
              <a:gd name="connsiteX726" fmla="*/ 506322 w 7467600"/>
              <a:gd name="connsiteY726" fmla="*/ 1020997 h 6858000"/>
              <a:gd name="connsiteX727" fmla="*/ 4570198 w 7467600"/>
              <a:gd name="connsiteY727" fmla="*/ 978081 h 6858000"/>
              <a:gd name="connsiteX728" fmla="*/ 4523691 w 7467600"/>
              <a:gd name="connsiteY728" fmla="*/ 1127776 h 6858000"/>
              <a:gd name="connsiteX729" fmla="*/ 4509875 w 7467600"/>
              <a:gd name="connsiteY729" fmla="*/ 1167552 h 6858000"/>
              <a:gd name="connsiteX730" fmla="*/ 4478168 w 7467600"/>
              <a:gd name="connsiteY730" fmla="*/ 1260735 h 6858000"/>
              <a:gd name="connsiteX731" fmla="*/ 4409309 w 7467600"/>
              <a:gd name="connsiteY731" fmla="*/ 1666996 h 6858000"/>
              <a:gd name="connsiteX732" fmla="*/ 4370031 w 7467600"/>
              <a:gd name="connsiteY732" fmla="*/ 1955666 h 6858000"/>
              <a:gd name="connsiteX733" fmla="*/ 4570198 w 7467600"/>
              <a:gd name="connsiteY733" fmla="*/ 978081 h 6858000"/>
              <a:gd name="connsiteX734" fmla="*/ 4557898 w 7467600"/>
              <a:gd name="connsiteY734" fmla="*/ 900011 h 6858000"/>
              <a:gd name="connsiteX735" fmla="*/ 4344840 w 7467600"/>
              <a:gd name="connsiteY735" fmla="*/ 1922038 h 6858000"/>
              <a:gd name="connsiteX736" fmla="*/ 4378710 w 7467600"/>
              <a:gd name="connsiteY736" fmla="*/ 1665516 h 6858000"/>
              <a:gd name="connsiteX737" fmla="*/ 4448798 w 7467600"/>
              <a:gd name="connsiteY737" fmla="*/ 1253024 h 6858000"/>
              <a:gd name="connsiteX738" fmla="*/ 4480315 w 7467600"/>
              <a:gd name="connsiteY738" fmla="*/ 1158454 h 6858000"/>
              <a:gd name="connsiteX739" fmla="*/ 4494133 w 7467600"/>
              <a:gd name="connsiteY739" fmla="*/ 1118676 h 6858000"/>
              <a:gd name="connsiteX740" fmla="*/ 4557898 w 7467600"/>
              <a:gd name="connsiteY740" fmla="*/ 900011 h 6858000"/>
              <a:gd name="connsiteX741" fmla="*/ 5870151 w 7467600"/>
              <a:gd name="connsiteY741" fmla="*/ 898890 h 6858000"/>
              <a:gd name="connsiteX742" fmla="*/ 5861335 w 7467600"/>
              <a:gd name="connsiteY742" fmla="*/ 899177 h 6858000"/>
              <a:gd name="connsiteX743" fmla="*/ 5843702 w 7467600"/>
              <a:gd name="connsiteY743" fmla="*/ 899748 h 6858000"/>
              <a:gd name="connsiteX744" fmla="*/ 5651107 w 7467600"/>
              <a:gd name="connsiteY744" fmla="*/ 920306 h 6858000"/>
              <a:gd name="connsiteX745" fmla="*/ 5459407 w 7467600"/>
              <a:gd name="connsiteY745" fmla="*/ 940975 h 6858000"/>
              <a:gd name="connsiteX746" fmla="*/ 5374846 w 7467600"/>
              <a:gd name="connsiteY746" fmla="*/ 941988 h 6858000"/>
              <a:gd name="connsiteX747" fmla="*/ 5256105 w 7467600"/>
              <a:gd name="connsiteY747" fmla="*/ 945632 h 6858000"/>
              <a:gd name="connsiteX748" fmla="*/ 5107071 w 7467600"/>
              <a:gd name="connsiteY748" fmla="*/ 969720 h 6858000"/>
              <a:gd name="connsiteX749" fmla="*/ 4998681 w 7467600"/>
              <a:gd name="connsiteY749" fmla="*/ 988771 h 6858000"/>
              <a:gd name="connsiteX750" fmla="*/ 5870151 w 7467600"/>
              <a:gd name="connsiteY750" fmla="*/ 898890 h 6858000"/>
              <a:gd name="connsiteX751" fmla="*/ 5504425 w 7467600"/>
              <a:gd name="connsiteY751" fmla="*/ 848067 h 6858000"/>
              <a:gd name="connsiteX752" fmla="*/ 4968849 w 7467600"/>
              <a:gd name="connsiteY752" fmla="*/ 962318 h 6858000"/>
              <a:gd name="connsiteX753" fmla="*/ 5104039 w 7467600"/>
              <a:gd name="connsiteY753" fmla="*/ 940634 h 6858000"/>
              <a:gd name="connsiteX754" fmla="*/ 5256311 w 7467600"/>
              <a:gd name="connsiteY754" fmla="*/ 916490 h 6858000"/>
              <a:gd name="connsiteX755" fmla="*/ 5377381 w 7467600"/>
              <a:gd name="connsiteY755" fmla="*/ 912671 h 6858000"/>
              <a:gd name="connsiteX756" fmla="*/ 5460148 w 7467600"/>
              <a:gd name="connsiteY756" fmla="*/ 911442 h 6858000"/>
              <a:gd name="connsiteX757" fmla="*/ 5648971 w 7467600"/>
              <a:gd name="connsiteY757" fmla="*/ 891331 h 6858000"/>
              <a:gd name="connsiteX758" fmla="*/ 5844807 w 7467600"/>
              <a:gd name="connsiteY758" fmla="*/ 870718 h 6858000"/>
              <a:gd name="connsiteX759" fmla="*/ 5862975 w 7467600"/>
              <a:gd name="connsiteY759" fmla="*/ 869756 h 6858000"/>
              <a:gd name="connsiteX760" fmla="*/ 5920887 w 7467600"/>
              <a:gd name="connsiteY760" fmla="*/ 865929 h 6858000"/>
              <a:gd name="connsiteX761" fmla="*/ 5504425 w 7467600"/>
              <a:gd name="connsiteY761" fmla="*/ 848067 h 6858000"/>
              <a:gd name="connsiteX762" fmla="*/ 3607114 w 7467600"/>
              <a:gd name="connsiteY762" fmla="*/ 467441 h 6858000"/>
              <a:gd name="connsiteX763" fmla="*/ 3296242 w 7467600"/>
              <a:gd name="connsiteY763" fmla="*/ 807991 h 6858000"/>
              <a:gd name="connsiteX764" fmla="*/ 3174674 w 7467600"/>
              <a:gd name="connsiteY764" fmla="*/ 919759 h 6858000"/>
              <a:gd name="connsiteX765" fmla="*/ 3042978 w 7467600"/>
              <a:gd name="connsiteY765" fmla="*/ 1054894 h 6858000"/>
              <a:gd name="connsiteX766" fmla="*/ 2968914 w 7467600"/>
              <a:gd name="connsiteY766" fmla="*/ 1133756 h 6858000"/>
              <a:gd name="connsiteX767" fmla="*/ 3103823 w 7467600"/>
              <a:gd name="connsiteY767" fmla="*/ 1026814 h 6858000"/>
              <a:gd name="connsiteX768" fmla="*/ 3607114 w 7467600"/>
              <a:gd name="connsiteY768" fmla="*/ 467441 h 6858000"/>
              <a:gd name="connsiteX769" fmla="*/ 3744487 w 7467600"/>
              <a:gd name="connsiteY769" fmla="*/ 383136 h 6858000"/>
              <a:gd name="connsiteX770" fmla="*/ 3970213 w 7467600"/>
              <a:gd name="connsiteY770" fmla="*/ 995559 h 6858000"/>
              <a:gd name="connsiteX771" fmla="*/ 3744487 w 7467600"/>
              <a:gd name="connsiteY771" fmla="*/ 383136 h 6858000"/>
              <a:gd name="connsiteX772" fmla="*/ 3624562 w 7467600"/>
              <a:gd name="connsiteY772" fmla="*/ 367041 h 6858000"/>
              <a:gd name="connsiteX773" fmla="*/ 3489712 w 7467600"/>
              <a:gd name="connsiteY773" fmla="*/ 485386 h 6858000"/>
              <a:gd name="connsiteX774" fmla="*/ 3182994 w 7467600"/>
              <a:gd name="connsiteY774" fmla="*/ 828265 h 6858000"/>
              <a:gd name="connsiteX775" fmla="*/ 2892114 w 7467600"/>
              <a:gd name="connsiteY775" fmla="*/ 1172635 h 6858000"/>
              <a:gd name="connsiteX776" fmla="*/ 3021459 w 7467600"/>
              <a:gd name="connsiteY776" fmla="*/ 1035385 h 6858000"/>
              <a:gd name="connsiteX777" fmla="*/ 3153873 w 7467600"/>
              <a:gd name="connsiteY777" fmla="*/ 898971 h 6858000"/>
              <a:gd name="connsiteX778" fmla="*/ 3276511 w 7467600"/>
              <a:gd name="connsiteY778" fmla="*/ 786423 h 6858000"/>
              <a:gd name="connsiteX779" fmla="*/ 3584154 w 7467600"/>
              <a:gd name="connsiteY779" fmla="*/ 448218 h 6858000"/>
              <a:gd name="connsiteX780" fmla="*/ 3624562 w 7467600"/>
              <a:gd name="connsiteY780" fmla="*/ 367041 h 6858000"/>
              <a:gd name="connsiteX781" fmla="*/ 3766672 w 7467600"/>
              <a:gd name="connsiteY781" fmla="*/ 359429 h 6858000"/>
              <a:gd name="connsiteX782" fmla="*/ 3996338 w 7467600"/>
              <a:gd name="connsiteY782" fmla="*/ 968237 h 6858000"/>
              <a:gd name="connsiteX783" fmla="*/ 3766672 w 7467600"/>
              <a:gd name="connsiteY783" fmla="*/ 359429 h 6858000"/>
              <a:gd name="connsiteX784" fmla="*/ 5805386 w 7467600"/>
              <a:gd name="connsiteY784" fmla="*/ 239240 h 6858000"/>
              <a:gd name="connsiteX785" fmla="*/ 5736947 w 7467600"/>
              <a:gd name="connsiteY785" fmla="*/ 261367 h 6858000"/>
              <a:gd name="connsiteX786" fmla="*/ 5427012 w 7467600"/>
              <a:gd name="connsiteY786" fmla="*/ 311272 h 6858000"/>
              <a:gd name="connsiteX787" fmla="*/ 5147818 w 7467600"/>
              <a:gd name="connsiteY787" fmla="*/ 322112 h 6858000"/>
              <a:gd name="connsiteX788" fmla="*/ 5060854 w 7467600"/>
              <a:gd name="connsiteY788" fmla="*/ 311882 h 6858000"/>
              <a:gd name="connsiteX789" fmla="*/ 4945989 w 7467600"/>
              <a:gd name="connsiteY789" fmla="*/ 300516 h 6858000"/>
              <a:gd name="connsiteX790" fmla="*/ 5410479 w 7467600"/>
              <a:gd name="connsiteY790" fmla="*/ 348434 h 6858000"/>
              <a:gd name="connsiteX791" fmla="*/ 5805386 w 7467600"/>
              <a:gd name="connsiteY791" fmla="*/ 239240 h 6858000"/>
              <a:gd name="connsiteX792" fmla="*/ 5905192 w 7467600"/>
              <a:gd name="connsiteY792" fmla="*/ 163079 h 6858000"/>
              <a:gd name="connsiteX793" fmla="*/ 5865655 w 7467600"/>
              <a:gd name="connsiteY793" fmla="*/ 171901 h 6858000"/>
              <a:gd name="connsiteX794" fmla="*/ 5259740 w 7467600"/>
              <a:gd name="connsiteY794" fmla="*/ 257013 h 6858000"/>
              <a:gd name="connsiteX795" fmla="*/ 5208466 w 7467600"/>
              <a:gd name="connsiteY795" fmla="*/ 257550 h 6858000"/>
              <a:gd name="connsiteX796" fmla="*/ 4980204 w 7467600"/>
              <a:gd name="connsiteY796" fmla="*/ 271903 h 6858000"/>
              <a:gd name="connsiteX797" fmla="*/ 5068068 w 7467600"/>
              <a:gd name="connsiteY797" fmla="*/ 282244 h 6858000"/>
              <a:gd name="connsiteX798" fmla="*/ 5153231 w 7467600"/>
              <a:gd name="connsiteY798" fmla="*/ 292240 h 6858000"/>
              <a:gd name="connsiteX799" fmla="*/ 5426491 w 7467600"/>
              <a:gd name="connsiteY799" fmla="*/ 281128 h 6858000"/>
              <a:gd name="connsiteX800" fmla="*/ 5731212 w 7467600"/>
              <a:gd name="connsiteY800" fmla="*/ 231951 h 6858000"/>
              <a:gd name="connsiteX801" fmla="*/ 5905192 w 7467600"/>
              <a:gd name="connsiteY801" fmla="*/ 163079 h 6858000"/>
              <a:gd name="connsiteX802" fmla="*/ 5944437 w 7467600"/>
              <a:gd name="connsiteY802" fmla="*/ 113829 h 6858000"/>
              <a:gd name="connsiteX803" fmla="*/ 5825032 w 7467600"/>
              <a:gd name="connsiteY803" fmla="*/ 146405 h 6858000"/>
              <a:gd name="connsiteX804" fmla="*/ 4955599 w 7467600"/>
              <a:gd name="connsiteY804" fmla="*/ 247008 h 6858000"/>
              <a:gd name="connsiteX805" fmla="*/ 5210104 w 7467600"/>
              <a:gd name="connsiteY805" fmla="*/ 228123 h 6858000"/>
              <a:gd name="connsiteX806" fmla="*/ 5261015 w 7467600"/>
              <a:gd name="connsiteY806" fmla="*/ 227087 h 6858000"/>
              <a:gd name="connsiteX807" fmla="*/ 5861181 w 7467600"/>
              <a:gd name="connsiteY807" fmla="*/ 143093 h 6858000"/>
              <a:gd name="connsiteX808" fmla="*/ 5961252 w 7467600"/>
              <a:gd name="connsiteY808" fmla="*/ 114820 h 6858000"/>
              <a:gd name="connsiteX809" fmla="*/ 5944437 w 7467600"/>
              <a:gd name="connsiteY809" fmla="*/ 113829 h 6858000"/>
              <a:gd name="connsiteX810" fmla="*/ 3882765 w 7467600"/>
              <a:gd name="connsiteY810" fmla="*/ 0 h 6858000"/>
              <a:gd name="connsiteX811" fmla="*/ 3995099 w 7467600"/>
              <a:gd name="connsiteY811" fmla="*/ 0 h 6858000"/>
              <a:gd name="connsiteX812" fmla="*/ 4163818 w 7467600"/>
              <a:gd name="connsiteY812" fmla="*/ 234104 h 6858000"/>
              <a:gd name="connsiteX813" fmla="*/ 4172099 w 7467600"/>
              <a:gd name="connsiteY813" fmla="*/ 234207 h 6858000"/>
              <a:gd name="connsiteX814" fmla="*/ 4784282 w 7467600"/>
              <a:gd name="connsiteY814" fmla="*/ 276561 h 6858000"/>
              <a:gd name="connsiteX815" fmla="*/ 4801687 w 7467600"/>
              <a:gd name="connsiteY815" fmla="*/ 267764 h 6858000"/>
              <a:gd name="connsiteX816" fmla="*/ 6082788 w 7467600"/>
              <a:gd name="connsiteY816" fmla="*/ 64119 h 6858000"/>
              <a:gd name="connsiteX817" fmla="*/ 6099442 w 7467600"/>
              <a:gd name="connsiteY817" fmla="*/ 82568 h 6858000"/>
              <a:gd name="connsiteX818" fmla="*/ 4804137 w 7467600"/>
              <a:gd name="connsiteY818" fmla="*/ 320931 h 6858000"/>
              <a:gd name="connsiteX819" fmla="*/ 4227047 w 7467600"/>
              <a:gd name="connsiteY819" fmla="*/ 313415 h 6858000"/>
              <a:gd name="connsiteX820" fmla="*/ 4346041 w 7467600"/>
              <a:gd name="connsiteY820" fmla="*/ 456086 h 6858000"/>
              <a:gd name="connsiteX821" fmla="*/ 4870967 w 7467600"/>
              <a:gd name="connsiteY821" fmla="*/ 963061 h 6858000"/>
              <a:gd name="connsiteX822" fmla="*/ 4889647 w 7467600"/>
              <a:gd name="connsiteY822" fmla="*/ 957147 h 6858000"/>
              <a:gd name="connsiteX823" fmla="*/ 5422504 w 7467600"/>
              <a:gd name="connsiteY823" fmla="*/ 805191 h 6858000"/>
              <a:gd name="connsiteX824" fmla="*/ 6087656 w 7467600"/>
              <a:gd name="connsiteY824" fmla="*/ 826703 h 6858000"/>
              <a:gd name="connsiteX825" fmla="*/ 6058717 w 7467600"/>
              <a:gd name="connsiteY825" fmla="*/ 865992 h 6858000"/>
              <a:gd name="connsiteX826" fmla="*/ 4974153 w 7467600"/>
              <a:gd name="connsiteY826" fmla="*/ 1045456 h 6858000"/>
              <a:gd name="connsiteX827" fmla="*/ 5627835 w 7467600"/>
              <a:gd name="connsiteY827" fmla="*/ 1472077 h 6858000"/>
              <a:gd name="connsiteX828" fmla="*/ 5629817 w 7467600"/>
              <a:gd name="connsiteY828" fmla="*/ 1471412 h 6858000"/>
              <a:gd name="connsiteX829" fmla="*/ 5634124 w 7467600"/>
              <a:gd name="connsiteY829" fmla="*/ 1470572 h 6858000"/>
              <a:gd name="connsiteX830" fmla="*/ 5755832 w 7467600"/>
              <a:gd name="connsiteY830" fmla="*/ 1383886 h 6858000"/>
              <a:gd name="connsiteX831" fmla="*/ 6014186 w 7467600"/>
              <a:gd name="connsiteY831" fmla="*/ 1279799 h 6858000"/>
              <a:gd name="connsiteX832" fmla="*/ 6901619 w 7467600"/>
              <a:gd name="connsiteY832" fmla="*/ 1047874 h 6858000"/>
              <a:gd name="connsiteX833" fmla="*/ 6931566 w 7467600"/>
              <a:gd name="connsiteY833" fmla="*/ 1062034 h 6858000"/>
              <a:gd name="connsiteX834" fmla="*/ 5790982 w 7467600"/>
              <a:gd name="connsiteY834" fmla="*/ 1561380 h 6858000"/>
              <a:gd name="connsiteX835" fmla="*/ 6188971 w 7467600"/>
              <a:gd name="connsiteY835" fmla="*/ 1755168 h 6858000"/>
              <a:gd name="connsiteX836" fmla="*/ 6202446 w 7467600"/>
              <a:gd name="connsiteY836" fmla="*/ 1752268 h 6858000"/>
              <a:gd name="connsiteX837" fmla="*/ 7179560 w 7467600"/>
              <a:gd name="connsiteY837" fmla="*/ 1467551 h 6858000"/>
              <a:gd name="connsiteX838" fmla="*/ 7158730 w 7467600"/>
              <a:gd name="connsiteY838" fmla="*/ 1507835 h 6858000"/>
              <a:gd name="connsiteX839" fmla="*/ 6326959 w 7467600"/>
              <a:gd name="connsiteY839" fmla="*/ 1817686 h 6858000"/>
              <a:gd name="connsiteX840" fmla="*/ 6537433 w 7467600"/>
              <a:gd name="connsiteY840" fmla="*/ 1907790 h 6858000"/>
              <a:gd name="connsiteX841" fmla="*/ 6550221 w 7467600"/>
              <a:gd name="connsiteY841" fmla="*/ 1910729 h 6858000"/>
              <a:gd name="connsiteX842" fmla="*/ 6964438 w 7467600"/>
              <a:gd name="connsiteY842" fmla="*/ 2209505 h 6858000"/>
              <a:gd name="connsiteX843" fmla="*/ 7367862 w 7467600"/>
              <a:gd name="connsiteY843" fmla="*/ 2806833 h 6858000"/>
              <a:gd name="connsiteX844" fmla="*/ 7364329 w 7467600"/>
              <a:gd name="connsiteY844" fmla="*/ 2826907 h 6858000"/>
              <a:gd name="connsiteX845" fmla="*/ 7290545 w 7467600"/>
              <a:gd name="connsiteY845" fmla="*/ 2850663 h 6858000"/>
              <a:gd name="connsiteX846" fmla="*/ 6472036 w 7467600"/>
              <a:gd name="connsiteY846" fmla="*/ 1959003 h 6858000"/>
              <a:gd name="connsiteX847" fmla="*/ 5792897 w 7467600"/>
              <a:gd name="connsiteY847" fmla="*/ 1647747 h 6858000"/>
              <a:gd name="connsiteX848" fmla="*/ 5842751 w 7467600"/>
              <a:gd name="connsiteY848" fmla="*/ 1816112 h 6858000"/>
              <a:gd name="connsiteX849" fmla="*/ 5847424 w 7467600"/>
              <a:gd name="connsiteY849" fmla="*/ 1815776 h 6858000"/>
              <a:gd name="connsiteX850" fmla="*/ 6399821 w 7467600"/>
              <a:gd name="connsiteY850" fmla="*/ 2344799 h 6858000"/>
              <a:gd name="connsiteX851" fmla="*/ 6323232 w 7467600"/>
              <a:gd name="connsiteY851" fmla="*/ 2389634 h 6858000"/>
              <a:gd name="connsiteX852" fmla="*/ 5942958 w 7467600"/>
              <a:gd name="connsiteY852" fmla="*/ 2077708 h 6858000"/>
              <a:gd name="connsiteX853" fmla="*/ 5921559 w 7467600"/>
              <a:gd name="connsiteY853" fmla="*/ 2378596 h 6858000"/>
              <a:gd name="connsiteX854" fmla="*/ 5817651 w 7467600"/>
              <a:gd name="connsiteY854" fmla="*/ 3023919 h 6858000"/>
              <a:gd name="connsiteX855" fmla="*/ 5729634 w 7467600"/>
              <a:gd name="connsiteY855" fmla="*/ 3051849 h 6858000"/>
              <a:gd name="connsiteX856" fmla="*/ 5611018 w 7467600"/>
              <a:gd name="connsiteY856" fmla="*/ 2316769 h 6858000"/>
              <a:gd name="connsiteX857" fmla="*/ 5687608 w 7467600"/>
              <a:gd name="connsiteY857" fmla="*/ 2039972 h 6858000"/>
              <a:gd name="connsiteX858" fmla="*/ 5657554 w 7467600"/>
              <a:gd name="connsiteY858" fmla="*/ 1576445 h 6858000"/>
              <a:gd name="connsiteX859" fmla="*/ 5150475 w 7467600"/>
              <a:gd name="connsiteY859" fmla="*/ 1274012 h 6858000"/>
              <a:gd name="connsiteX860" fmla="*/ 5349142 w 7467600"/>
              <a:gd name="connsiteY860" fmla="*/ 2204405 h 6858000"/>
              <a:gd name="connsiteX861" fmla="*/ 5262214 w 7467600"/>
              <a:gd name="connsiteY861" fmla="*/ 2233836 h 6858000"/>
              <a:gd name="connsiteX862" fmla="*/ 4981539 w 7467600"/>
              <a:gd name="connsiteY862" fmla="*/ 1542201 h 6858000"/>
              <a:gd name="connsiteX863" fmla="*/ 4958461 w 7467600"/>
              <a:gd name="connsiteY863" fmla="*/ 1136957 h 6858000"/>
              <a:gd name="connsiteX864" fmla="*/ 4655015 w 7467600"/>
              <a:gd name="connsiteY864" fmla="*/ 891426 h 6858000"/>
              <a:gd name="connsiteX865" fmla="*/ 4348002 w 7467600"/>
              <a:gd name="connsiteY865" fmla="*/ 2205895 h 6858000"/>
              <a:gd name="connsiteX866" fmla="*/ 4262250 w 7467600"/>
              <a:gd name="connsiteY866" fmla="*/ 2219972 h 6858000"/>
              <a:gd name="connsiteX867" fmla="*/ 4550611 w 7467600"/>
              <a:gd name="connsiteY867" fmla="*/ 817540 h 6858000"/>
              <a:gd name="connsiteX868" fmla="*/ 4564418 w 7467600"/>
              <a:gd name="connsiteY868" fmla="*/ 808293 h 6858000"/>
              <a:gd name="connsiteX869" fmla="*/ 4266388 w 7467600"/>
              <a:gd name="connsiteY869" fmla="*/ 500083 h 6858000"/>
              <a:gd name="connsiteX870" fmla="*/ 4032842 w 7467600"/>
              <a:gd name="connsiteY870" fmla="*/ 211809 h 6858000"/>
              <a:gd name="connsiteX871" fmla="*/ 3882765 w 7467600"/>
              <a:gd name="connsiteY871" fmla="*/ 0 h 6858000"/>
              <a:gd name="connsiteX872" fmla="*/ 3721337 w 7467600"/>
              <a:gd name="connsiteY872" fmla="*/ 0 h 6858000"/>
              <a:gd name="connsiteX873" fmla="*/ 3797544 w 7467600"/>
              <a:gd name="connsiteY873" fmla="*/ 0 h 6858000"/>
              <a:gd name="connsiteX874" fmla="*/ 3775734 w 7467600"/>
              <a:gd name="connsiteY874" fmla="*/ 95131 h 6858000"/>
              <a:gd name="connsiteX875" fmla="*/ 3724807 w 7467600"/>
              <a:gd name="connsiteY875" fmla="*/ 272257 h 6858000"/>
              <a:gd name="connsiteX876" fmla="*/ 3726844 w 7467600"/>
              <a:gd name="connsiteY876" fmla="*/ 282988 h 6858000"/>
              <a:gd name="connsiteX877" fmla="*/ 3742664 w 7467600"/>
              <a:gd name="connsiteY877" fmla="*/ 279918 h 6858000"/>
              <a:gd name="connsiteX878" fmla="*/ 4103910 w 7467600"/>
              <a:gd name="connsiteY878" fmla="*/ 1161917 h 6858000"/>
              <a:gd name="connsiteX879" fmla="*/ 4020269 w 7467600"/>
              <a:gd name="connsiteY879" fmla="*/ 1200406 h 6858000"/>
              <a:gd name="connsiteX880" fmla="*/ 3674882 w 7467600"/>
              <a:gd name="connsiteY880" fmla="*/ 488524 h 6858000"/>
              <a:gd name="connsiteX881" fmla="*/ 3132682 w 7467600"/>
              <a:gd name="connsiteY881" fmla="*/ 1072284 h 6858000"/>
              <a:gd name="connsiteX882" fmla="*/ 2716346 w 7467600"/>
              <a:gd name="connsiteY882" fmla="*/ 1276376 h 6858000"/>
              <a:gd name="connsiteX883" fmla="*/ 2716772 w 7467600"/>
              <a:gd name="connsiteY883" fmla="*/ 1255462 h 6858000"/>
              <a:gd name="connsiteX884" fmla="*/ 3471096 w 7467600"/>
              <a:gd name="connsiteY884" fmla="*/ 437072 h 6858000"/>
              <a:gd name="connsiteX885" fmla="*/ 3639057 w 7467600"/>
              <a:gd name="connsiteY885" fmla="*/ 286334 h 6858000"/>
              <a:gd name="connsiteX886" fmla="*/ 3640309 w 7467600"/>
              <a:gd name="connsiteY886" fmla="*/ 284664 h 6858000"/>
              <a:gd name="connsiteX887" fmla="*/ 3646022 w 7467600"/>
              <a:gd name="connsiteY887" fmla="*/ 276711 h 6858000"/>
              <a:gd name="connsiteX888" fmla="*/ 3707943 w 7467600"/>
              <a:gd name="connsiteY888" fmla="*/ 65958 h 6858000"/>
              <a:gd name="connsiteX889" fmla="*/ 3721337 w 7467600"/>
              <a:gd name="connsiteY889" fmla="*/ 0 h 6858000"/>
              <a:gd name="connsiteX890" fmla="*/ 2867960 w 7467600"/>
              <a:gd name="connsiteY890" fmla="*/ 0 h 6858000"/>
              <a:gd name="connsiteX891" fmla="*/ 2926351 w 7467600"/>
              <a:gd name="connsiteY891" fmla="*/ 0 h 6858000"/>
              <a:gd name="connsiteX892" fmla="*/ 2902823 w 7467600"/>
              <a:gd name="connsiteY892" fmla="*/ 262929 h 6858000"/>
              <a:gd name="connsiteX893" fmla="*/ 2940663 w 7467600"/>
              <a:gd name="connsiteY893" fmla="*/ 140884 h 6858000"/>
              <a:gd name="connsiteX894" fmla="*/ 2947039 w 7467600"/>
              <a:gd name="connsiteY894" fmla="*/ 122524 h 6858000"/>
              <a:gd name="connsiteX895" fmla="*/ 2984316 w 7467600"/>
              <a:gd name="connsiteY895" fmla="*/ 0 h 6858000"/>
              <a:gd name="connsiteX896" fmla="*/ 3016114 w 7467600"/>
              <a:gd name="connsiteY896" fmla="*/ 0 h 6858000"/>
              <a:gd name="connsiteX897" fmla="*/ 2979949 w 7467600"/>
              <a:gd name="connsiteY897" fmla="*/ 119274 h 6858000"/>
              <a:gd name="connsiteX898" fmla="*/ 3023879 w 7467600"/>
              <a:gd name="connsiteY898" fmla="*/ 0 h 6858000"/>
              <a:gd name="connsiteX899" fmla="*/ 3105400 w 7467600"/>
              <a:gd name="connsiteY899" fmla="*/ 0 h 6858000"/>
              <a:gd name="connsiteX900" fmla="*/ 3094669 w 7467600"/>
              <a:gd name="connsiteY900" fmla="*/ 30308 h 6858000"/>
              <a:gd name="connsiteX901" fmla="*/ 2901945 w 7467600"/>
              <a:gd name="connsiteY901" fmla="*/ 466538 h 6858000"/>
              <a:gd name="connsiteX902" fmla="*/ 2815209 w 7467600"/>
              <a:gd name="connsiteY902" fmla="*/ 497361 h 6858000"/>
              <a:gd name="connsiteX903" fmla="*/ 2844845 w 7467600"/>
              <a:gd name="connsiteY903" fmla="*/ 127638 h 6858000"/>
              <a:gd name="connsiteX904" fmla="*/ 2867960 w 7467600"/>
              <a:gd name="connsiteY904" fmla="*/ 0 h 6858000"/>
              <a:gd name="connsiteX905" fmla="*/ 1057230 w 7467600"/>
              <a:gd name="connsiteY905" fmla="*/ 0 h 6858000"/>
              <a:gd name="connsiteX906" fmla="*/ 1111003 w 7467600"/>
              <a:gd name="connsiteY906" fmla="*/ 0 h 6858000"/>
              <a:gd name="connsiteX907" fmla="*/ 1125553 w 7467600"/>
              <a:gd name="connsiteY907" fmla="*/ 52588 h 6858000"/>
              <a:gd name="connsiteX908" fmla="*/ 1304276 w 7467600"/>
              <a:gd name="connsiteY908" fmla="*/ 476275 h 6858000"/>
              <a:gd name="connsiteX909" fmla="*/ 1492066 w 7467600"/>
              <a:gd name="connsiteY909" fmla="*/ 886333 h 6858000"/>
              <a:gd name="connsiteX910" fmla="*/ 1423698 w 7467600"/>
              <a:gd name="connsiteY910" fmla="*/ 710817 h 6858000"/>
              <a:gd name="connsiteX911" fmla="*/ 1357609 w 7467600"/>
              <a:gd name="connsiteY911" fmla="*/ 532892 h 6858000"/>
              <a:gd name="connsiteX912" fmla="*/ 1309550 w 7467600"/>
              <a:gd name="connsiteY912" fmla="*/ 374031 h 6858000"/>
              <a:gd name="connsiteX913" fmla="*/ 1193673 w 7467600"/>
              <a:gd name="connsiteY913" fmla="*/ 49533 h 6858000"/>
              <a:gd name="connsiteX914" fmla="*/ 1164391 w 7467600"/>
              <a:gd name="connsiteY914" fmla="*/ 0 h 6858000"/>
              <a:gd name="connsiteX915" fmla="*/ 1200666 w 7467600"/>
              <a:gd name="connsiteY915" fmla="*/ 0 h 6858000"/>
              <a:gd name="connsiteX916" fmla="*/ 1223408 w 7467600"/>
              <a:gd name="connsiteY916" fmla="*/ 38996 h 6858000"/>
              <a:gd name="connsiteX917" fmla="*/ 1339635 w 7467600"/>
              <a:gd name="connsiteY917" fmla="*/ 365517 h 6858000"/>
              <a:gd name="connsiteX918" fmla="*/ 1387469 w 7467600"/>
              <a:gd name="connsiteY918" fmla="*/ 523079 h 6858000"/>
              <a:gd name="connsiteX919" fmla="*/ 1452685 w 7467600"/>
              <a:gd name="connsiteY919" fmla="*/ 699806 h 6858000"/>
              <a:gd name="connsiteX920" fmla="*/ 1492092 w 7467600"/>
              <a:gd name="connsiteY920" fmla="*/ 800424 h 6858000"/>
              <a:gd name="connsiteX921" fmla="*/ 1455302 w 7467600"/>
              <a:gd name="connsiteY921" fmla="*/ 632913 h 6858000"/>
              <a:gd name="connsiteX922" fmla="*/ 1222336 w 7467600"/>
              <a:gd name="connsiteY922" fmla="*/ 9480 h 6858000"/>
              <a:gd name="connsiteX923" fmla="*/ 1214634 w 7467600"/>
              <a:gd name="connsiteY923" fmla="*/ 0 h 6858000"/>
              <a:gd name="connsiteX924" fmla="*/ 1289827 w 7467600"/>
              <a:gd name="connsiteY924" fmla="*/ 0 h 6858000"/>
              <a:gd name="connsiteX925" fmla="*/ 1321076 w 7467600"/>
              <a:gd name="connsiteY925" fmla="*/ 59722 h 6858000"/>
              <a:gd name="connsiteX926" fmla="*/ 1512579 w 7467600"/>
              <a:gd name="connsiteY926" fmla="*/ 626441 h 6858000"/>
              <a:gd name="connsiteX927" fmla="*/ 1506076 w 7467600"/>
              <a:gd name="connsiteY927" fmla="*/ 1089289 h 6858000"/>
              <a:gd name="connsiteX928" fmla="*/ 1486346 w 7467600"/>
              <a:gd name="connsiteY928" fmla="*/ 1079919 h 6858000"/>
              <a:gd name="connsiteX929" fmla="*/ 1070511 w 7467600"/>
              <a:gd name="connsiteY929" fmla="*/ 48609 h 6858000"/>
              <a:gd name="connsiteX930" fmla="*/ 1057230 w 7467600"/>
              <a:gd name="connsiteY930" fmla="*/ 0 h 6858000"/>
              <a:gd name="connsiteX931" fmla="*/ 43151 w 7467600"/>
              <a:gd name="connsiteY931" fmla="*/ 0 h 6858000"/>
              <a:gd name="connsiteX932" fmla="*/ 95283 w 7467600"/>
              <a:gd name="connsiteY932" fmla="*/ 0 h 6858000"/>
              <a:gd name="connsiteX933" fmla="*/ 300708 w 7467600"/>
              <a:gd name="connsiteY933" fmla="*/ 154571 h 6858000"/>
              <a:gd name="connsiteX934" fmla="*/ 530414 w 7467600"/>
              <a:gd name="connsiteY934" fmla="*/ 354673 h 6858000"/>
              <a:gd name="connsiteX935" fmla="*/ 333785 w 7467600"/>
              <a:gd name="connsiteY935" fmla="*/ 161564 h 6858000"/>
              <a:gd name="connsiteX936" fmla="*/ 147005 w 7467600"/>
              <a:gd name="connsiteY936" fmla="*/ 0 h 6858000"/>
              <a:gd name="connsiteX937" fmla="*/ 272509 w 7467600"/>
              <a:gd name="connsiteY937" fmla="*/ 0 h 6858000"/>
              <a:gd name="connsiteX938" fmla="*/ 326276 w 7467600"/>
              <a:gd name="connsiteY938" fmla="*/ 45847 h 6858000"/>
              <a:gd name="connsiteX939" fmla="*/ 823759 w 7467600"/>
              <a:gd name="connsiteY939" fmla="*/ 574145 h 6858000"/>
              <a:gd name="connsiteX940" fmla="*/ 811254 w 7467600"/>
              <a:gd name="connsiteY940" fmla="*/ 665546 h 6858000"/>
              <a:gd name="connsiteX941" fmla="*/ 154042 w 7467600"/>
              <a:gd name="connsiteY941" fmla="*/ 261522 h 6858000"/>
              <a:gd name="connsiteX942" fmla="*/ 13550 w 7467600"/>
              <a:gd name="connsiteY942" fmla="*/ 158423 h 6858000"/>
              <a:gd name="connsiteX943" fmla="*/ 0 w 7467600"/>
              <a:gd name="connsiteY943" fmla="*/ 146618 h 6858000"/>
              <a:gd name="connsiteX944" fmla="*/ 0 w 7467600"/>
              <a:gd name="connsiteY944" fmla="*/ 59161 h 6858000"/>
              <a:gd name="connsiteX945" fmla="*/ 45427 w 7467600"/>
              <a:gd name="connsiteY945" fmla="*/ 101078 h 6858000"/>
              <a:gd name="connsiteX946" fmla="*/ 630103 w 7467600"/>
              <a:gd name="connsiteY946" fmla="*/ 485885 h 6858000"/>
              <a:gd name="connsiteX947" fmla="*/ 532040 w 7467600"/>
              <a:gd name="connsiteY947" fmla="*/ 399359 h 6858000"/>
              <a:gd name="connsiteX948" fmla="*/ 517618 w 7467600"/>
              <a:gd name="connsiteY948" fmla="*/ 385726 h 6858000"/>
              <a:gd name="connsiteX949" fmla="*/ 285074 w 7467600"/>
              <a:gd name="connsiteY949" fmla="*/ 182755 h 6858000"/>
              <a:gd name="connsiteX950" fmla="*/ 43151 w 7467600"/>
              <a:gd name="connsiteY95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831490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7467600 w 7467600"/>
              <a:gd name="connsiteY17" fmla="*/ 6831490 h 6858000"/>
              <a:gd name="connsiteX18" fmla="*/ 1019354 w 7467600"/>
              <a:gd name="connsiteY18" fmla="*/ 6315006 h 6858000"/>
              <a:gd name="connsiteX19" fmla="*/ 441046 w 7467600"/>
              <a:gd name="connsiteY19" fmla="*/ 6691153 h 6858000"/>
              <a:gd name="connsiteX20" fmla="*/ 1019354 w 7467600"/>
              <a:gd name="connsiteY20" fmla="*/ 6315006 h 6858000"/>
              <a:gd name="connsiteX21" fmla="*/ 991680 w 7467600"/>
              <a:gd name="connsiteY21" fmla="*/ 6298413 h 6858000"/>
              <a:gd name="connsiteX22" fmla="*/ 409060 w 7467600"/>
              <a:gd name="connsiteY22" fmla="*/ 6671470 h 6858000"/>
              <a:gd name="connsiteX23" fmla="*/ 991680 w 7467600"/>
              <a:gd name="connsiteY23" fmla="*/ 6298413 h 6858000"/>
              <a:gd name="connsiteX24" fmla="*/ 103333 w 7467600"/>
              <a:gd name="connsiteY24" fmla="*/ 5699602 h 6858000"/>
              <a:gd name="connsiteX25" fmla="*/ 233938 w 7467600"/>
              <a:gd name="connsiteY25" fmla="*/ 5809416 h 6858000"/>
              <a:gd name="connsiteX26" fmla="*/ 883580 w 7467600"/>
              <a:gd name="connsiteY26" fmla="*/ 6180710 h 6858000"/>
              <a:gd name="connsiteX27" fmla="*/ 487337 w 7467600"/>
              <a:gd name="connsiteY27" fmla="*/ 5950182 h 6858000"/>
              <a:gd name="connsiteX28" fmla="*/ 354051 w 7467600"/>
              <a:gd name="connsiteY28" fmla="*/ 5854912 h 6858000"/>
              <a:gd name="connsiteX29" fmla="*/ 195436 w 7467600"/>
              <a:gd name="connsiteY29" fmla="*/ 5755068 h 6858000"/>
              <a:gd name="connsiteX30" fmla="*/ 103333 w 7467600"/>
              <a:gd name="connsiteY30" fmla="*/ 5699602 h 6858000"/>
              <a:gd name="connsiteX31" fmla="*/ 5539432 w 7467600"/>
              <a:gd name="connsiteY31" fmla="*/ 5642928 h 6858000"/>
              <a:gd name="connsiteX32" fmla="*/ 5555462 w 7467600"/>
              <a:gd name="connsiteY32" fmla="*/ 5694454 h 6858000"/>
              <a:gd name="connsiteX33" fmla="*/ 5828270 w 7467600"/>
              <a:gd name="connsiteY33" fmla="*/ 6320663 h 6858000"/>
              <a:gd name="connsiteX34" fmla="*/ 5947416 w 7467600"/>
              <a:gd name="connsiteY34" fmla="*/ 6574846 h 6858000"/>
              <a:gd name="connsiteX35" fmla="*/ 5539432 w 7467600"/>
              <a:gd name="connsiteY35" fmla="*/ 5642928 h 6858000"/>
              <a:gd name="connsiteX36" fmla="*/ 51253 w 7467600"/>
              <a:gd name="connsiteY36" fmla="*/ 5631825 h 6858000"/>
              <a:gd name="connsiteX37" fmla="*/ 211622 w 7467600"/>
              <a:gd name="connsiteY37" fmla="*/ 5728803 h 6858000"/>
              <a:gd name="connsiteX38" fmla="*/ 371652 w 7467600"/>
              <a:gd name="connsiteY38" fmla="*/ 5829062 h 6858000"/>
              <a:gd name="connsiteX39" fmla="*/ 505903 w 7467600"/>
              <a:gd name="connsiteY39" fmla="*/ 5925221 h 6858000"/>
              <a:gd name="connsiteX40" fmla="*/ 899240 w 7467600"/>
              <a:gd name="connsiteY40" fmla="*/ 6153068 h 6858000"/>
              <a:gd name="connsiteX41" fmla="*/ 988114 w 7467600"/>
              <a:gd name="connsiteY41" fmla="*/ 6174204 h 6858000"/>
              <a:gd name="connsiteX42" fmla="*/ 845971 w 7467600"/>
              <a:gd name="connsiteY42" fmla="*/ 6067177 h 6858000"/>
              <a:gd name="connsiteX43" fmla="*/ 448057 w 7467600"/>
              <a:gd name="connsiteY43" fmla="*/ 5841376 h 6858000"/>
              <a:gd name="connsiteX44" fmla="*/ 51253 w 7467600"/>
              <a:gd name="connsiteY44" fmla="*/ 5631825 h 6858000"/>
              <a:gd name="connsiteX45" fmla="*/ 2606687 w 7467600"/>
              <a:gd name="connsiteY45" fmla="*/ 5630718 h 6858000"/>
              <a:gd name="connsiteX46" fmla="*/ 2645658 w 7467600"/>
              <a:gd name="connsiteY46" fmla="*/ 6640259 h 6858000"/>
              <a:gd name="connsiteX47" fmla="*/ 2606687 w 7467600"/>
              <a:gd name="connsiteY47" fmla="*/ 5630718 h 6858000"/>
              <a:gd name="connsiteX48" fmla="*/ 3642057 w 7467600"/>
              <a:gd name="connsiteY48" fmla="*/ 5573487 h 6858000"/>
              <a:gd name="connsiteX49" fmla="*/ 3632981 w 7467600"/>
              <a:gd name="connsiteY49" fmla="*/ 5579437 h 6858000"/>
              <a:gd name="connsiteX50" fmla="*/ 3382436 w 7467600"/>
              <a:gd name="connsiteY50" fmla="*/ 5952726 h 6858000"/>
              <a:gd name="connsiteX51" fmla="*/ 3191929 w 7467600"/>
              <a:gd name="connsiteY51" fmla="*/ 6662669 h 6858000"/>
              <a:gd name="connsiteX52" fmla="*/ 3369898 w 7467600"/>
              <a:gd name="connsiteY52" fmla="*/ 6081771 h 6858000"/>
              <a:gd name="connsiteX53" fmla="*/ 3642057 w 7467600"/>
              <a:gd name="connsiteY53" fmla="*/ 5573487 h 6858000"/>
              <a:gd name="connsiteX54" fmla="*/ 2650666 w 7467600"/>
              <a:gd name="connsiteY54" fmla="*/ 5530686 h 6858000"/>
              <a:gd name="connsiteX55" fmla="*/ 2650249 w 7467600"/>
              <a:gd name="connsiteY55" fmla="*/ 5532101 h 6858000"/>
              <a:gd name="connsiteX56" fmla="*/ 2663808 w 7467600"/>
              <a:gd name="connsiteY56" fmla="*/ 6535215 h 6858000"/>
              <a:gd name="connsiteX57" fmla="*/ 2665418 w 7467600"/>
              <a:gd name="connsiteY57" fmla="*/ 6132756 h 6858000"/>
              <a:gd name="connsiteX58" fmla="*/ 2650666 w 7467600"/>
              <a:gd name="connsiteY58" fmla="*/ 5530686 h 6858000"/>
              <a:gd name="connsiteX59" fmla="*/ 2680277 w 7467600"/>
              <a:gd name="connsiteY59" fmla="*/ 5479204 h 6858000"/>
              <a:gd name="connsiteX60" fmla="*/ 2678972 w 7467600"/>
              <a:gd name="connsiteY60" fmla="*/ 5481582 h 6858000"/>
              <a:gd name="connsiteX61" fmla="*/ 2696666 w 7467600"/>
              <a:gd name="connsiteY61" fmla="*/ 6133836 h 6858000"/>
              <a:gd name="connsiteX62" fmla="*/ 2695769 w 7467600"/>
              <a:gd name="connsiteY62" fmla="*/ 6390955 h 6858000"/>
              <a:gd name="connsiteX63" fmla="*/ 2739893 w 7467600"/>
              <a:gd name="connsiteY63" fmla="*/ 6108357 h 6858000"/>
              <a:gd name="connsiteX64" fmla="*/ 2680277 w 7467600"/>
              <a:gd name="connsiteY64" fmla="*/ 5479204 h 6858000"/>
              <a:gd name="connsiteX65" fmla="*/ 1132195 w 7467600"/>
              <a:gd name="connsiteY65" fmla="*/ 5467980 h 6858000"/>
              <a:gd name="connsiteX66" fmla="*/ 1679056 w 7467600"/>
              <a:gd name="connsiteY66" fmla="*/ 5516907 h 6858000"/>
              <a:gd name="connsiteX67" fmla="*/ 2128648 w 7467600"/>
              <a:gd name="connsiteY67" fmla="*/ 5474249 h 6858000"/>
              <a:gd name="connsiteX68" fmla="*/ 1825619 w 7467600"/>
              <a:gd name="connsiteY68" fmla="*/ 5478447 h 6858000"/>
              <a:gd name="connsiteX69" fmla="*/ 1737798 w 7467600"/>
              <a:gd name="connsiteY69" fmla="*/ 5483353 h 6858000"/>
              <a:gd name="connsiteX70" fmla="*/ 1132195 w 7467600"/>
              <a:gd name="connsiteY70" fmla="*/ 5467980 h 6858000"/>
              <a:gd name="connsiteX71" fmla="*/ 1456157 w 7467600"/>
              <a:gd name="connsiteY71" fmla="*/ 5371404 h 6858000"/>
              <a:gd name="connsiteX72" fmla="*/ 1244432 w 7467600"/>
              <a:gd name="connsiteY72" fmla="*/ 5385601 h 6858000"/>
              <a:gd name="connsiteX73" fmla="*/ 973990 w 7467600"/>
              <a:gd name="connsiteY73" fmla="*/ 5424940 h 6858000"/>
              <a:gd name="connsiteX74" fmla="*/ 1103809 w 7467600"/>
              <a:gd name="connsiteY74" fmla="*/ 5433720 h 6858000"/>
              <a:gd name="connsiteX75" fmla="*/ 1123454 w 7467600"/>
              <a:gd name="connsiteY75" fmla="*/ 5435727 h 6858000"/>
              <a:gd name="connsiteX76" fmla="*/ 1737017 w 7467600"/>
              <a:gd name="connsiteY76" fmla="*/ 5452183 h 6858000"/>
              <a:gd name="connsiteX77" fmla="*/ 1824397 w 7467600"/>
              <a:gd name="connsiteY77" fmla="*/ 5447757 h 6858000"/>
              <a:gd name="connsiteX78" fmla="*/ 2070059 w 7467600"/>
              <a:gd name="connsiteY78" fmla="*/ 5441660 h 6858000"/>
              <a:gd name="connsiteX79" fmla="*/ 1456157 w 7467600"/>
              <a:gd name="connsiteY79" fmla="*/ 5371404 h 6858000"/>
              <a:gd name="connsiteX80" fmla="*/ 4988186 w 7467600"/>
              <a:gd name="connsiteY80" fmla="*/ 5216467 h 6858000"/>
              <a:gd name="connsiteX81" fmla="*/ 4777334 w 7467600"/>
              <a:gd name="connsiteY81" fmla="*/ 5406072 h 6858000"/>
              <a:gd name="connsiteX82" fmla="*/ 4718341 w 7467600"/>
              <a:gd name="connsiteY82" fmla="*/ 5468043 h 6858000"/>
              <a:gd name="connsiteX83" fmla="*/ 4604655 w 7467600"/>
              <a:gd name="connsiteY83" fmla="*/ 5583434 h 6858000"/>
              <a:gd name="connsiteX84" fmla="*/ 4565074 w 7467600"/>
              <a:gd name="connsiteY84" fmla="*/ 5618550 h 6858000"/>
              <a:gd name="connsiteX85" fmla="*/ 4988186 w 7467600"/>
              <a:gd name="connsiteY85" fmla="*/ 5216467 h 6858000"/>
              <a:gd name="connsiteX86" fmla="*/ 4978032 w 7467600"/>
              <a:gd name="connsiteY86" fmla="*/ 5183809 h 6858000"/>
              <a:gd name="connsiteX87" fmla="*/ 4463413 w 7467600"/>
              <a:gd name="connsiteY87" fmla="*/ 5615162 h 6858000"/>
              <a:gd name="connsiteX88" fmla="*/ 4358134 w 7467600"/>
              <a:gd name="connsiteY88" fmla="*/ 5742791 h 6858000"/>
              <a:gd name="connsiteX89" fmla="*/ 4376219 w 7467600"/>
              <a:gd name="connsiteY89" fmla="*/ 5729027 h 6858000"/>
              <a:gd name="connsiteX90" fmla="*/ 4582340 w 7467600"/>
              <a:gd name="connsiteY90" fmla="*/ 5561037 h 6858000"/>
              <a:gd name="connsiteX91" fmla="*/ 4694684 w 7467600"/>
              <a:gd name="connsiteY91" fmla="*/ 5447098 h 6858000"/>
              <a:gd name="connsiteX92" fmla="*/ 4754123 w 7467600"/>
              <a:gd name="connsiteY92" fmla="*/ 5384643 h 6858000"/>
              <a:gd name="connsiteX93" fmla="*/ 4978032 w 7467600"/>
              <a:gd name="connsiteY93" fmla="*/ 5183809 h 6858000"/>
              <a:gd name="connsiteX94" fmla="*/ 1903353 w 7467600"/>
              <a:gd name="connsiteY94" fmla="*/ 5044827 h 6858000"/>
              <a:gd name="connsiteX95" fmla="*/ 1936931 w 7467600"/>
              <a:gd name="connsiteY95" fmla="*/ 5093954 h 6858000"/>
              <a:gd name="connsiteX96" fmla="*/ 2195868 w 7467600"/>
              <a:gd name="connsiteY96" fmla="*/ 5396574 h 6858000"/>
              <a:gd name="connsiteX97" fmla="*/ 2088852 w 7467600"/>
              <a:gd name="connsiteY97" fmla="*/ 5166123 h 6858000"/>
              <a:gd name="connsiteX98" fmla="*/ 1958241 w 7467600"/>
              <a:gd name="connsiteY98" fmla="*/ 5067955 h 6858000"/>
              <a:gd name="connsiteX99" fmla="*/ 1903353 w 7467600"/>
              <a:gd name="connsiteY99" fmla="*/ 5044827 h 6858000"/>
              <a:gd name="connsiteX100" fmla="*/ 1979378 w 7467600"/>
              <a:gd name="connsiteY100" fmla="*/ 4769504 h 6858000"/>
              <a:gd name="connsiteX101" fmla="*/ 2882120 w 7467600"/>
              <a:gd name="connsiteY101" fmla="*/ 5064547 h 6858000"/>
              <a:gd name="connsiteX102" fmla="*/ 2793103 w 7467600"/>
              <a:gd name="connsiteY102" fmla="*/ 5039699 h 6858000"/>
              <a:gd name="connsiteX103" fmla="*/ 2770041 w 7467600"/>
              <a:gd name="connsiteY103" fmla="*/ 5033634 h 6858000"/>
              <a:gd name="connsiteX104" fmla="*/ 1979378 w 7467600"/>
              <a:gd name="connsiteY104" fmla="*/ 4769504 h 6858000"/>
              <a:gd name="connsiteX105" fmla="*/ 1927410 w 7467600"/>
              <a:gd name="connsiteY105" fmla="*/ 4716164 h 6858000"/>
              <a:gd name="connsiteX106" fmla="*/ 1959587 w 7467600"/>
              <a:gd name="connsiteY106" fmla="*/ 4728849 h 6858000"/>
              <a:gd name="connsiteX107" fmla="*/ 2777707 w 7467600"/>
              <a:gd name="connsiteY107" fmla="*/ 5003991 h 6858000"/>
              <a:gd name="connsiteX108" fmla="*/ 2800768 w 7467600"/>
              <a:gd name="connsiteY108" fmla="*/ 5010056 h 6858000"/>
              <a:gd name="connsiteX109" fmla="*/ 2879408 w 7467600"/>
              <a:gd name="connsiteY109" fmla="*/ 5031590 h 6858000"/>
              <a:gd name="connsiteX110" fmla="*/ 2862295 w 7467600"/>
              <a:gd name="connsiteY110" fmla="*/ 5022958 h 6858000"/>
              <a:gd name="connsiteX111" fmla="*/ 2813343 w 7467600"/>
              <a:gd name="connsiteY111" fmla="*/ 4998369 h 6858000"/>
              <a:gd name="connsiteX112" fmla="*/ 2646245 w 7467600"/>
              <a:gd name="connsiteY112" fmla="*/ 4930999 h 6858000"/>
              <a:gd name="connsiteX113" fmla="*/ 1999243 w 7467600"/>
              <a:gd name="connsiteY113" fmla="*/ 4730524 h 6858000"/>
              <a:gd name="connsiteX114" fmla="*/ 1979527 w 7467600"/>
              <a:gd name="connsiteY114" fmla="*/ 4726651 h 6858000"/>
              <a:gd name="connsiteX115" fmla="*/ 1927410 w 7467600"/>
              <a:gd name="connsiteY115" fmla="*/ 4716164 h 6858000"/>
              <a:gd name="connsiteX116" fmla="*/ 1997014 w 7467600"/>
              <a:gd name="connsiteY116" fmla="*/ 4698007 h 6858000"/>
              <a:gd name="connsiteX117" fmla="*/ 2005458 w 7467600"/>
              <a:gd name="connsiteY117" fmla="*/ 4699540 h 6858000"/>
              <a:gd name="connsiteX118" fmla="*/ 2657186 w 7467600"/>
              <a:gd name="connsiteY118" fmla="*/ 4901687 h 6858000"/>
              <a:gd name="connsiteX119" fmla="*/ 2826662 w 7467600"/>
              <a:gd name="connsiteY119" fmla="*/ 4970362 h 6858000"/>
              <a:gd name="connsiteX120" fmla="*/ 2876100 w 7467600"/>
              <a:gd name="connsiteY120" fmla="*/ 4995397 h 6858000"/>
              <a:gd name="connsiteX121" fmla="*/ 3042600 w 7467600"/>
              <a:gd name="connsiteY121" fmla="*/ 5059532 h 6858000"/>
              <a:gd name="connsiteX122" fmla="*/ 1997014 w 7467600"/>
              <a:gd name="connsiteY122" fmla="*/ 4698007 h 6858000"/>
              <a:gd name="connsiteX123" fmla="*/ 2305292 w 7467600"/>
              <a:gd name="connsiteY123" fmla="*/ 4219492 h 6858000"/>
              <a:gd name="connsiteX124" fmla="*/ 3360922 w 7467600"/>
              <a:gd name="connsiteY124" fmla="*/ 4529373 h 6858000"/>
              <a:gd name="connsiteX125" fmla="*/ 3492420 w 7467600"/>
              <a:gd name="connsiteY125" fmla="*/ 4510145 h 6858000"/>
              <a:gd name="connsiteX126" fmla="*/ 3364086 w 7467600"/>
              <a:gd name="connsiteY126" fmla="*/ 4480340 h 6858000"/>
              <a:gd name="connsiteX127" fmla="*/ 3225818 w 7467600"/>
              <a:gd name="connsiteY127" fmla="*/ 4411822 h 6858000"/>
              <a:gd name="connsiteX128" fmla="*/ 3129696 w 7467600"/>
              <a:gd name="connsiteY128" fmla="*/ 4360704 h 6858000"/>
              <a:gd name="connsiteX129" fmla="*/ 2814545 w 7467600"/>
              <a:gd name="connsiteY129" fmla="*/ 4282955 h 6858000"/>
              <a:gd name="connsiteX130" fmla="*/ 2305292 w 7467600"/>
              <a:gd name="connsiteY130" fmla="*/ 4219492 h 6858000"/>
              <a:gd name="connsiteX131" fmla="*/ 2626982 w 7467600"/>
              <a:gd name="connsiteY131" fmla="*/ 4206450 h 6858000"/>
              <a:gd name="connsiteX132" fmla="*/ 2490617 w 7467600"/>
              <a:gd name="connsiteY132" fmla="*/ 4206951 h 6858000"/>
              <a:gd name="connsiteX133" fmla="*/ 2819869 w 7467600"/>
              <a:gd name="connsiteY133" fmla="*/ 4252936 h 6858000"/>
              <a:gd name="connsiteX134" fmla="*/ 3143018 w 7467600"/>
              <a:gd name="connsiteY134" fmla="*/ 4332698 h 6858000"/>
              <a:gd name="connsiteX135" fmla="*/ 3241520 w 7467600"/>
              <a:gd name="connsiteY135" fmla="*/ 4385112 h 6858000"/>
              <a:gd name="connsiteX136" fmla="*/ 3374575 w 7467600"/>
              <a:gd name="connsiteY136" fmla="*/ 4451517 h 6858000"/>
              <a:gd name="connsiteX137" fmla="*/ 3505221 w 7467600"/>
              <a:gd name="connsiteY137" fmla="*/ 4480757 h 6858000"/>
              <a:gd name="connsiteX138" fmla="*/ 2626982 w 7467600"/>
              <a:gd name="connsiteY138" fmla="*/ 4206450 h 6858000"/>
              <a:gd name="connsiteX139" fmla="*/ 1310106 w 7467600"/>
              <a:gd name="connsiteY139" fmla="*/ 3943217 h 6858000"/>
              <a:gd name="connsiteX140" fmla="*/ 854994 w 7467600"/>
              <a:gd name="connsiteY140" fmla="*/ 4399136 h 6858000"/>
              <a:gd name="connsiteX141" fmla="*/ 742462 w 7467600"/>
              <a:gd name="connsiteY141" fmla="*/ 4594648 h 6858000"/>
              <a:gd name="connsiteX142" fmla="*/ 820602 w 7467600"/>
              <a:gd name="connsiteY142" fmla="*/ 4485915 h 6858000"/>
              <a:gd name="connsiteX143" fmla="*/ 878295 w 7467600"/>
              <a:gd name="connsiteY143" fmla="*/ 4403594 h 6858000"/>
              <a:gd name="connsiteX144" fmla="*/ 1240607 w 7467600"/>
              <a:gd name="connsiteY144" fmla="*/ 4010401 h 6858000"/>
              <a:gd name="connsiteX145" fmla="*/ 1310106 w 7467600"/>
              <a:gd name="connsiteY145" fmla="*/ 3943217 h 6858000"/>
              <a:gd name="connsiteX146" fmla="*/ 1423113 w 7467600"/>
              <a:gd name="connsiteY146" fmla="*/ 3874565 h 6858000"/>
              <a:gd name="connsiteX147" fmla="*/ 1260565 w 7467600"/>
              <a:gd name="connsiteY147" fmla="*/ 4031982 h 6858000"/>
              <a:gd name="connsiteX148" fmla="*/ 901900 w 7467600"/>
              <a:gd name="connsiteY148" fmla="*/ 4421236 h 6858000"/>
              <a:gd name="connsiteX149" fmla="*/ 845044 w 7467600"/>
              <a:gd name="connsiteY149" fmla="*/ 4502436 h 6858000"/>
              <a:gd name="connsiteX150" fmla="*/ 685926 w 7467600"/>
              <a:gd name="connsiteY150" fmla="*/ 4703069 h 6858000"/>
              <a:gd name="connsiteX151" fmla="*/ 684248 w 7467600"/>
              <a:gd name="connsiteY151" fmla="*/ 4706721 h 6858000"/>
              <a:gd name="connsiteX152" fmla="*/ 1423113 w 7467600"/>
              <a:gd name="connsiteY152" fmla="*/ 3874565 h 6858000"/>
              <a:gd name="connsiteX153" fmla="*/ 3316479 w 7467600"/>
              <a:gd name="connsiteY153" fmla="*/ 3872136 h 6858000"/>
              <a:gd name="connsiteX154" fmla="*/ 3546806 w 7467600"/>
              <a:gd name="connsiteY154" fmla="*/ 4356139 h 6858000"/>
              <a:gd name="connsiteX155" fmla="*/ 3364433 w 7467600"/>
              <a:gd name="connsiteY155" fmla="*/ 3953121 h 6858000"/>
              <a:gd name="connsiteX156" fmla="*/ 3316479 w 7467600"/>
              <a:gd name="connsiteY156" fmla="*/ 3872136 h 6858000"/>
              <a:gd name="connsiteX157" fmla="*/ 3291335 w 7467600"/>
              <a:gd name="connsiteY157" fmla="*/ 3767420 h 6858000"/>
              <a:gd name="connsiteX158" fmla="*/ 3390805 w 7467600"/>
              <a:gd name="connsiteY158" fmla="*/ 3937163 h 6858000"/>
              <a:gd name="connsiteX159" fmla="*/ 3579062 w 7467600"/>
              <a:gd name="connsiteY159" fmla="*/ 4359040 h 6858000"/>
              <a:gd name="connsiteX160" fmla="*/ 3467355 w 7467600"/>
              <a:gd name="connsiteY160" fmla="*/ 3988130 h 6858000"/>
              <a:gd name="connsiteX161" fmla="*/ 3310753 w 7467600"/>
              <a:gd name="connsiteY161" fmla="*/ 3787140 h 6858000"/>
              <a:gd name="connsiteX162" fmla="*/ 3291335 w 7467600"/>
              <a:gd name="connsiteY162" fmla="*/ 3767420 h 6858000"/>
              <a:gd name="connsiteX163" fmla="*/ 1635889 w 7467600"/>
              <a:gd name="connsiteY163" fmla="*/ 3709494 h 6858000"/>
              <a:gd name="connsiteX164" fmla="*/ 1634800 w 7467600"/>
              <a:gd name="connsiteY164" fmla="*/ 3731111 h 6858000"/>
              <a:gd name="connsiteX165" fmla="*/ 1635889 w 7467600"/>
              <a:gd name="connsiteY165" fmla="*/ 3709494 h 6858000"/>
              <a:gd name="connsiteX166" fmla="*/ 1510397 w 7467600"/>
              <a:gd name="connsiteY166" fmla="*/ 3684705 h 6858000"/>
              <a:gd name="connsiteX167" fmla="*/ 1146550 w 7467600"/>
              <a:gd name="connsiteY167" fmla="*/ 3802012 h 6858000"/>
              <a:gd name="connsiteX168" fmla="*/ 698834 w 7467600"/>
              <a:gd name="connsiteY168" fmla="*/ 3952272 h 6858000"/>
              <a:gd name="connsiteX169" fmla="*/ 34256 w 7467600"/>
              <a:gd name="connsiteY169" fmla="*/ 4347603 h 6858000"/>
              <a:gd name="connsiteX170" fmla="*/ 527241 w 7467600"/>
              <a:gd name="connsiteY170" fmla="*/ 4065078 h 6858000"/>
              <a:gd name="connsiteX171" fmla="*/ 1510397 w 7467600"/>
              <a:gd name="connsiteY171" fmla="*/ 3684705 h 6858000"/>
              <a:gd name="connsiteX172" fmla="*/ 1313114 w 7467600"/>
              <a:gd name="connsiteY172" fmla="*/ 3655216 h 6858000"/>
              <a:gd name="connsiteX173" fmla="*/ 1109304 w 7467600"/>
              <a:gd name="connsiteY173" fmla="*/ 3669030 h 6858000"/>
              <a:gd name="connsiteX174" fmla="*/ 8129 w 7467600"/>
              <a:gd name="connsiteY174" fmla="*/ 4330519 h 6858000"/>
              <a:gd name="connsiteX175" fmla="*/ 687572 w 7467600"/>
              <a:gd name="connsiteY175" fmla="*/ 3925629 h 6858000"/>
              <a:gd name="connsiteX176" fmla="*/ 1138365 w 7467600"/>
              <a:gd name="connsiteY176" fmla="*/ 3774515 h 6858000"/>
              <a:gd name="connsiteX177" fmla="*/ 1505579 w 7467600"/>
              <a:gd name="connsiteY177" fmla="*/ 3655526 h 6858000"/>
              <a:gd name="connsiteX178" fmla="*/ 1313114 w 7467600"/>
              <a:gd name="connsiteY178" fmla="*/ 3655216 h 6858000"/>
              <a:gd name="connsiteX179" fmla="*/ 3655073 w 7467600"/>
              <a:gd name="connsiteY179" fmla="*/ 3650884 h 6858000"/>
              <a:gd name="connsiteX180" fmla="*/ 3989938 w 7467600"/>
              <a:gd name="connsiteY180" fmla="*/ 3991685 h 6858000"/>
              <a:gd name="connsiteX181" fmla="*/ 4393907 w 7467600"/>
              <a:gd name="connsiteY181" fmla="*/ 4261258 h 6858000"/>
              <a:gd name="connsiteX182" fmla="*/ 4648051 w 7467600"/>
              <a:gd name="connsiteY182" fmla="*/ 4374051 h 6858000"/>
              <a:gd name="connsiteX183" fmla="*/ 4383389 w 7467600"/>
              <a:gd name="connsiteY183" fmla="*/ 4184369 h 6858000"/>
              <a:gd name="connsiteX184" fmla="*/ 4165508 w 7467600"/>
              <a:gd name="connsiteY184" fmla="*/ 4035196 h 6858000"/>
              <a:gd name="connsiteX185" fmla="*/ 4068162 w 7467600"/>
              <a:gd name="connsiteY185" fmla="*/ 3953394 h 6858000"/>
              <a:gd name="connsiteX186" fmla="*/ 3981416 w 7467600"/>
              <a:gd name="connsiteY186" fmla="*/ 3880482 h 6858000"/>
              <a:gd name="connsiteX187" fmla="*/ 3800147 w 7467600"/>
              <a:gd name="connsiteY187" fmla="*/ 3749872 h 6858000"/>
              <a:gd name="connsiteX188" fmla="*/ 3655073 w 7467600"/>
              <a:gd name="connsiteY188" fmla="*/ 3650884 h 6858000"/>
              <a:gd name="connsiteX189" fmla="*/ 3670252 w 7467600"/>
              <a:gd name="connsiteY189" fmla="*/ 3622798 h 6858000"/>
              <a:gd name="connsiteX190" fmla="*/ 3817258 w 7467600"/>
              <a:gd name="connsiteY190" fmla="*/ 3723577 h 6858000"/>
              <a:gd name="connsiteX191" fmla="*/ 4000461 w 7467600"/>
              <a:gd name="connsiteY191" fmla="*/ 3855966 h 6858000"/>
              <a:gd name="connsiteX192" fmla="*/ 4088180 w 7467600"/>
              <a:gd name="connsiteY192" fmla="*/ 3929774 h 6858000"/>
              <a:gd name="connsiteX193" fmla="*/ 4184555 w 7467600"/>
              <a:gd name="connsiteY193" fmla="*/ 4010683 h 6858000"/>
              <a:gd name="connsiteX194" fmla="*/ 4399563 w 7467600"/>
              <a:gd name="connsiteY194" fmla="*/ 4158106 h 6858000"/>
              <a:gd name="connsiteX195" fmla="*/ 4684469 w 7467600"/>
              <a:gd name="connsiteY195" fmla="*/ 4364680 h 6858000"/>
              <a:gd name="connsiteX196" fmla="*/ 4690271 w 7467600"/>
              <a:gd name="connsiteY196" fmla="*/ 4370034 h 6858000"/>
              <a:gd name="connsiteX197" fmla="*/ 4136093 w 7467600"/>
              <a:gd name="connsiteY197" fmla="*/ 3858466 h 6858000"/>
              <a:gd name="connsiteX198" fmla="*/ 3670252 w 7467600"/>
              <a:gd name="connsiteY198" fmla="*/ 3622798 h 6858000"/>
              <a:gd name="connsiteX199" fmla="*/ 4440129 w 7467600"/>
              <a:gd name="connsiteY199" fmla="*/ 3448571 h 6858000"/>
              <a:gd name="connsiteX200" fmla="*/ 4856525 w 7467600"/>
              <a:gd name="connsiteY200" fmla="*/ 3915351 h 6858000"/>
              <a:gd name="connsiteX201" fmla="*/ 5059055 w 7467600"/>
              <a:gd name="connsiteY201" fmla="*/ 4108918 h 6858000"/>
              <a:gd name="connsiteX202" fmla="*/ 5290070 w 7467600"/>
              <a:gd name="connsiteY202" fmla="*/ 4263619 h 6858000"/>
              <a:gd name="connsiteX203" fmla="*/ 4834991 w 7467600"/>
              <a:gd name="connsiteY203" fmla="*/ 3830985 h 6858000"/>
              <a:gd name="connsiteX204" fmla="*/ 4440129 w 7467600"/>
              <a:gd name="connsiteY204" fmla="*/ 3448571 h 6858000"/>
              <a:gd name="connsiteX205" fmla="*/ 4441737 w 7467600"/>
              <a:gd name="connsiteY205" fmla="*/ 3399734 h 6858000"/>
              <a:gd name="connsiteX206" fmla="*/ 4431236 w 7467600"/>
              <a:gd name="connsiteY206" fmla="*/ 3400954 h 6858000"/>
              <a:gd name="connsiteX207" fmla="*/ 4557150 w 7467600"/>
              <a:gd name="connsiteY207" fmla="*/ 3510023 h 6858000"/>
              <a:gd name="connsiteX208" fmla="*/ 4856936 w 7467600"/>
              <a:gd name="connsiteY208" fmla="*/ 3809146 h 6858000"/>
              <a:gd name="connsiteX209" fmla="*/ 5111996 w 7467600"/>
              <a:gd name="connsiteY209" fmla="*/ 4065759 h 6858000"/>
              <a:gd name="connsiteX210" fmla="*/ 5388878 w 7467600"/>
              <a:gd name="connsiteY210" fmla="*/ 4300185 h 6858000"/>
              <a:gd name="connsiteX211" fmla="*/ 5425556 w 7467600"/>
              <a:gd name="connsiteY211" fmla="*/ 4308967 h 6858000"/>
              <a:gd name="connsiteX212" fmla="*/ 4943646 w 7467600"/>
              <a:gd name="connsiteY212" fmla="*/ 3822916 h 6858000"/>
              <a:gd name="connsiteX213" fmla="*/ 4594837 w 7467600"/>
              <a:gd name="connsiteY213" fmla="*/ 3532274 h 6858000"/>
              <a:gd name="connsiteX214" fmla="*/ 4441737 w 7467600"/>
              <a:gd name="connsiteY214" fmla="*/ 3399734 h 6858000"/>
              <a:gd name="connsiteX215" fmla="*/ 5425834 w 7467600"/>
              <a:gd name="connsiteY215" fmla="*/ 3162785 h 6858000"/>
              <a:gd name="connsiteX216" fmla="*/ 5401644 w 7467600"/>
              <a:gd name="connsiteY216" fmla="*/ 3617847 h 6858000"/>
              <a:gd name="connsiteX217" fmla="*/ 5467256 w 7467600"/>
              <a:gd name="connsiteY217" fmla="*/ 4175494 h 6858000"/>
              <a:gd name="connsiteX218" fmla="*/ 5448069 w 7467600"/>
              <a:gd name="connsiteY218" fmla="*/ 3567554 h 6858000"/>
              <a:gd name="connsiteX219" fmla="*/ 5425834 w 7467600"/>
              <a:gd name="connsiteY219" fmla="*/ 3162785 h 6858000"/>
              <a:gd name="connsiteX220" fmla="*/ 1318687 w 7467600"/>
              <a:gd name="connsiteY220" fmla="*/ 3113840 h 6858000"/>
              <a:gd name="connsiteX221" fmla="*/ 1066793 w 7467600"/>
              <a:gd name="connsiteY221" fmla="*/ 3212171 h 6858000"/>
              <a:gd name="connsiteX222" fmla="*/ 993319 w 7467600"/>
              <a:gd name="connsiteY222" fmla="*/ 3247648 h 6858000"/>
              <a:gd name="connsiteX223" fmla="*/ 853081 w 7467600"/>
              <a:gd name="connsiteY223" fmla="*/ 3312410 h 6858000"/>
              <a:gd name="connsiteX224" fmla="*/ 805957 w 7467600"/>
              <a:gd name="connsiteY224" fmla="*/ 3330443 h 6858000"/>
              <a:gd name="connsiteX225" fmla="*/ 1318687 w 7467600"/>
              <a:gd name="connsiteY225" fmla="*/ 3113840 h 6858000"/>
              <a:gd name="connsiteX226" fmla="*/ 5453702 w 7467600"/>
              <a:gd name="connsiteY226" fmla="*/ 3090882 h 6858000"/>
              <a:gd name="connsiteX227" fmla="*/ 5480135 w 7467600"/>
              <a:gd name="connsiteY227" fmla="*/ 3565802 h 6858000"/>
              <a:gd name="connsiteX228" fmla="*/ 5499023 w 7467600"/>
              <a:gd name="connsiteY228" fmla="*/ 4166310 h 6858000"/>
              <a:gd name="connsiteX229" fmla="*/ 5547022 w 7467600"/>
              <a:gd name="connsiteY229" fmla="*/ 3607838 h 6858000"/>
              <a:gd name="connsiteX230" fmla="*/ 5515964 w 7467600"/>
              <a:gd name="connsiteY230" fmla="*/ 3378541 h 6858000"/>
              <a:gd name="connsiteX231" fmla="*/ 5453702 w 7467600"/>
              <a:gd name="connsiteY231" fmla="*/ 3090882 h 6858000"/>
              <a:gd name="connsiteX232" fmla="*/ 1238695 w 7467600"/>
              <a:gd name="connsiteY232" fmla="*/ 3076820 h 6858000"/>
              <a:gd name="connsiteX233" fmla="*/ 716371 w 7467600"/>
              <a:gd name="connsiteY233" fmla="*/ 3293249 h 6858000"/>
              <a:gd name="connsiteX234" fmla="*/ 579522 w 7467600"/>
              <a:gd name="connsiteY234" fmla="*/ 3371759 h 6858000"/>
              <a:gd name="connsiteX235" fmla="*/ 600288 w 7467600"/>
              <a:gd name="connsiteY235" fmla="*/ 3365555 h 6858000"/>
              <a:gd name="connsiteX236" fmla="*/ 840692 w 7467600"/>
              <a:gd name="connsiteY236" fmla="*/ 3284921 h 6858000"/>
              <a:gd name="connsiteX237" fmla="*/ 979248 w 7467600"/>
              <a:gd name="connsiteY237" fmla="*/ 3221003 h 6858000"/>
              <a:gd name="connsiteX238" fmla="*/ 1053282 w 7467600"/>
              <a:gd name="connsiteY238" fmla="*/ 3185247 h 6858000"/>
              <a:gd name="connsiteX239" fmla="*/ 1320603 w 7467600"/>
              <a:gd name="connsiteY239" fmla="*/ 3081281 h 6858000"/>
              <a:gd name="connsiteX240" fmla="*/ 1238695 w 7467600"/>
              <a:gd name="connsiteY240" fmla="*/ 3076820 h 6858000"/>
              <a:gd name="connsiteX241" fmla="*/ 5425627 w 7467600"/>
              <a:gd name="connsiteY241" fmla="*/ 2954192 h 6858000"/>
              <a:gd name="connsiteX242" fmla="*/ 5470770 w 7467600"/>
              <a:gd name="connsiteY242" fmla="*/ 3005435 h 6858000"/>
              <a:gd name="connsiteX243" fmla="*/ 5519779 w 7467600"/>
              <a:gd name="connsiteY243" fmla="*/ 4359223 h 6858000"/>
              <a:gd name="connsiteX244" fmla="*/ 5520293 w 7467600"/>
              <a:gd name="connsiteY244" fmla="*/ 4360602 h 6858000"/>
              <a:gd name="connsiteX245" fmla="*/ 5767221 w 7467600"/>
              <a:gd name="connsiteY245" fmla="*/ 4665564 h 6858000"/>
              <a:gd name="connsiteX246" fmla="*/ 6937169 w 7467600"/>
              <a:gd name="connsiteY246" fmla="*/ 4815941 h 6858000"/>
              <a:gd name="connsiteX247" fmla="*/ 6953922 w 7467600"/>
              <a:gd name="connsiteY247" fmla="*/ 4890068 h 6858000"/>
              <a:gd name="connsiteX248" fmla="*/ 6071359 w 7467600"/>
              <a:gd name="connsiteY248" fmla="*/ 4770770 h 6858000"/>
              <a:gd name="connsiteX249" fmla="*/ 6038839 w 7467600"/>
              <a:gd name="connsiteY249" fmla="*/ 4764474 h 6858000"/>
              <a:gd name="connsiteX250" fmla="*/ 6038706 w 7467600"/>
              <a:gd name="connsiteY250" fmla="*/ 4763847 h 6858000"/>
              <a:gd name="connsiteX251" fmla="*/ 6037784 w 7467600"/>
              <a:gd name="connsiteY251" fmla="*/ 4764270 h 6858000"/>
              <a:gd name="connsiteX252" fmla="*/ 6038839 w 7467600"/>
              <a:gd name="connsiteY252" fmla="*/ 4764474 h 6858000"/>
              <a:gd name="connsiteX253" fmla="*/ 6040338 w 7467600"/>
              <a:gd name="connsiteY253" fmla="*/ 4771418 h 6858000"/>
              <a:gd name="connsiteX254" fmla="*/ 6024488 w 7467600"/>
              <a:gd name="connsiteY254" fmla="*/ 4809903 h 6858000"/>
              <a:gd name="connsiteX255" fmla="*/ 5599771 w 7467600"/>
              <a:gd name="connsiteY255" fmla="*/ 5509652 h 6858000"/>
              <a:gd name="connsiteX256" fmla="*/ 5548843 w 7467600"/>
              <a:gd name="connsiteY256" fmla="*/ 5563845 h 6858000"/>
              <a:gd name="connsiteX257" fmla="*/ 5940952 w 7467600"/>
              <a:gd name="connsiteY257" fmla="*/ 6250028 h 6858000"/>
              <a:gd name="connsiteX258" fmla="*/ 6043441 w 7467600"/>
              <a:gd name="connsiteY258" fmla="*/ 6665847 h 6858000"/>
              <a:gd name="connsiteX259" fmla="*/ 6093432 w 7467600"/>
              <a:gd name="connsiteY259" fmla="*/ 6858000 h 6858000"/>
              <a:gd name="connsiteX260" fmla="*/ 6034344 w 7467600"/>
              <a:gd name="connsiteY260" fmla="*/ 6858000 h 6858000"/>
              <a:gd name="connsiteX261" fmla="*/ 6026679 w 7467600"/>
              <a:gd name="connsiteY261" fmla="*/ 6836959 h 6858000"/>
              <a:gd name="connsiteX262" fmla="*/ 5800441 w 7467600"/>
              <a:gd name="connsiteY262" fmla="*/ 6335286 h 6858000"/>
              <a:gd name="connsiteX263" fmla="*/ 5526562 w 7467600"/>
              <a:gd name="connsiteY263" fmla="*/ 5705388 h 6858000"/>
              <a:gd name="connsiteX264" fmla="*/ 5519640 w 7467600"/>
              <a:gd name="connsiteY264" fmla="*/ 5683774 h 6858000"/>
              <a:gd name="connsiteX265" fmla="*/ 5844559 w 7467600"/>
              <a:gd name="connsiteY265" fmla="*/ 6553349 h 6858000"/>
              <a:gd name="connsiteX266" fmla="*/ 5975994 w 7467600"/>
              <a:gd name="connsiteY266" fmla="*/ 6858000 h 6858000"/>
              <a:gd name="connsiteX267" fmla="*/ 5898547 w 7467600"/>
              <a:gd name="connsiteY267" fmla="*/ 6858000 h 6858000"/>
              <a:gd name="connsiteX268" fmla="*/ 5682041 w 7467600"/>
              <a:gd name="connsiteY268" fmla="*/ 6355860 h 6858000"/>
              <a:gd name="connsiteX269" fmla="*/ 5461758 w 7467600"/>
              <a:gd name="connsiteY269" fmla="*/ 5820220 h 6858000"/>
              <a:gd name="connsiteX270" fmla="*/ 5237282 w 7467600"/>
              <a:gd name="connsiteY270" fmla="*/ 6579086 h 6858000"/>
              <a:gd name="connsiteX271" fmla="*/ 5115009 w 7467600"/>
              <a:gd name="connsiteY271" fmla="*/ 6858000 h 6858000"/>
              <a:gd name="connsiteX272" fmla="*/ 5028074 w 7467600"/>
              <a:gd name="connsiteY272" fmla="*/ 6858000 h 6858000"/>
              <a:gd name="connsiteX273" fmla="*/ 5079508 w 7467600"/>
              <a:gd name="connsiteY273" fmla="*/ 6749074 h 6858000"/>
              <a:gd name="connsiteX274" fmla="*/ 5371846 w 7467600"/>
              <a:gd name="connsiteY274" fmla="*/ 5924413 h 6858000"/>
              <a:gd name="connsiteX275" fmla="*/ 5270512 w 7467600"/>
              <a:gd name="connsiteY275" fmla="*/ 6138975 h 6858000"/>
              <a:gd name="connsiteX276" fmla="*/ 5062409 w 7467600"/>
              <a:gd name="connsiteY276" fmla="*/ 6653544 h 6858000"/>
              <a:gd name="connsiteX277" fmla="*/ 5036628 w 7467600"/>
              <a:gd name="connsiteY277" fmla="*/ 6754247 h 6858000"/>
              <a:gd name="connsiteX278" fmla="*/ 5009112 w 7467600"/>
              <a:gd name="connsiteY278" fmla="*/ 6858000 h 6858000"/>
              <a:gd name="connsiteX279" fmla="*/ 4976679 w 7467600"/>
              <a:gd name="connsiteY279" fmla="*/ 6858000 h 6858000"/>
              <a:gd name="connsiteX280" fmla="*/ 5006537 w 7467600"/>
              <a:gd name="connsiteY280" fmla="*/ 6747068 h 6858000"/>
              <a:gd name="connsiteX281" fmla="*/ 5032723 w 7467600"/>
              <a:gd name="connsiteY281" fmla="*/ 6644957 h 6858000"/>
              <a:gd name="connsiteX282" fmla="*/ 5242949 w 7467600"/>
              <a:gd name="connsiteY282" fmla="*/ 6125175 h 6858000"/>
              <a:gd name="connsiteX283" fmla="*/ 5286321 w 7467600"/>
              <a:gd name="connsiteY283" fmla="*/ 6033555 h 6858000"/>
              <a:gd name="connsiteX284" fmla="*/ 5008210 w 7467600"/>
              <a:gd name="connsiteY284" fmla="*/ 6649194 h 6858000"/>
              <a:gd name="connsiteX285" fmla="*/ 4986321 w 7467600"/>
              <a:gd name="connsiteY285" fmla="*/ 6765687 h 6858000"/>
              <a:gd name="connsiteX286" fmla="*/ 4973474 w 7467600"/>
              <a:gd name="connsiteY286" fmla="*/ 6858000 h 6858000"/>
              <a:gd name="connsiteX287" fmla="*/ 4907178 w 7467600"/>
              <a:gd name="connsiteY287" fmla="*/ 6858000 h 6858000"/>
              <a:gd name="connsiteX288" fmla="*/ 4910810 w 7467600"/>
              <a:gd name="connsiteY288" fmla="*/ 6829660 h 6858000"/>
              <a:gd name="connsiteX289" fmla="*/ 4987461 w 7467600"/>
              <a:gd name="connsiteY289" fmla="*/ 6432994 h 6858000"/>
              <a:gd name="connsiteX290" fmla="*/ 5179262 w 7467600"/>
              <a:gd name="connsiteY290" fmla="*/ 6035044 h 6858000"/>
              <a:gd name="connsiteX291" fmla="*/ 4689678 w 7467600"/>
              <a:gd name="connsiteY291" fmla="*/ 6440241 h 6858000"/>
              <a:gd name="connsiteX292" fmla="*/ 4477543 w 7467600"/>
              <a:gd name="connsiteY292" fmla="*/ 6674836 h 6858000"/>
              <a:gd name="connsiteX293" fmla="*/ 4329957 w 7467600"/>
              <a:gd name="connsiteY293" fmla="*/ 6858000 h 6858000"/>
              <a:gd name="connsiteX294" fmla="*/ 4218595 w 7467600"/>
              <a:gd name="connsiteY294" fmla="*/ 6858000 h 6858000"/>
              <a:gd name="connsiteX295" fmla="*/ 4368888 w 7467600"/>
              <a:gd name="connsiteY295" fmla="*/ 6668412 h 6858000"/>
              <a:gd name="connsiteX296" fmla="*/ 4563091 w 7467600"/>
              <a:gd name="connsiteY296" fmla="*/ 6442508 h 6858000"/>
              <a:gd name="connsiteX297" fmla="*/ 5387324 w 7467600"/>
              <a:gd name="connsiteY297" fmla="*/ 5705830 h 6858000"/>
              <a:gd name="connsiteX298" fmla="*/ 5073620 w 7467600"/>
              <a:gd name="connsiteY298" fmla="*/ 5955437 h 6858000"/>
              <a:gd name="connsiteX299" fmla="*/ 4689789 w 7467600"/>
              <a:gd name="connsiteY299" fmla="*/ 6268382 h 6858000"/>
              <a:gd name="connsiteX300" fmla="*/ 4418722 w 7467600"/>
              <a:gd name="connsiteY300" fmla="*/ 6570886 h 6858000"/>
              <a:gd name="connsiteX301" fmla="*/ 4214944 w 7467600"/>
              <a:gd name="connsiteY301" fmla="*/ 6858000 h 6858000"/>
              <a:gd name="connsiteX302" fmla="*/ 4177898 w 7467600"/>
              <a:gd name="connsiteY302" fmla="*/ 6858000 h 6858000"/>
              <a:gd name="connsiteX303" fmla="*/ 4391597 w 7467600"/>
              <a:gd name="connsiteY303" fmla="*/ 6556370 h 6858000"/>
              <a:gd name="connsiteX304" fmla="*/ 4668889 w 7467600"/>
              <a:gd name="connsiteY304" fmla="*/ 6246399 h 6858000"/>
              <a:gd name="connsiteX305" fmla="*/ 5055427 w 7467600"/>
              <a:gd name="connsiteY305" fmla="*/ 5931476 h 6858000"/>
              <a:gd name="connsiteX306" fmla="*/ 5371814 w 7467600"/>
              <a:gd name="connsiteY306" fmla="*/ 5678975 h 6858000"/>
              <a:gd name="connsiteX307" fmla="*/ 4987918 w 7467600"/>
              <a:gd name="connsiteY307" fmla="*/ 5838701 h 6858000"/>
              <a:gd name="connsiteX308" fmla="*/ 4317146 w 7467600"/>
              <a:gd name="connsiteY308" fmla="*/ 6587716 h 6858000"/>
              <a:gd name="connsiteX309" fmla="*/ 4171627 w 7467600"/>
              <a:gd name="connsiteY309" fmla="*/ 6858000 h 6858000"/>
              <a:gd name="connsiteX310" fmla="*/ 4081585 w 7467600"/>
              <a:gd name="connsiteY310" fmla="*/ 6858000 h 6858000"/>
              <a:gd name="connsiteX311" fmla="*/ 4238603 w 7467600"/>
              <a:gd name="connsiteY311" fmla="*/ 6559341 h 6858000"/>
              <a:gd name="connsiteX312" fmla="*/ 4778333 w 7467600"/>
              <a:gd name="connsiteY312" fmla="*/ 5873626 h 6858000"/>
              <a:gd name="connsiteX313" fmla="*/ 5414185 w 7467600"/>
              <a:gd name="connsiteY313" fmla="*/ 5573882 h 6858000"/>
              <a:gd name="connsiteX314" fmla="*/ 5959648 w 7467600"/>
              <a:gd name="connsiteY314" fmla="*/ 4760797 h 6858000"/>
              <a:gd name="connsiteX315" fmla="*/ 5355019 w 7467600"/>
              <a:gd name="connsiteY315" fmla="*/ 4734672 h 6858000"/>
              <a:gd name="connsiteX316" fmla="*/ 5083565 w 7467600"/>
              <a:gd name="connsiteY316" fmla="*/ 5179121 h 6858000"/>
              <a:gd name="connsiteX317" fmla="*/ 4713577 w 7467600"/>
              <a:gd name="connsiteY317" fmla="*/ 5616803 h 6858000"/>
              <a:gd name="connsiteX318" fmla="*/ 3989559 w 7467600"/>
              <a:gd name="connsiteY318" fmla="*/ 6145945 h 6858000"/>
              <a:gd name="connsiteX319" fmla="*/ 3939824 w 7467600"/>
              <a:gd name="connsiteY319" fmla="*/ 6066900 h 6858000"/>
              <a:gd name="connsiteX320" fmla="*/ 4584537 w 7467600"/>
              <a:gd name="connsiteY320" fmla="*/ 5324826 h 6858000"/>
              <a:gd name="connsiteX321" fmla="*/ 5037105 w 7467600"/>
              <a:gd name="connsiteY321" fmla="*/ 5088765 h 6858000"/>
              <a:gd name="connsiteX322" fmla="*/ 5039930 w 7467600"/>
              <a:gd name="connsiteY322" fmla="*/ 5089585 h 6858000"/>
              <a:gd name="connsiteX323" fmla="*/ 5263764 w 7467600"/>
              <a:gd name="connsiteY323" fmla="*/ 4735525 h 6858000"/>
              <a:gd name="connsiteX324" fmla="*/ 4086300 w 7467600"/>
              <a:gd name="connsiteY324" fmla="*/ 4884599 h 6858000"/>
              <a:gd name="connsiteX325" fmla="*/ 4085485 w 7467600"/>
              <a:gd name="connsiteY325" fmla="*/ 4899070 h 6858000"/>
              <a:gd name="connsiteX326" fmla="*/ 3871915 w 7467600"/>
              <a:gd name="connsiteY326" fmla="*/ 5253645 h 6858000"/>
              <a:gd name="connsiteX327" fmla="*/ 3799374 w 7467600"/>
              <a:gd name="connsiteY327" fmla="*/ 5466127 h 6858000"/>
              <a:gd name="connsiteX328" fmla="*/ 3498850 w 7467600"/>
              <a:gd name="connsiteY328" fmla="*/ 6661888 h 6858000"/>
              <a:gd name="connsiteX329" fmla="*/ 3399216 w 7467600"/>
              <a:gd name="connsiteY329" fmla="*/ 6858000 h 6858000"/>
              <a:gd name="connsiteX330" fmla="*/ 3303688 w 7467600"/>
              <a:gd name="connsiteY330" fmla="*/ 6858000 h 6858000"/>
              <a:gd name="connsiteX331" fmla="*/ 3391774 w 7467600"/>
              <a:gd name="connsiteY331" fmla="*/ 6697181 h 6858000"/>
              <a:gd name="connsiteX332" fmla="*/ 3735540 w 7467600"/>
              <a:gd name="connsiteY332" fmla="*/ 5546923 h 6858000"/>
              <a:gd name="connsiteX333" fmla="*/ 3729438 w 7467600"/>
              <a:gd name="connsiteY333" fmla="*/ 5569058 h 6858000"/>
              <a:gd name="connsiteX334" fmla="*/ 3707782 w 7467600"/>
              <a:gd name="connsiteY334" fmla="*/ 5644908 h 6858000"/>
              <a:gd name="connsiteX335" fmla="*/ 3583827 w 7467600"/>
              <a:gd name="connsiteY335" fmla="*/ 6039215 h 6858000"/>
              <a:gd name="connsiteX336" fmla="*/ 3547861 w 7467600"/>
              <a:gd name="connsiteY336" fmla="*/ 6129609 h 6858000"/>
              <a:gd name="connsiteX337" fmla="*/ 3490905 w 7467600"/>
              <a:gd name="connsiteY337" fmla="*/ 6277660 h 6858000"/>
              <a:gd name="connsiteX338" fmla="*/ 3455859 w 7467600"/>
              <a:gd name="connsiteY338" fmla="*/ 6391301 h 6858000"/>
              <a:gd name="connsiteX339" fmla="*/ 3429112 w 7467600"/>
              <a:gd name="connsiteY339" fmla="*/ 6479469 h 6858000"/>
              <a:gd name="connsiteX340" fmla="*/ 3304862 w 7467600"/>
              <a:gd name="connsiteY340" fmla="*/ 6796476 h 6858000"/>
              <a:gd name="connsiteX341" fmla="*/ 3276071 w 7467600"/>
              <a:gd name="connsiteY341" fmla="*/ 6858000 h 6858000"/>
              <a:gd name="connsiteX342" fmla="*/ 3240805 w 7467600"/>
              <a:gd name="connsiteY342" fmla="*/ 6858000 h 6858000"/>
              <a:gd name="connsiteX343" fmla="*/ 3275917 w 7467600"/>
              <a:gd name="connsiteY343" fmla="*/ 6783192 h 6858000"/>
              <a:gd name="connsiteX344" fmla="*/ 3399358 w 7467600"/>
              <a:gd name="connsiteY344" fmla="*/ 6469011 h 6858000"/>
              <a:gd name="connsiteX345" fmla="*/ 3425650 w 7467600"/>
              <a:gd name="connsiteY345" fmla="*/ 6381333 h 6858000"/>
              <a:gd name="connsiteX346" fmla="*/ 3460661 w 7467600"/>
              <a:gd name="connsiteY346" fmla="*/ 6266763 h 6858000"/>
              <a:gd name="connsiteX347" fmla="*/ 3518021 w 7467600"/>
              <a:gd name="connsiteY347" fmla="*/ 6117298 h 6858000"/>
              <a:gd name="connsiteX348" fmla="*/ 3554035 w 7467600"/>
              <a:gd name="connsiteY348" fmla="*/ 6027832 h 6858000"/>
              <a:gd name="connsiteX349" fmla="*/ 3677174 w 7467600"/>
              <a:gd name="connsiteY349" fmla="*/ 5636351 h 6858000"/>
              <a:gd name="connsiteX350" fmla="*/ 3698819 w 7467600"/>
              <a:gd name="connsiteY350" fmla="*/ 5560503 h 6858000"/>
              <a:gd name="connsiteX351" fmla="*/ 3702094 w 7467600"/>
              <a:gd name="connsiteY351" fmla="*/ 5549194 h 6858000"/>
              <a:gd name="connsiteX352" fmla="*/ 3398355 w 7467600"/>
              <a:gd name="connsiteY352" fmla="*/ 6094603 h 6858000"/>
              <a:gd name="connsiteX353" fmla="*/ 3193941 w 7467600"/>
              <a:gd name="connsiteY353" fmla="*/ 6798775 h 6858000"/>
              <a:gd name="connsiteX354" fmla="*/ 3184140 w 7467600"/>
              <a:gd name="connsiteY354" fmla="*/ 6858000 h 6858000"/>
              <a:gd name="connsiteX355" fmla="*/ 3099978 w 7467600"/>
              <a:gd name="connsiteY355" fmla="*/ 6858000 h 6858000"/>
              <a:gd name="connsiteX356" fmla="*/ 3101556 w 7467600"/>
              <a:gd name="connsiteY356" fmla="*/ 6843337 h 6858000"/>
              <a:gd name="connsiteX357" fmla="*/ 3370162 w 7467600"/>
              <a:gd name="connsiteY357" fmla="*/ 5785550 h 6858000"/>
              <a:gd name="connsiteX358" fmla="*/ 3746477 w 7467600"/>
              <a:gd name="connsiteY358" fmla="*/ 5377889 h 6858000"/>
              <a:gd name="connsiteX359" fmla="*/ 3863399 w 7467600"/>
              <a:gd name="connsiteY359" fmla="*/ 5087257 h 6858000"/>
              <a:gd name="connsiteX360" fmla="*/ 3968712 w 7467600"/>
              <a:gd name="connsiteY360" fmla="*/ 4913989 h 6858000"/>
              <a:gd name="connsiteX361" fmla="*/ 2792390 w 7467600"/>
              <a:gd name="connsiteY361" fmla="*/ 5382974 h 6858000"/>
              <a:gd name="connsiteX362" fmla="*/ 2714982 w 7467600"/>
              <a:gd name="connsiteY362" fmla="*/ 5427051 h 6858000"/>
              <a:gd name="connsiteX363" fmla="*/ 2813361 w 7467600"/>
              <a:gd name="connsiteY363" fmla="*/ 6023912 h 6858000"/>
              <a:gd name="connsiteX364" fmla="*/ 2688430 w 7467600"/>
              <a:gd name="connsiteY364" fmla="*/ 6801564 h 6858000"/>
              <a:gd name="connsiteX365" fmla="*/ 2629626 w 7467600"/>
              <a:gd name="connsiteY365" fmla="*/ 6763394 h 6858000"/>
              <a:gd name="connsiteX366" fmla="*/ 2565328 w 7467600"/>
              <a:gd name="connsiteY366" fmla="*/ 5516399 h 6858000"/>
              <a:gd name="connsiteX367" fmla="*/ 1922999 w 7467600"/>
              <a:gd name="connsiteY367" fmla="*/ 5980343 h 6858000"/>
              <a:gd name="connsiteX368" fmla="*/ 1950261 w 7467600"/>
              <a:gd name="connsiteY368" fmla="*/ 6405858 h 6858000"/>
              <a:gd name="connsiteX369" fmla="*/ 2365554 w 7467600"/>
              <a:gd name="connsiteY369" fmla="*/ 6759107 h 6858000"/>
              <a:gd name="connsiteX370" fmla="*/ 2424142 w 7467600"/>
              <a:gd name="connsiteY370" fmla="*/ 6858000 h 6858000"/>
              <a:gd name="connsiteX371" fmla="*/ 2395994 w 7467600"/>
              <a:gd name="connsiteY371" fmla="*/ 6858000 h 6858000"/>
              <a:gd name="connsiteX372" fmla="*/ 2392863 w 7467600"/>
              <a:gd name="connsiteY372" fmla="*/ 6852964 h 6858000"/>
              <a:gd name="connsiteX373" fmla="*/ 2017589 w 7467600"/>
              <a:gd name="connsiteY373" fmla="*/ 6493982 h 6858000"/>
              <a:gd name="connsiteX374" fmla="*/ 2147336 w 7467600"/>
              <a:gd name="connsiteY374" fmla="*/ 6594052 h 6858000"/>
              <a:gd name="connsiteX375" fmla="*/ 2207047 w 7467600"/>
              <a:gd name="connsiteY375" fmla="*/ 6654540 h 6858000"/>
              <a:gd name="connsiteX376" fmla="*/ 2299106 w 7467600"/>
              <a:gd name="connsiteY376" fmla="*/ 6778931 h 6858000"/>
              <a:gd name="connsiteX377" fmla="*/ 2314430 w 7467600"/>
              <a:gd name="connsiteY377" fmla="*/ 6801144 h 6858000"/>
              <a:gd name="connsiteX378" fmla="*/ 2352406 w 7467600"/>
              <a:gd name="connsiteY378" fmla="*/ 6858000 h 6858000"/>
              <a:gd name="connsiteX379" fmla="*/ 2314492 w 7467600"/>
              <a:gd name="connsiteY379" fmla="*/ 6858000 h 6858000"/>
              <a:gd name="connsiteX380" fmla="*/ 2288095 w 7467600"/>
              <a:gd name="connsiteY380" fmla="*/ 6818030 h 6858000"/>
              <a:gd name="connsiteX381" fmla="*/ 2272768 w 7467600"/>
              <a:gd name="connsiteY381" fmla="*/ 6795822 h 6858000"/>
              <a:gd name="connsiteX382" fmla="*/ 2182715 w 7467600"/>
              <a:gd name="connsiteY382" fmla="*/ 6675071 h 6858000"/>
              <a:gd name="connsiteX383" fmla="*/ 2032061 w 7467600"/>
              <a:gd name="connsiteY383" fmla="*/ 6541380 h 6858000"/>
              <a:gd name="connsiteX384" fmla="*/ 2257220 w 7467600"/>
              <a:gd name="connsiteY384" fmla="*/ 6826257 h 6858000"/>
              <a:gd name="connsiteX385" fmla="*/ 2281324 w 7467600"/>
              <a:gd name="connsiteY385" fmla="*/ 6858000 h 6858000"/>
              <a:gd name="connsiteX386" fmla="*/ 2242860 w 7467600"/>
              <a:gd name="connsiteY386" fmla="*/ 6858000 h 6858000"/>
              <a:gd name="connsiteX387" fmla="*/ 2232818 w 7467600"/>
              <a:gd name="connsiteY387" fmla="*/ 6844926 h 6858000"/>
              <a:gd name="connsiteX388" fmla="*/ 1990172 w 7467600"/>
              <a:gd name="connsiteY388" fmla="*/ 6542121 h 6858000"/>
              <a:gd name="connsiteX389" fmla="*/ 2124090 w 7467600"/>
              <a:gd name="connsiteY389" fmla="*/ 6761017 h 6858000"/>
              <a:gd name="connsiteX390" fmla="*/ 2200380 w 7467600"/>
              <a:gd name="connsiteY390" fmla="*/ 6858000 h 6858000"/>
              <a:gd name="connsiteX391" fmla="*/ 2147507 w 7467600"/>
              <a:gd name="connsiteY391" fmla="*/ 6858000 h 6858000"/>
              <a:gd name="connsiteX392" fmla="*/ 2070668 w 7467600"/>
              <a:gd name="connsiteY392" fmla="*/ 6761520 h 6858000"/>
              <a:gd name="connsiteX393" fmla="*/ 1975142 w 7467600"/>
              <a:gd name="connsiteY393" fmla="*/ 6585570 h 6858000"/>
              <a:gd name="connsiteX394" fmla="*/ 2050035 w 7467600"/>
              <a:gd name="connsiteY394" fmla="*/ 6813345 h 6858000"/>
              <a:gd name="connsiteX395" fmla="*/ 2063025 w 7467600"/>
              <a:gd name="connsiteY395" fmla="*/ 6858000 h 6858000"/>
              <a:gd name="connsiteX396" fmla="*/ 2021675 w 7467600"/>
              <a:gd name="connsiteY396" fmla="*/ 6858000 h 6858000"/>
              <a:gd name="connsiteX397" fmla="*/ 2019308 w 7467600"/>
              <a:gd name="connsiteY397" fmla="*/ 6847118 h 6858000"/>
              <a:gd name="connsiteX398" fmla="*/ 1938835 w 7467600"/>
              <a:gd name="connsiteY398" fmla="*/ 6551160 h 6858000"/>
              <a:gd name="connsiteX399" fmla="*/ 1953230 w 7467600"/>
              <a:gd name="connsiteY399" fmla="*/ 6759699 h 6858000"/>
              <a:gd name="connsiteX400" fmla="*/ 1956763 w 7467600"/>
              <a:gd name="connsiteY400" fmla="*/ 6778191 h 6858000"/>
              <a:gd name="connsiteX401" fmla="*/ 1967925 w 7467600"/>
              <a:gd name="connsiteY401" fmla="*/ 6858000 h 6858000"/>
              <a:gd name="connsiteX402" fmla="*/ 1936622 w 7467600"/>
              <a:gd name="connsiteY402" fmla="*/ 6858000 h 6858000"/>
              <a:gd name="connsiteX403" fmla="*/ 1926261 w 7467600"/>
              <a:gd name="connsiteY403" fmla="*/ 6784064 h 6858000"/>
              <a:gd name="connsiteX404" fmla="*/ 1922724 w 7467600"/>
              <a:gd name="connsiteY404" fmla="*/ 6765577 h 6858000"/>
              <a:gd name="connsiteX405" fmla="*/ 1904650 w 7467600"/>
              <a:gd name="connsiteY405" fmla="*/ 6639616 h 6858000"/>
              <a:gd name="connsiteX406" fmla="*/ 1885273 w 7467600"/>
              <a:gd name="connsiteY406" fmla="*/ 6858000 h 6858000"/>
              <a:gd name="connsiteX407" fmla="*/ 1854363 w 7467600"/>
              <a:gd name="connsiteY407" fmla="*/ 6858000 h 6858000"/>
              <a:gd name="connsiteX408" fmla="*/ 1880391 w 7467600"/>
              <a:gd name="connsiteY408" fmla="*/ 6603796 h 6858000"/>
              <a:gd name="connsiteX409" fmla="*/ 1818273 w 7467600"/>
              <a:gd name="connsiteY409" fmla="*/ 6715729 h 6858000"/>
              <a:gd name="connsiteX410" fmla="*/ 1794691 w 7467600"/>
              <a:gd name="connsiteY410" fmla="*/ 6843239 h 6858000"/>
              <a:gd name="connsiteX411" fmla="*/ 1794914 w 7467600"/>
              <a:gd name="connsiteY411" fmla="*/ 6858000 h 6858000"/>
              <a:gd name="connsiteX412" fmla="*/ 1746128 w 7467600"/>
              <a:gd name="connsiteY412" fmla="*/ 6858000 h 6858000"/>
              <a:gd name="connsiteX413" fmla="*/ 1753934 w 7467600"/>
              <a:gd name="connsiteY413" fmla="*/ 6724796 h 6858000"/>
              <a:gd name="connsiteX414" fmla="*/ 1792053 w 7467600"/>
              <a:gd name="connsiteY414" fmla="*/ 6572396 h 6858000"/>
              <a:gd name="connsiteX415" fmla="*/ 1862248 w 7467600"/>
              <a:gd name="connsiteY415" fmla="*/ 6266397 h 6858000"/>
              <a:gd name="connsiteX416" fmla="*/ 1862250 w 7467600"/>
              <a:gd name="connsiteY416" fmla="*/ 6033531 h 6858000"/>
              <a:gd name="connsiteX417" fmla="*/ 1211999 w 7467600"/>
              <a:gd name="connsiteY417" fmla="*/ 6683610 h 6858000"/>
              <a:gd name="connsiteX418" fmla="*/ 1213266 w 7467600"/>
              <a:gd name="connsiteY418" fmla="*/ 6691947 h 6858000"/>
              <a:gd name="connsiteX419" fmla="*/ 1203370 w 7467600"/>
              <a:gd name="connsiteY419" fmla="*/ 6850676 h 6858000"/>
              <a:gd name="connsiteX420" fmla="*/ 1203671 w 7467600"/>
              <a:gd name="connsiteY420" fmla="*/ 6858000 h 6858000"/>
              <a:gd name="connsiteX421" fmla="*/ 1143180 w 7467600"/>
              <a:gd name="connsiteY421" fmla="*/ 6858000 h 6858000"/>
              <a:gd name="connsiteX422" fmla="*/ 1142176 w 7467600"/>
              <a:gd name="connsiteY422" fmla="*/ 6766045 h 6858000"/>
              <a:gd name="connsiteX423" fmla="*/ 1067484 w 7467600"/>
              <a:gd name="connsiteY423" fmla="*/ 6858000 h 6858000"/>
              <a:gd name="connsiteX424" fmla="*/ 953928 w 7467600"/>
              <a:gd name="connsiteY424" fmla="*/ 6858000 h 6858000"/>
              <a:gd name="connsiteX425" fmla="*/ 959715 w 7467600"/>
              <a:gd name="connsiteY425" fmla="*/ 6850185 h 6858000"/>
              <a:gd name="connsiteX426" fmla="*/ 1483788 w 7467600"/>
              <a:gd name="connsiteY426" fmla="*/ 6259174 h 6858000"/>
              <a:gd name="connsiteX427" fmla="*/ 1100671 w 7467600"/>
              <a:gd name="connsiteY427" fmla="*/ 6252137 h 6858000"/>
              <a:gd name="connsiteX428" fmla="*/ 1090144 w 7467600"/>
              <a:gd name="connsiteY428" fmla="*/ 6256748 h 6858000"/>
              <a:gd name="connsiteX429" fmla="*/ 1095872 w 7467600"/>
              <a:gd name="connsiteY429" fmla="*/ 6271892 h 6858000"/>
              <a:gd name="connsiteX430" fmla="*/ 262785 w 7467600"/>
              <a:gd name="connsiteY430" fmla="*/ 6845450 h 6858000"/>
              <a:gd name="connsiteX431" fmla="*/ 209968 w 7467600"/>
              <a:gd name="connsiteY431" fmla="*/ 6770713 h 6858000"/>
              <a:gd name="connsiteX432" fmla="*/ 873460 w 7467600"/>
              <a:gd name="connsiteY432" fmla="*/ 6253768 h 6858000"/>
              <a:gd name="connsiteX433" fmla="*/ 192686 w 7467600"/>
              <a:gd name="connsiteY433" fmla="*/ 5849257 h 6858000"/>
              <a:gd name="connsiteX434" fmla="*/ 4696 w 7467600"/>
              <a:gd name="connsiteY434" fmla="*/ 5697668 h 6858000"/>
              <a:gd name="connsiteX435" fmla="*/ 0 w 7467600"/>
              <a:gd name="connsiteY435" fmla="*/ 5689984 h 6858000"/>
              <a:gd name="connsiteX436" fmla="*/ 0 w 7467600"/>
              <a:gd name="connsiteY436" fmla="*/ 5513472 h 6858000"/>
              <a:gd name="connsiteX437" fmla="*/ 174101 w 7467600"/>
              <a:gd name="connsiteY437" fmla="*/ 5620277 h 6858000"/>
              <a:gd name="connsiteX438" fmla="*/ 891800 w 7467600"/>
              <a:gd name="connsiteY438" fmla="*/ 6036935 h 6858000"/>
              <a:gd name="connsiteX439" fmla="*/ 1072219 w 7467600"/>
              <a:gd name="connsiteY439" fmla="*/ 6169443 h 6858000"/>
              <a:gd name="connsiteX440" fmla="*/ 1074117 w 7467600"/>
              <a:gd name="connsiteY440" fmla="*/ 6170301 h 6858000"/>
              <a:gd name="connsiteX441" fmla="*/ 1083114 w 7467600"/>
              <a:gd name="connsiteY441" fmla="*/ 6174131 h 6858000"/>
              <a:gd name="connsiteX442" fmla="*/ 1543010 w 7467600"/>
              <a:gd name="connsiteY442" fmla="*/ 6191140 h 6858000"/>
              <a:gd name="connsiteX443" fmla="*/ 1551080 w 7467600"/>
              <a:gd name="connsiteY443" fmla="*/ 6195006 h 6858000"/>
              <a:gd name="connsiteX444" fmla="*/ 2345443 w 7467600"/>
              <a:gd name="connsiteY444" fmla="*/ 5549882 h 6858000"/>
              <a:gd name="connsiteX445" fmla="*/ 1721499 w 7467600"/>
              <a:gd name="connsiteY445" fmla="*/ 5599969 h 6858000"/>
              <a:gd name="connsiteX446" fmla="*/ 767716 w 7467600"/>
              <a:gd name="connsiteY446" fmla="*/ 5472768 h 6858000"/>
              <a:gd name="connsiteX447" fmla="*/ 722147 w 7467600"/>
              <a:gd name="connsiteY447" fmla="*/ 5393091 h 6858000"/>
              <a:gd name="connsiteX448" fmla="*/ 1485552 w 7467600"/>
              <a:gd name="connsiteY448" fmla="*/ 5313202 h 6858000"/>
              <a:gd name="connsiteX449" fmla="*/ 2143004 w 7467600"/>
              <a:gd name="connsiteY449" fmla="*/ 5402420 h 6858000"/>
              <a:gd name="connsiteX450" fmla="*/ 1933391 w 7467600"/>
              <a:gd name="connsiteY450" fmla="*/ 5156971 h 6858000"/>
              <a:gd name="connsiteX451" fmla="*/ 1827118 w 7467600"/>
              <a:gd name="connsiteY451" fmla="*/ 4968410 h 6858000"/>
              <a:gd name="connsiteX452" fmla="*/ 1837349 w 7467600"/>
              <a:gd name="connsiteY452" fmla="*/ 4956357 h 6858000"/>
              <a:gd name="connsiteX453" fmla="*/ 2162835 w 7467600"/>
              <a:gd name="connsiteY453" fmla="*/ 5187853 h 6858000"/>
              <a:gd name="connsiteX454" fmla="*/ 2257167 w 7467600"/>
              <a:gd name="connsiteY454" fmla="*/ 5462123 h 6858000"/>
              <a:gd name="connsiteX455" fmla="*/ 2261598 w 7467600"/>
              <a:gd name="connsiteY455" fmla="*/ 5467998 h 6858000"/>
              <a:gd name="connsiteX456" fmla="*/ 2437177 w 7467600"/>
              <a:gd name="connsiteY456" fmla="*/ 5479608 h 6858000"/>
              <a:gd name="connsiteX457" fmla="*/ 2445247 w 7467600"/>
              <a:gd name="connsiteY457" fmla="*/ 5483476 h 6858000"/>
              <a:gd name="connsiteX458" fmla="*/ 2743626 w 7467600"/>
              <a:gd name="connsiteY458" fmla="*/ 5304819 h 6858000"/>
              <a:gd name="connsiteX459" fmla="*/ 3048102 w 7467600"/>
              <a:gd name="connsiteY459" fmla="*/ 5150595 h 6858000"/>
              <a:gd name="connsiteX460" fmla="*/ 1799414 w 7467600"/>
              <a:gd name="connsiteY460" fmla="*/ 4694732 h 6858000"/>
              <a:gd name="connsiteX461" fmla="*/ 1771735 w 7467600"/>
              <a:gd name="connsiteY461" fmla="*/ 4619929 h 6858000"/>
              <a:gd name="connsiteX462" fmla="*/ 3104273 w 7467600"/>
              <a:gd name="connsiteY462" fmla="*/ 5076159 h 6858000"/>
              <a:gd name="connsiteX463" fmla="*/ 3113245 w 7467600"/>
              <a:gd name="connsiteY463" fmla="*/ 5090705 h 6858000"/>
              <a:gd name="connsiteX464" fmla="*/ 3126294 w 7467600"/>
              <a:gd name="connsiteY464" fmla="*/ 5114400 h 6858000"/>
              <a:gd name="connsiteX465" fmla="*/ 3937433 w 7467600"/>
              <a:gd name="connsiteY465" fmla="*/ 4830473 h 6858000"/>
              <a:gd name="connsiteX466" fmla="*/ 3590475 w 7467600"/>
              <a:gd name="connsiteY466" fmla="*/ 4597974 h 6858000"/>
              <a:gd name="connsiteX467" fmla="*/ 3100264 w 7467600"/>
              <a:gd name="connsiteY467" fmla="*/ 4579845 h 6858000"/>
              <a:gd name="connsiteX468" fmla="*/ 2183576 w 7467600"/>
              <a:gd name="connsiteY468" fmla="*/ 4227150 h 6858000"/>
              <a:gd name="connsiteX469" fmla="*/ 2151029 w 7467600"/>
              <a:gd name="connsiteY469" fmla="*/ 4146947 h 6858000"/>
              <a:gd name="connsiteX470" fmla="*/ 3563434 w 7467600"/>
              <a:gd name="connsiteY470" fmla="*/ 4469115 h 6858000"/>
              <a:gd name="connsiteX471" fmla="*/ 3177952 w 7467600"/>
              <a:gd name="connsiteY471" fmla="*/ 3657386 h 6858000"/>
              <a:gd name="connsiteX472" fmla="*/ 3189263 w 7467600"/>
              <a:gd name="connsiteY472" fmla="*/ 3625726 h 6858000"/>
              <a:gd name="connsiteX473" fmla="*/ 3560912 w 7467600"/>
              <a:gd name="connsiteY473" fmla="*/ 4079863 h 6858000"/>
              <a:gd name="connsiteX474" fmla="*/ 3626636 w 7467600"/>
              <a:gd name="connsiteY474" fmla="*/ 4512230 h 6858000"/>
              <a:gd name="connsiteX475" fmla="*/ 3653088 w 7467600"/>
              <a:gd name="connsiteY475" fmla="*/ 4521417 h 6858000"/>
              <a:gd name="connsiteX476" fmla="*/ 3988128 w 7467600"/>
              <a:gd name="connsiteY476" fmla="*/ 4817267 h 6858000"/>
              <a:gd name="connsiteX477" fmla="*/ 4830582 w 7467600"/>
              <a:gd name="connsiteY477" fmla="*/ 4676000 h 6858000"/>
              <a:gd name="connsiteX478" fmla="*/ 4830100 w 7467600"/>
              <a:gd name="connsiteY478" fmla="*/ 4675554 h 6858000"/>
              <a:gd name="connsiteX479" fmla="*/ 4036318 w 7467600"/>
              <a:gd name="connsiteY479" fmla="*/ 4147013 h 6858000"/>
              <a:gd name="connsiteX480" fmla="*/ 3432098 w 7467600"/>
              <a:gd name="connsiteY480" fmla="*/ 3537312 h 6858000"/>
              <a:gd name="connsiteX481" fmla="*/ 3446761 w 7467600"/>
              <a:gd name="connsiteY481" fmla="*/ 3461278 h 6858000"/>
              <a:gd name="connsiteX482" fmla="*/ 4419733 w 7467600"/>
              <a:gd name="connsiteY482" fmla="*/ 3963555 h 6858000"/>
              <a:gd name="connsiteX483" fmla="*/ 4781371 w 7467600"/>
              <a:gd name="connsiteY483" fmla="*/ 4458604 h 6858000"/>
              <a:gd name="connsiteX484" fmla="*/ 4780440 w 7467600"/>
              <a:gd name="connsiteY484" fmla="*/ 4470290 h 6858000"/>
              <a:gd name="connsiteX485" fmla="*/ 4898954 w 7467600"/>
              <a:gd name="connsiteY485" fmla="*/ 4662092 h 6858000"/>
              <a:gd name="connsiteX486" fmla="*/ 4900699 w 7467600"/>
              <a:gd name="connsiteY486" fmla="*/ 4670867 h 6858000"/>
              <a:gd name="connsiteX487" fmla="*/ 5714511 w 7467600"/>
              <a:gd name="connsiteY487" fmla="*/ 4663483 h 6858000"/>
              <a:gd name="connsiteX488" fmla="*/ 5464793 w 7467600"/>
              <a:gd name="connsiteY488" fmla="*/ 4393556 h 6858000"/>
              <a:gd name="connsiteX489" fmla="*/ 5461897 w 7467600"/>
              <a:gd name="connsiteY489" fmla="*/ 4390879 h 6858000"/>
              <a:gd name="connsiteX490" fmla="*/ 4294126 w 7467600"/>
              <a:gd name="connsiteY490" fmla="*/ 3303048 h 6858000"/>
              <a:gd name="connsiteX491" fmla="*/ 4305321 w 7467600"/>
              <a:gd name="connsiteY491" fmla="*/ 3256953 h 6858000"/>
              <a:gd name="connsiteX492" fmla="*/ 4949299 w 7467600"/>
              <a:gd name="connsiteY492" fmla="*/ 3766336 h 6858000"/>
              <a:gd name="connsiteX493" fmla="*/ 5291452 w 7467600"/>
              <a:gd name="connsiteY493" fmla="*/ 4076801 h 6858000"/>
              <a:gd name="connsiteX494" fmla="*/ 5434998 w 7467600"/>
              <a:gd name="connsiteY494" fmla="*/ 4254100 h 6858000"/>
              <a:gd name="connsiteX495" fmla="*/ 5351015 w 7467600"/>
              <a:gd name="connsiteY495" fmla="*/ 3760989 h 6858000"/>
              <a:gd name="connsiteX496" fmla="*/ 5413780 w 7467600"/>
              <a:gd name="connsiteY496" fmla="*/ 2966265 h 6858000"/>
              <a:gd name="connsiteX497" fmla="*/ 5425627 w 7467600"/>
              <a:gd name="connsiteY497" fmla="*/ 2954192 h 6858000"/>
              <a:gd name="connsiteX498" fmla="*/ 6604735 w 7467600"/>
              <a:gd name="connsiteY498" fmla="*/ 2041381 h 6858000"/>
              <a:gd name="connsiteX499" fmla="*/ 7204487 w 7467600"/>
              <a:gd name="connsiteY499" fmla="*/ 2742112 h 6858000"/>
              <a:gd name="connsiteX500" fmla="*/ 7131592 w 7467600"/>
              <a:gd name="connsiteY500" fmla="*/ 2672096 h 6858000"/>
              <a:gd name="connsiteX501" fmla="*/ 6996344 w 7467600"/>
              <a:gd name="connsiteY501" fmla="*/ 2518310 h 6858000"/>
              <a:gd name="connsiteX502" fmla="*/ 6735495 w 7467600"/>
              <a:gd name="connsiteY502" fmla="*/ 2196890 h 6858000"/>
              <a:gd name="connsiteX503" fmla="*/ 6721901 w 7467600"/>
              <a:gd name="connsiteY503" fmla="*/ 2179274 h 6858000"/>
              <a:gd name="connsiteX504" fmla="*/ 6604735 w 7467600"/>
              <a:gd name="connsiteY504" fmla="*/ 2041381 h 6858000"/>
              <a:gd name="connsiteX505" fmla="*/ 6591670 w 7467600"/>
              <a:gd name="connsiteY505" fmla="*/ 1988277 h 6858000"/>
              <a:gd name="connsiteX506" fmla="*/ 6747349 w 7467600"/>
              <a:gd name="connsiteY506" fmla="*/ 2160069 h 6858000"/>
              <a:gd name="connsiteX507" fmla="*/ 6760943 w 7467600"/>
              <a:gd name="connsiteY507" fmla="*/ 2177686 h 6858000"/>
              <a:gd name="connsiteX508" fmla="*/ 7021065 w 7467600"/>
              <a:gd name="connsiteY508" fmla="*/ 2498102 h 6858000"/>
              <a:gd name="connsiteX509" fmla="*/ 7155223 w 7467600"/>
              <a:gd name="connsiteY509" fmla="*/ 2650386 h 6858000"/>
              <a:gd name="connsiteX510" fmla="*/ 7203167 w 7467600"/>
              <a:gd name="connsiteY510" fmla="*/ 2697288 h 6858000"/>
              <a:gd name="connsiteX511" fmla="*/ 6937703 w 7467600"/>
              <a:gd name="connsiteY511" fmla="*/ 2321981 h 6858000"/>
              <a:gd name="connsiteX512" fmla="*/ 6591670 w 7467600"/>
              <a:gd name="connsiteY512" fmla="*/ 1988277 h 6858000"/>
              <a:gd name="connsiteX513" fmla="*/ 5798671 w 7467600"/>
              <a:gd name="connsiteY513" fmla="*/ 1981601 h 6858000"/>
              <a:gd name="connsiteX514" fmla="*/ 5754709 w 7467600"/>
              <a:gd name="connsiteY514" fmla="*/ 2071454 h 6858000"/>
              <a:gd name="connsiteX515" fmla="*/ 5763044 w 7467600"/>
              <a:gd name="connsiteY515" fmla="*/ 2842206 h 6858000"/>
              <a:gd name="connsiteX516" fmla="*/ 5764974 w 7467600"/>
              <a:gd name="connsiteY516" fmla="*/ 2799609 h 6858000"/>
              <a:gd name="connsiteX517" fmla="*/ 5767665 w 7467600"/>
              <a:gd name="connsiteY517" fmla="*/ 2666409 h 6858000"/>
              <a:gd name="connsiteX518" fmla="*/ 5763055 w 7467600"/>
              <a:gd name="connsiteY518" fmla="*/ 2579705 h 6858000"/>
              <a:gd name="connsiteX519" fmla="*/ 5758079 w 7467600"/>
              <a:gd name="connsiteY519" fmla="*/ 2492508 h 6858000"/>
              <a:gd name="connsiteX520" fmla="*/ 5779325 w 7467600"/>
              <a:gd name="connsiteY520" fmla="*/ 2197069 h 6858000"/>
              <a:gd name="connsiteX521" fmla="*/ 5798671 w 7467600"/>
              <a:gd name="connsiteY521" fmla="*/ 1981601 h 6858000"/>
              <a:gd name="connsiteX522" fmla="*/ 5829202 w 7467600"/>
              <a:gd name="connsiteY522" fmla="*/ 1971679 h 6858000"/>
              <a:gd name="connsiteX523" fmla="*/ 5809558 w 7467600"/>
              <a:gd name="connsiteY523" fmla="*/ 2198043 h 6858000"/>
              <a:gd name="connsiteX524" fmla="*/ 5788653 w 7467600"/>
              <a:gd name="connsiteY524" fmla="*/ 2489430 h 6858000"/>
              <a:gd name="connsiteX525" fmla="*/ 5793439 w 7467600"/>
              <a:gd name="connsiteY525" fmla="*/ 2575235 h 6858000"/>
              <a:gd name="connsiteX526" fmla="*/ 5796837 w 7467600"/>
              <a:gd name="connsiteY526" fmla="*/ 2637633 h 6858000"/>
              <a:gd name="connsiteX527" fmla="*/ 5818614 w 7467600"/>
              <a:gd name="connsiteY527" fmla="*/ 2473055 h 6858000"/>
              <a:gd name="connsiteX528" fmla="*/ 5829202 w 7467600"/>
              <a:gd name="connsiteY528" fmla="*/ 1971679 h 6858000"/>
              <a:gd name="connsiteX529" fmla="*/ 5911389 w 7467600"/>
              <a:gd name="connsiteY529" fmla="*/ 1898371 h 6858000"/>
              <a:gd name="connsiteX530" fmla="*/ 6237627 w 7467600"/>
              <a:gd name="connsiteY530" fmla="*/ 2231921 h 6858000"/>
              <a:gd name="connsiteX531" fmla="*/ 5911389 w 7467600"/>
              <a:gd name="connsiteY531" fmla="*/ 1898371 h 6858000"/>
              <a:gd name="connsiteX532" fmla="*/ 6944437 w 7467600"/>
              <a:gd name="connsiteY532" fmla="*/ 1575402 h 6858000"/>
              <a:gd name="connsiteX533" fmla="*/ 6304730 w 7467600"/>
              <a:gd name="connsiteY533" fmla="*/ 1766654 h 6858000"/>
              <a:gd name="connsiteX534" fmla="*/ 6944437 w 7467600"/>
              <a:gd name="connsiteY534" fmla="*/ 1575402 h 6858000"/>
              <a:gd name="connsiteX535" fmla="*/ 7019523 w 7467600"/>
              <a:gd name="connsiteY535" fmla="*/ 1519450 h 6858000"/>
              <a:gd name="connsiteX536" fmla="*/ 6298091 w 7467600"/>
              <a:gd name="connsiteY536" fmla="*/ 1737122 h 6858000"/>
              <a:gd name="connsiteX537" fmla="*/ 7019523 w 7467600"/>
              <a:gd name="connsiteY537" fmla="*/ 1519450 h 6858000"/>
              <a:gd name="connsiteX538" fmla="*/ 2399523 w 7467600"/>
              <a:gd name="connsiteY538" fmla="*/ 1428234 h 6858000"/>
              <a:gd name="connsiteX539" fmla="*/ 2224982 w 7467600"/>
              <a:gd name="connsiteY539" fmla="*/ 1826201 h 6858000"/>
              <a:gd name="connsiteX540" fmla="*/ 2096099 w 7467600"/>
              <a:gd name="connsiteY540" fmla="*/ 2345900 h 6858000"/>
              <a:gd name="connsiteX541" fmla="*/ 2283317 w 7467600"/>
              <a:gd name="connsiteY541" fmla="*/ 1796925 h 6858000"/>
              <a:gd name="connsiteX542" fmla="*/ 2399523 w 7467600"/>
              <a:gd name="connsiteY542" fmla="*/ 1428234 h 6858000"/>
              <a:gd name="connsiteX543" fmla="*/ 2448558 w 7467600"/>
              <a:gd name="connsiteY543" fmla="*/ 1373435 h 6858000"/>
              <a:gd name="connsiteX544" fmla="*/ 2312521 w 7467600"/>
              <a:gd name="connsiteY544" fmla="*/ 1806140 h 6858000"/>
              <a:gd name="connsiteX545" fmla="*/ 2127533 w 7467600"/>
              <a:gd name="connsiteY545" fmla="*/ 2348380 h 6858000"/>
              <a:gd name="connsiteX546" fmla="*/ 2358080 w 7467600"/>
              <a:gd name="connsiteY546" fmla="*/ 1866134 h 6858000"/>
              <a:gd name="connsiteX547" fmla="*/ 2407436 w 7467600"/>
              <a:gd name="connsiteY547" fmla="*/ 1651070 h 6858000"/>
              <a:gd name="connsiteX548" fmla="*/ 2448558 w 7467600"/>
              <a:gd name="connsiteY548" fmla="*/ 1373435 h 6858000"/>
              <a:gd name="connsiteX549" fmla="*/ 278707 w 7467600"/>
              <a:gd name="connsiteY549" fmla="*/ 1352270 h 6858000"/>
              <a:gd name="connsiteX550" fmla="*/ 321570 w 7467600"/>
              <a:gd name="connsiteY550" fmla="*/ 1861610 h 6858000"/>
              <a:gd name="connsiteX551" fmla="*/ 294281 w 7467600"/>
              <a:gd name="connsiteY551" fmla="*/ 1440658 h 6858000"/>
              <a:gd name="connsiteX552" fmla="*/ 278707 w 7467600"/>
              <a:gd name="connsiteY552" fmla="*/ 1352270 h 6858000"/>
              <a:gd name="connsiteX553" fmla="*/ 1423821 w 7467600"/>
              <a:gd name="connsiteY553" fmla="*/ 1351958 h 6858000"/>
              <a:gd name="connsiteX554" fmla="*/ 1638521 w 7467600"/>
              <a:gd name="connsiteY554" fmla="*/ 1908470 h 6858000"/>
              <a:gd name="connsiteX555" fmla="*/ 1754199 w 7467600"/>
              <a:gd name="connsiteY555" fmla="*/ 2149284 h 6858000"/>
              <a:gd name="connsiteX556" fmla="*/ 1908359 w 7467600"/>
              <a:gd name="connsiteY556" fmla="*/ 2364988 h 6858000"/>
              <a:gd name="connsiteX557" fmla="*/ 1647661 w 7467600"/>
              <a:gd name="connsiteY557" fmla="*/ 1825945 h 6858000"/>
              <a:gd name="connsiteX558" fmla="*/ 1423821 w 7467600"/>
              <a:gd name="connsiteY558" fmla="*/ 1351958 h 6858000"/>
              <a:gd name="connsiteX559" fmla="*/ 1431890 w 7467600"/>
              <a:gd name="connsiteY559" fmla="*/ 1306475 h 6858000"/>
              <a:gd name="connsiteX560" fmla="*/ 1507597 w 7467600"/>
              <a:gd name="connsiteY560" fmla="*/ 1446132 h 6858000"/>
              <a:gd name="connsiteX561" fmla="*/ 1674586 w 7467600"/>
              <a:gd name="connsiteY561" fmla="*/ 1813832 h 6858000"/>
              <a:gd name="connsiteX562" fmla="*/ 1815950 w 7467600"/>
              <a:gd name="connsiteY562" fmla="*/ 2128564 h 6858000"/>
              <a:gd name="connsiteX563" fmla="*/ 1984242 w 7467600"/>
              <a:gd name="connsiteY563" fmla="*/ 2430829 h 6858000"/>
              <a:gd name="connsiteX564" fmla="*/ 2014023 w 7467600"/>
              <a:gd name="connsiteY564" fmla="*/ 2450995 h 6858000"/>
              <a:gd name="connsiteX565" fmla="*/ 1747337 w 7467600"/>
              <a:gd name="connsiteY565" fmla="*/ 1855264 h 6858000"/>
              <a:gd name="connsiteX566" fmla="*/ 1533749 w 7467600"/>
              <a:gd name="connsiteY566" fmla="*/ 1478656 h 6858000"/>
              <a:gd name="connsiteX567" fmla="*/ 1431890 w 7467600"/>
              <a:gd name="connsiteY567" fmla="*/ 1306475 h 6858000"/>
              <a:gd name="connsiteX568" fmla="*/ 5052692 w 7467600"/>
              <a:gd name="connsiteY568" fmla="*/ 1292994 h 6858000"/>
              <a:gd name="connsiteX569" fmla="*/ 5200661 w 7467600"/>
              <a:gd name="connsiteY569" fmla="*/ 1635186 h 6858000"/>
              <a:gd name="connsiteX570" fmla="*/ 5297138 w 7467600"/>
              <a:gd name="connsiteY570" fmla="*/ 1906351 h 6858000"/>
              <a:gd name="connsiteX571" fmla="*/ 5052692 w 7467600"/>
              <a:gd name="connsiteY571" fmla="*/ 1292994 h 6858000"/>
              <a:gd name="connsiteX572" fmla="*/ 5009948 w 7467600"/>
              <a:gd name="connsiteY572" fmla="*/ 1273619 h 6858000"/>
              <a:gd name="connsiteX573" fmla="*/ 5121777 w 7467600"/>
              <a:gd name="connsiteY573" fmla="*/ 1654213 h 6858000"/>
              <a:gd name="connsiteX574" fmla="*/ 5293545 w 7467600"/>
              <a:gd name="connsiteY574" fmla="*/ 2072247 h 6858000"/>
              <a:gd name="connsiteX575" fmla="*/ 5294042 w 7467600"/>
              <a:gd name="connsiteY575" fmla="*/ 2065019 h 6858000"/>
              <a:gd name="connsiteX576" fmla="*/ 5171936 w 7467600"/>
              <a:gd name="connsiteY576" fmla="*/ 1647613 h 6858000"/>
              <a:gd name="connsiteX577" fmla="*/ 5009948 w 7467600"/>
              <a:gd name="connsiteY577" fmla="*/ 1273619 h 6858000"/>
              <a:gd name="connsiteX578" fmla="*/ 655236 w 7467600"/>
              <a:gd name="connsiteY578" fmla="*/ 1268632 h 6858000"/>
              <a:gd name="connsiteX579" fmla="*/ 839521 w 7467600"/>
              <a:gd name="connsiteY579" fmla="*/ 1685315 h 6858000"/>
              <a:gd name="connsiteX580" fmla="*/ 1109416 w 7467600"/>
              <a:gd name="connsiteY580" fmla="*/ 2061663 h 6858000"/>
              <a:gd name="connsiteX581" fmla="*/ 1298300 w 7467600"/>
              <a:gd name="connsiteY581" fmla="*/ 2247742 h 6858000"/>
              <a:gd name="connsiteX582" fmla="*/ 1125871 w 7467600"/>
              <a:gd name="connsiteY582" fmla="*/ 1989513 h 6858000"/>
              <a:gd name="connsiteX583" fmla="*/ 981574 w 7467600"/>
              <a:gd name="connsiteY583" fmla="*/ 1783157 h 6858000"/>
              <a:gd name="connsiteX584" fmla="*/ 922198 w 7467600"/>
              <a:gd name="connsiteY584" fmla="*/ 1677437 h 6858000"/>
              <a:gd name="connsiteX585" fmla="*/ 869293 w 7467600"/>
              <a:gd name="connsiteY585" fmla="*/ 1583214 h 6858000"/>
              <a:gd name="connsiteX586" fmla="*/ 751431 w 7467600"/>
              <a:gd name="connsiteY586" fmla="*/ 1405731 h 6858000"/>
              <a:gd name="connsiteX587" fmla="*/ 655236 w 7467600"/>
              <a:gd name="connsiteY587" fmla="*/ 1268632 h 6858000"/>
              <a:gd name="connsiteX588" fmla="*/ 6516292 w 7467600"/>
              <a:gd name="connsiteY588" fmla="*/ 1263064 h 6858000"/>
              <a:gd name="connsiteX589" fmla="*/ 5736320 w 7467600"/>
              <a:gd name="connsiteY589" fmla="*/ 1501803 h 6858000"/>
              <a:gd name="connsiteX590" fmla="*/ 6516292 w 7467600"/>
              <a:gd name="connsiteY590" fmla="*/ 1263064 h 6858000"/>
              <a:gd name="connsiteX591" fmla="*/ 291466 w 7467600"/>
              <a:gd name="connsiteY591" fmla="*/ 1250369 h 6858000"/>
              <a:gd name="connsiteX592" fmla="*/ 323180 w 7467600"/>
              <a:gd name="connsiteY592" fmla="*/ 1435283 h 6858000"/>
              <a:gd name="connsiteX593" fmla="*/ 349381 w 7467600"/>
              <a:gd name="connsiteY593" fmla="*/ 1875041 h 6858000"/>
              <a:gd name="connsiteX594" fmla="*/ 374363 w 7467600"/>
              <a:gd name="connsiteY594" fmla="*/ 1506494 h 6858000"/>
              <a:gd name="connsiteX595" fmla="*/ 302168 w 7467600"/>
              <a:gd name="connsiteY595" fmla="*/ 1274495 h 6858000"/>
              <a:gd name="connsiteX596" fmla="*/ 291466 w 7467600"/>
              <a:gd name="connsiteY596" fmla="*/ 1250369 h 6858000"/>
              <a:gd name="connsiteX597" fmla="*/ 678222 w 7467600"/>
              <a:gd name="connsiteY597" fmla="*/ 1248670 h 6858000"/>
              <a:gd name="connsiteX598" fmla="*/ 775536 w 7467600"/>
              <a:gd name="connsiteY598" fmla="*/ 1388015 h 6858000"/>
              <a:gd name="connsiteX599" fmla="*/ 894529 w 7467600"/>
              <a:gd name="connsiteY599" fmla="*/ 1567739 h 6858000"/>
              <a:gd name="connsiteX600" fmla="*/ 948000 w 7467600"/>
              <a:gd name="connsiteY600" fmla="*/ 1663088 h 6858000"/>
              <a:gd name="connsiteX601" fmla="*/ 1006812 w 7467600"/>
              <a:gd name="connsiteY601" fmla="*/ 1767683 h 6858000"/>
              <a:gd name="connsiteX602" fmla="*/ 1149133 w 7467600"/>
              <a:gd name="connsiteY602" fmla="*/ 1971513 h 6858000"/>
              <a:gd name="connsiteX603" fmla="*/ 1333952 w 7467600"/>
              <a:gd name="connsiteY603" fmla="*/ 2251620 h 6858000"/>
              <a:gd name="connsiteX604" fmla="*/ 1337329 w 7467600"/>
              <a:gd name="connsiteY604" fmla="*/ 2258350 h 6858000"/>
              <a:gd name="connsiteX605" fmla="*/ 1014726 w 7467600"/>
              <a:gd name="connsiteY605" fmla="*/ 1615556 h 6858000"/>
              <a:gd name="connsiteX606" fmla="*/ 678222 w 7467600"/>
              <a:gd name="connsiteY606" fmla="*/ 1248670 h 6858000"/>
              <a:gd name="connsiteX607" fmla="*/ 6691602 w 7467600"/>
              <a:gd name="connsiteY607" fmla="*/ 1140573 h 6858000"/>
              <a:gd name="connsiteX608" fmla="*/ 6571100 w 7467600"/>
              <a:gd name="connsiteY608" fmla="*/ 1183662 h 6858000"/>
              <a:gd name="connsiteX609" fmla="*/ 6241687 w 7467600"/>
              <a:gd name="connsiteY609" fmla="*/ 1257600 h 6858000"/>
              <a:gd name="connsiteX610" fmla="*/ 5693009 w 7467600"/>
              <a:gd name="connsiteY610" fmla="*/ 1478256 h 6858000"/>
              <a:gd name="connsiteX611" fmla="*/ 6548420 w 7467600"/>
              <a:gd name="connsiteY611" fmla="*/ 1214599 h 6858000"/>
              <a:gd name="connsiteX612" fmla="*/ 6605473 w 7467600"/>
              <a:gd name="connsiteY612" fmla="*/ 1184686 h 6858000"/>
              <a:gd name="connsiteX613" fmla="*/ 6691602 w 7467600"/>
              <a:gd name="connsiteY613" fmla="*/ 1140573 h 6858000"/>
              <a:gd name="connsiteX614" fmla="*/ 4002475 w 7467600"/>
              <a:gd name="connsiteY614" fmla="*/ 1037802 h 6858000"/>
              <a:gd name="connsiteX615" fmla="*/ 4000324 w 7467600"/>
              <a:gd name="connsiteY615" fmla="*/ 1039362 h 6858000"/>
              <a:gd name="connsiteX616" fmla="*/ 4002862 w 7467600"/>
              <a:gd name="connsiteY616" fmla="*/ 1042866 h 6858000"/>
              <a:gd name="connsiteX617" fmla="*/ 4002475 w 7467600"/>
              <a:gd name="connsiteY617" fmla="*/ 1037802 h 6858000"/>
              <a:gd name="connsiteX618" fmla="*/ 506322 w 7467600"/>
              <a:gd name="connsiteY618" fmla="*/ 1020997 h 6858000"/>
              <a:gd name="connsiteX619" fmla="*/ 533068 w 7467600"/>
              <a:gd name="connsiteY619" fmla="*/ 1029409 h 6858000"/>
              <a:gd name="connsiteX620" fmla="*/ 1232525 w 7467600"/>
              <a:gd name="connsiteY620" fmla="*/ 1804675 h 6858000"/>
              <a:gd name="connsiteX621" fmla="*/ 1388858 w 7467600"/>
              <a:gd name="connsiteY621" fmla="*/ 2368011 h 6858000"/>
              <a:gd name="connsiteX622" fmla="*/ 1384098 w 7467600"/>
              <a:gd name="connsiteY622" fmla="*/ 2378125 h 6858000"/>
              <a:gd name="connsiteX623" fmla="*/ 1425393 w 7467600"/>
              <a:gd name="connsiteY623" fmla="*/ 2589124 h 6858000"/>
              <a:gd name="connsiteX624" fmla="*/ 1424001 w 7467600"/>
              <a:gd name="connsiteY624" fmla="*/ 2597541 h 6858000"/>
              <a:gd name="connsiteX625" fmla="*/ 2152729 w 7467600"/>
              <a:gd name="connsiteY625" fmla="*/ 2864487 h 6858000"/>
              <a:gd name="connsiteX626" fmla="*/ 2020609 w 7467600"/>
              <a:gd name="connsiteY626" fmla="*/ 2539671 h 6858000"/>
              <a:gd name="connsiteX627" fmla="*/ 2018920 w 7467600"/>
              <a:gd name="connsiteY627" fmla="*/ 2536309 h 6858000"/>
              <a:gd name="connsiteX628" fmla="*/ 1342441 w 7467600"/>
              <a:gd name="connsiteY628" fmla="*/ 1173017 h 6858000"/>
              <a:gd name="connsiteX629" fmla="*/ 1367925 w 7467600"/>
              <a:gd name="connsiteY629" fmla="*/ 1135648 h 6858000"/>
              <a:gd name="connsiteX630" fmla="*/ 1771401 w 7467600"/>
              <a:gd name="connsiteY630" fmla="*/ 1806673 h 6858000"/>
              <a:gd name="connsiteX631" fmla="*/ 1972385 w 7467600"/>
              <a:gd name="connsiteY631" fmla="*/ 2198735 h 6858000"/>
              <a:gd name="connsiteX632" fmla="*/ 2040892 w 7467600"/>
              <a:gd name="connsiteY632" fmla="*/ 2405205 h 6858000"/>
              <a:gd name="connsiteX633" fmla="*/ 2131689 w 7467600"/>
              <a:gd name="connsiteY633" fmla="*/ 1936926 h 6858000"/>
              <a:gd name="connsiteX634" fmla="*/ 2454820 w 7467600"/>
              <a:gd name="connsiteY634" fmla="*/ 1248808 h 6858000"/>
              <a:gd name="connsiteX635" fmla="*/ 2492512 w 7467600"/>
              <a:gd name="connsiteY635" fmla="*/ 1302920 h 6858000"/>
              <a:gd name="connsiteX636" fmla="*/ 2081216 w 7467600"/>
              <a:gd name="connsiteY636" fmla="*/ 2527513 h 6858000"/>
              <a:gd name="connsiteX637" fmla="*/ 2081211 w 7467600"/>
              <a:gd name="connsiteY637" fmla="*/ 2528916 h 6858000"/>
              <a:gd name="connsiteX638" fmla="*/ 2199067 w 7467600"/>
              <a:gd name="connsiteY638" fmla="*/ 2884061 h 6858000"/>
              <a:gd name="connsiteX639" fmla="*/ 3192586 w 7467600"/>
              <a:gd name="connsiteY639" fmla="*/ 3411496 h 6858000"/>
              <a:gd name="connsiteX640" fmla="*/ 3182620 w 7467600"/>
              <a:gd name="connsiteY640" fmla="*/ 3483279 h 6858000"/>
              <a:gd name="connsiteX641" fmla="*/ 2435119 w 7467600"/>
              <a:gd name="connsiteY641" fmla="*/ 3080173 h 6858000"/>
              <a:gd name="connsiteX642" fmla="*/ 2410152 w 7467600"/>
              <a:gd name="connsiteY642" fmla="*/ 3063751 h 6858000"/>
              <a:gd name="connsiteX643" fmla="*/ 2408099 w 7467600"/>
              <a:gd name="connsiteY643" fmla="*/ 3064403 h 6858000"/>
              <a:gd name="connsiteX644" fmla="*/ 2407218 w 7467600"/>
              <a:gd name="connsiteY644" fmla="*/ 3070324 h 6858000"/>
              <a:gd name="connsiteX645" fmla="*/ 2380138 w 7467600"/>
              <a:gd name="connsiteY645" fmla="*/ 3099341 h 6858000"/>
              <a:gd name="connsiteX646" fmla="*/ 1765923 w 7467600"/>
              <a:gd name="connsiteY646" fmla="*/ 3581043 h 6858000"/>
              <a:gd name="connsiteX647" fmla="*/ 1702258 w 7467600"/>
              <a:gd name="connsiteY647" fmla="*/ 3612286 h 6858000"/>
              <a:gd name="connsiteX648" fmla="*/ 1538370 w 7467600"/>
              <a:gd name="connsiteY648" fmla="*/ 3811804 h 6858000"/>
              <a:gd name="connsiteX649" fmla="*/ 542867 w 7467600"/>
              <a:gd name="connsiteY649" fmla="*/ 4944092 h 6858000"/>
              <a:gd name="connsiteX650" fmla="*/ 515800 w 7467600"/>
              <a:gd name="connsiteY650" fmla="*/ 4862180 h 6858000"/>
              <a:gd name="connsiteX651" fmla="*/ 909145 w 7467600"/>
              <a:gd name="connsiteY651" fmla="*/ 4199225 h 6858000"/>
              <a:gd name="connsiteX652" fmla="*/ 1214067 w 7467600"/>
              <a:gd name="connsiteY652" fmla="*/ 3908561 h 6858000"/>
              <a:gd name="connsiteX653" fmla="*/ 640967 w 7467600"/>
              <a:gd name="connsiteY653" fmla="*/ 4105601 h 6858000"/>
              <a:gd name="connsiteX654" fmla="*/ 112563 w 7467600"/>
              <a:gd name="connsiteY654" fmla="*/ 4396952 h 6858000"/>
              <a:gd name="connsiteX655" fmla="*/ 0 w 7467600"/>
              <a:gd name="connsiteY655" fmla="*/ 4466006 h 6858000"/>
              <a:gd name="connsiteX656" fmla="*/ 0 w 7467600"/>
              <a:gd name="connsiteY656" fmla="*/ 4233763 h 6858000"/>
              <a:gd name="connsiteX657" fmla="*/ 36881 w 7467600"/>
              <a:gd name="connsiteY657" fmla="*/ 4200118 h 6858000"/>
              <a:gd name="connsiteX658" fmla="*/ 910534 w 7467600"/>
              <a:gd name="connsiteY658" fmla="*/ 3629753 h 6858000"/>
              <a:gd name="connsiteX659" fmla="*/ 1578717 w 7467600"/>
              <a:gd name="connsiteY659" fmla="*/ 3575982 h 6858000"/>
              <a:gd name="connsiteX660" fmla="*/ 2338780 w 7467600"/>
              <a:gd name="connsiteY660" fmla="*/ 3033725 h 6858000"/>
              <a:gd name="connsiteX661" fmla="*/ 1807991 w 7467600"/>
              <a:gd name="connsiteY661" fmla="*/ 2807184 h 6858000"/>
              <a:gd name="connsiteX662" fmla="*/ 1416358 w 7467600"/>
              <a:gd name="connsiteY662" fmla="*/ 3112571 h 6858000"/>
              <a:gd name="connsiteX663" fmla="*/ 939066 w 7467600"/>
              <a:gd name="connsiteY663" fmla="*/ 3378798 h 6858000"/>
              <a:gd name="connsiteX664" fmla="*/ 115099 w 7467600"/>
              <a:gd name="connsiteY664" fmla="*/ 3607650 h 6858000"/>
              <a:gd name="connsiteX665" fmla="*/ 97284 w 7467600"/>
              <a:gd name="connsiteY665" fmla="*/ 3520393 h 6858000"/>
              <a:gd name="connsiteX666" fmla="*/ 922050 w 7467600"/>
              <a:gd name="connsiteY666" fmla="*/ 3074867 h 6858000"/>
              <a:gd name="connsiteX667" fmla="*/ 1405265 w 7467600"/>
              <a:gd name="connsiteY667" fmla="*/ 3016319 h 6858000"/>
              <a:gd name="connsiteX668" fmla="*/ 1407512 w 7467600"/>
              <a:gd name="connsiteY668" fmla="*/ 3018001 h 6858000"/>
              <a:gd name="connsiteX669" fmla="*/ 1726266 w 7467600"/>
              <a:gd name="connsiteY669" fmla="*/ 2777274 h 6858000"/>
              <a:gd name="connsiteX670" fmla="*/ 625390 w 7467600"/>
              <a:gd name="connsiteY670" fmla="*/ 2514541 h 6858000"/>
              <a:gd name="connsiteX671" fmla="*/ 619799 w 7467600"/>
              <a:gd name="connsiteY671" fmla="*/ 2527180 h 6858000"/>
              <a:gd name="connsiteX672" fmla="*/ 310030 w 7467600"/>
              <a:gd name="connsiteY672" fmla="*/ 2771818 h 6858000"/>
              <a:gd name="connsiteX673" fmla="*/ 173877 w 7467600"/>
              <a:gd name="connsiteY673" fmla="*/ 2937056 h 6858000"/>
              <a:gd name="connsiteX674" fmla="*/ 77889 w 7467600"/>
              <a:gd name="connsiteY674" fmla="*/ 3138440 h 6858000"/>
              <a:gd name="connsiteX675" fmla="*/ 0 w 7467600"/>
              <a:gd name="connsiteY675" fmla="*/ 3271395 h 6858000"/>
              <a:gd name="connsiteX676" fmla="*/ 0 w 7467600"/>
              <a:gd name="connsiteY676" fmla="*/ 3153002 h 6858000"/>
              <a:gd name="connsiteX677" fmla="*/ 2386 w 7467600"/>
              <a:gd name="connsiteY677" fmla="*/ 3149203 h 6858000"/>
              <a:gd name="connsiteX678" fmla="*/ 89753 w 7467600"/>
              <a:gd name="connsiteY678" fmla="*/ 2987702 h 6858000"/>
              <a:gd name="connsiteX679" fmla="*/ 76869 w 7467600"/>
              <a:gd name="connsiteY679" fmla="*/ 3005404 h 6858000"/>
              <a:gd name="connsiteX680" fmla="*/ 32049 w 7467600"/>
              <a:gd name="connsiteY680" fmla="*/ 3065814 h 6858000"/>
              <a:gd name="connsiteX681" fmla="*/ 0 w 7467600"/>
              <a:gd name="connsiteY681" fmla="*/ 3108744 h 6858000"/>
              <a:gd name="connsiteX682" fmla="*/ 0 w 7467600"/>
              <a:gd name="connsiteY682" fmla="*/ 3058059 h 6858000"/>
              <a:gd name="connsiteX683" fmla="*/ 7610 w 7467600"/>
              <a:gd name="connsiteY683" fmla="*/ 3047889 h 6858000"/>
              <a:gd name="connsiteX684" fmla="*/ 52419 w 7467600"/>
              <a:gd name="connsiteY684" fmla="*/ 2987479 h 6858000"/>
              <a:gd name="connsiteX685" fmla="*/ 59142 w 7467600"/>
              <a:gd name="connsiteY685" fmla="*/ 2978488 h 6858000"/>
              <a:gd name="connsiteX686" fmla="*/ 0 w 7467600"/>
              <a:gd name="connsiteY686" fmla="*/ 3015334 h 6858000"/>
              <a:gd name="connsiteX687" fmla="*/ 0 w 7467600"/>
              <a:gd name="connsiteY687" fmla="*/ 2914286 h 6858000"/>
              <a:gd name="connsiteX688" fmla="*/ 36383 w 7467600"/>
              <a:gd name="connsiteY688" fmla="*/ 2901128 h 6858000"/>
              <a:gd name="connsiteX689" fmla="*/ 156329 w 7467600"/>
              <a:gd name="connsiteY689" fmla="*/ 2840533 h 6858000"/>
              <a:gd name="connsiteX690" fmla="*/ 358355 w 7467600"/>
              <a:gd name="connsiteY690" fmla="*/ 2620471 h 6858000"/>
              <a:gd name="connsiteX691" fmla="*/ 510577 w 7467600"/>
              <a:gd name="connsiteY691" fmla="*/ 2501244 h 6858000"/>
              <a:gd name="connsiteX692" fmla="*/ 211967 w 7467600"/>
              <a:gd name="connsiteY692" fmla="*/ 2479171 h 6858000"/>
              <a:gd name="connsiteX693" fmla="*/ 0 w 7467600"/>
              <a:gd name="connsiteY693" fmla="*/ 2476398 h 6858000"/>
              <a:gd name="connsiteX694" fmla="*/ 0 w 7467600"/>
              <a:gd name="connsiteY694" fmla="*/ 2389189 h 6858000"/>
              <a:gd name="connsiteX695" fmla="*/ 103062 w 7467600"/>
              <a:gd name="connsiteY695" fmla="*/ 2389518 h 6858000"/>
              <a:gd name="connsiteX696" fmla="*/ 510734 w 7467600"/>
              <a:gd name="connsiteY696" fmla="*/ 2416201 h 6858000"/>
              <a:gd name="connsiteX697" fmla="*/ 279257 w 7467600"/>
              <a:gd name="connsiteY697" fmla="*/ 2092102 h 6858000"/>
              <a:gd name="connsiteX698" fmla="*/ 65265 w 7467600"/>
              <a:gd name="connsiteY698" fmla="*/ 2006049 h 6858000"/>
              <a:gd name="connsiteX699" fmla="*/ 0 w 7467600"/>
              <a:gd name="connsiteY699" fmla="*/ 1982532 h 6858000"/>
              <a:gd name="connsiteX700" fmla="*/ 0 w 7467600"/>
              <a:gd name="connsiteY700" fmla="*/ 1912789 h 6858000"/>
              <a:gd name="connsiteX701" fmla="*/ 97460 w 7467600"/>
              <a:gd name="connsiteY701" fmla="*/ 1953725 h 6858000"/>
              <a:gd name="connsiteX702" fmla="*/ 221272 w 7467600"/>
              <a:gd name="connsiteY702" fmla="*/ 1980766 h 6858000"/>
              <a:gd name="connsiteX703" fmla="*/ 116765 w 7467600"/>
              <a:gd name="connsiteY703" fmla="*/ 1911033 h 6858000"/>
              <a:gd name="connsiteX704" fmla="*/ 16405 w 7467600"/>
              <a:gd name="connsiteY704" fmla="*/ 1803412 h 6858000"/>
              <a:gd name="connsiteX705" fmla="*/ 0 w 7467600"/>
              <a:gd name="connsiteY705" fmla="*/ 1784777 h 6858000"/>
              <a:gd name="connsiteX706" fmla="*/ 0 w 7467600"/>
              <a:gd name="connsiteY706" fmla="*/ 1740082 h 6858000"/>
              <a:gd name="connsiteX707" fmla="*/ 39394 w 7467600"/>
              <a:gd name="connsiteY707" fmla="*/ 1784856 h 6858000"/>
              <a:gd name="connsiteX708" fmla="*/ 135813 w 7467600"/>
              <a:gd name="connsiteY708" fmla="*/ 1888838 h 6858000"/>
              <a:gd name="connsiteX709" fmla="*/ 242575 w 7467600"/>
              <a:gd name="connsiteY709" fmla="*/ 1958841 h 6858000"/>
              <a:gd name="connsiteX710" fmla="*/ 82197 w 7467600"/>
              <a:gd name="connsiteY710" fmla="*/ 1754826 h 6858000"/>
              <a:gd name="connsiteX711" fmla="*/ 0 w 7467600"/>
              <a:gd name="connsiteY711" fmla="*/ 1679650 h 6858000"/>
              <a:gd name="connsiteX712" fmla="*/ 0 w 7467600"/>
              <a:gd name="connsiteY712" fmla="*/ 1602463 h 6858000"/>
              <a:gd name="connsiteX713" fmla="*/ 84689 w 7467600"/>
              <a:gd name="connsiteY713" fmla="*/ 1677442 h 6858000"/>
              <a:gd name="connsiteX714" fmla="*/ 298437 w 7467600"/>
              <a:gd name="connsiteY714" fmla="*/ 1968019 h 6858000"/>
              <a:gd name="connsiteX715" fmla="*/ 227269 w 7467600"/>
              <a:gd name="connsiteY715" fmla="*/ 1114064 h 6858000"/>
              <a:gd name="connsiteX716" fmla="*/ 248003 w 7467600"/>
              <a:gd name="connsiteY716" fmla="*/ 1089613 h 6858000"/>
              <a:gd name="connsiteX717" fmla="*/ 427020 w 7467600"/>
              <a:gd name="connsiteY717" fmla="*/ 1619803 h 6858000"/>
              <a:gd name="connsiteX718" fmla="*/ 340345 w 7467600"/>
              <a:gd name="connsiteY718" fmla="*/ 2027739 h 6858000"/>
              <a:gd name="connsiteX719" fmla="*/ 360865 w 7467600"/>
              <a:gd name="connsiteY719" fmla="*/ 2044827 h 6858000"/>
              <a:gd name="connsiteX720" fmla="*/ 560414 w 7467600"/>
              <a:gd name="connsiteY720" fmla="*/ 2421457 h 6858000"/>
              <a:gd name="connsiteX721" fmla="*/ 1359703 w 7467600"/>
              <a:gd name="connsiteY721" fmla="*/ 2578554 h 6858000"/>
              <a:gd name="connsiteX722" fmla="*/ 1359422 w 7467600"/>
              <a:gd name="connsiteY722" fmla="*/ 2577994 h 6858000"/>
              <a:gd name="connsiteX723" fmla="*/ 828701 w 7467600"/>
              <a:gd name="connsiteY723" fmla="*/ 1839520 h 6858000"/>
              <a:gd name="connsiteX724" fmla="*/ 494427 w 7467600"/>
              <a:gd name="connsiteY724" fmla="*/ 1092333 h 6858000"/>
              <a:gd name="connsiteX725" fmla="*/ 506322 w 7467600"/>
              <a:gd name="connsiteY725" fmla="*/ 1020997 h 6858000"/>
              <a:gd name="connsiteX726" fmla="*/ 4570198 w 7467600"/>
              <a:gd name="connsiteY726" fmla="*/ 978081 h 6858000"/>
              <a:gd name="connsiteX727" fmla="*/ 4523691 w 7467600"/>
              <a:gd name="connsiteY727" fmla="*/ 1127776 h 6858000"/>
              <a:gd name="connsiteX728" fmla="*/ 4509875 w 7467600"/>
              <a:gd name="connsiteY728" fmla="*/ 1167552 h 6858000"/>
              <a:gd name="connsiteX729" fmla="*/ 4478168 w 7467600"/>
              <a:gd name="connsiteY729" fmla="*/ 1260735 h 6858000"/>
              <a:gd name="connsiteX730" fmla="*/ 4409309 w 7467600"/>
              <a:gd name="connsiteY730" fmla="*/ 1666996 h 6858000"/>
              <a:gd name="connsiteX731" fmla="*/ 4370031 w 7467600"/>
              <a:gd name="connsiteY731" fmla="*/ 1955666 h 6858000"/>
              <a:gd name="connsiteX732" fmla="*/ 4570198 w 7467600"/>
              <a:gd name="connsiteY732" fmla="*/ 978081 h 6858000"/>
              <a:gd name="connsiteX733" fmla="*/ 4557898 w 7467600"/>
              <a:gd name="connsiteY733" fmla="*/ 900011 h 6858000"/>
              <a:gd name="connsiteX734" fmla="*/ 4344840 w 7467600"/>
              <a:gd name="connsiteY734" fmla="*/ 1922038 h 6858000"/>
              <a:gd name="connsiteX735" fmla="*/ 4378710 w 7467600"/>
              <a:gd name="connsiteY735" fmla="*/ 1665516 h 6858000"/>
              <a:gd name="connsiteX736" fmla="*/ 4448798 w 7467600"/>
              <a:gd name="connsiteY736" fmla="*/ 1253024 h 6858000"/>
              <a:gd name="connsiteX737" fmla="*/ 4480315 w 7467600"/>
              <a:gd name="connsiteY737" fmla="*/ 1158454 h 6858000"/>
              <a:gd name="connsiteX738" fmla="*/ 4494133 w 7467600"/>
              <a:gd name="connsiteY738" fmla="*/ 1118676 h 6858000"/>
              <a:gd name="connsiteX739" fmla="*/ 4557898 w 7467600"/>
              <a:gd name="connsiteY739" fmla="*/ 900011 h 6858000"/>
              <a:gd name="connsiteX740" fmla="*/ 5870151 w 7467600"/>
              <a:gd name="connsiteY740" fmla="*/ 898890 h 6858000"/>
              <a:gd name="connsiteX741" fmla="*/ 5861335 w 7467600"/>
              <a:gd name="connsiteY741" fmla="*/ 899177 h 6858000"/>
              <a:gd name="connsiteX742" fmla="*/ 5843702 w 7467600"/>
              <a:gd name="connsiteY742" fmla="*/ 899748 h 6858000"/>
              <a:gd name="connsiteX743" fmla="*/ 5651107 w 7467600"/>
              <a:gd name="connsiteY743" fmla="*/ 920306 h 6858000"/>
              <a:gd name="connsiteX744" fmla="*/ 5459407 w 7467600"/>
              <a:gd name="connsiteY744" fmla="*/ 940975 h 6858000"/>
              <a:gd name="connsiteX745" fmla="*/ 5374846 w 7467600"/>
              <a:gd name="connsiteY745" fmla="*/ 941988 h 6858000"/>
              <a:gd name="connsiteX746" fmla="*/ 5256105 w 7467600"/>
              <a:gd name="connsiteY746" fmla="*/ 945632 h 6858000"/>
              <a:gd name="connsiteX747" fmla="*/ 5107071 w 7467600"/>
              <a:gd name="connsiteY747" fmla="*/ 969720 h 6858000"/>
              <a:gd name="connsiteX748" fmla="*/ 4998681 w 7467600"/>
              <a:gd name="connsiteY748" fmla="*/ 988771 h 6858000"/>
              <a:gd name="connsiteX749" fmla="*/ 5870151 w 7467600"/>
              <a:gd name="connsiteY749" fmla="*/ 898890 h 6858000"/>
              <a:gd name="connsiteX750" fmla="*/ 5504425 w 7467600"/>
              <a:gd name="connsiteY750" fmla="*/ 848067 h 6858000"/>
              <a:gd name="connsiteX751" fmla="*/ 4968849 w 7467600"/>
              <a:gd name="connsiteY751" fmla="*/ 962318 h 6858000"/>
              <a:gd name="connsiteX752" fmla="*/ 5104039 w 7467600"/>
              <a:gd name="connsiteY752" fmla="*/ 940634 h 6858000"/>
              <a:gd name="connsiteX753" fmla="*/ 5256311 w 7467600"/>
              <a:gd name="connsiteY753" fmla="*/ 916490 h 6858000"/>
              <a:gd name="connsiteX754" fmla="*/ 5377381 w 7467600"/>
              <a:gd name="connsiteY754" fmla="*/ 912671 h 6858000"/>
              <a:gd name="connsiteX755" fmla="*/ 5460148 w 7467600"/>
              <a:gd name="connsiteY755" fmla="*/ 911442 h 6858000"/>
              <a:gd name="connsiteX756" fmla="*/ 5648971 w 7467600"/>
              <a:gd name="connsiteY756" fmla="*/ 891331 h 6858000"/>
              <a:gd name="connsiteX757" fmla="*/ 5844807 w 7467600"/>
              <a:gd name="connsiteY757" fmla="*/ 870718 h 6858000"/>
              <a:gd name="connsiteX758" fmla="*/ 5862975 w 7467600"/>
              <a:gd name="connsiteY758" fmla="*/ 869756 h 6858000"/>
              <a:gd name="connsiteX759" fmla="*/ 5920887 w 7467600"/>
              <a:gd name="connsiteY759" fmla="*/ 865929 h 6858000"/>
              <a:gd name="connsiteX760" fmla="*/ 5504425 w 7467600"/>
              <a:gd name="connsiteY760" fmla="*/ 848067 h 6858000"/>
              <a:gd name="connsiteX761" fmla="*/ 3607114 w 7467600"/>
              <a:gd name="connsiteY761" fmla="*/ 467441 h 6858000"/>
              <a:gd name="connsiteX762" fmla="*/ 3296242 w 7467600"/>
              <a:gd name="connsiteY762" fmla="*/ 807991 h 6858000"/>
              <a:gd name="connsiteX763" fmla="*/ 3174674 w 7467600"/>
              <a:gd name="connsiteY763" fmla="*/ 919759 h 6858000"/>
              <a:gd name="connsiteX764" fmla="*/ 3042978 w 7467600"/>
              <a:gd name="connsiteY764" fmla="*/ 1054894 h 6858000"/>
              <a:gd name="connsiteX765" fmla="*/ 2968914 w 7467600"/>
              <a:gd name="connsiteY765" fmla="*/ 1133756 h 6858000"/>
              <a:gd name="connsiteX766" fmla="*/ 3103823 w 7467600"/>
              <a:gd name="connsiteY766" fmla="*/ 1026814 h 6858000"/>
              <a:gd name="connsiteX767" fmla="*/ 3607114 w 7467600"/>
              <a:gd name="connsiteY767" fmla="*/ 467441 h 6858000"/>
              <a:gd name="connsiteX768" fmla="*/ 3744487 w 7467600"/>
              <a:gd name="connsiteY768" fmla="*/ 383136 h 6858000"/>
              <a:gd name="connsiteX769" fmla="*/ 3970213 w 7467600"/>
              <a:gd name="connsiteY769" fmla="*/ 995559 h 6858000"/>
              <a:gd name="connsiteX770" fmla="*/ 3744487 w 7467600"/>
              <a:gd name="connsiteY770" fmla="*/ 383136 h 6858000"/>
              <a:gd name="connsiteX771" fmla="*/ 3624562 w 7467600"/>
              <a:gd name="connsiteY771" fmla="*/ 367041 h 6858000"/>
              <a:gd name="connsiteX772" fmla="*/ 3489712 w 7467600"/>
              <a:gd name="connsiteY772" fmla="*/ 485386 h 6858000"/>
              <a:gd name="connsiteX773" fmla="*/ 3182994 w 7467600"/>
              <a:gd name="connsiteY773" fmla="*/ 828265 h 6858000"/>
              <a:gd name="connsiteX774" fmla="*/ 2892114 w 7467600"/>
              <a:gd name="connsiteY774" fmla="*/ 1172635 h 6858000"/>
              <a:gd name="connsiteX775" fmla="*/ 3021459 w 7467600"/>
              <a:gd name="connsiteY775" fmla="*/ 1035385 h 6858000"/>
              <a:gd name="connsiteX776" fmla="*/ 3153873 w 7467600"/>
              <a:gd name="connsiteY776" fmla="*/ 898971 h 6858000"/>
              <a:gd name="connsiteX777" fmla="*/ 3276511 w 7467600"/>
              <a:gd name="connsiteY777" fmla="*/ 786423 h 6858000"/>
              <a:gd name="connsiteX778" fmla="*/ 3584154 w 7467600"/>
              <a:gd name="connsiteY778" fmla="*/ 448218 h 6858000"/>
              <a:gd name="connsiteX779" fmla="*/ 3624562 w 7467600"/>
              <a:gd name="connsiteY779" fmla="*/ 367041 h 6858000"/>
              <a:gd name="connsiteX780" fmla="*/ 3766672 w 7467600"/>
              <a:gd name="connsiteY780" fmla="*/ 359429 h 6858000"/>
              <a:gd name="connsiteX781" fmla="*/ 3996338 w 7467600"/>
              <a:gd name="connsiteY781" fmla="*/ 968237 h 6858000"/>
              <a:gd name="connsiteX782" fmla="*/ 3766672 w 7467600"/>
              <a:gd name="connsiteY782" fmla="*/ 359429 h 6858000"/>
              <a:gd name="connsiteX783" fmla="*/ 5805386 w 7467600"/>
              <a:gd name="connsiteY783" fmla="*/ 239240 h 6858000"/>
              <a:gd name="connsiteX784" fmla="*/ 5736947 w 7467600"/>
              <a:gd name="connsiteY784" fmla="*/ 261367 h 6858000"/>
              <a:gd name="connsiteX785" fmla="*/ 5427012 w 7467600"/>
              <a:gd name="connsiteY785" fmla="*/ 311272 h 6858000"/>
              <a:gd name="connsiteX786" fmla="*/ 5147818 w 7467600"/>
              <a:gd name="connsiteY786" fmla="*/ 322112 h 6858000"/>
              <a:gd name="connsiteX787" fmla="*/ 5060854 w 7467600"/>
              <a:gd name="connsiteY787" fmla="*/ 311882 h 6858000"/>
              <a:gd name="connsiteX788" fmla="*/ 4945989 w 7467600"/>
              <a:gd name="connsiteY788" fmla="*/ 300516 h 6858000"/>
              <a:gd name="connsiteX789" fmla="*/ 5410479 w 7467600"/>
              <a:gd name="connsiteY789" fmla="*/ 348434 h 6858000"/>
              <a:gd name="connsiteX790" fmla="*/ 5805386 w 7467600"/>
              <a:gd name="connsiteY790" fmla="*/ 239240 h 6858000"/>
              <a:gd name="connsiteX791" fmla="*/ 5905192 w 7467600"/>
              <a:gd name="connsiteY791" fmla="*/ 163079 h 6858000"/>
              <a:gd name="connsiteX792" fmla="*/ 5865655 w 7467600"/>
              <a:gd name="connsiteY792" fmla="*/ 171901 h 6858000"/>
              <a:gd name="connsiteX793" fmla="*/ 5259740 w 7467600"/>
              <a:gd name="connsiteY793" fmla="*/ 257013 h 6858000"/>
              <a:gd name="connsiteX794" fmla="*/ 5208466 w 7467600"/>
              <a:gd name="connsiteY794" fmla="*/ 257550 h 6858000"/>
              <a:gd name="connsiteX795" fmla="*/ 4980204 w 7467600"/>
              <a:gd name="connsiteY795" fmla="*/ 271903 h 6858000"/>
              <a:gd name="connsiteX796" fmla="*/ 5068068 w 7467600"/>
              <a:gd name="connsiteY796" fmla="*/ 282244 h 6858000"/>
              <a:gd name="connsiteX797" fmla="*/ 5153231 w 7467600"/>
              <a:gd name="connsiteY797" fmla="*/ 292240 h 6858000"/>
              <a:gd name="connsiteX798" fmla="*/ 5426491 w 7467600"/>
              <a:gd name="connsiteY798" fmla="*/ 281128 h 6858000"/>
              <a:gd name="connsiteX799" fmla="*/ 5731212 w 7467600"/>
              <a:gd name="connsiteY799" fmla="*/ 231951 h 6858000"/>
              <a:gd name="connsiteX800" fmla="*/ 5905192 w 7467600"/>
              <a:gd name="connsiteY800" fmla="*/ 163079 h 6858000"/>
              <a:gd name="connsiteX801" fmla="*/ 5944437 w 7467600"/>
              <a:gd name="connsiteY801" fmla="*/ 113829 h 6858000"/>
              <a:gd name="connsiteX802" fmla="*/ 5825032 w 7467600"/>
              <a:gd name="connsiteY802" fmla="*/ 146405 h 6858000"/>
              <a:gd name="connsiteX803" fmla="*/ 4955599 w 7467600"/>
              <a:gd name="connsiteY803" fmla="*/ 247008 h 6858000"/>
              <a:gd name="connsiteX804" fmla="*/ 5210104 w 7467600"/>
              <a:gd name="connsiteY804" fmla="*/ 228123 h 6858000"/>
              <a:gd name="connsiteX805" fmla="*/ 5261015 w 7467600"/>
              <a:gd name="connsiteY805" fmla="*/ 227087 h 6858000"/>
              <a:gd name="connsiteX806" fmla="*/ 5861181 w 7467600"/>
              <a:gd name="connsiteY806" fmla="*/ 143093 h 6858000"/>
              <a:gd name="connsiteX807" fmla="*/ 5961252 w 7467600"/>
              <a:gd name="connsiteY807" fmla="*/ 114820 h 6858000"/>
              <a:gd name="connsiteX808" fmla="*/ 5944437 w 7467600"/>
              <a:gd name="connsiteY808" fmla="*/ 113829 h 6858000"/>
              <a:gd name="connsiteX809" fmla="*/ 3882765 w 7467600"/>
              <a:gd name="connsiteY809" fmla="*/ 0 h 6858000"/>
              <a:gd name="connsiteX810" fmla="*/ 3995099 w 7467600"/>
              <a:gd name="connsiteY810" fmla="*/ 0 h 6858000"/>
              <a:gd name="connsiteX811" fmla="*/ 4163818 w 7467600"/>
              <a:gd name="connsiteY811" fmla="*/ 234104 h 6858000"/>
              <a:gd name="connsiteX812" fmla="*/ 4172099 w 7467600"/>
              <a:gd name="connsiteY812" fmla="*/ 234207 h 6858000"/>
              <a:gd name="connsiteX813" fmla="*/ 4784282 w 7467600"/>
              <a:gd name="connsiteY813" fmla="*/ 276561 h 6858000"/>
              <a:gd name="connsiteX814" fmla="*/ 4801687 w 7467600"/>
              <a:gd name="connsiteY814" fmla="*/ 267764 h 6858000"/>
              <a:gd name="connsiteX815" fmla="*/ 6082788 w 7467600"/>
              <a:gd name="connsiteY815" fmla="*/ 64119 h 6858000"/>
              <a:gd name="connsiteX816" fmla="*/ 6099442 w 7467600"/>
              <a:gd name="connsiteY816" fmla="*/ 82568 h 6858000"/>
              <a:gd name="connsiteX817" fmla="*/ 4804137 w 7467600"/>
              <a:gd name="connsiteY817" fmla="*/ 320931 h 6858000"/>
              <a:gd name="connsiteX818" fmla="*/ 4227047 w 7467600"/>
              <a:gd name="connsiteY818" fmla="*/ 313415 h 6858000"/>
              <a:gd name="connsiteX819" fmla="*/ 4346041 w 7467600"/>
              <a:gd name="connsiteY819" fmla="*/ 456086 h 6858000"/>
              <a:gd name="connsiteX820" fmla="*/ 4870967 w 7467600"/>
              <a:gd name="connsiteY820" fmla="*/ 963061 h 6858000"/>
              <a:gd name="connsiteX821" fmla="*/ 4889647 w 7467600"/>
              <a:gd name="connsiteY821" fmla="*/ 957147 h 6858000"/>
              <a:gd name="connsiteX822" fmla="*/ 5422504 w 7467600"/>
              <a:gd name="connsiteY822" fmla="*/ 805191 h 6858000"/>
              <a:gd name="connsiteX823" fmla="*/ 6087656 w 7467600"/>
              <a:gd name="connsiteY823" fmla="*/ 826703 h 6858000"/>
              <a:gd name="connsiteX824" fmla="*/ 6058717 w 7467600"/>
              <a:gd name="connsiteY824" fmla="*/ 865992 h 6858000"/>
              <a:gd name="connsiteX825" fmla="*/ 4974153 w 7467600"/>
              <a:gd name="connsiteY825" fmla="*/ 1045456 h 6858000"/>
              <a:gd name="connsiteX826" fmla="*/ 5627835 w 7467600"/>
              <a:gd name="connsiteY826" fmla="*/ 1472077 h 6858000"/>
              <a:gd name="connsiteX827" fmla="*/ 5629817 w 7467600"/>
              <a:gd name="connsiteY827" fmla="*/ 1471412 h 6858000"/>
              <a:gd name="connsiteX828" fmla="*/ 5634124 w 7467600"/>
              <a:gd name="connsiteY828" fmla="*/ 1470572 h 6858000"/>
              <a:gd name="connsiteX829" fmla="*/ 5755832 w 7467600"/>
              <a:gd name="connsiteY829" fmla="*/ 1383886 h 6858000"/>
              <a:gd name="connsiteX830" fmla="*/ 6014186 w 7467600"/>
              <a:gd name="connsiteY830" fmla="*/ 1279799 h 6858000"/>
              <a:gd name="connsiteX831" fmla="*/ 6901619 w 7467600"/>
              <a:gd name="connsiteY831" fmla="*/ 1047874 h 6858000"/>
              <a:gd name="connsiteX832" fmla="*/ 6931566 w 7467600"/>
              <a:gd name="connsiteY832" fmla="*/ 1062034 h 6858000"/>
              <a:gd name="connsiteX833" fmla="*/ 5790982 w 7467600"/>
              <a:gd name="connsiteY833" fmla="*/ 1561380 h 6858000"/>
              <a:gd name="connsiteX834" fmla="*/ 6188971 w 7467600"/>
              <a:gd name="connsiteY834" fmla="*/ 1755168 h 6858000"/>
              <a:gd name="connsiteX835" fmla="*/ 6202446 w 7467600"/>
              <a:gd name="connsiteY835" fmla="*/ 1752268 h 6858000"/>
              <a:gd name="connsiteX836" fmla="*/ 7179560 w 7467600"/>
              <a:gd name="connsiteY836" fmla="*/ 1467551 h 6858000"/>
              <a:gd name="connsiteX837" fmla="*/ 7158730 w 7467600"/>
              <a:gd name="connsiteY837" fmla="*/ 1507835 h 6858000"/>
              <a:gd name="connsiteX838" fmla="*/ 6326959 w 7467600"/>
              <a:gd name="connsiteY838" fmla="*/ 1817686 h 6858000"/>
              <a:gd name="connsiteX839" fmla="*/ 6537433 w 7467600"/>
              <a:gd name="connsiteY839" fmla="*/ 1907790 h 6858000"/>
              <a:gd name="connsiteX840" fmla="*/ 6550221 w 7467600"/>
              <a:gd name="connsiteY840" fmla="*/ 1910729 h 6858000"/>
              <a:gd name="connsiteX841" fmla="*/ 6964438 w 7467600"/>
              <a:gd name="connsiteY841" fmla="*/ 2209505 h 6858000"/>
              <a:gd name="connsiteX842" fmla="*/ 7367862 w 7467600"/>
              <a:gd name="connsiteY842" fmla="*/ 2806833 h 6858000"/>
              <a:gd name="connsiteX843" fmla="*/ 7364329 w 7467600"/>
              <a:gd name="connsiteY843" fmla="*/ 2826907 h 6858000"/>
              <a:gd name="connsiteX844" fmla="*/ 7290545 w 7467600"/>
              <a:gd name="connsiteY844" fmla="*/ 2850663 h 6858000"/>
              <a:gd name="connsiteX845" fmla="*/ 6472036 w 7467600"/>
              <a:gd name="connsiteY845" fmla="*/ 1959003 h 6858000"/>
              <a:gd name="connsiteX846" fmla="*/ 5792897 w 7467600"/>
              <a:gd name="connsiteY846" fmla="*/ 1647747 h 6858000"/>
              <a:gd name="connsiteX847" fmla="*/ 5842751 w 7467600"/>
              <a:gd name="connsiteY847" fmla="*/ 1816112 h 6858000"/>
              <a:gd name="connsiteX848" fmla="*/ 5847424 w 7467600"/>
              <a:gd name="connsiteY848" fmla="*/ 1815776 h 6858000"/>
              <a:gd name="connsiteX849" fmla="*/ 6399821 w 7467600"/>
              <a:gd name="connsiteY849" fmla="*/ 2344799 h 6858000"/>
              <a:gd name="connsiteX850" fmla="*/ 6323232 w 7467600"/>
              <a:gd name="connsiteY850" fmla="*/ 2389634 h 6858000"/>
              <a:gd name="connsiteX851" fmla="*/ 5942958 w 7467600"/>
              <a:gd name="connsiteY851" fmla="*/ 2077708 h 6858000"/>
              <a:gd name="connsiteX852" fmla="*/ 5921559 w 7467600"/>
              <a:gd name="connsiteY852" fmla="*/ 2378596 h 6858000"/>
              <a:gd name="connsiteX853" fmla="*/ 5817651 w 7467600"/>
              <a:gd name="connsiteY853" fmla="*/ 3023919 h 6858000"/>
              <a:gd name="connsiteX854" fmla="*/ 5729634 w 7467600"/>
              <a:gd name="connsiteY854" fmla="*/ 3051849 h 6858000"/>
              <a:gd name="connsiteX855" fmla="*/ 5611018 w 7467600"/>
              <a:gd name="connsiteY855" fmla="*/ 2316769 h 6858000"/>
              <a:gd name="connsiteX856" fmla="*/ 5687608 w 7467600"/>
              <a:gd name="connsiteY856" fmla="*/ 2039972 h 6858000"/>
              <a:gd name="connsiteX857" fmla="*/ 5657554 w 7467600"/>
              <a:gd name="connsiteY857" fmla="*/ 1576445 h 6858000"/>
              <a:gd name="connsiteX858" fmla="*/ 5150475 w 7467600"/>
              <a:gd name="connsiteY858" fmla="*/ 1274012 h 6858000"/>
              <a:gd name="connsiteX859" fmla="*/ 5349142 w 7467600"/>
              <a:gd name="connsiteY859" fmla="*/ 2204405 h 6858000"/>
              <a:gd name="connsiteX860" fmla="*/ 5262214 w 7467600"/>
              <a:gd name="connsiteY860" fmla="*/ 2233836 h 6858000"/>
              <a:gd name="connsiteX861" fmla="*/ 4981539 w 7467600"/>
              <a:gd name="connsiteY861" fmla="*/ 1542201 h 6858000"/>
              <a:gd name="connsiteX862" fmla="*/ 4958461 w 7467600"/>
              <a:gd name="connsiteY862" fmla="*/ 1136957 h 6858000"/>
              <a:gd name="connsiteX863" fmla="*/ 4655015 w 7467600"/>
              <a:gd name="connsiteY863" fmla="*/ 891426 h 6858000"/>
              <a:gd name="connsiteX864" fmla="*/ 4348002 w 7467600"/>
              <a:gd name="connsiteY864" fmla="*/ 2205895 h 6858000"/>
              <a:gd name="connsiteX865" fmla="*/ 4262250 w 7467600"/>
              <a:gd name="connsiteY865" fmla="*/ 2219972 h 6858000"/>
              <a:gd name="connsiteX866" fmla="*/ 4550611 w 7467600"/>
              <a:gd name="connsiteY866" fmla="*/ 817540 h 6858000"/>
              <a:gd name="connsiteX867" fmla="*/ 4564418 w 7467600"/>
              <a:gd name="connsiteY867" fmla="*/ 808293 h 6858000"/>
              <a:gd name="connsiteX868" fmla="*/ 4266388 w 7467600"/>
              <a:gd name="connsiteY868" fmla="*/ 500083 h 6858000"/>
              <a:gd name="connsiteX869" fmla="*/ 4032842 w 7467600"/>
              <a:gd name="connsiteY869" fmla="*/ 211809 h 6858000"/>
              <a:gd name="connsiteX870" fmla="*/ 3882765 w 7467600"/>
              <a:gd name="connsiteY870" fmla="*/ 0 h 6858000"/>
              <a:gd name="connsiteX871" fmla="*/ 3721337 w 7467600"/>
              <a:gd name="connsiteY871" fmla="*/ 0 h 6858000"/>
              <a:gd name="connsiteX872" fmla="*/ 3797544 w 7467600"/>
              <a:gd name="connsiteY872" fmla="*/ 0 h 6858000"/>
              <a:gd name="connsiteX873" fmla="*/ 3775734 w 7467600"/>
              <a:gd name="connsiteY873" fmla="*/ 95131 h 6858000"/>
              <a:gd name="connsiteX874" fmla="*/ 3724807 w 7467600"/>
              <a:gd name="connsiteY874" fmla="*/ 272257 h 6858000"/>
              <a:gd name="connsiteX875" fmla="*/ 3726844 w 7467600"/>
              <a:gd name="connsiteY875" fmla="*/ 282988 h 6858000"/>
              <a:gd name="connsiteX876" fmla="*/ 3742664 w 7467600"/>
              <a:gd name="connsiteY876" fmla="*/ 279918 h 6858000"/>
              <a:gd name="connsiteX877" fmla="*/ 4103910 w 7467600"/>
              <a:gd name="connsiteY877" fmla="*/ 1161917 h 6858000"/>
              <a:gd name="connsiteX878" fmla="*/ 4020269 w 7467600"/>
              <a:gd name="connsiteY878" fmla="*/ 1200406 h 6858000"/>
              <a:gd name="connsiteX879" fmla="*/ 3674882 w 7467600"/>
              <a:gd name="connsiteY879" fmla="*/ 488524 h 6858000"/>
              <a:gd name="connsiteX880" fmla="*/ 3132682 w 7467600"/>
              <a:gd name="connsiteY880" fmla="*/ 1072284 h 6858000"/>
              <a:gd name="connsiteX881" fmla="*/ 2716346 w 7467600"/>
              <a:gd name="connsiteY881" fmla="*/ 1276376 h 6858000"/>
              <a:gd name="connsiteX882" fmla="*/ 2716772 w 7467600"/>
              <a:gd name="connsiteY882" fmla="*/ 1255462 h 6858000"/>
              <a:gd name="connsiteX883" fmla="*/ 3471096 w 7467600"/>
              <a:gd name="connsiteY883" fmla="*/ 437072 h 6858000"/>
              <a:gd name="connsiteX884" fmla="*/ 3639057 w 7467600"/>
              <a:gd name="connsiteY884" fmla="*/ 286334 h 6858000"/>
              <a:gd name="connsiteX885" fmla="*/ 3640309 w 7467600"/>
              <a:gd name="connsiteY885" fmla="*/ 284664 h 6858000"/>
              <a:gd name="connsiteX886" fmla="*/ 3646022 w 7467600"/>
              <a:gd name="connsiteY886" fmla="*/ 276711 h 6858000"/>
              <a:gd name="connsiteX887" fmla="*/ 3707943 w 7467600"/>
              <a:gd name="connsiteY887" fmla="*/ 65958 h 6858000"/>
              <a:gd name="connsiteX888" fmla="*/ 3721337 w 7467600"/>
              <a:gd name="connsiteY888" fmla="*/ 0 h 6858000"/>
              <a:gd name="connsiteX889" fmla="*/ 2867960 w 7467600"/>
              <a:gd name="connsiteY889" fmla="*/ 0 h 6858000"/>
              <a:gd name="connsiteX890" fmla="*/ 2926351 w 7467600"/>
              <a:gd name="connsiteY890" fmla="*/ 0 h 6858000"/>
              <a:gd name="connsiteX891" fmla="*/ 2902823 w 7467600"/>
              <a:gd name="connsiteY891" fmla="*/ 262929 h 6858000"/>
              <a:gd name="connsiteX892" fmla="*/ 2940663 w 7467600"/>
              <a:gd name="connsiteY892" fmla="*/ 140884 h 6858000"/>
              <a:gd name="connsiteX893" fmla="*/ 2947039 w 7467600"/>
              <a:gd name="connsiteY893" fmla="*/ 122524 h 6858000"/>
              <a:gd name="connsiteX894" fmla="*/ 2984316 w 7467600"/>
              <a:gd name="connsiteY894" fmla="*/ 0 h 6858000"/>
              <a:gd name="connsiteX895" fmla="*/ 3016114 w 7467600"/>
              <a:gd name="connsiteY895" fmla="*/ 0 h 6858000"/>
              <a:gd name="connsiteX896" fmla="*/ 2979949 w 7467600"/>
              <a:gd name="connsiteY896" fmla="*/ 119274 h 6858000"/>
              <a:gd name="connsiteX897" fmla="*/ 3023879 w 7467600"/>
              <a:gd name="connsiteY897" fmla="*/ 0 h 6858000"/>
              <a:gd name="connsiteX898" fmla="*/ 3105400 w 7467600"/>
              <a:gd name="connsiteY898" fmla="*/ 0 h 6858000"/>
              <a:gd name="connsiteX899" fmla="*/ 3094669 w 7467600"/>
              <a:gd name="connsiteY899" fmla="*/ 30308 h 6858000"/>
              <a:gd name="connsiteX900" fmla="*/ 2901945 w 7467600"/>
              <a:gd name="connsiteY900" fmla="*/ 466538 h 6858000"/>
              <a:gd name="connsiteX901" fmla="*/ 2815209 w 7467600"/>
              <a:gd name="connsiteY901" fmla="*/ 497361 h 6858000"/>
              <a:gd name="connsiteX902" fmla="*/ 2844845 w 7467600"/>
              <a:gd name="connsiteY902" fmla="*/ 127638 h 6858000"/>
              <a:gd name="connsiteX903" fmla="*/ 2867960 w 7467600"/>
              <a:gd name="connsiteY903" fmla="*/ 0 h 6858000"/>
              <a:gd name="connsiteX904" fmla="*/ 1057230 w 7467600"/>
              <a:gd name="connsiteY904" fmla="*/ 0 h 6858000"/>
              <a:gd name="connsiteX905" fmla="*/ 1111003 w 7467600"/>
              <a:gd name="connsiteY905" fmla="*/ 0 h 6858000"/>
              <a:gd name="connsiteX906" fmla="*/ 1125553 w 7467600"/>
              <a:gd name="connsiteY906" fmla="*/ 52588 h 6858000"/>
              <a:gd name="connsiteX907" fmla="*/ 1304276 w 7467600"/>
              <a:gd name="connsiteY907" fmla="*/ 476275 h 6858000"/>
              <a:gd name="connsiteX908" fmla="*/ 1492066 w 7467600"/>
              <a:gd name="connsiteY908" fmla="*/ 886333 h 6858000"/>
              <a:gd name="connsiteX909" fmla="*/ 1423698 w 7467600"/>
              <a:gd name="connsiteY909" fmla="*/ 710817 h 6858000"/>
              <a:gd name="connsiteX910" fmla="*/ 1357609 w 7467600"/>
              <a:gd name="connsiteY910" fmla="*/ 532892 h 6858000"/>
              <a:gd name="connsiteX911" fmla="*/ 1309550 w 7467600"/>
              <a:gd name="connsiteY911" fmla="*/ 374031 h 6858000"/>
              <a:gd name="connsiteX912" fmla="*/ 1193673 w 7467600"/>
              <a:gd name="connsiteY912" fmla="*/ 49533 h 6858000"/>
              <a:gd name="connsiteX913" fmla="*/ 1164391 w 7467600"/>
              <a:gd name="connsiteY913" fmla="*/ 0 h 6858000"/>
              <a:gd name="connsiteX914" fmla="*/ 1200666 w 7467600"/>
              <a:gd name="connsiteY914" fmla="*/ 0 h 6858000"/>
              <a:gd name="connsiteX915" fmla="*/ 1223408 w 7467600"/>
              <a:gd name="connsiteY915" fmla="*/ 38996 h 6858000"/>
              <a:gd name="connsiteX916" fmla="*/ 1339635 w 7467600"/>
              <a:gd name="connsiteY916" fmla="*/ 365517 h 6858000"/>
              <a:gd name="connsiteX917" fmla="*/ 1387469 w 7467600"/>
              <a:gd name="connsiteY917" fmla="*/ 523079 h 6858000"/>
              <a:gd name="connsiteX918" fmla="*/ 1452685 w 7467600"/>
              <a:gd name="connsiteY918" fmla="*/ 699806 h 6858000"/>
              <a:gd name="connsiteX919" fmla="*/ 1492092 w 7467600"/>
              <a:gd name="connsiteY919" fmla="*/ 800424 h 6858000"/>
              <a:gd name="connsiteX920" fmla="*/ 1455302 w 7467600"/>
              <a:gd name="connsiteY920" fmla="*/ 632913 h 6858000"/>
              <a:gd name="connsiteX921" fmla="*/ 1222336 w 7467600"/>
              <a:gd name="connsiteY921" fmla="*/ 9480 h 6858000"/>
              <a:gd name="connsiteX922" fmla="*/ 1214634 w 7467600"/>
              <a:gd name="connsiteY922" fmla="*/ 0 h 6858000"/>
              <a:gd name="connsiteX923" fmla="*/ 1289827 w 7467600"/>
              <a:gd name="connsiteY923" fmla="*/ 0 h 6858000"/>
              <a:gd name="connsiteX924" fmla="*/ 1321076 w 7467600"/>
              <a:gd name="connsiteY924" fmla="*/ 59722 h 6858000"/>
              <a:gd name="connsiteX925" fmla="*/ 1512579 w 7467600"/>
              <a:gd name="connsiteY925" fmla="*/ 626441 h 6858000"/>
              <a:gd name="connsiteX926" fmla="*/ 1506076 w 7467600"/>
              <a:gd name="connsiteY926" fmla="*/ 1089289 h 6858000"/>
              <a:gd name="connsiteX927" fmla="*/ 1486346 w 7467600"/>
              <a:gd name="connsiteY927" fmla="*/ 1079919 h 6858000"/>
              <a:gd name="connsiteX928" fmla="*/ 1070511 w 7467600"/>
              <a:gd name="connsiteY928" fmla="*/ 48609 h 6858000"/>
              <a:gd name="connsiteX929" fmla="*/ 1057230 w 7467600"/>
              <a:gd name="connsiteY929" fmla="*/ 0 h 6858000"/>
              <a:gd name="connsiteX930" fmla="*/ 43151 w 7467600"/>
              <a:gd name="connsiteY930" fmla="*/ 0 h 6858000"/>
              <a:gd name="connsiteX931" fmla="*/ 95283 w 7467600"/>
              <a:gd name="connsiteY931" fmla="*/ 0 h 6858000"/>
              <a:gd name="connsiteX932" fmla="*/ 300708 w 7467600"/>
              <a:gd name="connsiteY932" fmla="*/ 154571 h 6858000"/>
              <a:gd name="connsiteX933" fmla="*/ 530414 w 7467600"/>
              <a:gd name="connsiteY933" fmla="*/ 354673 h 6858000"/>
              <a:gd name="connsiteX934" fmla="*/ 333785 w 7467600"/>
              <a:gd name="connsiteY934" fmla="*/ 161564 h 6858000"/>
              <a:gd name="connsiteX935" fmla="*/ 147005 w 7467600"/>
              <a:gd name="connsiteY935" fmla="*/ 0 h 6858000"/>
              <a:gd name="connsiteX936" fmla="*/ 272509 w 7467600"/>
              <a:gd name="connsiteY936" fmla="*/ 0 h 6858000"/>
              <a:gd name="connsiteX937" fmla="*/ 326276 w 7467600"/>
              <a:gd name="connsiteY937" fmla="*/ 45847 h 6858000"/>
              <a:gd name="connsiteX938" fmla="*/ 823759 w 7467600"/>
              <a:gd name="connsiteY938" fmla="*/ 574145 h 6858000"/>
              <a:gd name="connsiteX939" fmla="*/ 811254 w 7467600"/>
              <a:gd name="connsiteY939" fmla="*/ 665546 h 6858000"/>
              <a:gd name="connsiteX940" fmla="*/ 154042 w 7467600"/>
              <a:gd name="connsiteY940" fmla="*/ 261522 h 6858000"/>
              <a:gd name="connsiteX941" fmla="*/ 13550 w 7467600"/>
              <a:gd name="connsiteY941" fmla="*/ 158423 h 6858000"/>
              <a:gd name="connsiteX942" fmla="*/ 0 w 7467600"/>
              <a:gd name="connsiteY942" fmla="*/ 146618 h 6858000"/>
              <a:gd name="connsiteX943" fmla="*/ 0 w 7467600"/>
              <a:gd name="connsiteY943" fmla="*/ 59161 h 6858000"/>
              <a:gd name="connsiteX944" fmla="*/ 45427 w 7467600"/>
              <a:gd name="connsiteY944" fmla="*/ 101078 h 6858000"/>
              <a:gd name="connsiteX945" fmla="*/ 630103 w 7467600"/>
              <a:gd name="connsiteY945" fmla="*/ 485885 h 6858000"/>
              <a:gd name="connsiteX946" fmla="*/ 532040 w 7467600"/>
              <a:gd name="connsiteY946" fmla="*/ 399359 h 6858000"/>
              <a:gd name="connsiteX947" fmla="*/ 517618 w 7467600"/>
              <a:gd name="connsiteY947" fmla="*/ 385726 h 6858000"/>
              <a:gd name="connsiteX948" fmla="*/ 285074 w 7467600"/>
              <a:gd name="connsiteY948" fmla="*/ 182755 h 6858000"/>
              <a:gd name="connsiteX949" fmla="*/ 43151 w 7467600"/>
              <a:gd name="connsiteY94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805948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1019354 w 7467600"/>
              <a:gd name="connsiteY17" fmla="*/ 6315006 h 6858000"/>
              <a:gd name="connsiteX18" fmla="*/ 441046 w 7467600"/>
              <a:gd name="connsiteY18" fmla="*/ 6691153 h 6858000"/>
              <a:gd name="connsiteX19" fmla="*/ 1019354 w 7467600"/>
              <a:gd name="connsiteY19" fmla="*/ 6315006 h 6858000"/>
              <a:gd name="connsiteX20" fmla="*/ 991680 w 7467600"/>
              <a:gd name="connsiteY20" fmla="*/ 6298413 h 6858000"/>
              <a:gd name="connsiteX21" fmla="*/ 409060 w 7467600"/>
              <a:gd name="connsiteY21" fmla="*/ 6671470 h 6858000"/>
              <a:gd name="connsiteX22" fmla="*/ 991680 w 7467600"/>
              <a:gd name="connsiteY22" fmla="*/ 6298413 h 6858000"/>
              <a:gd name="connsiteX23" fmla="*/ 103333 w 7467600"/>
              <a:gd name="connsiteY23" fmla="*/ 5699602 h 6858000"/>
              <a:gd name="connsiteX24" fmla="*/ 233938 w 7467600"/>
              <a:gd name="connsiteY24" fmla="*/ 5809416 h 6858000"/>
              <a:gd name="connsiteX25" fmla="*/ 883580 w 7467600"/>
              <a:gd name="connsiteY25" fmla="*/ 6180710 h 6858000"/>
              <a:gd name="connsiteX26" fmla="*/ 487337 w 7467600"/>
              <a:gd name="connsiteY26" fmla="*/ 5950182 h 6858000"/>
              <a:gd name="connsiteX27" fmla="*/ 354051 w 7467600"/>
              <a:gd name="connsiteY27" fmla="*/ 5854912 h 6858000"/>
              <a:gd name="connsiteX28" fmla="*/ 195436 w 7467600"/>
              <a:gd name="connsiteY28" fmla="*/ 5755068 h 6858000"/>
              <a:gd name="connsiteX29" fmla="*/ 103333 w 7467600"/>
              <a:gd name="connsiteY29" fmla="*/ 5699602 h 6858000"/>
              <a:gd name="connsiteX30" fmla="*/ 5539432 w 7467600"/>
              <a:gd name="connsiteY30" fmla="*/ 5642928 h 6858000"/>
              <a:gd name="connsiteX31" fmla="*/ 5555462 w 7467600"/>
              <a:gd name="connsiteY31" fmla="*/ 5694454 h 6858000"/>
              <a:gd name="connsiteX32" fmla="*/ 5828270 w 7467600"/>
              <a:gd name="connsiteY32" fmla="*/ 6320663 h 6858000"/>
              <a:gd name="connsiteX33" fmla="*/ 5947416 w 7467600"/>
              <a:gd name="connsiteY33" fmla="*/ 6574846 h 6858000"/>
              <a:gd name="connsiteX34" fmla="*/ 5539432 w 7467600"/>
              <a:gd name="connsiteY34" fmla="*/ 5642928 h 6858000"/>
              <a:gd name="connsiteX35" fmla="*/ 51253 w 7467600"/>
              <a:gd name="connsiteY35" fmla="*/ 5631825 h 6858000"/>
              <a:gd name="connsiteX36" fmla="*/ 211622 w 7467600"/>
              <a:gd name="connsiteY36" fmla="*/ 5728803 h 6858000"/>
              <a:gd name="connsiteX37" fmla="*/ 371652 w 7467600"/>
              <a:gd name="connsiteY37" fmla="*/ 5829062 h 6858000"/>
              <a:gd name="connsiteX38" fmla="*/ 505903 w 7467600"/>
              <a:gd name="connsiteY38" fmla="*/ 5925221 h 6858000"/>
              <a:gd name="connsiteX39" fmla="*/ 899240 w 7467600"/>
              <a:gd name="connsiteY39" fmla="*/ 6153068 h 6858000"/>
              <a:gd name="connsiteX40" fmla="*/ 988114 w 7467600"/>
              <a:gd name="connsiteY40" fmla="*/ 6174204 h 6858000"/>
              <a:gd name="connsiteX41" fmla="*/ 845971 w 7467600"/>
              <a:gd name="connsiteY41" fmla="*/ 6067177 h 6858000"/>
              <a:gd name="connsiteX42" fmla="*/ 448057 w 7467600"/>
              <a:gd name="connsiteY42" fmla="*/ 5841376 h 6858000"/>
              <a:gd name="connsiteX43" fmla="*/ 51253 w 7467600"/>
              <a:gd name="connsiteY43" fmla="*/ 5631825 h 6858000"/>
              <a:gd name="connsiteX44" fmla="*/ 2606687 w 7467600"/>
              <a:gd name="connsiteY44" fmla="*/ 5630718 h 6858000"/>
              <a:gd name="connsiteX45" fmla="*/ 2645658 w 7467600"/>
              <a:gd name="connsiteY45" fmla="*/ 6640259 h 6858000"/>
              <a:gd name="connsiteX46" fmla="*/ 2606687 w 7467600"/>
              <a:gd name="connsiteY46" fmla="*/ 5630718 h 6858000"/>
              <a:gd name="connsiteX47" fmla="*/ 3642057 w 7467600"/>
              <a:gd name="connsiteY47" fmla="*/ 5573487 h 6858000"/>
              <a:gd name="connsiteX48" fmla="*/ 3632981 w 7467600"/>
              <a:gd name="connsiteY48" fmla="*/ 5579437 h 6858000"/>
              <a:gd name="connsiteX49" fmla="*/ 3382436 w 7467600"/>
              <a:gd name="connsiteY49" fmla="*/ 5952726 h 6858000"/>
              <a:gd name="connsiteX50" fmla="*/ 3191929 w 7467600"/>
              <a:gd name="connsiteY50" fmla="*/ 6662669 h 6858000"/>
              <a:gd name="connsiteX51" fmla="*/ 3369898 w 7467600"/>
              <a:gd name="connsiteY51" fmla="*/ 6081771 h 6858000"/>
              <a:gd name="connsiteX52" fmla="*/ 3642057 w 7467600"/>
              <a:gd name="connsiteY52" fmla="*/ 5573487 h 6858000"/>
              <a:gd name="connsiteX53" fmla="*/ 2650666 w 7467600"/>
              <a:gd name="connsiteY53" fmla="*/ 5530686 h 6858000"/>
              <a:gd name="connsiteX54" fmla="*/ 2650249 w 7467600"/>
              <a:gd name="connsiteY54" fmla="*/ 5532101 h 6858000"/>
              <a:gd name="connsiteX55" fmla="*/ 2663808 w 7467600"/>
              <a:gd name="connsiteY55" fmla="*/ 6535215 h 6858000"/>
              <a:gd name="connsiteX56" fmla="*/ 2665418 w 7467600"/>
              <a:gd name="connsiteY56" fmla="*/ 6132756 h 6858000"/>
              <a:gd name="connsiteX57" fmla="*/ 2650666 w 7467600"/>
              <a:gd name="connsiteY57" fmla="*/ 5530686 h 6858000"/>
              <a:gd name="connsiteX58" fmla="*/ 2680277 w 7467600"/>
              <a:gd name="connsiteY58" fmla="*/ 5479204 h 6858000"/>
              <a:gd name="connsiteX59" fmla="*/ 2678972 w 7467600"/>
              <a:gd name="connsiteY59" fmla="*/ 5481582 h 6858000"/>
              <a:gd name="connsiteX60" fmla="*/ 2696666 w 7467600"/>
              <a:gd name="connsiteY60" fmla="*/ 6133836 h 6858000"/>
              <a:gd name="connsiteX61" fmla="*/ 2695769 w 7467600"/>
              <a:gd name="connsiteY61" fmla="*/ 6390955 h 6858000"/>
              <a:gd name="connsiteX62" fmla="*/ 2739893 w 7467600"/>
              <a:gd name="connsiteY62" fmla="*/ 6108357 h 6858000"/>
              <a:gd name="connsiteX63" fmla="*/ 2680277 w 7467600"/>
              <a:gd name="connsiteY63" fmla="*/ 5479204 h 6858000"/>
              <a:gd name="connsiteX64" fmla="*/ 1132195 w 7467600"/>
              <a:gd name="connsiteY64" fmla="*/ 5467980 h 6858000"/>
              <a:gd name="connsiteX65" fmla="*/ 1679056 w 7467600"/>
              <a:gd name="connsiteY65" fmla="*/ 5516907 h 6858000"/>
              <a:gd name="connsiteX66" fmla="*/ 2128648 w 7467600"/>
              <a:gd name="connsiteY66" fmla="*/ 5474249 h 6858000"/>
              <a:gd name="connsiteX67" fmla="*/ 1825619 w 7467600"/>
              <a:gd name="connsiteY67" fmla="*/ 5478447 h 6858000"/>
              <a:gd name="connsiteX68" fmla="*/ 1737798 w 7467600"/>
              <a:gd name="connsiteY68" fmla="*/ 5483353 h 6858000"/>
              <a:gd name="connsiteX69" fmla="*/ 1132195 w 7467600"/>
              <a:gd name="connsiteY69" fmla="*/ 5467980 h 6858000"/>
              <a:gd name="connsiteX70" fmla="*/ 1456157 w 7467600"/>
              <a:gd name="connsiteY70" fmla="*/ 5371404 h 6858000"/>
              <a:gd name="connsiteX71" fmla="*/ 1244432 w 7467600"/>
              <a:gd name="connsiteY71" fmla="*/ 5385601 h 6858000"/>
              <a:gd name="connsiteX72" fmla="*/ 973990 w 7467600"/>
              <a:gd name="connsiteY72" fmla="*/ 5424940 h 6858000"/>
              <a:gd name="connsiteX73" fmla="*/ 1103809 w 7467600"/>
              <a:gd name="connsiteY73" fmla="*/ 5433720 h 6858000"/>
              <a:gd name="connsiteX74" fmla="*/ 1123454 w 7467600"/>
              <a:gd name="connsiteY74" fmla="*/ 5435727 h 6858000"/>
              <a:gd name="connsiteX75" fmla="*/ 1737017 w 7467600"/>
              <a:gd name="connsiteY75" fmla="*/ 5452183 h 6858000"/>
              <a:gd name="connsiteX76" fmla="*/ 1824397 w 7467600"/>
              <a:gd name="connsiteY76" fmla="*/ 5447757 h 6858000"/>
              <a:gd name="connsiteX77" fmla="*/ 2070059 w 7467600"/>
              <a:gd name="connsiteY77" fmla="*/ 5441660 h 6858000"/>
              <a:gd name="connsiteX78" fmla="*/ 1456157 w 7467600"/>
              <a:gd name="connsiteY78" fmla="*/ 5371404 h 6858000"/>
              <a:gd name="connsiteX79" fmla="*/ 4988186 w 7467600"/>
              <a:gd name="connsiteY79" fmla="*/ 5216467 h 6858000"/>
              <a:gd name="connsiteX80" fmla="*/ 4777334 w 7467600"/>
              <a:gd name="connsiteY80" fmla="*/ 5406072 h 6858000"/>
              <a:gd name="connsiteX81" fmla="*/ 4718341 w 7467600"/>
              <a:gd name="connsiteY81" fmla="*/ 5468043 h 6858000"/>
              <a:gd name="connsiteX82" fmla="*/ 4604655 w 7467600"/>
              <a:gd name="connsiteY82" fmla="*/ 5583434 h 6858000"/>
              <a:gd name="connsiteX83" fmla="*/ 4565074 w 7467600"/>
              <a:gd name="connsiteY83" fmla="*/ 5618550 h 6858000"/>
              <a:gd name="connsiteX84" fmla="*/ 4988186 w 7467600"/>
              <a:gd name="connsiteY84" fmla="*/ 5216467 h 6858000"/>
              <a:gd name="connsiteX85" fmla="*/ 4978032 w 7467600"/>
              <a:gd name="connsiteY85" fmla="*/ 5183809 h 6858000"/>
              <a:gd name="connsiteX86" fmla="*/ 4463413 w 7467600"/>
              <a:gd name="connsiteY86" fmla="*/ 5615162 h 6858000"/>
              <a:gd name="connsiteX87" fmla="*/ 4358134 w 7467600"/>
              <a:gd name="connsiteY87" fmla="*/ 5742791 h 6858000"/>
              <a:gd name="connsiteX88" fmla="*/ 4376219 w 7467600"/>
              <a:gd name="connsiteY88" fmla="*/ 5729027 h 6858000"/>
              <a:gd name="connsiteX89" fmla="*/ 4582340 w 7467600"/>
              <a:gd name="connsiteY89" fmla="*/ 5561037 h 6858000"/>
              <a:gd name="connsiteX90" fmla="*/ 4694684 w 7467600"/>
              <a:gd name="connsiteY90" fmla="*/ 5447098 h 6858000"/>
              <a:gd name="connsiteX91" fmla="*/ 4754123 w 7467600"/>
              <a:gd name="connsiteY91" fmla="*/ 5384643 h 6858000"/>
              <a:gd name="connsiteX92" fmla="*/ 4978032 w 7467600"/>
              <a:gd name="connsiteY92" fmla="*/ 5183809 h 6858000"/>
              <a:gd name="connsiteX93" fmla="*/ 1903353 w 7467600"/>
              <a:gd name="connsiteY93" fmla="*/ 5044827 h 6858000"/>
              <a:gd name="connsiteX94" fmla="*/ 1936931 w 7467600"/>
              <a:gd name="connsiteY94" fmla="*/ 5093954 h 6858000"/>
              <a:gd name="connsiteX95" fmla="*/ 2195868 w 7467600"/>
              <a:gd name="connsiteY95" fmla="*/ 5396574 h 6858000"/>
              <a:gd name="connsiteX96" fmla="*/ 2088852 w 7467600"/>
              <a:gd name="connsiteY96" fmla="*/ 5166123 h 6858000"/>
              <a:gd name="connsiteX97" fmla="*/ 1958241 w 7467600"/>
              <a:gd name="connsiteY97" fmla="*/ 5067955 h 6858000"/>
              <a:gd name="connsiteX98" fmla="*/ 1903353 w 7467600"/>
              <a:gd name="connsiteY98" fmla="*/ 5044827 h 6858000"/>
              <a:gd name="connsiteX99" fmla="*/ 1979378 w 7467600"/>
              <a:gd name="connsiteY99" fmla="*/ 4769504 h 6858000"/>
              <a:gd name="connsiteX100" fmla="*/ 2882120 w 7467600"/>
              <a:gd name="connsiteY100" fmla="*/ 5064547 h 6858000"/>
              <a:gd name="connsiteX101" fmla="*/ 2793103 w 7467600"/>
              <a:gd name="connsiteY101" fmla="*/ 5039699 h 6858000"/>
              <a:gd name="connsiteX102" fmla="*/ 2770041 w 7467600"/>
              <a:gd name="connsiteY102" fmla="*/ 5033634 h 6858000"/>
              <a:gd name="connsiteX103" fmla="*/ 1979378 w 7467600"/>
              <a:gd name="connsiteY103" fmla="*/ 4769504 h 6858000"/>
              <a:gd name="connsiteX104" fmla="*/ 1927410 w 7467600"/>
              <a:gd name="connsiteY104" fmla="*/ 4716164 h 6858000"/>
              <a:gd name="connsiteX105" fmla="*/ 1959587 w 7467600"/>
              <a:gd name="connsiteY105" fmla="*/ 4728849 h 6858000"/>
              <a:gd name="connsiteX106" fmla="*/ 2777707 w 7467600"/>
              <a:gd name="connsiteY106" fmla="*/ 5003991 h 6858000"/>
              <a:gd name="connsiteX107" fmla="*/ 2800768 w 7467600"/>
              <a:gd name="connsiteY107" fmla="*/ 5010056 h 6858000"/>
              <a:gd name="connsiteX108" fmla="*/ 2879408 w 7467600"/>
              <a:gd name="connsiteY108" fmla="*/ 5031590 h 6858000"/>
              <a:gd name="connsiteX109" fmla="*/ 2862295 w 7467600"/>
              <a:gd name="connsiteY109" fmla="*/ 5022958 h 6858000"/>
              <a:gd name="connsiteX110" fmla="*/ 2813343 w 7467600"/>
              <a:gd name="connsiteY110" fmla="*/ 4998369 h 6858000"/>
              <a:gd name="connsiteX111" fmla="*/ 2646245 w 7467600"/>
              <a:gd name="connsiteY111" fmla="*/ 4930999 h 6858000"/>
              <a:gd name="connsiteX112" fmla="*/ 1999243 w 7467600"/>
              <a:gd name="connsiteY112" fmla="*/ 4730524 h 6858000"/>
              <a:gd name="connsiteX113" fmla="*/ 1979527 w 7467600"/>
              <a:gd name="connsiteY113" fmla="*/ 4726651 h 6858000"/>
              <a:gd name="connsiteX114" fmla="*/ 1927410 w 7467600"/>
              <a:gd name="connsiteY114" fmla="*/ 4716164 h 6858000"/>
              <a:gd name="connsiteX115" fmla="*/ 1997014 w 7467600"/>
              <a:gd name="connsiteY115" fmla="*/ 4698007 h 6858000"/>
              <a:gd name="connsiteX116" fmla="*/ 2005458 w 7467600"/>
              <a:gd name="connsiteY116" fmla="*/ 4699540 h 6858000"/>
              <a:gd name="connsiteX117" fmla="*/ 2657186 w 7467600"/>
              <a:gd name="connsiteY117" fmla="*/ 4901687 h 6858000"/>
              <a:gd name="connsiteX118" fmla="*/ 2826662 w 7467600"/>
              <a:gd name="connsiteY118" fmla="*/ 4970362 h 6858000"/>
              <a:gd name="connsiteX119" fmla="*/ 2876100 w 7467600"/>
              <a:gd name="connsiteY119" fmla="*/ 4995397 h 6858000"/>
              <a:gd name="connsiteX120" fmla="*/ 3042600 w 7467600"/>
              <a:gd name="connsiteY120" fmla="*/ 5059532 h 6858000"/>
              <a:gd name="connsiteX121" fmla="*/ 1997014 w 7467600"/>
              <a:gd name="connsiteY121" fmla="*/ 4698007 h 6858000"/>
              <a:gd name="connsiteX122" fmla="*/ 2305292 w 7467600"/>
              <a:gd name="connsiteY122" fmla="*/ 4219492 h 6858000"/>
              <a:gd name="connsiteX123" fmla="*/ 3360922 w 7467600"/>
              <a:gd name="connsiteY123" fmla="*/ 4529373 h 6858000"/>
              <a:gd name="connsiteX124" fmla="*/ 3492420 w 7467600"/>
              <a:gd name="connsiteY124" fmla="*/ 4510145 h 6858000"/>
              <a:gd name="connsiteX125" fmla="*/ 3364086 w 7467600"/>
              <a:gd name="connsiteY125" fmla="*/ 4480340 h 6858000"/>
              <a:gd name="connsiteX126" fmla="*/ 3225818 w 7467600"/>
              <a:gd name="connsiteY126" fmla="*/ 4411822 h 6858000"/>
              <a:gd name="connsiteX127" fmla="*/ 3129696 w 7467600"/>
              <a:gd name="connsiteY127" fmla="*/ 4360704 h 6858000"/>
              <a:gd name="connsiteX128" fmla="*/ 2814545 w 7467600"/>
              <a:gd name="connsiteY128" fmla="*/ 4282955 h 6858000"/>
              <a:gd name="connsiteX129" fmla="*/ 2305292 w 7467600"/>
              <a:gd name="connsiteY129" fmla="*/ 4219492 h 6858000"/>
              <a:gd name="connsiteX130" fmla="*/ 2626982 w 7467600"/>
              <a:gd name="connsiteY130" fmla="*/ 4206450 h 6858000"/>
              <a:gd name="connsiteX131" fmla="*/ 2490617 w 7467600"/>
              <a:gd name="connsiteY131" fmla="*/ 4206951 h 6858000"/>
              <a:gd name="connsiteX132" fmla="*/ 2819869 w 7467600"/>
              <a:gd name="connsiteY132" fmla="*/ 4252936 h 6858000"/>
              <a:gd name="connsiteX133" fmla="*/ 3143018 w 7467600"/>
              <a:gd name="connsiteY133" fmla="*/ 4332698 h 6858000"/>
              <a:gd name="connsiteX134" fmla="*/ 3241520 w 7467600"/>
              <a:gd name="connsiteY134" fmla="*/ 4385112 h 6858000"/>
              <a:gd name="connsiteX135" fmla="*/ 3374575 w 7467600"/>
              <a:gd name="connsiteY135" fmla="*/ 4451517 h 6858000"/>
              <a:gd name="connsiteX136" fmla="*/ 3505221 w 7467600"/>
              <a:gd name="connsiteY136" fmla="*/ 4480757 h 6858000"/>
              <a:gd name="connsiteX137" fmla="*/ 2626982 w 7467600"/>
              <a:gd name="connsiteY137" fmla="*/ 4206450 h 6858000"/>
              <a:gd name="connsiteX138" fmla="*/ 1310106 w 7467600"/>
              <a:gd name="connsiteY138" fmla="*/ 3943217 h 6858000"/>
              <a:gd name="connsiteX139" fmla="*/ 854994 w 7467600"/>
              <a:gd name="connsiteY139" fmla="*/ 4399136 h 6858000"/>
              <a:gd name="connsiteX140" fmla="*/ 742462 w 7467600"/>
              <a:gd name="connsiteY140" fmla="*/ 4594648 h 6858000"/>
              <a:gd name="connsiteX141" fmla="*/ 820602 w 7467600"/>
              <a:gd name="connsiteY141" fmla="*/ 4485915 h 6858000"/>
              <a:gd name="connsiteX142" fmla="*/ 878295 w 7467600"/>
              <a:gd name="connsiteY142" fmla="*/ 4403594 h 6858000"/>
              <a:gd name="connsiteX143" fmla="*/ 1240607 w 7467600"/>
              <a:gd name="connsiteY143" fmla="*/ 4010401 h 6858000"/>
              <a:gd name="connsiteX144" fmla="*/ 1310106 w 7467600"/>
              <a:gd name="connsiteY144" fmla="*/ 3943217 h 6858000"/>
              <a:gd name="connsiteX145" fmla="*/ 1423113 w 7467600"/>
              <a:gd name="connsiteY145" fmla="*/ 3874565 h 6858000"/>
              <a:gd name="connsiteX146" fmla="*/ 1260565 w 7467600"/>
              <a:gd name="connsiteY146" fmla="*/ 4031982 h 6858000"/>
              <a:gd name="connsiteX147" fmla="*/ 901900 w 7467600"/>
              <a:gd name="connsiteY147" fmla="*/ 4421236 h 6858000"/>
              <a:gd name="connsiteX148" fmla="*/ 845044 w 7467600"/>
              <a:gd name="connsiteY148" fmla="*/ 4502436 h 6858000"/>
              <a:gd name="connsiteX149" fmla="*/ 685926 w 7467600"/>
              <a:gd name="connsiteY149" fmla="*/ 4703069 h 6858000"/>
              <a:gd name="connsiteX150" fmla="*/ 684248 w 7467600"/>
              <a:gd name="connsiteY150" fmla="*/ 4706721 h 6858000"/>
              <a:gd name="connsiteX151" fmla="*/ 1423113 w 7467600"/>
              <a:gd name="connsiteY151" fmla="*/ 3874565 h 6858000"/>
              <a:gd name="connsiteX152" fmla="*/ 3316479 w 7467600"/>
              <a:gd name="connsiteY152" fmla="*/ 3872136 h 6858000"/>
              <a:gd name="connsiteX153" fmla="*/ 3546806 w 7467600"/>
              <a:gd name="connsiteY153" fmla="*/ 4356139 h 6858000"/>
              <a:gd name="connsiteX154" fmla="*/ 3364433 w 7467600"/>
              <a:gd name="connsiteY154" fmla="*/ 3953121 h 6858000"/>
              <a:gd name="connsiteX155" fmla="*/ 3316479 w 7467600"/>
              <a:gd name="connsiteY155" fmla="*/ 3872136 h 6858000"/>
              <a:gd name="connsiteX156" fmla="*/ 3291335 w 7467600"/>
              <a:gd name="connsiteY156" fmla="*/ 3767420 h 6858000"/>
              <a:gd name="connsiteX157" fmla="*/ 3390805 w 7467600"/>
              <a:gd name="connsiteY157" fmla="*/ 3937163 h 6858000"/>
              <a:gd name="connsiteX158" fmla="*/ 3579062 w 7467600"/>
              <a:gd name="connsiteY158" fmla="*/ 4359040 h 6858000"/>
              <a:gd name="connsiteX159" fmla="*/ 3467355 w 7467600"/>
              <a:gd name="connsiteY159" fmla="*/ 3988130 h 6858000"/>
              <a:gd name="connsiteX160" fmla="*/ 3310753 w 7467600"/>
              <a:gd name="connsiteY160" fmla="*/ 3787140 h 6858000"/>
              <a:gd name="connsiteX161" fmla="*/ 3291335 w 7467600"/>
              <a:gd name="connsiteY161" fmla="*/ 3767420 h 6858000"/>
              <a:gd name="connsiteX162" fmla="*/ 1635889 w 7467600"/>
              <a:gd name="connsiteY162" fmla="*/ 3709494 h 6858000"/>
              <a:gd name="connsiteX163" fmla="*/ 1634800 w 7467600"/>
              <a:gd name="connsiteY163" fmla="*/ 3731111 h 6858000"/>
              <a:gd name="connsiteX164" fmla="*/ 1635889 w 7467600"/>
              <a:gd name="connsiteY164" fmla="*/ 3709494 h 6858000"/>
              <a:gd name="connsiteX165" fmla="*/ 1510397 w 7467600"/>
              <a:gd name="connsiteY165" fmla="*/ 3684705 h 6858000"/>
              <a:gd name="connsiteX166" fmla="*/ 1146550 w 7467600"/>
              <a:gd name="connsiteY166" fmla="*/ 3802012 h 6858000"/>
              <a:gd name="connsiteX167" fmla="*/ 698834 w 7467600"/>
              <a:gd name="connsiteY167" fmla="*/ 3952272 h 6858000"/>
              <a:gd name="connsiteX168" fmla="*/ 34256 w 7467600"/>
              <a:gd name="connsiteY168" fmla="*/ 4347603 h 6858000"/>
              <a:gd name="connsiteX169" fmla="*/ 527241 w 7467600"/>
              <a:gd name="connsiteY169" fmla="*/ 4065078 h 6858000"/>
              <a:gd name="connsiteX170" fmla="*/ 1510397 w 7467600"/>
              <a:gd name="connsiteY170" fmla="*/ 3684705 h 6858000"/>
              <a:gd name="connsiteX171" fmla="*/ 1313114 w 7467600"/>
              <a:gd name="connsiteY171" fmla="*/ 3655216 h 6858000"/>
              <a:gd name="connsiteX172" fmla="*/ 1109304 w 7467600"/>
              <a:gd name="connsiteY172" fmla="*/ 3669030 h 6858000"/>
              <a:gd name="connsiteX173" fmla="*/ 8129 w 7467600"/>
              <a:gd name="connsiteY173" fmla="*/ 4330519 h 6858000"/>
              <a:gd name="connsiteX174" fmla="*/ 687572 w 7467600"/>
              <a:gd name="connsiteY174" fmla="*/ 3925629 h 6858000"/>
              <a:gd name="connsiteX175" fmla="*/ 1138365 w 7467600"/>
              <a:gd name="connsiteY175" fmla="*/ 3774515 h 6858000"/>
              <a:gd name="connsiteX176" fmla="*/ 1505579 w 7467600"/>
              <a:gd name="connsiteY176" fmla="*/ 3655526 h 6858000"/>
              <a:gd name="connsiteX177" fmla="*/ 1313114 w 7467600"/>
              <a:gd name="connsiteY177" fmla="*/ 3655216 h 6858000"/>
              <a:gd name="connsiteX178" fmla="*/ 3655073 w 7467600"/>
              <a:gd name="connsiteY178" fmla="*/ 3650884 h 6858000"/>
              <a:gd name="connsiteX179" fmla="*/ 3989938 w 7467600"/>
              <a:gd name="connsiteY179" fmla="*/ 3991685 h 6858000"/>
              <a:gd name="connsiteX180" fmla="*/ 4393907 w 7467600"/>
              <a:gd name="connsiteY180" fmla="*/ 4261258 h 6858000"/>
              <a:gd name="connsiteX181" fmla="*/ 4648051 w 7467600"/>
              <a:gd name="connsiteY181" fmla="*/ 4374051 h 6858000"/>
              <a:gd name="connsiteX182" fmla="*/ 4383389 w 7467600"/>
              <a:gd name="connsiteY182" fmla="*/ 4184369 h 6858000"/>
              <a:gd name="connsiteX183" fmla="*/ 4165508 w 7467600"/>
              <a:gd name="connsiteY183" fmla="*/ 4035196 h 6858000"/>
              <a:gd name="connsiteX184" fmla="*/ 4068162 w 7467600"/>
              <a:gd name="connsiteY184" fmla="*/ 3953394 h 6858000"/>
              <a:gd name="connsiteX185" fmla="*/ 3981416 w 7467600"/>
              <a:gd name="connsiteY185" fmla="*/ 3880482 h 6858000"/>
              <a:gd name="connsiteX186" fmla="*/ 3800147 w 7467600"/>
              <a:gd name="connsiteY186" fmla="*/ 3749872 h 6858000"/>
              <a:gd name="connsiteX187" fmla="*/ 3655073 w 7467600"/>
              <a:gd name="connsiteY187" fmla="*/ 3650884 h 6858000"/>
              <a:gd name="connsiteX188" fmla="*/ 3670252 w 7467600"/>
              <a:gd name="connsiteY188" fmla="*/ 3622798 h 6858000"/>
              <a:gd name="connsiteX189" fmla="*/ 3817258 w 7467600"/>
              <a:gd name="connsiteY189" fmla="*/ 3723577 h 6858000"/>
              <a:gd name="connsiteX190" fmla="*/ 4000461 w 7467600"/>
              <a:gd name="connsiteY190" fmla="*/ 3855966 h 6858000"/>
              <a:gd name="connsiteX191" fmla="*/ 4088180 w 7467600"/>
              <a:gd name="connsiteY191" fmla="*/ 3929774 h 6858000"/>
              <a:gd name="connsiteX192" fmla="*/ 4184555 w 7467600"/>
              <a:gd name="connsiteY192" fmla="*/ 4010683 h 6858000"/>
              <a:gd name="connsiteX193" fmla="*/ 4399563 w 7467600"/>
              <a:gd name="connsiteY193" fmla="*/ 4158106 h 6858000"/>
              <a:gd name="connsiteX194" fmla="*/ 4684469 w 7467600"/>
              <a:gd name="connsiteY194" fmla="*/ 4364680 h 6858000"/>
              <a:gd name="connsiteX195" fmla="*/ 4690271 w 7467600"/>
              <a:gd name="connsiteY195" fmla="*/ 4370034 h 6858000"/>
              <a:gd name="connsiteX196" fmla="*/ 4136093 w 7467600"/>
              <a:gd name="connsiteY196" fmla="*/ 3858466 h 6858000"/>
              <a:gd name="connsiteX197" fmla="*/ 3670252 w 7467600"/>
              <a:gd name="connsiteY197" fmla="*/ 3622798 h 6858000"/>
              <a:gd name="connsiteX198" fmla="*/ 4440129 w 7467600"/>
              <a:gd name="connsiteY198" fmla="*/ 3448571 h 6858000"/>
              <a:gd name="connsiteX199" fmla="*/ 4856525 w 7467600"/>
              <a:gd name="connsiteY199" fmla="*/ 3915351 h 6858000"/>
              <a:gd name="connsiteX200" fmla="*/ 5059055 w 7467600"/>
              <a:gd name="connsiteY200" fmla="*/ 4108918 h 6858000"/>
              <a:gd name="connsiteX201" fmla="*/ 5290070 w 7467600"/>
              <a:gd name="connsiteY201" fmla="*/ 4263619 h 6858000"/>
              <a:gd name="connsiteX202" fmla="*/ 4834991 w 7467600"/>
              <a:gd name="connsiteY202" fmla="*/ 3830985 h 6858000"/>
              <a:gd name="connsiteX203" fmla="*/ 4440129 w 7467600"/>
              <a:gd name="connsiteY203" fmla="*/ 3448571 h 6858000"/>
              <a:gd name="connsiteX204" fmla="*/ 4441737 w 7467600"/>
              <a:gd name="connsiteY204" fmla="*/ 3399734 h 6858000"/>
              <a:gd name="connsiteX205" fmla="*/ 4431236 w 7467600"/>
              <a:gd name="connsiteY205" fmla="*/ 3400954 h 6858000"/>
              <a:gd name="connsiteX206" fmla="*/ 4557150 w 7467600"/>
              <a:gd name="connsiteY206" fmla="*/ 3510023 h 6858000"/>
              <a:gd name="connsiteX207" fmla="*/ 4856936 w 7467600"/>
              <a:gd name="connsiteY207" fmla="*/ 3809146 h 6858000"/>
              <a:gd name="connsiteX208" fmla="*/ 5111996 w 7467600"/>
              <a:gd name="connsiteY208" fmla="*/ 4065759 h 6858000"/>
              <a:gd name="connsiteX209" fmla="*/ 5388878 w 7467600"/>
              <a:gd name="connsiteY209" fmla="*/ 4300185 h 6858000"/>
              <a:gd name="connsiteX210" fmla="*/ 5425556 w 7467600"/>
              <a:gd name="connsiteY210" fmla="*/ 4308967 h 6858000"/>
              <a:gd name="connsiteX211" fmla="*/ 4943646 w 7467600"/>
              <a:gd name="connsiteY211" fmla="*/ 3822916 h 6858000"/>
              <a:gd name="connsiteX212" fmla="*/ 4594837 w 7467600"/>
              <a:gd name="connsiteY212" fmla="*/ 3532274 h 6858000"/>
              <a:gd name="connsiteX213" fmla="*/ 4441737 w 7467600"/>
              <a:gd name="connsiteY213" fmla="*/ 3399734 h 6858000"/>
              <a:gd name="connsiteX214" fmla="*/ 5425834 w 7467600"/>
              <a:gd name="connsiteY214" fmla="*/ 3162785 h 6858000"/>
              <a:gd name="connsiteX215" fmla="*/ 5401644 w 7467600"/>
              <a:gd name="connsiteY215" fmla="*/ 3617847 h 6858000"/>
              <a:gd name="connsiteX216" fmla="*/ 5467256 w 7467600"/>
              <a:gd name="connsiteY216" fmla="*/ 4175494 h 6858000"/>
              <a:gd name="connsiteX217" fmla="*/ 5448069 w 7467600"/>
              <a:gd name="connsiteY217" fmla="*/ 3567554 h 6858000"/>
              <a:gd name="connsiteX218" fmla="*/ 5425834 w 7467600"/>
              <a:gd name="connsiteY218" fmla="*/ 3162785 h 6858000"/>
              <a:gd name="connsiteX219" fmla="*/ 1318687 w 7467600"/>
              <a:gd name="connsiteY219" fmla="*/ 3113840 h 6858000"/>
              <a:gd name="connsiteX220" fmla="*/ 1066793 w 7467600"/>
              <a:gd name="connsiteY220" fmla="*/ 3212171 h 6858000"/>
              <a:gd name="connsiteX221" fmla="*/ 993319 w 7467600"/>
              <a:gd name="connsiteY221" fmla="*/ 3247648 h 6858000"/>
              <a:gd name="connsiteX222" fmla="*/ 853081 w 7467600"/>
              <a:gd name="connsiteY222" fmla="*/ 3312410 h 6858000"/>
              <a:gd name="connsiteX223" fmla="*/ 805957 w 7467600"/>
              <a:gd name="connsiteY223" fmla="*/ 3330443 h 6858000"/>
              <a:gd name="connsiteX224" fmla="*/ 1318687 w 7467600"/>
              <a:gd name="connsiteY224" fmla="*/ 3113840 h 6858000"/>
              <a:gd name="connsiteX225" fmla="*/ 5453702 w 7467600"/>
              <a:gd name="connsiteY225" fmla="*/ 3090882 h 6858000"/>
              <a:gd name="connsiteX226" fmla="*/ 5480135 w 7467600"/>
              <a:gd name="connsiteY226" fmla="*/ 3565802 h 6858000"/>
              <a:gd name="connsiteX227" fmla="*/ 5499023 w 7467600"/>
              <a:gd name="connsiteY227" fmla="*/ 4166310 h 6858000"/>
              <a:gd name="connsiteX228" fmla="*/ 5547022 w 7467600"/>
              <a:gd name="connsiteY228" fmla="*/ 3607838 h 6858000"/>
              <a:gd name="connsiteX229" fmla="*/ 5515964 w 7467600"/>
              <a:gd name="connsiteY229" fmla="*/ 3378541 h 6858000"/>
              <a:gd name="connsiteX230" fmla="*/ 5453702 w 7467600"/>
              <a:gd name="connsiteY230" fmla="*/ 3090882 h 6858000"/>
              <a:gd name="connsiteX231" fmla="*/ 1238695 w 7467600"/>
              <a:gd name="connsiteY231" fmla="*/ 3076820 h 6858000"/>
              <a:gd name="connsiteX232" fmla="*/ 716371 w 7467600"/>
              <a:gd name="connsiteY232" fmla="*/ 3293249 h 6858000"/>
              <a:gd name="connsiteX233" fmla="*/ 579522 w 7467600"/>
              <a:gd name="connsiteY233" fmla="*/ 3371759 h 6858000"/>
              <a:gd name="connsiteX234" fmla="*/ 600288 w 7467600"/>
              <a:gd name="connsiteY234" fmla="*/ 3365555 h 6858000"/>
              <a:gd name="connsiteX235" fmla="*/ 840692 w 7467600"/>
              <a:gd name="connsiteY235" fmla="*/ 3284921 h 6858000"/>
              <a:gd name="connsiteX236" fmla="*/ 979248 w 7467600"/>
              <a:gd name="connsiteY236" fmla="*/ 3221003 h 6858000"/>
              <a:gd name="connsiteX237" fmla="*/ 1053282 w 7467600"/>
              <a:gd name="connsiteY237" fmla="*/ 3185247 h 6858000"/>
              <a:gd name="connsiteX238" fmla="*/ 1320603 w 7467600"/>
              <a:gd name="connsiteY238" fmla="*/ 3081281 h 6858000"/>
              <a:gd name="connsiteX239" fmla="*/ 1238695 w 7467600"/>
              <a:gd name="connsiteY239" fmla="*/ 3076820 h 6858000"/>
              <a:gd name="connsiteX240" fmla="*/ 5425627 w 7467600"/>
              <a:gd name="connsiteY240" fmla="*/ 2954192 h 6858000"/>
              <a:gd name="connsiteX241" fmla="*/ 5470770 w 7467600"/>
              <a:gd name="connsiteY241" fmla="*/ 3005435 h 6858000"/>
              <a:gd name="connsiteX242" fmla="*/ 5519779 w 7467600"/>
              <a:gd name="connsiteY242" fmla="*/ 4359223 h 6858000"/>
              <a:gd name="connsiteX243" fmla="*/ 5520293 w 7467600"/>
              <a:gd name="connsiteY243" fmla="*/ 4360602 h 6858000"/>
              <a:gd name="connsiteX244" fmla="*/ 5767221 w 7467600"/>
              <a:gd name="connsiteY244" fmla="*/ 4665564 h 6858000"/>
              <a:gd name="connsiteX245" fmla="*/ 6937169 w 7467600"/>
              <a:gd name="connsiteY245" fmla="*/ 4815941 h 6858000"/>
              <a:gd name="connsiteX246" fmla="*/ 6953922 w 7467600"/>
              <a:gd name="connsiteY246" fmla="*/ 4890068 h 6858000"/>
              <a:gd name="connsiteX247" fmla="*/ 6071359 w 7467600"/>
              <a:gd name="connsiteY247" fmla="*/ 4770770 h 6858000"/>
              <a:gd name="connsiteX248" fmla="*/ 6038839 w 7467600"/>
              <a:gd name="connsiteY248" fmla="*/ 4764474 h 6858000"/>
              <a:gd name="connsiteX249" fmla="*/ 6038706 w 7467600"/>
              <a:gd name="connsiteY249" fmla="*/ 4763847 h 6858000"/>
              <a:gd name="connsiteX250" fmla="*/ 6037784 w 7467600"/>
              <a:gd name="connsiteY250" fmla="*/ 4764270 h 6858000"/>
              <a:gd name="connsiteX251" fmla="*/ 6038839 w 7467600"/>
              <a:gd name="connsiteY251" fmla="*/ 4764474 h 6858000"/>
              <a:gd name="connsiteX252" fmla="*/ 6040338 w 7467600"/>
              <a:gd name="connsiteY252" fmla="*/ 4771418 h 6858000"/>
              <a:gd name="connsiteX253" fmla="*/ 6024488 w 7467600"/>
              <a:gd name="connsiteY253" fmla="*/ 4809903 h 6858000"/>
              <a:gd name="connsiteX254" fmla="*/ 5599771 w 7467600"/>
              <a:gd name="connsiteY254" fmla="*/ 5509652 h 6858000"/>
              <a:gd name="connsiteX255" fmla="*/ 5548843 w 7467600"/>
              <a:gd name="connsiteY255" fmla="*/ 5563845 h 6858000"/>
              <a:gd name="connsiteX256" fmla="*/ 5940952 w 7467600"/>
              <a:gd name="connsiteY256" fmla="*/ 6250028 h 6858000"/>
              <a:gd name="connsiteX257" fmla="*/ 6043441 w 7467600"/>
              <a:gd name="connsiteY257" fmla="*/ 6665847 h 6858000"/>
              <a:gd name="connsiteX258" fmla="*/ 6093432 w 7467600"/>
              <a:gd name="connsiteY258" fmla="*/ 6858000 h 6858000"/>
              <a:gd name="connsiteX259" fmla="*/ 6034344 w 7467600"/>
              <a:gd name="connsiteY259" fmla="*/ 6858000 h 6858000"/>
              <a:gd name="connsiteX260" fmla="*/ 6026679 w 7467600"/>
              <a:gd name="connsiteY260" fmla="*/ 6836959 h 6858000"/>
              <a:gd name="connsiteX261" fmla="*/ 5800441 w 7467600"/>
              <a:gd name="connsiteY261" fmla="*/ 6335286 h 6858000"/>
              <a:gd name="connsiteX262" fmla="*/ 5526562 w 7467600"/>
              <a:gd name="connsiteY262" fmla="*/ 5705388 h 6858000"/>
              <a:gd name="connsiteX263" fmla="*/ 5519640 w 7467600"/>
              <a:gd name="connsiteY263" fmla="*/ 5683774 h 6858000"/>
              <a:gd name="connsiteX264" fmla="*/ 5844559 w 7467600"/>
              <a:gd name="connsiteY264" fmla="*/ 6553349 h 6858000"/>
              <a:gd name="connsiteX265" fmla="*/ 5975994 w 7467600"/>
              <a:gd name="connsiteY265" fmla="*/ 6858000 h 6858000"/>
              <a:gd name="connsiteX266" fmla="*/ 5898547 w 7467600"/>
              <a:gd name="connsiteY266" fmla="*/ 6858000 h 6858000"/>
              <a:gd name="connsiteX267" fmla="*/ 5682041 w 7467600"/>
              <a:gd name="connsiteY267" fmla="*/ 6355860 h 6858000"/>
              <a:gd name="connsiteX268" fmla="*/ 5461758 w 7467600"/>
              <a:gd name="connsiteY268" fmla="*/ 5820220 h 6858000"/>
              <a:gd name="connsiteX269" fmla="*/ 5237282 w 7467600"/>
              <a:gd name="connsiteY269" fmla="*/ 6579086 h 6858000"/>
              <a:gd name="connsiteX270" fmla="*/ 5115009 w 7467600"/>
              <a:gd name="connsiteY270" fmla="*/ 6858000 h 6858000"/>
              <a:gd name="connsiteX271" fmla="*/ 5028074 w 7467600"/>
              <a:gd name="connsiteY271" fmla="*/ 6858000 h 6858000"/>
              <a:gd name="connsiteX272" fmla="*/ 5079508 w 7467600"/>
              <a:gd name="connsiteY272" fmla="*/ 6749074 h 6858000"/>
              <a:gd name="connsiteX273" fmla="*/ 5371846 w 7467600"/>
              <a:gd name="connsiteY273" fmla="*/ 5924413 h 6858000"/>
              <a:gd name="connsiteX274" fmla="*/ 5270512 w 7467600"/>
              <a:gd name="connsiteY274" fmla="*/ 6138975 h 6858000"/>
              <a:gd name="connsiteX275" fmla="*/ 5062409 w 7467600"/>
              <a:gd name="connsiteY275" fmla="*/ 6653544 h 6858000"/>
              <a:gd name="connsiteX276" fmla="*/ 5036628 w 7467600"/>
              <a:gd name="connsiteY276" fmla="*/ 6754247 h 6858000"/>
              <a:gd name="connsiteX277" fmla="*/ 5009112 w 7467600"/>
              <a:gd name="connsiteY277" fmla="*/ 6858000 h 6858000"/>
              <a:gd name="connsiteX278" fmla="*/ 4976679 w 7467600"/>
              <a:gd name="connsiteY278" fmla="*/ 6858000 h 6858000"/>
              <a:gd name="connsiteX279" fmla="*/ 5006537 w 7467600"/>
              <a:gd name="connsiteY279" fmla="*/ 6747068 h 6858000"/>
              <a:gd name="connsiteX280" fmla="*/ 5032723 w 7467600"/>
              <a:gd name="connsiteY280" fmla="*/ 6644957 h 6858000"/>
              <a:gd name="connsiteX281" fmla="*/ 5242949 w 7467600"/>
              <a:gd name="connsiteY281" fmla="*/ 6125175 h 6858000"/>
              <a:gd name="connsiteX282" fmla="*/ 5286321 w 7467600"/>
              <a:gd name="connsiteY282" fmla="*/ 6033555 h 6858000"/>
              <a:gd name="connsiteX283" fmla="*/ 5008210 w 7467600"/>
              <a:gd name="connsiteY283" fmla="*/ 6649194 h 6858000"/>
              <a:gd name="connsiteX284" fmla="*/ 4986321 w 7467600"/>
              <a:gd name="connsiteY284" fmla="*/ 6765687 h 6858000"/>
              <a:gd name="connsiteX285" fmla="*/ 4973474 w 7467600"/>
              <a:gd name="connsiteY285" fmla="*/ 6858000 h 6858000"/>
              <a:gd name="connsiteX286" fmla="*/ 4907178 w 7467600"/>
              <a:gd name="connsiteY286" fmla="*/ 6858000 h 6858000"/>
              <a:gd name="connsiteX287" fmla="*/ 4910810 w 7467600"/>
              <a:gd name="connsiteY287" fmla="*/ 6829660 h 6858000"/>
              <a:gd name="connsiteX288" fmla="*/ 4987461 w 7467600"/>
              <a:gd name="connsiteY288" fmla="*/ 6432994 h 6858000"/>
              <a:gd name="connsiteX289" fmla="*/ 5179262 w 7467600"/>
              <a:gd name="connsiteY289" fmla="*/ 6035044 h 6858000"/>
              <a:gd name="connsiteX290" fmla="*/ 4689678 w 7467600"/>
              <a:gd name="connsiteY290" fmla="*/ 6440241 h 6858000"/>
              <a:gd name="connsiteX291" fmla="*/ 4477543 w 7467600"/>
              <a:gd name="connsiteY291" fmla="*/ 6674836 h 6858000"/>
              <a:gd name="connsiteX292" fmla="*/ 4329957 w 7467600"/>
              <a:gd name="connsiteY292" fmla="*/ 6858000 h 6858000"/>
              <a:gd name="connsiteX293" fmla="*/ 4218595 w 7467600"/>
              <a:gd name="connsiteY293" fmla="*/ 6858000 h 6858000"/>
              <a:gd name="connsiteX294" fmla="*/ 4368888 w 7467600"/>
              <a:gd name="connsiteY294" fmla="*/ 6668412 h 6858000"/>
              <a:gd name="connsiteX295" fmla="*/ 4563091 w 7467600"/>
              <a:gd name="connsiteY295" fmla="*/ 6442508 h 6858000"/>
              <a:gd name="connsiteX296" fmla="*/ 5387324 w 7467600"/>
              <a:gd name="connsiteY296" fmla="*/ 5705830 h 6858000"/>
              <a:gd name="connsiteX297" fmla="*/ 5073620 w 7467600"/>
              <a:gd name="connsiteY297" fmla="*/ 5955437 h 6858000"/>
              <a:gd name="connsiteX298" fmla="*/ 4689789 w 7467600"/>
              <a:gd name="connsiteY298" fmla="*/ 6268382 h 6858000"/>
              <a:gd name="connsiteX299" fmla="*/ 4418722 w 7467600"/>
              <a:gd name="connsiteY299" fmla="*/ 6570886 h 6858000"/>
              <a:gd name="connsiteX300" fmla="*/ 4214944 w 7467600"/>
              <a:gd name="connsiteY300" fmla="*/ 6858000 h 6858000"/>
              <a:gd name="connsiteX301" fmla="*/ 4177898 w 7467600"/>
              <a:gd name="connsiteY301" fmla="*/ 6858000 h 6858000"/>
              <a:gd name="connsiteX302" fmla="*/ 4391597 w 7467600"/>
              <a:gd name="connsiteY302" fmla="*/ 6556370 h 6858000"/>
              <a:gd name="connsiteX303" fmla="*/ 4668889 w 7467600"/>
              <a:gd name="connsiteY303" fmla="*/ 6246399 h 6858000"/>
              <a:gd name="connsiteX304" fmla="*/ 5055427 w 7467600"/>
              <a:gd name="connsiteY304" fmla="*/ 5931476 h 6858000"/>
              <a:gd name="connsiteX305" fmla="*/ 5371814 w 7467600"/>
              <a:gd name="connsiteY305" fmla="*/ 5678975 h 6858000"/>
              <a:gd name="connsiteX306" fmla="*/ 4987918 w 7467600"/>
              <a:gd name="connsiteY306" fmla="*/ 5838701 h 6858000"/>
              <a:gd name="connsiteX307" fmla="*/ 4317146 w 7467600"/>
              <a:gd name="connsiteY307" fmla="*/ 6587716 h 6858000"/>
              <a:gd name="connsiteX308" fmla="*/ 4171627 w 7467600"/>
              <a:gd name="connsiteY308" fmla="*/ 6858000 h 6858000"/>
              <a:gd name="connsiteX309" fmla="*/ 4081585 w 7467600"/>
              <a:gd name="connsiteY309" fmla="*/ 6858000 h 6858000"/>
              <a:gd name="connsiteX310" fmla="*/ 4238603 w 7467600"/>
              <a:gd name="connsiteY310" fmla="*/ 6559341 h 6858000"/>
              <a:gd name="connsiteX311" fmla="*/ 4778333 w 7467600"/>
              <a:gd name="connsiteY311" fmla="*/ 5873626 h 6858000"/>
              <a:gd name="connsiteX312" fmla="*/ 5414185 w 7467600"/>
              <a:gd name="connsiteY312" fmla="*/ 5573882 h 6858000"/>
              <a:gd name="connsiteX313" fmla="*/ 5959648 w 7467600"/>
              <a:gd name="connsiteY313" fmla="*/ 4760797 h 6858000"/>
              <a:gd name="connsiteX314" fmla="*/ 5355019 w 7467600"/>
              <a:gd name="connsiteY314" fmla="*/ 4734672 h 6858000"/>
              <a:gd name="connsiteX315" fmla="*/ 5083565 w 7467600"/>
              <a:gd name="connsiteY315" fmla="*/ 5179121 h 6858000"/>
              <a:gd name="connsiteX316" fmla="*/ 4713577 w 7467600"/>
              <a:gd name="connsiteY316" fmla="*/ 5616803 h 6858000"/>
              <a:gd name="connsiteX317" fmla="*/ 3989559 w 7467600"/>
              <a:gd name="connsiteY317" fmla="*/ 6145945 h 6858000"/>
              <a:gd name="connsiteX318" fmla="*/ 3939824 w 7467600"/>
              <a:gd name="connsiteY318" fmla="*/ 6066900 h 6858000"/>
              <a:gd name="connsiteX319" fmla="*/ 4584537 w 7467600"/>
              <a:gd name="connsiteY319" fmla="*/ 5324826 h 6858000"/>
              <a:gd name="connsiteX320" fmla="*/ 5037105 w 7467600"/>
              <a:gd name="connsiteY320" fmla="*/ 5088765 h 6858000"/>
              <a:gd name="connsiteX321" fmla="*/ 5039930 w 7467600"/>
              <a:gd name="connsiteY321" fmla="*/ 5089585 h 6858000"/>
              <a:gd name="connsiteX322" fmla="*/ 5263764 w 7467600"/>
              <a:gd name="connsiteY322" fmla="*/ 4735525 h 6858000"/>
              <a:gd name="connsiteX323" fmla="*/ 4086300 w 7467600"/>
              <a:gd name="connsiteY323" fmla="*/ 4884599 h 6858000"/>
              <a:gd name="connsiteX324" fmla="*/ 4085485 w 7467600"/>
              <a:gd name="connsiteY324" fmla="*/ 4899070 h 6858000"/>
              <a:gd name="connsiteX325" fmla="*/ 3871915 w 7467600"/>
              <a:gd name="connsiteY325" fmla="*/ 5253645 h 6858000"/>
              <a:gd name="connsiteX326" fmla="*/ 3799374 w 7467600"/>
              <a:gd name="connsiteY326" fmla="*/ 5466127 h 6858000"/>
              <a:gd name="connsiteX327" fmla="*/ 3498850 w 7467600"/>
              <a:gd name="connsiteY327" fmla="*/ 6661888 h 6858000"/>
              <a:gd name="connsiteX328" fmla="*/ 3399216 w 7467600"/>
              <a:gd name="connsiteY328" fmla="*/ 6858000 h 6858000"/>
              <a:gd name="connsiteX329" fmla="*/ 3303688 w 7467600"/>
              <a:gd name="connsiteY329" fmla="*/ 6858000 h 6858000"/>
              <a:gd name="connsiteX330" fmla="*/ 3391774 w 7467600"/>
              <a:gd name="connsiteY330" fmla="*/ 6697181 h 6858000"/>
              <a:gd name="connsiteX331" fmla="*/ 3735540 w 7467600"/>
              <a:gd name="connsiteY331" fmla="*/ 5546923 h 6858000"/>
              <a:gd name="connsiteX332" fmla="*/ 3729438 w 7467600"/>
              <a:gd name="connsiteY332" fmla="*/ 5569058 h 6858000"/>
              <a:gd name="connsiteX333" fmla="*/ 3707782 w 7467600"/>
              <a:gd name="connsiteY333" fmla="*/ 5644908 h 6858000"/>
              <a:gd name="connsiteX334" fmla="*/ 3583827 w 7467600"/>
              <a:gd name="connsiteY334" fmla="*/ 6039215 h 6858000"/>
              <a:gd name="connsiteX335" fmla="*/ 3547861 w 7467600"/>
              <a:gd name="connsiteY335" fmla="*/ 6129609 h 6858000"/>
              <a:gd name="connsiteX336" fmla="*/ 3490905 w 7467600"/>
              <a:gd name="connsiteY336" fmla="*/ 6277660 h 6858000"/>
              <a:gd name="connsiteX337" fmla="*/ 3455859 w 7467600"/>
              <a:gd name="connsiteY337" fmla="*/ 6391301 h 6858000"/>
              <a:gd name="connsiteX338" fmla="*/ 3429112 w 7467600"/>
              <a:gd name="connsiteY338" fmla="*/ 6479469 h 6858000"/>
              <a:gd name="connsiteX339" fmla="*/ 3304862 w 7467600"/>
              <a:gd name="connsiteY339" fmla="*/ 6796476 h 6858000"/>
              <a:gd name="connsiteX340" fmla="*/ 3276071 w 7467600"/>
              <a:gd name="connsiteY340" fmla="*/ 6858000 h 6858000"/>
              <a:gd name="connsiteX341" fmla="*/ 3240805 w 7467600"/>
              <a:gd name="connsiteY341" fmla="*/ 6858000 h 6858000"/>
              <a:gd name="connsiteX342" fmla="*/ 3275917 w 7467600"/>
              <a:gd name="connsiteY342" fmla="*/ 6783192 h 6858000"/>
              <a:gd name="connsiteX343" fmla="*/ 3399358 w 7467600"/>
              <a:gd name="connsiteY343" fmla="*/ 6469011 h 6858000"/>
              <a:gd name="connsiteX344" fmla="*/ 3425650 w 7467600"/>
              <a:gd name="connsiteY344" fmla="*/ 6381333 h 6858000"/>
              <a:gd name="connsiteX345" fmla="*/ 3460661 w 7467600"/>
              <a:gd name="connsiteY345" fmla="*/ 6266763 h 6858000"/>
              <a:gd name="connsiteX346" fmla="*/ 3518021 w 7467600"/>
              <a:gd name="connsiteY346" fmla="*/ 6117298 h 6858000"/>
              <a:gd name="connsiteX347" fmla="*/ 3554035 w 7467600"/>
              <a:gd name="connsiteY347" fmla="*/ 6027832 h 6858000"/>
              <a:gd name="connsiteX348" fmla="*/ 3677174 w 7467600"/>
              <a:gd name="connsiteY348" fmla="*/ 5636351 h 6858000"/>
              <a:gd name="connsiteX349" fmla="*/ 3698819 w 7467600"/>
              <a:gd name="connsiteY349" fmla="*/ 5560503 h 6858000"/>
              <a:gd name="connsiteX350" fmla="*/ 3702094 w 7467600"/>
              <a:gd name="connsiteY350" fmla="*/ 5549194 h 6858000"/>
              <a:gd name="connsiteX351" fmla="*/ 3398355 w 7467600"/>
              <a:gd name="connsiteY351" fmla="*/ 6094603 h 6858000"/>
              <a:gd name="connsiteX352" fmla="*/ 3193941 w 7467600"/>
              <a:gd name="connsiteY352" fmla="*/ 6798775 h 6858000"/>
              <a:gd name="connsiteX353" fmla="*/ 3184140 w 7467600"/>
              <a:gd name="connsiteY353" fmla="*/ 6858000 h 6858000"/>
              <a:gd name="connsiteX354" fmla="*/ 3099978 w 7467600"/>
              <a:gd name="connsiteY354" fmla="*/ 6858000 h 6858000"/>
              <a:gd name="connsiteX355" fmla="*/ 3101556 w 7467600"/>
              <a:gd name="connsiteY355" fmla="*/ 6843337 h 6858000"/>
              <a:gd name="connsiteX356" fmla="*/ 3370162 w 7467600"/>
              <a:gd name="connsiteY356" fmla="*/ 5785550 h 6858000"/>
              <a:gd name="connsiteX357" fmla="*/ 3746477 w 7467600"/>
              <a:gd name="connsiteY357" fmla="*/ 5377889 h 6858000"/>
              <a:gd name="connsiteX358" fmla="*/ 3863399 w 7467600"/>
              <a:gd name="connsiteY358" fmla="*/ 5087257 h 6858000"/>
              <a:gd name="connsiteX359" fmla="*/ 3968712 w 7467600"/>
              <a:gd name="connsiteY359" fmla="*/ 4913989 h 6858000"/>
              <a:gd name="connsiteX360" fmla="*/ 2792390 w 7467600"/>
              <a:gd name="connsiteY360" fmla="*/ 5382974 h 6858000"/>
              <a:gd name="connsiteX361" fmla="*/ 2714982 w 7467600"/>
              <a:gd name="connsiteY361" fmla="*/ 5427051 h 6858000"/>
              <a:gd name="connsiteX362" fmla="*/ 2813361 w 7467600"/>
              <a:gd name="connsiteY362" fmla="*/ 6023912 h 6858000"/>
              <a:gd name="connsiteX363" fmla="*/ 2688430 w 7467600"/>
              <a:gd name="connsiteY363" fmla="*/ 6801564 h 6858000"/>
              <a:gd name="connsiteX364" fmla="*/ 2629626 w 7467600"/>
              <a:gd name="connsiteY364" fmla="*/ 6763394 h 6858000"/>
              <a:gd name="connsiteX365" fmla="*/ 2565328 w 7467600"/>
              <a:gd name="connsiteY365" fmla="*/ 5516399 h 6858000"/>
              <a:gd name="connsiteX366" fmla="*/ 1922999 w 7467600"/>
              <a:gd name="connsiteY366" fmla="*/ 5980343 h 6858000"/>
              <a:gd name="connsiteX367" fmla="*/ 1950261 w 7467600"/>
              <a:gd name="connsiteY367" fmla="*/ 6405858 h 6858000"/>
              <a:gd name="connsiteX368" fmla="*/ 2365554 w 7467600"/>
              <a:gd name="connsiteY368" fmla="*/ 6759107 h 6858000"/>
              <a:gd name="connsiteX369" fmla="*/ 2424142 w 7467600"/>
              <a:gd name="connsiteY369" fmla="*/ 6858000 h 6858000"/>
              <a:gd name="connsiteX370" fmla="*/ 2395994 w 7467600"/>
              <a:gd name="connsiteY370" fmla="*/ 6858000 h 6858000"/>
              <a:gd name="connsiteX371" fmla="*/ 2392863 w 7467600"/>
              <a:gd name="connsiteY371" fmla="*/ 6852964 h 6858000"/>
              <a:gd name="connsiteX372" fmla="*/ 2017589 w 7467600"/>
              <a:gd name="connsiteY372" fmla="*/ 6493982 h 6858000"/>
              <a:gd name="connsiteX373" fmla="*/ 2147336 w 7467600"/>
              <a:gd name="connsiteY373" fmla="*/ 6594052 h 6858000"/>
              <a:gd name="connsiteX374" fmla="*/ 2207047 w 7467600"/>
              <a:gd name="connsiteY374" fmla="*/ 6654540 h 6858000"/>
              <a:gd name="connsiteX375" fmla="*/ 2299106 w 7467600"/>
              <a:gd name="connsiteY375" fmla="*/ 6778931 h 6858000"/>
              <a:gd name="connsiteX376" fmla="*/ 2314430 w 7467600"/>
              <a:gd name="connsiteY376" fmla="*/ 6801144 h 6858000"/>
              <a:gd name="connsiteX377" fmla="*/ 2352406 w 7467600"/>
              <a:gd name="connsiteY377" fmla="*/ 6858000 h 6858000"/>
              <a:gd name="connsiteX378" fmla="*/ 2314492 w 7467600"/>
              <a:gd name="connsiteY378" fmla="*/ 6858000 h 6858000"/>
              <a:gd name="connsiteX379" fmla="*/ 2288095 w 7467600"/>
              <a:gd name="connsiteY379" fmla="*/ 6818030 h 6858000"/>
              <a:gd name="connsiteX380" fmla="*/ 2272768 w 7467600"/>
              <a:gd name="connsiteY380" fmla="*/ 6795822 h 6858000"/>
              <a:gd name="connsiteX381" fmla="*/ 2182715 w 7467600"/>
              <a:gd name="connsiteY381" fmla="*/ 6675071 h 6858000"/>
              <a:gd name="connsiteX382" fmla="*/ 2032061 w 7467600"/>
              <a:gd name="connsiteY382" fmla="*/ 6541380 h 6858000"/>
              <a:gd name="connsiteX383" fmla="*/ 2257220 w 7467600"/>
              <a:gd name="connsiteY383" fmla="*/ 6826257 h 6858000"/>
              <a:gd name="connsiteX384" fmla="*/ 2281324 w 7467600"/>
              <a:gd name="connsiteY384" fmla="*/ 6858000 h 6858000"/>
              <a:gd name="connsiteX385" fmla="*/ 2242860 w 7467600"/>
              <a:gd name="connsiteY385" fmla="*/ 6858000 h 6858000"/>
              <a:gd name="connsiteX386" fmla="*/ 2232818 w 7467600"/>
              <a:gd name="connsiteY386" fmla="*/ 6844926 h 6858000"/>
              <a:gd name="connsiteX387" fmla="*/ 1990172 w 7467600"/>
              <a:gd name="connsiteY387" fmla="*/ 6542121 h 6858000"/>
              <a:gd name="connsiteX388" fmla="*/ 2124090 w 7467600"/>
              <a:gd name="connsiteY388" fmla="*/ 6761017 h 6858000"/>
              <a:gd name="connsiteX389" fmla="*/ 2200380 w 7467600"/>
              <a:gd name="connsiteY389" fmla="*/ 6858000 h 6858000"/>
              <a:gd name="connsiteX390" fmla="*/ 2147507 w 7467600"/>
              <a:gd name="connsiteY390" fmla="*/ 6858000 h 6858000"/>
              <a:gd name="connsiteX391" fmla="*/ 2070668 w 7467600"/>
              <a:gd name="connsiteY391" fmla="*/ 6761520 h 6858000"/>
              <a:gd name="connsiteX392" fmla="*/ 1975142 w 7467600"/>
              <a:gd name="connsiteY392" fmla="*/ 6585570 h 6858000"/>
              <a:gd name="connsiteX393" fmla="*/ 2050035 w 7467600"/>
              <a:gd name="connsiteY393" fmla="*/ 6813345 h 6858000"/>
              <a:gd name="connsiteX394" fmla="*/ 2063025 w 7467600"/>
              <a:gd name="connsiteY394" fmla="*/ 6858000 h 6858000"/>
              <a:gd name="connsiteX395" fmla="*/ 2021675 w 7467600"/>
              <a:gd name="connsiteY395" fmla="*/ 6858000 h 6858000"/>
              <a:gd name="connsiteX396" fmla="*/ 2019308 w 7467600"/>
              <a:gd name="connsiteY396" fmla="*/ 6847118 h 6858000"/>
              <a:gd name="connsiteX397" fmla="*/ 1938835 w 7467600"/>
              <a:gd name="connsiteY397" fmla="*/ 6551160 h 6858000"/>
              <a:gd name="connsiteX398" fmla="*/ 1953230 w 7467600"/>
              <a:gd name="connsiteY398" fmla="*/ 6759699 h 6858000"/>
              <a:gd name="connsiteX399" fmla="*/ 1956763 w 7467600"/>
              <a:gd name="connsiteY399" fmla="*/ 6778191 h 6858000"/>
              <a:gd name="connsiteX400" fmla="*/ 1967925 w 7467600"/>
              <a:gd name="connsiteY400" fmla="*/ 6858000 h 6858000"/>
              <a:gd name="connsiteX401" fmla="*/ 1936622 w 7467600"/>
              <a:gd name="connsiteY401" fmla="*/ 6858000 h 6858000"/>
              <a:gd name="connsiteX402" fmla="*/ 1926261 w 7467600"/>
              <a:gd name="connsiteY402" fmla="*/ 6784064 h 6858000"/>
              <a:gd name="connsiteX403" fmla="*/ 1922724 w 7467600"/>
              <a:gd name="connsiteY403" fmla="*/ 6765577 h 6858000"/>
              <a:gd name="connsiteX404" fmla="*/ 1904650 w 7467600"/>
              <a:gd name="connsiteY404" fmla="*/ 6639616 h 6858000"/>
              <a:gd name="connsiteX405" fmla="*/ 1885273 w 7467600"/>
              <a:gd name="connsiteY405" fmla="*/ 6858000 h 6858000"/>
              <a:gd name="connsiteX406" fmla="*/ 1854363 w 7467600"/>
              <a:gd name="connsiteY406" fmla="*/ 6858000 h 6858000"/>
              <a:gd name="connsiteX407" fmla="*/ 1880391 w 7467600"/>
              <a:gd name="connsiteY407" fmla="*/ 6603796 h 6858000"/>
              <a:gd name="connsiteX408" fmla="*/ 1818273 w 7467600"/>
              <a:gd name="connsiteY408" fmla="*/ 6715729 h 6858000"/>
              <a:gd name="connsiteX409" fmla="*/ 1794691 w 7467600"/>
              <a:gd name="connsiteY409" fmla="*/ 6843239 h 6858000"/>
              <a:gd name="connsiteX410" fmla="*/ 1794914 w 7467600"/>
              <a:gd name="connsiteY410" fmla="*/ 6858000 h 6858000"/>
              <a:gd name="connsiteX411" fmla="*/ 1746128 w 7467600"/>
              <a:gd name="connsiteY411" fmla="*/ 6858000 h 6858000"/>
              <a:gd name="connsiteX412" fmla="*/ 1753934 w 7467600"/>
              <a:gd name="connsiteY412" fmla="*/ 6724796 h 6858000"/>
              <a:gd name="connsiteX413" fmla="*/ 1792053 w 7467600"/>
              <a:gd name="connsiteY413" fmla="*/ 6572396 h 6858000"/>
              <a:gd name="connsiteX414" fmla="*/ 1862248 w 7467600"/>
              <a:gd name="connsiteY414" fmla="*/ 6266397 h 6858000"/>
              <a:gd name="connsiteX415" fmla="*/ 1862250 w 7467600"/>
              <a:gd name="connsiteY415" fmla="*/ 6033531 h 6858000"/>
              <a:gd name="connsiteX416" fmla="*/ 1211999 w 7467600"/>
              <a:gd name="connsiteY416" fmla="*/ 6683610 h 6858000"/>
              <a:gd name="connsiteX417" fmla="*/ 1213266 w 7467600"/>
              <a:gd name="connsiteY417" fmla="*/ 6691947 h 6858000"/>
              <a:gd name="connsiteX418" fmla="*/ 1203370 w 7467600"/>
              <a:gd name="connsiteY418" fmla="*/ 6850676 h 6858000"/>
              <a:gd name="connsiteX419" fmla="*/ 1203671 w 7467600"/>
              <a:gd name="connsiteY419" fmla="*/ 6858000 h 6858000"/>
              <a:gd name="connsiteX420" fmla="*/ 1143180 w 7467600"/>
              <a:gd name="connsiteY420" fmla="*/ 6858000 h 6858000"/>
              <a:gd name="connsiteX421" fmla="*/ 1142176 w 7467600"/>
              <a:gd name="connsiteY421" fmla="*/ 6766045 h 6858000"/>
              <a:gd name="connsiteX422" fmla="*/ 1067484 w 7467600"/>
              <a:gd name="connsiteY422" fmla="*/ 6858000 h 6858000"/>
              <a:gd name="connsiteX423" fmla="*/ 953928 w 7467600"/>
              <a:gd name="connsiteY423" fmla="*/ 6858000 h 6858000"/>
              <a:gd name="connsiteX424" fmla="*/ 959715 w 7467600"/>
              <a:gd name="connsiteY424" fmla="*/ 6850185 h 6858000"/>
              <a:gd name="connsiteX425" fmla="*/ 1483788 w 7467600"/>
              <a:gd name="connsiteY425" fmla="*/ 6259174 h 6858000"/>
              <a:gd name="connsiteX426" fmla="*/ 1100671 w 7467600"/>
              <a:gd name="connsiteY426" fmla="*/ 6252137 h 6858000"/>
              <a:gd name="connsiteX427" fmla="*/ 1090144 w 7467600"/>
              <a:gd name="connsiteY427" fmla="*/ 6256748 h 6858000"/>
              <a:gd name="connsiteX428" fmla="*/ 1095872 w 7467600"/>
              <a:gd name="connsiteY428" fmla="*/ 6271892 h 6858000"/>
              <a:gd name="connsiteX429" fmla="*/ 262785 w 7467600"/>
              <a:gd name="connsiteY429" fmla="*/ 6845450 h 6858000"/>
              <a:gd name="connsiteX430" fmla="*/ 209968 w 7467600"/>
              <a:gd name="connsiteY430" fmla="*/ 6770713 h 6858000"/>
              <a:gd name="connsiteX431" fmla="*/ 873460 w 7467600"/>
              <a:gd name="connsiteY431" fmla="*/ 6253768 h 6858000"/>
              <a:gd name="connsiteX432" fmla="*/ 192686 w 7467600"/>
              <a:gd name="connsiteY432" fmla="*/ 5849257 h 6858000"/>
              <a:gd name="connsiteX433" fmla="*/ 4696 w 7467600"/>
              <a:gd name="connsiteY433" fmla="*/ 5697668 h 6858000"/>
              <a:gd name="connsiteX434" fmla="*/ 0 w 7467600"/>
              <a:gd name="connsiteY434" fmla="*/ 5689984 h 6858000"/>
              <a:gd name="connsiteX435" fmla="*/ 0 w 7467600"/>
              <a:gd name="connsiteY435" fmla="*/ 5513472 h 6858000"/>
              <a:gd name="connsiteX436" fmla="*/ 174101 w 7467600"/>
              <a:gd name="connsiteY436" fmla="*/ 5620277 h 6858000"/>
              <a:gd name="connsiteX437" fmla="*/ 891800 w 7467600"/>
              <a:gd name="connsiteY437" fmla="*/ 6036935 h 6858000"/>
              <a:gd name="connsiteX438" fmla="*/ 1072219 w 7467600"/>
              <a:gd name="connsiteY438" fmla="*/ 6169443 h 6858000"/>
              <a:gd name="connsiteX439" fmla="*/ 1074117 w 7467600"/>
              <a:gd name="connsiteY439" fmla="*/ 6170301 h 6858000"/>
              <a:gd name="connsiteX440" fmla="*/ 1083114 w 7467600"/>
              <a:gd name="connsiteY440" fmla="*/ 6174131 h 6858000"/>
              <a:gd name="connsiteX441" fmla="*/ 1543010 w 7467600"/>
              <a:gd name="connsiteY441" fmla="*/ 6191140 h 6858000"/>
              <a:gd name="connsiteX442" fmla="*/ 1551080 w 7467600"/>
              <a:gd name="connsiteY442" fmla="*/ 6195006 h 6858000"/>
              <a:gd name="connsiteX443" fmla="*/ 2345443 w 7467600"/>
              <a:gd name="connsiteY443" fmla="*/ 5549882 h 6858000"/>
              <a:gd name="connsiteX444" fmla="*/ 1721499 w 7467600"/>
              <a:gd name="connsiteY444" fmla="*/ 5599969 h 6858000"/>
              <a:gd name="connsiteX445" fmla="*/ 767716 w 7467600"/>
              <a:gd name="connsiteY445" fmla="*/ 5472768 h 6858000"/>
              <a:gd name="connsiteX446" fmla="*/ 722147 w 7467600"/>
              <a:gd name="connsiteY446" fmla="*/ 5393091 h 6858000"/>
              <a:gd name="connsiteX447" fmla="*/ 1485552 w 7467600"/>
              <a:gd name="connsiteY447" fmla="*/ 5313202 h 6858000"/>
              <a:gd name="connsiteX448" fmla="*/ 2143004 w 7467600"/>
              <a:gd name="connsiteY448" fmla="*/ 5402420 h 6858000"/>
              <a:gd name="connsiteX449" fmla="*/ 1933391 w 7467600"/>
              <a:gd name="connsiteY449" fmla="*/ 5156971 h 6858000"/>
              <a:gd name="connsiteX450" fmla="*/ 1827118 w 7467600"/>
              <a:gd name="connsiteY450" fmla="*/ 4968410 h 6858000"/>
              <a:gd name="connsiteX451" fmla="*/ 1837349 w 7467600"/>
              <a:gd name="connsiteY451" fmla="*/ 4956357 h 6858000"/>
              <a:gd name="connsiteX452" fmla="*/ 2162835 w 7467600"/>
              <a:gd name="connsiteY452" fmla="*/ 5187853 h 6858000"/>
              <a:gd name="connsiteX453" fmla="*/ 2257167 w 7467600"/>
              <a:gd name="connsiteY453" fmla="*/ 5462123 h 6858000"/>
              <a:gd name="connsiteX454" fmla="*/ 2261598 w 7467600"/>
              <a:gd name="connsiteY454" fmla="*/ 5467998 h 6858000"/>
              <a:gd name="connsiteX455" fmla="*/ 2437177 w 7467600"/>
              <a:gd name="connsiteY455" fmla="*/ 5479608 h 6858000"/>
              <a:gd name="connsiteX456" fmla="*/ 2445247 w 7467600"/>
              <a:gd name="connsiteY456" fmla="*/ 5483476 h 6858000"/>
              <a:gd name="connsiteX457" fmla="*/ 2743626 w 7467600"/>
              <a:gd name="connsiteY457" fmla="*/ 5304819 h 6858000"/>
              <a:gd name="connsiteX458" fmla="*/ 3048102 w 7467600"/>
              <a:gd name="connsiteY458" fmla="*/ 5150595 h 6858000"/>
              <a:gd name="connsiteX459" fmla="*/ 1799414 w 7467600"/>
              <a:gd name="connsiteY459" fmla="*/ 4694732 h 6858000"/>
              <a:gd name="connsiteX460" fmla="*/ 1771735 w 7467600"/>
              <a:gd name="connsiteY460" fmla="*/ 4619929 h 6858000"/>
              <a:gd name="connsiteX461" fmla="*/ 3104273 w 7467600"/>
              <a:gd name="connsiteY461" fmla="*/ 5076159 h 6858000"/>
              <a:gd name="connsiteX462" fmla="*/ 3113245 w 7467600"/>
              <a:gd name="connsiteY462" fmla="*/ 5090705 h 6858000"/>
              <a:gd name="connsiteX463" fmla="*/ 3126294 w 7467600"/>
              <a:gd name="connsiteY463" fmla="*/ 5114400 h 6858000"/>
              <a:gd name="connsiteX464" fmla="*/ 3937433 w 7467600"/>
              <a:gd name="connsiteY464" fmla="*/ 4830473 h 6858000"/>
              <a:gd name="connsiteX465" fmla="*/ 3590475 w 7467600"/>
              <a:gd name="connsiteY465" fmla="*/ 4597974 h 6858000"/>
              <a:gd name="connsiteX466" fmla="*/ 3100264 w 7467600"/>
              <a:gd name="connsiteY466" fmla="*/ 4579845 h 6858000"/>
              <a:gd name="connsiteX467" fmla="*/ 2183576 w 7467600"/>
              <a:gd name="connsiteY467" fmla="*/ 4227150 h 6858000"/>
              <a:gd name="connsiteX468" fmla="*/ 2151029 w 7467600"/>
              <a:gd name="connsiteY468" fmla="*/ 4146947 h 6858000"/>
              <a:gd name="connsiteX469" fmla="*/ 3563434 w 7467600"/>
              <a:gd name="connsiteY469" fmla="*/ 4469115 h 6858000"/>
              <a:gd name="connsiteX470" fmla="*/ 3177952 w 7467600"/>
              <a:gd name="connsiteY470" fmla="*/ 3657386 h 6858000"/>
              <a:gd name="connsiteX471" fmla="*/ 3189263 w 7467600"/>
              <a:gd name="connsiteY471" fmla="*/ 3625726 h 6858000"/>
              <a:gd name="connsiteX472" fmla="*/ 3560912 w 7467600"/>
              <a:gd name="connsiteY472" fmla="*/ 4079863 h 6858000"/>
              <a:gd name="connsiteX473" fmla="*/ 3626636 w 7467600"/>
              <a:gd name="connsiteY473" fmla="*/ 4512230 h 6858000"/>
              <a:gd name="connsiteX474" fmla="*/ 3653088 w 7467600"/>
              <a:gd name="connsiteY474" fmla="*/ 4521417 h 6858000"/>
              <a:gd name="connsiteX475" fmla="*/ 3988128 w 7467600"/>
              <a:gd name="connsiteY475" fmla="*/ 4817267 h 6858000"/>
              <a:gd name="connsiteX476" fmla="*/ 4830582 w 7467600"/>
              <a:gd name="connsiteY476" fmla="*/ 4676000 h 6858000"/>
              <a:gd name="connsiteX477" fmla="*/ 4830100 w 7467600"/>
              <a:gd name="connsiteY477" fmla="*/ 4675554 h 6858000"/>
              <a:gd name="connsiteX478" fmla="*/ 4036318 w 7467600"/>
              <a:gd name="connsiteY478" fmla="*/ 4147013 h 6858000"/>
              <a:gd name="connsiteX479" fmla="*/ 3432098 w 7467600"/>
              <a:gd name="connsiteY479" fmla="*/ 3537312 h 6858000"/>
              <a:gd name="connsiteX480" fmla="*/ 3446761 w 7467600"/>
              <a:gd name="connsiteY480" fmla="*/ 3461278 h 6858000"/>
              <a:gd name="connsiteX481" fmla="*/ 4419733 w 7467600"/>
              <a:gd name="connsiteY481" fmla="*/ 3963555 h 6858000"/>
              <a:gd name="connsiteX482" fmla="*/ 4781371 w 7467600"/>
              <a:gd name="connsiteY482" fmla="*/ 4458604 h 6858000"/>
              <a:gd name="connsiteX483" fmla="*/ 4780440 w 7467600"/>
              <a:gd name="connsiteY483" fmla="*/ 4470290 h 6858000"/>
              <a:gd name="connsiteX484" fmla="*/ 4898954 w 7467600"/>
              <a:gd name="connsiteY484" fmla="*/ 4662092 h 6858000"/>
              <a:gd name="connsiteX485" fmla="*/ 4900699 w 7467600"/>
              <a:gd name="connsiteY485" fmla="*/ 4670867 h 6858000"/>
              <a:gd name="connsiteX486" fmla="*/ 5714511 w 7467600"/>
              <a:gd name="connsiteY486" fmla="*/ 4663483 h 6858000"/>
              <a:gd name="connsiteX487" fmla="*/ 5464793 w 7467600"/>
              <a:gd name="connsiteY487" fmla="*/ 4393556 h 6858000"/>
              <a:gd name="connsiteX488" fmla="*/ 5461897 w 7467600"/>
              <a:gd name="connsiteY488" fmla="*/ 4390879 h 6858000"/>
              <a:gd name="connsiteX489" fmla="*/ 4294126 w 7467600"/>
              <a:gd name="connsiteY489" fmla="*/ 3303048 h 6858000"/>
              <a:gd name="connsiteX490" fmla="*/ 4305321 w 7467600"/>
              <a:gd name="connsiteY490" fmla="*/ 3256953 h 6858000"/>
              <a:gd name="connsiteX491" fmla="*/ 4949299 w 7467600"/>
              <a:gd name="connsiteY491" fmla="*/ 3766336 h 6858000"/>
              <a:gd name="connsiteX492" fmla="*/ 5291452 w 7467600"/>
              <a:gd name="connsiteY492" fmla="*/ 4076801 h 6858000"/>
              <a:gd name="connsiteX493" fmla="*/ 5434998 w 7467600"/>
              <a:gd name="connsiteY493" fmla="*/ 4254100 h 6858000"/>
              <a:gd name="connsiteX494" fmla="*/ 5351015 w 7467600"/>
              <a:gd name="connsiteY494" fmla="*/ 3760989 h 6858000"/>
              <a:gd name="connsiteX495" fmla="*/ 5413780 w 7467600"/>
              <a:gd name="connsiteY495" fmla="*/ 2966265 h 6858000"/>
              <a:gd name="connsiteX496" fmla="*/ 5425627 w 7467600"/>
              <a:gd name="connsiteY496" fmla="*/ 2954192 h 6858000"/>
              <a:gd name="connsiteX497" fmla="*/ 6604735 w 7467600"/>
              <a:gd name="connsiteY497" fmla="*/ 2041381 h 6858000"/>
              <a:gd name="connsiteX498" fmla="*/ 7204487 w 7467600"/>
              <a:gd name="connsiteY498" fmla="*/ 2742112 h 6858000"/>
              <a:gd name="connsiteX499" fmla="*/ 7131592 w 7467600"/>
              <a:gd name="connsiteY499" fmla="*/ 2672096 h 6858000"/>
              <a:gd name="connsiteX500" fmla="*/ 6996344 w 7467600"/>
              <a:gd name="connsiteY500" fmla="*/ 2518310 h 6858000"/>
              <a:gd name="connsiteX501" fmla="*/ 6735495 w 7467600"/>
              <a:gd name="connsiteY501" fmla="*/ 2196890 h 6858000"/>
              <a:gd name="connsiteX502" fmla="*/ 6721901 w 7467600"/>
              <a:gd name="connsiteY502" fmla="*/ 2179274 h 6858000"/>
              <a:gd name="connsiteX503" fmla="*/ 6604735 w 7467600"/>
              <a:gd name="connsiteY503" fmla="*/ 2041381 h 6858000"/>
              <a:gd name="connsiteX504" fmla="*/ 6591670 w 7467600"/>
              <a:gd name="connsiteY504" fmla="*/ 1988277 h 6858000"/>
              <a:gd name="connsiteX505" fmla="*/ 6747349 w 7467600"/>
              <a:gd name="connsiteY505" fmla="*/ 2160069 h 6858000"/>
              <a:gd name="connsiteX506" fmla="*/ 6760943 w 7467600"/>
              <a:gd name="connsiteY506" fmla="*/ 2177686 h 6858000"/>
              <a:gd name="connsiteX507" fmla="*/ 7021065 w 7467600"/>
              <a:gd name="connsiteY507" fmla="*/ 2498102 h 6858000"/>
              <a:gd name="connsiteX508" fmla="*/ 7155223 w 7467600"/>
              <a:gd name="connsiteY508" fmla="*/ 2650386 h 6858000"/>
              <a:gd name="connsiteX509" fmla="*/ 7203167 w 7467600"/>
              <a:gd name="connsiteY509" fmla="*/ 2697288 h 6858000"/>
              <a:gd name="connsiteX510" fmla="*/ 6937703 w 7467600"/>
              <a:gd name="connsiteY510" fmla="*/ 2321981 h 6858000"/>
              <a:gd name="connsiteX511" fmla="*/ 6591670 w 7467600"/>
              <a:gd name="connsiteY511" fmla="*/ 1988277 h 6858000"/>
              <a:gd name="connsiteX512" fmla="*/ 5798671 w 7467600"/>
              <a:gd name="connsiteY512" fmla="*/ 1981601 h 6858000"/>
              <a:gd name="connsiteX513" fmla="*/ 5754709 w 7467600"/>
              <a:gd name="connsiteY513" fmla="*/ 2071454 h 6858000"/>
              <a:gd name="connsiteX514" fmla="*/ 5763044 w 7467600"/>
              <a:gd name="connsiteY514" fmla="*/ 2842206 h 6858000"/>
              <a:gd name="connsiteX515" fmla="*/ 5764974 w 7467600"/>
              <a:gd name="connsiteY515" fmla="*/ 2799609 h 6858000"/>
              <a:gd name="connsiteX516" fmla="*/ 5767665 w 7467600"/>
              <a:gd name="connsiteY516" fmla="*/ 2666409 h 6858000"/>
              <a:gd name="connsiteX517" fmla="*/ 5763055 w 7467600"/>
              <a:gd name="connsiteY517" fmla="*/ 2579705 h 6858000"/>
              <a:gd name="connsiteX518" fmla="*/ 5758079 w 7467600"/>
              <a:gd name="connsiteY518" fmla="*/ 2492508 h 6858000"/>
              <a:gd name="connsiteX519" fmla="*/ 5779325 w 7467600"/>
              <a:gd name="connsiteY519" fmla="*/ 2197069 h 6858000"/>
              <a:gd name="connsiteX520" fmla="*/ 5798671 w 7467600"/>
              <a:gd name="connsiteY520" fmla="*/ 1981601 h 6858000"/>
              <a:gd name="connsiteX521" fmla="*/ 5829202 w 7467600"/>
              <a:gd name="connsiteY521" fmla="*/ 1971679 h 6858000"/>
              <a:gd name="connsiteX522" fmla="*/ 5809558 w 7467600"/>
              <a:gd name="connsiteY522" fmla="*/ 2198043 h 6858000"/>
              <a:gd name="connsiteX523" fmla="*/ 5788653 w 7467600"/>
              <a:gd name="connsiteY523" fmla="*/ 2489430 h 6858000"/>
              <a:gd name="connsiteX524" fmla="*/ 5793439 w 7467600"/>
              <a:gd name="connsiteY524" fmla="*/ 2575235 h 6858000"/>
              <a:gd name="connsiteX525" fmla="*/ 5796837 w 7467600"/>
              <a:gd name="connsiteY525" fmla="*/ 2637633 h 6858000"/>
              <a:gd name="connsiteX526" fmla="*/ 5818614 w 7467600"/>
              <a:gd name="connsiteY526" fmla="*/ 2473055 h 6858000"/>
              <a:gd name="connsiteX527" fmla="*/ 5829202 w 7467600"/>
              <a:gd name="connsiteY527" fmla="*/ 1971679 h 6858000"/>
              <a:gd name="connsiteX528" fmla="*/ 5911389 w 7467600"/>
              <a:gd name="connsiteY528" fmla="*/ 1898371 h 6858000"/>
              <a:gd name="connsiteX529" fmla="*/ 6237627 w 7467600"/>
              <a:gd name="connsiteY529" fmla="*/ 2231921 h 6858000"/>
              <a:gd name="connsiteX530" fmla="*/ 5911389 w 7467600"/>
              <a:gd name="connsiteY530" fmla="*/ 1898371 h 6858000"/>
              <a:gd name="connsiteX531" fmla="*/ 6944437 w 7467600"/>
              <a:gd name="connsiteY531" fmla="*/ 1575402 h 6858000"/>
              <a:gd name="connsiteX532" fmla="*/ 6304730 w 7467600"/>
              <a:gd name="connsiteY532" fmla="*/ 1766654 h 6858000"/>
              <a:gd name="connsiteX533" fmla="*/ 6944437 w 7467600"/>
              <a:gd name="connsiteY533" fmla="*/ 1575402 h 6858000"/>
              <a:gd name="connsiteX534" fmla="*/ 7019523 w 7467600"/>
              <a:gd name="connsiteY534" fmla="*/ 1519450 h 6858000"/>
              <a:gd name="connsiteX535" fmla="*/ 6298091 w 7467600"/>
              <a:gd name="connsiteY535" fmla="*/ 1737122 h 6858000"/>
              <a:gd name="connsiteX536" fmla="*/ 7019523 w 7467600"/>
              <a:gd name="connsiteY536" fmla="*/ 1519450 h 6858000"/>
              <a:gd name="connsiteX537" fmla="*/ 2399523 w 7467600"/>
              <a:gd name="connsiteY537" fmla="*/ 1428234 h 6858000"/>
              <a:gd name="connsiteX538" fmla="*/ 2224982 w 7467600"/>
              <a:gd name="connsiteY538" fmla="*/ 1826201 h 6858000"/>
              <a:gd name="connsiteX539" fmla="*/ 2096099 w 7467600"/>
              <a:gd name="connsiteY539" fmla="*/ 2345900 h 6858000"/>
              <a:gd name="connsiteX540" fmla="*/ 2283317 w 7467600"/>
              <a:gd name="connsiteY540" fmla="*/ 1796925 h 6858000"/>
              <a:gd name="connsiteX541" fmla="*/ 2399523 w 7467600"/>
              <a:gd name="connsiteY541" fmla="*/ 1428234 h 6858000"/>
              <a:gd name="connsiteX542" fmla="*/ 2448558 w 7467600"/>
              <a:gd name="connsiteY542" fmla="*/ 1373435 h 6858000"/>
              <a:gd name="connsiteX543" fmla="*/ 2312521 w 7467600"/>
              <a:gd name="connsiteY543" fmla="*/ 1806140 h 6858000"/>
              <a:gd name="connsiteX544" fmla="*/ 2127533 w 7467600"/>
              <a:gd name="connsiteY544" fmla="*/ 2348380 h 6858000"/>
              <a:gd name="connsiteX545" fmla="*/ 2358080 w 7467600"/>
              <a:gd name="connsiteY545" fmla="*/ 1866134 h 6858000"/>
              <a:gd name="connsiteX546" fmla="*/ 2407436 w 7467600"/>
              <a:gd name="connsiteY546" fmla="*/ 1651070 h 6858000"/>
              <a:gd name="connsiteX547" fmla="*/ 2448558 w 7467600"/>
              <a:gd name="connsiteY547" fmla="*/ 1373435 h 6858000"/>
              <a:gd name="connsiteX548" fmla="*/ 278707 w 7467600"/>
              <a:gd name="connsiteY548" fmla="*/ 1352270 h 6858000"/>
              <a:gd name="connsiteX549" fmla="*/ 321570 w 7467600"/>
              <a:gd name="connsiteY549" fmla="*/ 1861610 h 6858000"/>
              <a:gd name="connsiteX550" fmla="*/ 294281 w 7467600"/>
              <a:gd name="connsiteY550" fmla="*/ 1440658 h 6858000"/>
              <a:gd name="connsiteX551" fmla="*/ 278707 w 7467600"/>
              <a:gd name="connsiteY551" fmla="*/ 1352270 h 6858000"/>
              <a:gd name="connsiteX552" fmla="*/ 1423821 w 7467600"/>
              <a:gd name="connsiteY552" fmla="*/ 1351958 h 6858000"/>
              <a:gd name="connsiteX553" fmla="*/ 1638521 w 7467600"/>
              <a:gd name="connsiteY553" fmla="*/ 1908470 h 6858000"/>
              <a:gd name="connsiteX554" fmla="*/ 1754199 w 7467600"/>
              <a:gd name="connsiteY554" fmla="*/ 2149284 h 6858000"/>
              <a:gd name="connsiteX555" fmla="*/ 1908359 w 7467600"/>
              <a:gd name="connsiteY555" fmla="*/ 2364988 h 6858000"/>
              <a:gd name="connsiteX556" fmla="*/ 1647661 w 7467600"/>
              <a:gd name="connsiteY556" fmla="*/ 1825945 h 6858000"/>
              <a:gd name="connsiteX557" fmla="*/ 1423821 w 7467600"/>
              <a:gd name="connsiteY557" fmla="*/ 1351958 h 6858000"/>
              <a:gd name="connsiteX558" fmla="*/ 1431890 w 7467600"/>
              <a:gd name="connsiteY558" fmla="*/ 1306475 h 6858000"/>
              <a:gd name="connsiteX559" fmla="*/ 1507597 w 7467600"/>
              <a:gd name="connsiteY559" fmla="*/ 1446132 h 6858000"/>
              <a:gd name="connsiteX560" fmla="*/ 1674586 w 7467600"/>
              <a:gd name="connsiteY560" fmla="*/ 1813832 h 6858000"/>
              <a:gd name="connsiteX561" fmla="*/ 1815950 w 7467600"/>
              <a:gd name="connsiteY561" fmla="*/ 2128564 h 6858000"/>
              <a:gd name="connsiteX562" fmla="*/ 1984242 w 7467600"/>
              <a:gd name="connsiteY562" fmla="*/ 2430829 h 6858000"/>
              <a:gd name="connsiteX563" fmla="*/ 2014023 w 7467600"/>
              <a:gd name="connsiteY563" fmla="*/ 2450995 h 6858000"/>
              <a:gd name="connsiteX564" fmla="*/ 1747337 w 7467600"/>
              <a:gd name="connsiteY564" fmla="*/ 1855264 h 6858000"/>
              <a:gd name="connsiteX565" fmla="*/ 1533749 w 7467600"/>
              <a:gd name="connsiteY565" fmla="*/ 1478656 h 6858000"/>
              <a:gd name="connsiteX566" fmla="*/ 1431890 w 7467600"/>
              <a:gd name="connsiteY566" fmla="*/ 1306475 h 6858000"/>
              <a:gd name="connsiteX567" fmla="*/ 5052692 w 7467600"/>
              <a:gd name="connsiteY567" fmla="*/ 1292994 h 6858000"/>
              <a:gd name="connsiteX568" fmla="*/ 5200661 w 7467600"/>
              <a:gd name="connsiteY568" fmla="*/ 1635186 h 6858000"/>
              <a:gd name="connsiteX569" fmla="*/ 5297138 w 7467600"/>
              <a:gd name="connsiteY569" fmla="*/ 1906351 h 6858000"/>
              <a:gd name="connsiteX570" fmla="*/ 5052692 w 7467600"/>
              <a:gd name="connsiteY570" fmla="*/ 1292994 h 6858000"/>
              <a:gd name="connsiteX571" fmla="*/ 5009948 w 7467600"/>
              <a:gd name="connsiteY571" fmla="*/ 1273619 h 6858000"/>
              <a:gd name="connsiteX572" fmla="*/ 5121777 w 7467600"/>
              <a:gd name="connsiteY572" fmla="*/ 1654213 h 6858000"/>
              <a:gd name="connsiteX573" fmla="*/ 5293545 w 7467600"/>
              <a:gd name="connsiteY573" fmla="*/ 2072247 h 6858000"/>
              <a:gd name="connsiteX574" fmla="*/ 5294042 w 7467600"/>
              <a:gd name="connsiteY574" fmla="*/ 2065019 h 6858000"/>
              <a:gd name="connsiteX575" fmla="*/ 5171936 w 7467600"/>
              <a:gd name="connsiteY575" fmla="*/ 1647613 h 6858000"/>
              <a:gd name="connsiteX576" fmla="*/ 5009948 w 7467600"/>
              <a:gd name="connsiteY576" fmla="*/ 1273619 h 6858000"/>
              <a:gd name="connsiteX577" fmla="*/ 655236 w 7467600"/>
              <a:gd name="connsiteY577" fmla="*/ 1268632 h 6858000"/>
              <a:gd name="connsiteX578" fmla="*/ 839521 w 7467600"/>
              <a:gd name="connsiteY578" fmla="*/ 1685315 h 6858000"/>
              <a:gd name="connsiteX579" fmla="*/ 1109416 w 7467600"/>
              <a:gd name="connsiteY579" fmla="*/ 2061663 h 6858000"/>
              <a:gd name="connsiteX580" fmla="*/ 1298300 w 7467600"/>
              <a:gd name="connsiteY580" fmla="*/ 2247742 h 6858000"/>
              <a:gd name="connsiteX581" fmla="*/ 1125871 w 7467600"/>
              <a:gd name="connsiteY581" fmla="*/ 1989513 h 6858000"/>
              <a:gd name="connsiteX582" fmla="*/ 981574 w 7467600"/>
              <a:gd name="connsiteY582" fmla="*/ 1783157 h 6858000"/>
              <a:gd name="connsiteX583" fmla="*/ 922198 w 7467600"/>
              <a:gd name="connsiteY583" fmla="*/ 1677437 h 6858000"/>
              <a:gd name="connsiteX584" fmla="*/ 869293 w 7467600"/>
              <a:gd name="connsiteY584" fmla="*/ 1583214 h 6858000"/>
              <a:gd name="connsiteX585" fmla="*/ 751431 w 7467600"/>
              <a:gd name="connsiteY585" fmla="*/ 1405731 h 6858000"/>
              <a:gd name="connsiteX586" fmla="*/ 655236 w 7467600"/>
              <a:gd name="connsiteY586" fmla="*/ 1268632 h 6858000"/>
              <a:gd name="connsiteX587" fmla="*/ 6516292 w 7467600"/>
              <a:gd name="connsiteY587" fmla="*/ 1263064 h 6858000"/>
              <a:gd name="connsiteX588" fmla="*/ 5736320 w 7467600"/>
              <a:gd name="connsiteY588" fmla="*/ 1501803 h 6858000"/>
              <a:gd name="connsiteX589" fmla="*/ 6516292 w 7467600"/>
              <a:gd name="connsiteY589" fmla="*/ 1263064 h 6858000"/>
              <a:gd name="connsiteX590" fmla="*/ 291466 w 7467600"/>
              <a:gd name="connsiteY590" fmla="*/ 1250369 h 6858000"/>
              <a:gd name="connsiteX591" fmla="*/ 323180 w 7467600"/>
              <a:gd name="connsiteY591" fmla="*/ 1435283 h 6858000"/>
              <a:gd name="connsiteX592" fmla="*/ 349381 w 7467600"/>
              <a:gd name="connsiteY592" fmla="*/ 1875041 h 6858000"/>
              <a:gd name="connsiteX593" fmla="*/ 374363 w 7467600"/>
              <a:gd name="connsiteY593" fmla="*/ 1506494 h 6858000"/>
              <a:gd name="connsiteX594" fmla="*/ 302168 w 7467600"/>
              <a:gd name="connsiteY594" fmla="*/ 1274495 h 6858000"/>
              <a:gd name="connsiteX595" fmla="*/ 291466 w 7467600"/>
              <a:gd name="connsiteY595" fmla="*/ 1250369 h 6858000"/>
              <a:gd name="connsiteX596" fmla="*/ 678222 w 7467600"/>
              <a:gd name="connsiteY596" fmla="*/ 1248670 h 6858000"/>
              <a:gd name="connsiteX597" fmla="*/ 775536 w 7467600"/>
              <a:gd name="connsiteY597" fmla="*/ 1388015 h 6858000"/>
              <a:gd name="connsiteX598" fmla="*/ 894529 w 7467600"/>
              <a:gd name="connsiteY598" fmla="*/ 1567739 h 6858000"/>
              <a:gd name="connsiteX599" fmla="*/ 948000 w 7467600"/>
              <a:gd name="connsiteY599" fmla="*/ 1663088 h 6858000"/>
              <a:gd name="connsiteX600" fmla="*/ 1006812 w 7467600"/>
              <a:gd name="connsiteY600" fmla="*/ 1767683 h 6858000"/>
              <a:gd name="connsiteX601" fmla="*/ 1149133 w 7467600"/>
              <a:gd name="connsiteY601" fmla="*/ 1971513 h 6858000"/>
              <a:gd name="connsiteX602" fmla="*/ 1333952 w 7467600"/>
              <a:gd name="connsiteY602" fmla="*/ 2251620 h 6858000"/>
              <a:gd name="connsiteX603" fmla="*/ 1337329 w 7467600"/>
              <a:gd name="connsiteY603" fmla="*/ 2258350 h 6858000"/>
              <a:gd name="connsiteX604" fmla="*/ 1014726 w 7467600"/>
              <a:gd name="connsiteY604" fmla="*/ 1615556 h 6858000"/>
              <a:gd name="connsiteX605" fmla="*/ 678222 w 7467600"/>
              <a:gd name="connsiteY605" fmla="*/ 1248670 h 6858000"/>
              <a:gd name="connsiteX606" fmla="*/ 6691602 w 7467600"/>
              <a:gd name="connsiteY606" fmla="*/ 1140573 h 6858000"/>
              <a:gd name="connsiteX607" fmla="*/ 6571100 w 7467600"/>
              <a:gd name="connsiteY607" fmla="*/ 1183662 h 6858000"/>
              <a:gd name="connsiteX608" fmla="*/ 6241687 w 7467600"/>
              <a:gd name="connsiteY608" fmla="*/ 1257600 h 6858000"/>
              <a:gd name="connsiteX609" fmla="*/ 5693009 w 7467600"/>
              <a:gd name="connsiteY609" fmla="*/ 1478256 h 6858000"/>
              <a:gd name="connsiteX610" fmla="*/ 6548420 w 7467600"/>
              <a:gd name="connsiteY610" fmla="*/ 1214599 h 6858000"/>
              <a:gd name="connsiteX611" fmla="*/ 6605473 w 7467600"/>
              <a:gd name="connsiteY611" fmla="*/ 1184686 h 6858000"/>
              <a:gd name="connsiteX612" fmla="*/ 6691602 w 7467600"/>
              <a:gd name="connsiteY612" fmla="*/ 1140573 h 6858000"/>
              <a:gd name="connsiteX613" fmla="*/ 4002475 w 7467600"/>
              <a:gd name="connsiteY613" fmla="*/ 1037802 h 6858000"/>
              <a:gd name="connsiteX614" fmla="*/ 4000324 w 7467600"/>
              <a:gd name="connsiteY614" fmla="*/ 1039362 h 6858000"/>
              <a:gd name="connsiteX615" fmla="*/ 4002862 w 7467600"/>
              <a:gd name="connsiteY615" fmla="*/ 1042866 h 6858000"/>
              <a:gd name="connsiteX616" fmla="*/ 4002475 w 7467600"/>
              <a:gd name="connsiteY616" fmla="*/ 1037802 h 6858000"/>
              <a:gd name="connsiteX617" fmla="*/ 506322 w 7467600"/>
              <a:gd name="connsiteY617" fmla="*/ 1020997 h 6858000"/>
              <a:gd name="connsiteX618" fmla="*/ 533068 w 7467600"/>
              <a:gd name="connsiteY618" fmla="*/ 1029409 h 6858000"/>
              <a:gd name="connsiteX619" fmla="*/ 1232525 w 7467600"/>
              <a:gd name="connsiteY619" fmla="*/ 1804675 h 6858000"/>
              <a:gd name="connsiteX620" fmla="*/ 1388858 w 7467600"/>
              <a:gd name="connsiteY620" fmla="*/ 2368011 h 6858000"/>
              <a:gd name="connsiteX621" fmla="*/ 1384098 w 7467600"/>
              <a:gd name="connsiteY621" fmla="*/ 2378125 h 6858000"/>
              <a:gd name="connsiteX622" fmla="*/ 1425393 w 7467600"/>
              <a:gd name="connsiteY622" fmla="*/ 2589124 h 6858000"/>
              <a:gd name="connsiteX623" fmla="*/ 1424001 w 7467600"/>
              <a:gd name="connsiteY623" fmla="*/ 2597541 h 6858000"/>
              <a:gd name="connsiteX624" fmla="*/ 2152729 w 7467600"/>
              <a:gd name="connsiteY624" fmla="*/ 2864487 h 6858000"/>
              <a:gd name="connsiteX625" fmla="*/ 2020609 w 7467600"/>
              <a:gd name="connsiteY625" fmla="*/ 2539671 h 6858000"/>
              <a:gd name="connsiteX626" fmla="*/ 2018920 w 7467600"/>
              <a:gd name="connsiteY626" fmla="*/ 2536309 h 6858000"/>
              <a:gd name="connsiteX627" fmla="*/ 1342441 w 7467600"/>
              <a:gd name="connsiteY627" fmla="*/ 1173017 h 6858000"/>
              <a:gd name="connsiteX628" fmla="*/ 1367925 w 7467600"/>
              <a:gd name="connsiteY628" fmla="*/ 1135648 h 6858000"/>
              <a:gd name="connsiteX629" fmla="*/ 1771401 w 7467600"/>
              <a:gd name="connsiteY629" fmla="*/ 1806673 h 6858000"/>
              <a:gd name="connsiteX630" fmla="*/ 1972385 w 7467600"/>
              <a:gd name="connsiteY630" fmla="*/ 2198735 h 6858000"/>
              <a:gd name="connsiteX631" fmla="*/ 2040892 w 7467600"/>
              <a:gd name="connsiteY631" fmla="*/ 2405205 h 6858000"/>
              <a:gd name="connsiteX632" fmla="*/ 2131689 w 7467600"/>
              <a:gd name="connsiteY632" fmla="*/ 1936926 h 6858000"/>
              <a:gd name="connsiteX633" fmla="*/ 2454820 w 7467600"/>
              <a:gd name="connsiteY633" fmla="*/ 1248808 h 6858000"/>
              <a:gd name="connsiteX634" fmla="*/ 2492512 w 7467600"/>
              <a:gd name="connsiteY634" fmla="*/ 1302920 h 6858000"/>
              <a:gd name="connsiteX635" fmla="*/ 2081216 w 7467600"/>
              <a:gd name="connsiteY635" fmla="*/ 2527513 h 6858000"/>
              <a:gd name="connsiteX636" fmla="*/ 2081211 w 7467600"/>
              <a:gd name="connsiteY636" fmla="*/ 2528916 h 6858000"/>
              <a:gd name="connsiteX637" fmla="*/ 2199067 w 7467600"/>
              <a:gd name="connsiteY637" fmla="*/ 2884061 h 6858000"/>
              <a:gd name="connsiteX638" fmla="*/ 3192586 w 7467600"/>
              <a:gd name="connsiteY638" fmla="*/ 3411496 h 6858000"/>
              <a:gd name="connsiteX639" fmla="*/ 3182620 w 7467600"/>
              <a:gd name="connsiteY639" fmla="*/ 3483279 h 6858000"/>
              <a:gd name="connsiteX640" fmla="*/ 2435119 w 7467600"/>
              <a:gd name="connsiteY640" fmla="*/ 3080173 h 6858000"/>
              <a:gd name="connsiteX641" fmla="*/ 2410152 w 7467600"/>
              <a:gd name="connsiteY641" fmla="*/ 3063751 h 6858000"/>
              <a:gd name="connsiteX642" fmla="*/ 2408099 w 7467600"/>
              <a:gd name="connsiteY642" fmla="*/ 3064403 h 6858000"/>
              <a:gd name="connsiteX643" fmla="*/ 2407218 w 7467600"/>
              <a:gd name="connsiteY643" fmla="*/ 3070324 h 6858000"/>
              <a:gd name="connsiteX644" fmla="*/ 2380138 w 7467600"/>
              <a:gd name="connsiteY644" fmla="*/ 3099341 h 6858000"/>
              <a:gd name="connsiteX645" fmla="*/ 1765923 w 7467600"/>
              <a:gd name="connsiteY645" fmla="*/ 3581043 h 6858000"/>
              <a:gd name="connsiteX646" fmla="*/ 1702258 w 7467600"/>
              <a:gd name="connsiteY646" fmla="*/ 3612286 h 6858000"/>
              <a:gd name="connsiteX647" fmla="*/ 1538370 w 7467600"/>
              <a:gd name="connsiteY647" fmla="*/ 3811804 h 6858000"/>
              <a:gd name="connsiteX648" fmla="*/ 542867 w 7467600"/>
              <a:gd name="connsiteY648" fmla="*/ 4944092 h 6858000"/>
              <a:gd name="connsiteX649" fmla="*/ 515800 w 7467600"/>
              <a:gd name="connsiteY649" fmla="*/ 4862180 h 6858000"/>
              <a:gd name="connsiteX650" fmla="*/ 909145 w 7467600"/>
              <a:gd name="connsiteY650" fmla="*/ 4199225 h 6858000"/>
              <a:gd name="connsiteX651" fmla="*/ 1214067 w 7467600"/>
              <a:gd name="connsiteY651" fmla="*/ 3908561 h 6858000"/>
              <a:gd name="connsiteX652" fmla="*/ 640967 w 7467600"/>
              <a:gd name="connsiteY652" fmla="*/ 4105601 h 6858000"/>
              <a:gd name="connsiteX653" fmla="*/ 112563 w 7467600"/>
              <a:gd name="connsiteY653" fmla="*/ 4396952 h 6858000"/>
              <a:gd name="connsiteX654" fmla="*/ 0 w 7467600"/>
              <a:gd name="connsiteY654" fmla="*/ 4466006 h 6858000"/>
              <a:gd name="connsiteX655" fmla="*/ 0 w 7467600"/>
              <a:gd name="connsiteY655" fmla="*/ 4233763 h 6858000"/>
              <a:gd name="connsiteX656" fmla="*/ 36881 w 7467600"/>
              <a:gd name="connsiteY656" fmla="*/ 4200118 h 6858000"/>
              <a:gd name="connsiteX657" fmla="*/ 910534 w 7467600"/>
              <a:gd name="connsiteY657" fmla="*/ 3629753 h 6858000"/>
              <a:gd name="connsiteX658" fmla="*/ 1578717 w 7467600"/>
              <a:gd name="connsiteY658" fmla="*/ 3575982 h 6858000"/>
              <a:gd name="connsiteX659" fmla="*/ 2338780 w 7467600"/>
              <a:gd name="connsiteY659" fmla="*/ 3033725 h 6858000"/>
              <a:gd name="connsiteX660" fmla="*/ 1807991 w 7467600"/>
              <a:gd name="connsiteY660" fmla="*/ 2807184 h 6858000"/>
              <a:gd name="connsiteX661" fmla="*/ 1416358 w 7467600"/>
              <a:gd name="connsiteY661" fmla="*/ 3112571 h 6858000"/>
              <a:gd name="connsiteX662" fmla="*/ 939066 w 7467600"/>
              <a:gd name="connsiteY662" fmla="*/ 3378798 h 6858000"/>
              <a:gd name="connsiteX663" fmla="*/ 115099 w 7467600"/>
              <a:gd name="connsiteY663" fmla="*/ 3607650 h 6858000"/>
              <a:gd name="connsiteX664" fmla="*/ 97284 w 7467600"/>
              <a:gd name="connsiteY664" fmla="*/ 3520393 h 6858000"/>
              <a:gd name="connsiteX665" fmla="*/ 922050 w 7467600"/>
              <a:gd name="connsiteY665" fmla="*/ 3074867 h 6858000"/>
              <a:gd name="connsiteX666" fmla="*/ 1405265 w 7467600"/>
              <a:gd name="connsiteY666" fmla="*/ 3016319 h 6858000"/>
              <a:gd name="connsiteX667" fmla="*/ 1407512 w 7467600"/>
              <a:gd name="connsiteY667" fmla="*/ 3018001 h 6858000"/>
              <a:gd name="connsiteX668" fmla="*/ 1726266 w 7467600"/>
              <a:gd name="connsiteY668" fmla="*/ 2777274 h 6858000"/>
              <a:gd name="connsiteX669" fmla="*/ 625390 w 7467600"/>
              <a:gd name="connsiteY669" fmla="*/ 2514541 h 6858000"/>
              <a:gd name="connsiteX670" fmla="*/ 619799 w 7467600"/>
              <a:gd name="connsiteY670" fmla="*/ 2527180 h 6858000"/>
              <a:gd name="connsiteX671" fmla="*/ 310030 w 7467600"/>
              <a:gd name="connsiteY671" fmla="*/ 2771818 h 6858000"/>
              <a:gd name="connsiteX672" fmla="*/ 173877 w 7467600"/>
              <a:gd name="connsiteY672" fmla="*/ 2937056 h 6858000"/>
              <a:gd name="connsiteX673" fmla="*/ 77889 w 7467600"/>
              <a:gd name="connsiteY673" fmla="*/ 3138440 h 6858000"/>
              <a:gd name="connsiteX674" fmla="*/ 0 w 7467600"/>
              <a:gd name="connsiteY674" fmla="*/ 3271395 h 6858000"/>
              <a:gd name="connsiteX675" fmla="*/ 0 w 7467600"/>
              <a:gd name="connsiteY675" fmla="*/ 3153002 h 6858000"/>
              <a:gd name="connsiteX676" fmla="*/ 2386 w 7467600"/>
              <a:gd name="connsiteY676" fmla="*/ 3149203 h 6858000"/>
              <a:gd name="connsiteX677" fmla="*/ 89753 w 7467600"/>
              <a:gd name="connsiteY677" fmla="*/ 2987702 h 6858000"/>
              <a:gd name="connsiteX678" fmla="*/ 76869 w 7467600"/>
              <a:gd name="connsiteY678" fmla="*/ 3005404 h 6858000"/>
              <a:gd name="connsiteX679" fmla="*/ 32049 w 7467600"/>
              <a:gd name="connsiteY679" fmla="*/ 3065814 h 6858000"/>
              <a:gd name="connsiteX680" fmla="*/ 0 w 7467600"/>
              <a:gd name="connsiteY680" fmla="*/ 3108744 h 6858000"/>
              <a:gd name="connsiteX681" fmla="*/ 0 w 7467600"/>
              <a:gd name="connsiteY681" fmla="*/ 3058059 h 6858000"/>
              <a:gd name="connsiteX682" fmla="*/ 7610 w 7467600"/>
              <a:gd name="connsiteY682" fmla="*/ 3047889 h 6858000"/>
              <a:gd name="connsiteX683" fmla="*/ 52419 w 7467600"/>
              <a:gd name="connsiteY683" fmla="*/ 2987479 h 6858000"/>
              <a:gd name="connsiteX684" fmla="*/ 59142 w 7467600"/>
              <a:gd name="connsiteY684" fmla="*/ 2978488 h 6858000"/>
              <a:gd name="connsiteX685" fmla="*/ 0 w 7467600"/>
              <a:gd name="connsiteY685" fmla="*/ 3015334 h 6858000"/>
              <a:gd name="connsiteX686" fmla="*/ 0 w 7467600"/>
              <a:gd name="connsiteY686" fmla="*/ 2914286 h 6858000"/>
              <a:gd name="connsiteX687" fmla="*/ 36383 w 7467600"/>
              <a:gd name="connsiteY687" fmla="*/ 2901128 h 6858000"/>
              <a:gd name="connsiteX688" fmla="*/ 156329 w 7467600"/>
              <a:gd name="connsiteY688" fmla="*/ 2840533 h 6858000"/>
              <a:gd name="connsiteX689" fmla="*/ 358355 w 7467600"/>
              <a:gd name="connsiteY689" fmla="*/ 2620471 h 6858000"/>
              <a:gd name="connsiteX690" fmla="*/ 510577 w 7467600"/>
              <a:gd name="connsiteY690" fmla="*/ 2501244 h 6858000"/>
              <a:gd name="connsiteX691" fmla="*/ 211967 w 7467600"/>
              <a:gd name="connsiteY691" fmla="*/ 2479171 h 6858000"/>
              <a:gd name="connsiteX692" fmla="*/ 0 w 7467600"/>
              <a:gd name="connsiteY692" fmla="*/ 2476398 h 6858000"/>
              <a:gd name="connsiteX693" fmla="*/ 0 w 7467600"/>
              <a:gd name="connsiteY693" fmla="*/ 2389189 h 6858000"/>
              <a:gd name="connsiteX694" fmla="*/ 103062 w 7467600"/>
              <a:gd name="connsiteY694" fmla="*/ 2389518 h 6858000"/>
              <a:gd name="connsiteX695" fmla="*/ 510734 w 7467600"/>
              <a:gd name="connsiteY695" fmla="*/ 2416201 h 6858000"/>
              <a:gd name="connsiteX696" fmla="*/ 279257 w 7467600"/>
              <a:gd name="connsiteY696" fmla="*/ 2092102 h 6858000"/>
              <a:gd name="connsiteX697" fmla="*/ 65265 w 7467600"/>
              <a:gd name="connsiteY697" fmla="*/ 2006049 h 6858000"/>
              <a:gd name="connsiteX698" fmla="*/ 0 w 7467600"/>
              <a:gd name="connsiteY698" fmla="*/ 1982532 h 6858000"/>
              <a:gd name="connsiteX699" fmla="*/ 0 w 7467600"/>
              <a:gd name="connsiteY699" fmla="*/ 1912789 h 6858000"/>
              <a:gd name="connsiteX700" fmla="*/ 97460 w 7467600"/>
              <a:gd name="connsiteY700" fmla="*/ 1953725 h 6858000"/>
              <a:gd name="connsiteX701" fmla="*/ 221272 w 7467600"/>
              <a:gd name="connsiteY701" fmla="*/ 1980766 h 6858000"/>
              <a:gd name="connsiteX702" fmla="*/ 116765 w 7467600"/>
              <a:gd name="connsiteY702" fmla="*/ 1911033 h 6858000"/>
              <a:gd name="connsiteX703" fmla="*/ 16405 w 7467600"/>
              <a:gd name="connsiteY703" fmla="*/ 1803412 h 6858000"/>
              <a:gd name="connsiteX704" fmla="*/ 0 w 7467600"/>
              <a:gd name="connsiteY704" fmla="*/ 1784777 h 6858000"/>
              <a:gd name="connsiteX705" fmla="*/ 0 w 7467600"/>
              <a:gd name="connsiteY705" fmla="*/ 1740082 h 6858000"/>
              <a:gd name="connsiteX706" fmla="*/ 39394 w 7467600"/>
              <a:gd name="connsiteY706" fmla="*/ 1784856 h 6858000"/>
              <a:gd name="connsiteX707" fmla="*/ 135813 w 7467600"/>
              <a:gd name="connsiteY707" fmla="*/ 1888838 h 6858000"/>
              <a:gd name="connsiteX708" fmla="*/ 242575 w 7467600"/>
              <a:gd name="connsiteY708" fmla="*/ 1958841 h 6858000"/>
              <a:gd name="connsiteX709" fmla="*/ 82197 w 7467600"/>
              <a:gd name="connsiteY709" fmla="*/ 1754826 h 6858000"/>
              <a:gd name="connsiteX710" fmla="*/ 0 w 7467600"/>
              <a:gd name="connsiteY710" fmla="*/ 1679650 h 6858000"/>
              <a:gd name="connsiteX711" fmla="*/ 0 w 7467600"/>
              <a:gd name="connsiteY711" fmla="*/ 1602463 h 6858000"/>
              <a:gd name="connsiteX712" fmla="*/ 84689 w 7467600"/>
              <a:gd name="connsiteY712" fmla="*/ 1677442 h 6858000"/>
              <a:gd name="connsiteX713" fmla="*/ 298437 w 7467600"/>
              <a:gd name="connsiteY713" fmla="*/ 1968019 h 6858000"/>
              <a:gd name="connsiteX714" fmla="*/ 227269 w 7467600"/>
              <a:gd name="connsiteY714" fmla="*/ 1114064 h 6858000"/>
              <a:gd name="connsiteX715" fmla="*/ 248003 w 7467600"/>
              <a:gd name="connsiteY715" fmla="*/ 1089613 h 6858000"/>
              <a:gd name="connsiteX716" fmla="*/ 427020 w 7467600"/>
              <a:gd name="connsiteY716" fmla="*/ 1619803 h 6858000"/>
              <a:gd name="connsiteX717" fmla="*/ 340345 w 7467600"/>
              <a:gd name="connsiteY717" fmla="*/ 2027739 h 6858000"/>
              <a:gd name="connsiteX718" fmla="*/ 360865 w 7467600"/>
              <a:gd name="connsiteY718" fmla="*/ 2044827 h 6858000"/>
              <a:gd name="connsiteX719" fmla="*/ 560414 w 7467600"/>
              <a:gd name="connsiteY719" fmla="*/ 2421457 h 6858000"/>
              <a:gd name="connsiteX720" fmla="*/ 1359703 w 7467600"/>
              <a:gd name="connsiteY720" fmla="*/ 2578554 h 6858000"/>
              <a:gd name="connsiteX721" fmla="*/ 1359422 w 7467600"/>
              <a:gd name="connsiteY721" fmla="*/ 2577994 h 6858000"/>
              <a:gd name="connsiteX722" fmla="*/ 828701 w 7467600"/>
              <a:gd name="connsiteY722" fmla="*/ 1839520 h 6858000"/>
              <a:gd name="connsiteX723" fmla="*/ 494427 w 7467600"/>
              <a:gd name="connsiteY723" fmla="*/ 1092333 h 6858000"/>
              <a:gd name="connsiteX724" fmla="*/ 506322 w 7467600"/>
              <a:gd name="connsiteY724" fmla="*/ 1020997 h 6858000"/>
              <a:gd name="connsiteX725" fmla="*/ 4570198 w 7467600"/>
              <a:gd name="connsiteY725" fmla="*/ 978081 h 6858000"/>
              <a:gd name="connsiteX726" fmla="*/ 4523691 w 7467600"/>
              <a:gd name="connsiteY726" fmla="*/ 1127776 h 6858000"/>
              <a:gd name="connsiteX727" fmla="*/ 4509875 w 7467600"/>
              <a:gd name="connsiteY727" fmla="*/ 1167552 h 6858000"/>
              <a:gd name="connsiteX728" fmla="*/ 4478168 w 7467600"/>
              <a:gd name="connsiteY728" fmla="*/ 1260735 h 6858000"/>
              <a:gd name="connsiteX729" fmla="*/ 4409309 w 7467600"/>
              <a:gd name="connsiteY729" fmla="*/ 1666996 h 6858000"/>
              <a:gd name="connsiteX730" fmla="*/ 4370031 w 7467600"/>
              <a:gd name="connsiteY730" fmla="*/ 1955666 h 6858000"/>
              <a:gd name="connsiteX731" fmla="*/ 4570198 w 7467600"/>
              <a:gd name="connsiteY731" fmla="*/ 978081 h 6858000"/>
              <a:gd name="connsiteX732" fmla="*/ 4557898 w 7467600"/>
              <a:gd name="connsiteY732" fmla="*/ 900011 h 6858000"/>
              <a:gd name="connsiteX733" fmla="*/ 4344840 w 7467600"/>
              <a:gd name="connsiteY733" fmla="*/ 1922038 h 6858000"/>
              <a:gd name="connsiteX734" fmla="*/ 4378710 w 7467600"/>
              <a:gd name="connsiteY734" fmla="*/ 1665516 h 6858000"/>
              <a:gd name="connsiteX735" fmla="*/ 4448798 w 7467600"/>
              <a:gd name="connsiteY735" fmla="*/ 1253024 h 6858000"/>
              <a:gd name="connsiteX736" fmla="*/ 4480315 w 7467600"/>
              <a:gd name="connsiteY736" fmla="*/ 1158454 h 6858000"/>
              <a:gd name="connsiteX737" fmla="*/ 4494133 w 7467600"/>
              <a:gd name="connsiteY737" fmla="*/ 1118676 h 6858000"/>
              <a:gd name="connsiteX738" fmla="*/ 4557898 w 7467600"/>
              <a:gd name="connsiteY738" fmla="*/ 900011 h 6858000"/>
              <a:gd name="connsiteX739" fmla="*/ 5870151 w 7467600"/>
              <a:gd name="connsiteY739" fmla="*/ 898890 h 6858000"/>
              <a:gd name="connsiteX740" fmla="*/ 5861335 w 7467600"/>
              <a:gd name="connsiteY740" fmla="*/ 899177 h 6858000"/>
              <a:gd name="connsiteX741" fmla="*/ 5843702 w 7467600"/>
              <a:gd name="connsiteY741" fmla="*/ 899748 h 6858000"/>
              <a:gd name="connsiteX742" fmla="*/ 5651107 w 7467600"/>
              <a:gd name="connsiteY742" fmla="*/ 920306 h 6858000"/>
              <a:gd name="connsiteX743" fmla="*/ 5459407 w 7467600"/>
              <a:gd name="connsiteY743" fmla="*/ 940975 h 6858000"/>
              <a:gd name="connsiteX744" fmla="*/ 5374846 w 7467600"/>
              <a:gd name="connsiteY744" fmla="*/ 941988 h 6858000"/>
              <a:gd name="connsiteX745" fmla="*/ 5256105 w 7467600"/>
              <a:gd name="connsiteY745" fmla="*/ 945632 h 6858000"/>
              <a:gd name="connsiteX746" fmla="*/ 5107071 w 7467600"/>
              <a:gd name="connsiteY746" fmla="*/ 969720 h 6858000"/>
              <a:gd name="connsiteX747" fmla="*/ 4998681 w 7467600"/>
              <a:gd name="connsiteY747" fmla="*/ 988771 h 6858000"/>
              <a:gd name="connsiteX748" fmla="*/ 5870151 w 7467600"/>
              <a:gd name="connsiteY748" fmla="*/ 898890 h 6858000"/>
              <a:gd name="connsiteX749" fmla="*/ 5504425 w 7467600"/>
              <a:gd name="connsiteY749" fmla="*/ 848067 h 6858000"/>
              <a:gd name="connsiteX750" fmla="*/ 4968849 w 7467600"/>
              <a:gd name="connsiteY750" fmla="*/ 962318 h 6858000"/>
              <a:gd name="connsiteX751" fmla="*/ 5104039 w 7467600"/>
              <a:gd name="connsiteY751" fmla="*/ 940634 h 6858000"/>
              <a:gd name="connsiteX752" fmla="*/ 5256311 w 7467600"/>
              <a:gd name="connsiteY752" fmla="*/ 916490 h 6858000"/>
              <a:gd name="connsiteX753" fmla="*/ 5377381 w 7467600"/>
              <a:gd name="connsiteY753" fmla="*/ 912671 h 6858000"/>
              <a:gd name="connsiteX754" fmla="*/ 5460148 w 7467600"/>
              <a:gd name="connsiteY754" fmla="*/ 911442 h 6858000"/>
              <a:gd name="connsiteX755" fmla="*/ 5648971 w 7467600"/>
              <a:gd name="connsiteY755" fmla="*/ 891331 h 6858000"/>
              <a:gd name="connsiteX756" fmla="*/ 5844807 w 7467600"/>
              <a:gd name="connsiteY756" fmla="*/ 870718 h 6858000"/>
              <a:gd name="connsiteX757" fmla="*/ 5862975 w 7467600"/>
              <a:gd name="connsiteY757" fmla="*/ 869756 h 6858000"/>
              <a:gd name="connsiteX758" fmla="*/ 5920887 w 7467600"/>
              <a:gd name="connsiteY758" fmla="*/ 865929 h 6858000"/>
              <a:gd name="connsiteX759" fmla="*/ 5504425 w 7467600"/>
              <a:gd name="connsiteY759" fmla="*/ 848067 h 6858000"/>
              <a:gd name="connsiteX760" fmla="*/ 3607114 w 7467600"/>
              <a:gd name="connsiteY760" fmla="*/ 467441 h 6858000"/>
              <a:gd name="connsiteX761" fmla="*/ 3296242 w 7467600"/>
              <a:gd name="connsiteY761" fmla="*/ 807991 h 6858000"/>
              <a:gd name="connsiteX762" fmla="*/ 3174674 w 7467600"/>
              <a:gd name="connsiteY762" fmla="*/ 919759 h 6858000"/>
              <a:gd name="connsiteX763" fmla="*/ 3042978 w 7467600"/>
              <a:gd name="connsiteY763" fmla="*/ 1054894 h 6858000"/>
              <a:gd name="connsiteX764" fmla="*/ 2968914 w 7467600"/>
              <a:gd name="connsiteY764" fmla="*/ 1133756 h 6858000"/>
              <a:gd name="connsiteX765" fmla="*/ 3103823 w 7467600"/>
              <a:gd name="connsiteY765" fmla="*/ 1026814 h 6858000"/>
              <a:gd name="connsiteX766" fmla="*/ 3607114 w 7467600"/>
              <a:gd name="connsiteY766" fmla="*/ 467441 h 6858000"/>
              <a:gd name="connsiteX767" fmla="*/ 3744487 w 7467600"/>
              <a:gd name="connsiteY767" fmla="*/ 383136 h 6858000"/>
              <a:gd name="connsiteX768" fmla="*/ 3970213 w 7467600"/>
              <a:gd name="connsiteY768" fmla="*/ 995559 h 6858000"/>
              <a:gd name="connsiteX769" fmla="*/ 3744487 w 7467600"/>
              <a:gd name="connsiteY769" fmla="*/ 383136 h 6858000"/>
              <a:gd name="connsiteX770" fmla="*/ 3624562 w 7467600"/>
              <a:gd name="connsiteY770" fmla="*/ 367041 h 6858000"/>
              <a:gd name="connsiteX771" fmla="*/ 3489712 w 7467600"/>
              <a:gd name="connsiteY771" fmla="*/ 485386 h 6858000"/>
              <a:gd name="connsiteX772" fmla="*/ 3182994 w 7467600"/>
              <a:gd name="connsiteY772" fmla="*/ 828265 h 6858000"/>
              <a:gd name="connsiteX773" fmla="*/ 2892114 w 7467600"/>
              <a:gd name="connsiteY773" fmla="*/ 1172635 h 6858000"/>
              <a:gd name="connsiteX774" fmla="*/ 3021459 w 7467600"/>
              <a:gd name="connsiteY774" fmla="*/ 1035385 h 6858000"/>
              <a:gd name="connsiteX775" fmla="*/ 3153873 w 7467600"/>
              <a:gd name="connsiteY775" fmla="*/ 898971 h 6858000"/>
              <a:gd name="connsiteX776" fmla="*/ 3276511 w 7467600"/>
              <a:gd name="connsiteY776" fmla="*/ 786423 h 6858000"/>
              <a:gd name="connsiteX777" fmla="*/ 3584154 w 7467600"/>
              <a:gd name="connsiteY777" fmla="*/ 448218 h 6858000"/>
              <a:gd name="connsiteX778" fmla="*/ 3624562 w 7467600"/>
              <a:gd name="connsiteY778" fmla="*/ 367041 h 6858000"/>
              <a:gd name="connsiteX779" fmla="*/ 3766672 w 7467600"/>
              <a:gd name="connsiteY779" fmla="*/ 359429 h 6858000"/>
              <a:gd name="connsiteX780" fmla="*/ 3996338 w 7467600"/>
              <a:gd name="connsiteY780" fmla="*/ 968237 h 6858000"/>
              <a:gd name="connsiteX781" fmla="*/ 3766672 w 7467600"/>
              <a:gd name="connsiteY781" fmla="*/ 359429 h 6858000"/>
              <a:gd name="connsiteX782" fmla="*/ 5805386 w 7467600"/>
              <a:gd name="connsiteY782" fmla="*/ 239240 h 6858000"/>
              <a:gd name="connsiteX783" fmla="*/ 5736947 w 7467600"/>
              <a:gd name="connsiteY783" fmla="*/ 261367 h 6858000"/>
              <a:gd name="connsiteX784" fmla="*/ 5427012 w 7467600"/>
              <a:gd name="connsiteY784" fmla="*/ 311272 h 6858000"/>
              <a:gd name="connsiteX785" fmla="*/ 5147818 w 7467600"/>
              <a:gd name="connsiteY785" fmla="*/ 322112 h 6858000"/>
              <a:gd name="connsiteX786" fmla="*/ 5060854 w 7467600"/>
              <a:gd name="connsiteY786" fmla="*/ 311882 h 6858000"/>
              <a:gd name="connsiteX787" fmla="*/ 4945989 w 7467600"/>
              <a:gd name="connsiteY787" fmla="*/ 300516 h 6858000"/>
              <a:gd name="connsiteX788" fmla="*/ 5410479 w 7467600"/>
              <a:gd name="connsiteY788" fmla="*/ 348434 h 6858000"/>
              <a:gd name="connsiteX789" fmla="*/ 5805386 w 7467600"/>
              <a:gd name="connsiteY789" fmla="*/ 239240 h 6858000"/>
              <a:gd name="connsiteX790" fmla="*/ 5905192 w 7467600"/>
              <a:gd name="connsiteY790" fmla="*/ 163079 h 6858000"/>
              <a:gd name="connsiteX791" fmla="*/ 5865655 w 7467600"/>
              <a:gd name="connsiteY791" fmla="*/ 171901 h 6858000"/>
              <a:gd name="connsiteX792" fmla="*/ 5259740 w 7467600"/>
              <a:gd name="connsiteY792" fmla="*/ 257013 h 6858000"/>
              <a:gd name="connsiteX793" fmla="*/ 5208466 w 7467600"/>
              <a:gd name="connsiteY793" fmla="*/ 257550 h 6858000"/>
              <a:gd name="connsiteX794" fmla="*/ 4980204 w 7467600"/>
              <a:gd name="connsiteY794" fmla="*/ 271903 h 6858000"/>
              <a:gd name="connsiteX795" fmla="*/ 5068068 w 7467600"/>
              <a:gd name="connsiteY795" fmla="*/ 282244 h 6858000"/>
              <a:gd name="connsiteX796" fmla="*/ 5153231 w 7467600"/>
              <a:gd name="connsiteY796" fmla="*/ 292240 h 6858000"/>
              <a:gd name="connsiteX797" fmla="*/ 5426491 w 7467600"/>
              <a:gd name="connsiteY797" fmla="*/ 281128 h 6858000"/>
              <a:gd name="connsiteX798" fmla="*/ 5731212 w 7467600"/>
              <a:gd name="connsiteY798" fmla="*/ 231951 h 6858000"/>
              <a:gd name="connsiteX799" fmla="*/ 5905192 w 7467600"/>
              <a:gd name="connsiteY799" fmla="*/ 163079 h 6858000"/>
              <a:gd name="connsiteX800" fmla="*/ 5944437 w 7467600"/>
              <a:gd name="connsiteY800" fmla="*/ 113829 h 6858000"/>
              <a:gd name="connsiteX801" fmla="*/ 5825032 w 7467600"/>
              <a:gd name="connsiteY801" fmla="*/ 146405 h 6858000"/>
              <a:gd name="connsiteX802" fmla="*/ 4955599 w 7467600"/>
              <a:gd name="connsiteY802" fmla="*/ 247008 h 6858000"/>
              <a:gd name="connsiteX803" fmla="*/ 5210104 w 7467600"/>
              <a:gd name="connsiteY803" fmla="*/ 228123 h 6858000"/>
              <a:gd name="connsiteX804" fmla="*/ 5261015 w 7467600"/>
              <a:gd name="connsiteY804" fmla="*/ 227087 h 6858000"/>
              <a:gd name="connsiteX805" fmla="*/ 5861181 w 7467600"/>
              <a:gd name="connsiteY805" fmla="*/ 143093 h 6858000"/>
              <a:gd name="connsiteX806" fmla="*/ 5961252 w 7467600"/>
              <a:gd name="connsiteY806" fmla="*/ 114820 h 6858000"/>
              <a:gd name="connsiteX807" fmla="*/ 5944437 w 7467600"/>
              <a:gd name="connsiteY807" fmla="*/ 113829 h 6858000"/>
              <a:gd name="connsiteX808" fmla="*/ 3882765 w 7467600"/>
              <a:gd name="connsiteY808" fmla="*/ 0 h 6858000"/>
              <a:gd name="connsiteX809" fmla="*/ 3995099 w 7467600"/>
              <a:gd name="connsiteY809" fmla="*/ 0 h 6858000"/>
              <a:gd name="connsiteX810" fmla="*/ 4163818 w 7467600"/>
              <a:gd name="connsiteY810" fmla="*/ 234104 h 6858000"/>
              <a:gd name="connsiteX811" fmla="*/ 4172099 w 7467600"/>
              <a:gd name="connsiteY811" fmla="*/ 234207 h 6858000"/>
              <a:gd name="connsiteX812" fmla="*/ 4784282 w 7467600"/>
              <a:gd name="connsiteY812" fmla="*/ 276561 h 6858000"/>
              <a:gd name="connsiteX813" fmla="*/ 4801687 w 7467600"/>
              <a:gd name="connsiteY813" fmla="*/ 267764 h 6858000"/>
              <a:gd name="connsiteX814" fmla="*/ 6082788 w 7467600"/>
              <a:gd name="connsiteY814" fmla="*/ 64119 h 6858000"/>
              <a:gd name="connsiteX815" fmla="*/ 6099442 w 7467600"/>
              <a:gd name="connsiteY815" fmla="*/ 82568 h 6858000"/>
              <a:gd name="connsiteX816" fmla="*/ 4804137 w 7467600"/>
              <a:gd name="connsiteY816" fmla="*/ 320931 h 6858000"/>
              <a:gd name="connsiteX817" fmla="*/ 4227047 w 7467600"/>
              <a:gd name="connsiteY817" fmla="*/ 313415 h 6858000"/>
              <a:gd name="connsiteX818" fmla="*/ 4346041 w 7467600"/>
              <a:gd name="connsiteY818" fmla="*/ 456086 h 6858000"/>
              <a:gd name="connsiteX819" fmla="*/ 4870967 w 7467600"/>
              <a:gd name="connsiteY819" fmla="*/ 963061 h 6858000"/>
              <a:gd name="connsiteX820" fmla="*/ 4889647 w 7467600"/>
              <a:gd name="connsiteY820" fmla="*/ 957147 h 6858000"/>
              <a:gd name="connsiteX821" fmla="*/ 5422504 w 7467600"/>
              <a:gd name="connsiteY821" fmla="*/ 805191 h 6858000"/>
              <a:gd name="connsiteX822" fmla="*/ 6087656 w 7467600"/>
              <a:gd name="connsiteY822" fmla="*/ 826703 h 6858000"/>
              <a:gd name="connsiteX823" fmla="*/ 6058717 w 7467600"/>
              <a:gd name="connsiteY823" fmla="*/ 865992 h 6858000"/>
              <a:gd name="connsiteX824" fmla="*/ 4974153 w 7467600"/>
              <a:gd name="connsiteY824" fmla="*/ 1045456 h 6858000"/>
              <a:gd name="connsiteX825" fmla="*/ 5627835 w 7467600"/>
              <a:gd name="connsiteY825" fmla="*/ 1472077 h 6858000"/>
              <a:gd name="connsiteX826" fmla="*/ 5629817 w 7467600"/>
              <a:gd name="connsiteY826" fmla="*/ 1471412 h 6858000"/>
              <a:gd name="connsiteX827" fmla="*/ 5634124 w 7467600"/>
              <a:gd name="connsiteY827" fmla="*/ 1470572 h 6858000"/>
              <a:gd name="connsiteX828" fmla="*/ 5755832 w 7467600"/>
              <a:gd name="connsiteY828" fmla="*/ 1383886 h 6858000"/>
              <a:gd name="connsiteX829" fmla="*/ 6014186 w 7467600"/>
              <a:gd name="connsiteY829" fmla="*/ 1279799 h 6858000"/>
              <a:gd name="connsiteX830" fmla="*/ 6901619 w 7467600"/>
              <a:gd name="connsiteY830" fmla="*/ 1047874 h 6858000"/>
              <a:gd name="connsiteX831" fmla="*/ 6931566 w 7467600"/>
              <a:gd name="connsiteY831" fmla="*/ 1062034 h 6858000"/>
              <a:gd name="connsiteX832" fmla="*/ 5790982 w 7467600"/>
              <a:gd name="connsiteY832" fmla="*/ 1561380 h 6858000"/>
              <a:gd name="connsiteX833" fmla="*/ 6188971 w 7467600"/>
              <a:gd name="connsiteY833" fmla="*/ 1755168 h 6858000"/>
              <a:gd name="connsiteX834" fmla="*/ 6202446 w 7467600"/>
              <a:gd name="connsiteY834" fmla="*/ 1752268 h 6858000"/>
              <a:gd name="connsiteX835" fmla="*/ 7179560 w 7467600"/>
              <a:gd name="connsiteY835" fmla="*/ 1467551 h 6858000"/>
              <a:gd name="connsiteX836" fmla="*/ 7158730 w 7467600"/>
              <a:gd name="connsiteY836" fmla="*/ 1507835 h 6858000"/>
              <a:gd name="connsiteX837" fmla="*/ 6326959 w 7467600"/>
              <a:gd name="connsiteY837" fmla="*/ 1817686 h 6858000"/>
              <a:gd name="connsiteX838" fmla="*/ 6537433 w 7467600"/>
              <a:gd name="connsiteY838" fmla="*/ 1907790 h 6858000"/>
              <a:gd name="connsiteX839" fmla="*/ 6550221 w 7467600"/>
              <a:gd name="connsiteY839" fmla="*/ 1910729 h 6858000"/>
              <a:gd name="connsiteX840" fmla="*/ 6964438 w 7467600"/>
              <a:gd name="connsiteY840" fmla="*/ 2209505 h 6858000"/>
              <a:gd name="connsiteX841" fmla="*/ 7367862 w 7467600"/>
              <a:gd name="connsiteY841" fmla="*/ 2806833 h 6858000"/>
              <a:gd name="connsiteX842" fmla="*/ 7364329 w 7467600"/>
              <a:gd name="connsiteY842" fmla="*/ 2826907 h 6858000"/>
              <a:gd name="connsiteX843" fmla="*/ 7290545 w 7467600"/>
              <a:gd name="connsiteY843" fmla="*/ 2850663 h 6858000"/>
              <a:gd name="connsiteX844" fmla="*/ 6472036 w 7467600"/>
              <a:gd name="connsiteY844" fmla="*/ 1959003 h 6858000"/>
              <a:gd name="connsiteX845" fmla="*/ 5792897 w 7467600"/>
              <a:gd name="connsiteY845" fmla="*/ 1647747 h 6858000"/>
              <a:gd name="connsiteX846" fmla="*/ 5842751 w 7467600"/>
              <a:gd name="connsiteY846" fmla="*/ 1816112 h 6858000"/>
              <a:gd name="connsiteX847" fmla="*/ 5847424 w 7467600"/>
              <a:gd name="connsiteY847" fmla="*/ 1815776 h 6858000"/>
              <a:gd name="connsiteX848" fmla="*/ 6399821 w 7467600"/>
              <a:gd name="connsiteY848" fmla="*/ 2344799 h 6858000"/>
              <a:gd name="connsiteX849" fmla="*/ 6323232 w 7467600"/>
              <a:gd name="connsiteY849" fmla="*/ 2389634 h 6858000"/>
              <a:gd name="connsiteX850" fmla="*/ 5942958 w 7467600"/>
              <a:gd name="connsiteY850" fmla="*/ 2077708 h 6858000"/>
              <a:gd name="connsiteX851" fmla="*/ 5921559 w 7467600"/>
              <a:gd name="connsiteY851" fmla="*/ 2378596 h 6858000"/>
              <a:gd name="connsiteX852" fmla="*/ 5817651 w 7467600"/>
              <a:gd name="connsiteY852" fmla="*/ 3023919 h 6858000"/>
              <a:gd name="connsiteX853" fmla="*/ 5729634 w 7467600"/>
              <a:gd name="connsiteY853" fmla="*/ 3051849 h 6858000"/>
              <a:gd name="connsiteX854" fmla="*/ 5611018 w 7467600"/>
              <a:gd name="connsiteY854" fmla="*/ 2316769 h 6858000"/>
              <a:gd name="connsiteX855" fmla="*/ 5687608 w 7467600"/>
              <a:gd name="connsiteY855" fmla="*/ 2039972 h 6858000"/>
              <a:gd name="connsiteX856" fmla="*/ 5657554 w 7467600"/>
              <a:gd name="connsiteY856" fmla="*/ 1576445 h 6858000"/>
              <a:gd name="connsiteX857" fmla="*/ 5150475 w 7467600"/>
              <a:gd name="connsiteY857" fmla="*/ 1274012 h 6858000"/>
              <a:gd name="connsiteX858" fmla="*/ 5349142 w 7467600"/>
              <a:gd name="connsiteY858" fmla="*/ 2204405 h 6858000"/>
              <a:gd name="connsiteX859" fmla="*/ 5262214 w 7467600"/>
              <a:gd name="connsiteY859" fmla="*/ 2233836 h 6858000"/>
              <a:gd name="connsiteX860" fmla="*/ 4981539 w 7467600"/>
              <a:gd name="connsiteY860" fmla="*/ 1542201 h 6858000"/>
              <a:gd name="connsiteX861" fmla="*/ 4958461 w 7467600"/>
              <a:gd name="connsiteY861" fmla="*/ 1136957 h 6858000"/>
              <a:gd name="connsiteX862" fmla="*/ 4655015 w 7467600"/>
              <a:gd name="connsiteY862" fmla="*/ 891426 h 6858000"/>
              <a:gd name="connsiteX863" fmla="*/ 4348002 w 7467600"/>
              <a:gd name="connsiteY863" fmla="*/ 2205895 h 6858000"/>
              <a:gd name="connsiteX864" fmla="*/ 4262250 w 7467600"/>
              <a:gd name="connsiteY864" fmla="*/ 2219972 h 6858000"/>
              <a:gd name="connsiteX865" fmla="*/ 4550611 w 7467600"/>
              <a:gd name="connsiteY865" fmla="*/ 817540 h 6858000"/>
              <a:gd name="connsiteX866" fmla="*/ 4564418 w 7467600"/>
              <a:gd name="connsiteY866" fmla="*/ 808293 h 6858000"/>
              <a:gd name="connsiteX867" fmla="*/ 4266388 w 7467600"/>
              <a:gd name="connsiteY867" fmla="*/ 500083 h 6858000"/>
              <a:gd name="connsiteX868" fmla="*/ 4032842 w 7467600"/>
              <a:gd name="connsiteY868" fmla="*/ 211809 h 6858000"/>
              <a:gd name="connsiteX869" fmla="*/ 3882765 w 7467600"/>
              <a:gd name="connsiteY869" fmla="*/ 0 h 6858000"/>
              <a:gd name="connsiteX870" fmla="*/ 3721337 w 7467600"/>
              <a:gd name="connsiteY870" fmla="*/ 0 h 6858000"/>
              <a:gd name="connsiteX871" fmla="*/ 3797544 w 7467600"/>
              <a:gd name="connsiteY871" fmla="*/ 0 h 6858000"/>
              <a:gd name="connsiteX872" fmla="*/ 3775734 w 7467600"/>
              <a:gd name="connsiteY872" fmla="*/ 95131 h 6858000"/>
              <a:gd name="connsiteX873" fmla="*/ 3724807 w 7467600"/>
              <a:gd name="connsiteY873" fmla="*/ 272257 h 6858000"/>
              <a:gd name="connsiteX874" fmla="*/ 3726844 w 7467600"/>
              <a:gd name="connsiteY874" fmla="*/ 282988 h 6858000"/>
              <a:gd name="connsiteX875" fmla="*/ 3742664 w 7467600"/>
              <a:gd name="connsiteY875" fmla="*/ 279918 h 6858000"/>
              <a:gd name="connsiteX876" fmla="*/ 4103910 w 7467600"/>
              <a:gd name="connsiteY876" fmla="*/ 1161917 h 6858000"/>
              <a:gd name="connsiteX877" fmla="*/ 4020269 w 7467600"/>
              <a:gd name="connsiteY877" fmla="*/ 1200406 h 6858000"/>
              <a:gd name="connsiteX878" fmla="*/ 3674882 w 7467600"/>
              <a:gd name="connsiteY878" fmla="*/ 488524 h 6858000"/>
              <a:gd name="connsiteX879" fmla="*/ 3132682 w 7467600"/>
              <a:gd name="connsiteY879" fmla="*/ 1072284 h 6858000"/>
              <a:gd name="connsiteX880" fmla="*/ 2716346 w 7467600"/>
              <a:gd name="connsiteY880" fmla="*/ 1276376 h 6858000"/>
              <a:gd name="connsiteX881" fmla="*/ 2716772 w 7467600"/>
              <a:gd name="connsiteY881" fmla="*/ 1255462 h 6858000"/>
              <a:gd name="connsiteX882" fmla="*/ 3471096 w 7467600"/>
              <a:gd name="connsiteY882" fmla="*/ 437072 h 6858000"/>
              <a:gd name="connsiteX883" fmla="*/ 3639057 w 7467600"/>
              <a:gd name="connsiteY883" fmla="*/ 286334 h 6858000"/>
              <a:gd name="connsiteX884" fmla="*/ 3640309 w 7467600"/>
              <a:gd name="connsiteY884" fmla="*/ 284664 h 6858000"/>
              <a:gd name="connsiteX885" fmla="*/ 3646022 w 7467600"/>
              <a:gd name="connsiteY885" fmla="*/ 276711 h 6858000"/>
              <a:gd name="connsiteX886" fmla="*/ 3707943 w 7467600"/>
              <a:gd name="connsiteY886" fmla="*/ 65958 h 6858000"/>
              <a:gd name="connsiteX887" fmla="*/ 3721337 w 7467600"/>
              <a:gd name="connsiteY887" fmla="*/ 0 h 6858000"/>
              <a:gd name="connsiteX888" fmla="*/ 2867960 w 7467600"/>
              <a:gd name="connsiteY888" fmla="*/ 0 h 6858000"/>
              <a:gd name="connsiteX889" fmla="*/ 2926351 w 7467600"/>
              <a:gd name="connsiteY889" fmla="*/ 0 h 6858000"/>
              <a:gd name="connsiteX890" fmla="*/ 2902823 w 7467600"/>
              <a:gd name="connsiteY890" fmla="*/ 262929 h 6858000"/>
              <a:gd name="connsiteX891" fmla="*/ 2940663 w 7467600"/>
              <a:gd name="connsiteY891" fmla="*/ 140884 h 6858000"/>
              <a:gd name="connsiteX892" fmla="*/ 2947039 w 7467600"/>
              <a:gd name="connsiteY892" fmla="*/ 122524 h 6858000"/>
              <a:gd name="connsiteX893" fmla="*/ 2984316 w 7467600"/>
              <a:gd name="connsiteY893" fmla="*/ 0 h 6858000"/>
              <a:gd name="connsiteX894" fmla="*/ 3016114 w 7467600"/>
              <a:gd name="connsiteY894" fmla="*/ 0 h 6858000"/>
              <a:gd name="connsiteX895" fmla="*/ 2979949 w 7467600"/>
              <a:gd name="connsiteY895" fmla="*/ 119274 h 6858000"/>
              <a:gd name="connsiteX896" fmla="*/ 3023879 w 7467600"/>
              <a:gd name="connsiteY896" fmla="*/ 0 h 6858000"/>
              <a:gd name="connsiteX897" fmla="*/ 3105400 w 7467600"/>
              <a:gd name="connsiteY897" fmla="*/ 0 h 6858000"/>
              <a:gd name="connsiteX898" fmla="*/ 3094669 w 7467600"/>
              <a:gd name="connsiteY898" fmla="*/ 30308 h 6858000"/>
              <a:gd name="connsiteX899" fmla="*/ 2901945 w 7467600"/>
              <a:gd name="connsiteY899" fmla="*/ 466538 h 6858000"/>
              <a:gd name="connsiteX900" fmla="*/ 2815209 w 7467600"/>
              <a:gd name="connsiteY900" fmla="*/ 497361 h 6858000"/>
              <a:gd name="connsiteX901" fmla="*/ 2844845 w 7467600"/>
              <a:gd name="connsiteY901" fmla="*/ 127638 h 6858000"/>
              <a:gd name="connsiteX902" fmla="*/ 2867960 w 7467600"/>
              <a:gd name="connsiteY902" fmla="*/ 0 h 6858000"/>
              <a:gd name="connsiteX903" fmla="*/ 1057230 w 7467600"/>
              <a:gd name="connsiteY903" fmla="*/ 0 h 6858000"/>
              <a:gd name="connsiteX904" fmla="*/ 1111003 w 7467600"/>
              <a:gd name="connsiteY904" fmla="*/ 0 h 6858000"/>
              <a:gd name="connsiteX905" fmla="*/ 1125553 w 7467600"/>
              <a:gd name="connsiteY905" fmla="*/ 52588 h 6858000"/>
              <a:gd name="connsiteX906" fmla="*/ 1304276 w 7467600"/>
              <a:gd name="connsiteY906" fmla="*/ 476275 h 6858000"/>
              <a:gd name="connsiteX907" fmla="*/ 1492066 w 7467600"/>
              <a:gd name="connsiteY907" fmla="*/ 886333 h 6858000"/>
              <a:gd name="connsiteX908" fmla="*/ 1423698 w 7467600"/>
              <a:gd name="connsiteY908" fmla="*/ 710817 h 6858000"/>
              <a:gd name="connsiteX909" fmla="*/ 1357609 w 7467600"/>
              <a:gd name="connsiteY909" fmla="*/ 532892 h 6858000"/>
              <a:gd name="connsiteX910" fmla="*/ 1309550 w 7467600"/>
              <a:gd name="connsiteY910" fmla="*/ 374031 h 6858000"/>
              <a:gd name="connsiteX911" fmla="*/ 1193673 w 7467600"/>
              <a:gd name="connsiteY911" fmla="*/ 49533 h 6858000"/>
              <a:gd name="connsiteX912" fmla="*/ 1164391 w 7467600"/>
              <a:gd name="connsiteY912" fmla="*/ 0 h 6858000"/>
              <a:gd name="connsiteX913" fmla="*/ 1200666 w 7467600"/>
              <a:gd name="connsiteY913" fmla="*/ 0 h 6858000"/>
              <a:gd name="connsiteX914" fmla="*/ 1223408 w 7467600"/>
              <a:gd name="connsiteY914" fmla="*/ 38996 h 6858000"/>
              <a:gd name="connsiteX915" fmla="*/ 1339635 w 7467600"/>
              <a:gd name="connsiteY915" fmla="*/ 365517 h 6858000"/>
              <a:gd name="connsiteX916" fmla="*/ 1387469 w 7467600"/>
              <a:gd name="connsiteY916" fmla="*/ 523079 h 6858000"/>
              <a:gd name="connsiteX917" fmla="*/ 1452685 w 7467600"/>
              <a:gd name="connsiteY917" fmla="*/ 699806 h 6858000"/>
              <a:gd name="connsiteX918" fmla="*/ 1492092 w 7467600"/>
              <a:gd name="connsiteY918" fmla="*/ 800424 h 6858000"/>
              <a:gd name="connsiteX919" fmla="*/ 1455302 w 7467600"/>
              <a:gd name="connsiteY919" fmla="*/ 632913 h 6858000"/>
              <a:gd name="connsiteX920" fmla="*/ 1222336 w 7467600"/>
              <a:gd name="connsiteY920" fmla="*/ 9480 h 6858000"/>
              <a:gd name="connsiteX921" fmla="*/ 1214634 w 7467600"/>
              <a:gd name="connsiteY921" fmla="*/ 0 h 6858000"/>
              <a:gd name="connsiteX922" fmla="*/ 1289827 w 7467600"/>
              <a:gd name="connsiteY922" fmla="*/ 0 h 6858000"/>
              <a:gd name="connsiteX923" fmla="*/ 1321076 w 7467600"/>
              <a:gd name="connsiteY923" fmla="*/ 59722 h 6858000"/>
              <a:gd name="connsiteX924" fmla="*/ 1512579 w 7467600"/>
              <a:gd name="connsiteY924" fmla="*/ 626441 h 6858000"/>
              <a:gd name="connsiteX925" fmla="*/ 1506076 w 7467600"/>
              <a:gd name="connsiteY925" fmla="*/ 1089289 h 6858000"/>
              <a:gd name="connsiteX926" fmla="*/ 1486346 w 7467600"/>
              <a:gd name="connsiteY926" fmla="*/ 1079919 h 6858000"/>
              <a:gd name="connsiteX927" fmla="*/ 1070511 w 7467600"/>
              <a:gd name="connsiteY927" fmla="*/ 48609 h 6858000"/>
              <a:gd name="connsiteX928" fmla="*/ 1057230 w 7467600"/>
              <a:gd name="connsiteY928" fmla="*/ 0 h 6858000"/>
              <a:gd name="connsiteX929" fmla="*/ 43151 w 7467600"/>
              <a:gd name="connsiteY929" fmla="*/ 0 h 6858000"/>
              <a:gd name="connsiteX930" fmla="*/ 95283 w 7467600"/>
              <a:gd name="connsiteY930" fmla="*/ 0 h 6858000"/>
              <a:gd name="connsiteX931" fmla="*/ 300708 w 7467600"/>
              <a:gd name="connsiteY931" fmla="*/ 154571 h 6858000"/>
              <a:gd name="connsiteX932" fmla="*/ 530414 w 7467600"/>
              <a:gd name="connsiteY932" fmla="*/ 354673 h 6858000"/>
              <a:gd name="connsiteX933" fmla="*/ 333785 w 7467600"/>
              <a:gd name="connsiteY933" fmla="*/ 161564 h 6858000"/>
              <a:gd name="connsiteX934" fmla="*/ 147005 w 7467600"/>
              <a:gd name="connsiteY934" fmla="*/ 0 h 6858000"/>
              <a:gd name="connsiteX935" fmla="*/ 272509 w 7467600"/>
              <a:gd name="connsiteY935" fmla="*/ 0 h 6858000"/>
              <a:gd name="connsiteX936" fmla="*/ 326276 w 7467600"/>
              <a:gd name="connsiteY936" fmla="*/ 45847 h 6858000"/>
              <a:gd name="connsiteX937" fmla="*/ 823759 w 7467600"/>
              <a:gd name="connsiteY937" fmla="*/ 574145 h 6858000"/>
              <a:gd name="connsiteX938" fmla="*/ 811254 w 7467600"/>
              <a:gd name="connsiteY938" fmla="*/ 665546 h 6858000"/>
              <a:gd name="connsiteX939" fmla="*/ 154042 w 7467600"/>
              <a:gd name="connsiteY939" fmla="*/ 261522 h 6858000"/>
              <a:gd name="connsiteX940" fmla="*/ 13550 w 7467600"/>
              <a:gd name="connsiteY940" fmla="*/ 158423 h 6858000"/>
              <a:gd name="connsiteX941" fmla="*/ 0 w 7467600"/>
              <a:gd name="connsiteY941" fmla="*/ 146618 h 6858000"/>
              <a:gd name="connsiteX942" fmla="*/ 0 w 7467600"/>
              <a:gd name="connsiteY942" fmla="*/ 59161 h 6858000"/>
              <a:gd name="connsiteX943" fmla="*/ 45427 w 7467600"/>
              <a:gd name="connsiteY943" fmla="*/ 101078 h 6858000"/>
              <a:gd name="connsiteX944" fmla="*/ 630103 w 7467600"/>
              <a:gd name="connsiteY944" fmla="*/ 485885 h 6858000"/>
              <a:gd name="connsiteX945" fmla="*/ 532040 w 7467600"/>
              <a:gd name="connsiteY945" fmla="*/ 399359 h 6858000"/>
              <a:gd name="connsiteX946" fmla="*/ 517618 w 7467600"/>
              <a:gd name="connsiteY946" fmla="*/ 385726 h 6858000"/>
              <a:gd name="connsiteX947" fmla="*/ 285074 w 7467600"/>
              <a:gd name="connsiteY947" fmla="*/ 182755 h 6858000"/>
              <a:gd name="connsiteX948" fmla="*/ 43151 w 7467600"/>
              <a:gd name="connsiteY94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767913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1019354 w 7467600"/>
              <a:gd name="connsiteY16" fmla="*/ 6315006 h 6858000"/>
              <a:gd name="connsiteX17" fmla="*/ 441046 w 7467600"/>
              <a:gd name="connsiteY17" fmla="*/ 6691153 h 6858000"/>
              <a:gd name="connsiteX18" fmla="*/ 1019354 w 7467600"/>
              <a:gd name="connsiteY18" fmla="*/ 6315006 h 6858000"/>
              <a:gd name="connsiteX19" fmla="*/ 991680 w 7467600"/>
              <a:gd name="connsiteY19" fmla="*/ 6298413 h 6858000"/>
              <a:gd name="connsiteX20" fmla="*/ 409060 w 7467600"/>
              <a:gd name="connsiteY20" fmla="*/ 6671470 h 6858000"/>
              <a:gd name="connsiteX21" fmla="*/ 991680 w 7467600"/>
              <a:gd name="connsiteY21" fmla="*/ 6298413 h 6858000"/>
              <a:gd name="connsiteX22" fmla="*/ 103333 w 7467600"/>
              <a:gd name="connsiteY22" fmla="*/ 5699602 h 6858000"/>
              <a:gd name="connsiteX23" fmla="*/ 233938 w 7467600"/>
              <a:gd name="connsiteY23" fmla="*/ 5809416 h 6858000"/>
              <a:gd name="connsiteX24" fmla="*/ 883580 w 7467600"/>
              <a:gd name="connsiteY24" fmla="*/ 6180710 h 6858000"/>
              <a:gd name="connsiteX25" fmla="*/ 487337 w 7467600"/>
              <a:gd name="connsiteY25" fmla="*/ 5950182 h 6858000"/>
              <a:gd name="connsiteX26" fmla="*/ 354051 w 7467600"/>
              <a:gd name="connsiteY26" fmla="*/ 5854912 h 6858000"/>
              <a:gd name="connsiteX27" fmla="*/ 195436 w 7467600"/>
              <a:gd name="connsiteY27" fmla="*/ 5755068 h 6858000"/>
              <a:gd name="connsiteX28" fmla="*/ 103333 w 7467600"/>
              <a:gd name="connsiteY28" fmla="*/ 5699602 h 6858000"/>
              <a:gd name="connsiteX29" fmla="*/ 5539432 w 7467600"/>
              <a:gd name="connsiteY29" fmla="*/ 5642928 h 6858000"/>
              <a:gd name="connsiteX30" fmla="*/ 5555462 w 7467600"/>
              <a:gd name="connsiteY30" fmla="*/ 5694454 h 6858000"/>
              <a:gd name="connsiteX31" fmla="*/ 5828270 w 7467600"/>
              <a:gd name="connsiteY31" fmla="*/ 6320663 h 6858000"/>
              <a:gd name="connsiteX32" fmla="*/ 5947416 w 7467600"/>
              <a:gd name="connsiteY32" fmla="*/ 6574846 h 6858000"/>
              <a:gd name="connsiteX33" fmla="*/ 5539432 w 7467600"/>
              <a:gd name="connsiteY33" fmla="*/ 5642928 h 6858000"/>
              <a:gd name="connsiteX34" fmla="*/ 51253 w 7467600"/>
              <a:gd name="connsiteY34" fmla="*/ 5631825 h 6858000"/>
              <a:gd name="connsiteX35" fmla="*/ 211622 w 7467600"/>
              <a:gd name="connsiteY35" fmla="*/ 5728803 h 6858000"/>
              <a:gd name="connsiteX36" fmla="*/ 371652 w 7467600"/>
              <a:gd name="connsiteY36" fmla="*/ 5829062 h 6858000"/>
              <a:gd name="connsiteX37" fmla="*/ 505903 w 7467600"/>
              <a:gd name="connsiteY37" fmla="*/ 5925221 h 6858000"/>
              <a:gd name="connsiteX38" fmla="*/ 899240 w 7467600"/>
              <a:gd name="connsiteY38" fmla="*/ 6153068 h 6858000"/>
              <a:gd name="connsiteX39" fmla="*/ 988114 w 7467600"/>
              <a:gd name="connsiteY39" fmla="*/ 6174204 h 6858000"/>
              <a:gd name="connsiteX40" fmla="*/ 845971 w 7467600"/>
              <a:gd name="connsiteY40" fmla="*/ 6067177 h 6858000"/>
              <a:gd name="connsiteX41" fmla="*/ 448057 w 7467600"/>
              <a:gd name="connsiteY41" fmla="*/ 5841376 h 6858000"/>
              <a:gd name="connsiteX42" fmla="*/ 51253 w 7467600"/>
              <a:gd name="connsiteY42" fmla="*/ 5631825 h 6858000"/>
              <a:gd name="connsiteX43" fmla="*/ 2606687 w 7467600"/>
              <a:gd name="connsiteY43" fmla="*/ 5630718 h 6858000"/>
              <a:gd name="connsiteX44" fmla="*/ 2645658 w 7467600"/>
              <a:gd name="connsiteY44" fmla="*/ 6640259 h 6858000"/>
              <a:gd name="connsiteX45" fmla="*/ 2606687 w 7467600"/>
              <a:gd name="connsiteY45" fmla="*/ 5630718 h 6858000"/>
              <a:gd name="connsiteX46" fmla="*/ 3642057 w 7467600"/>
              <a:gd name="connsiteY46" fmla="*/ 5573487 h 6858000"/>
              <a:gd name="connsiteX47" fmla="*/ 3632981 w 7467600"/>
              <a:gd name="connsiteY47" fmla="*/ 5579437 h 6858000"/>
              <a:gd name="connsiteX48" fmla="*/ 3382436 w 7467600"/>
              <a:gd name="connsiteY48" fmla="*/ 5952726 h 6858000"/>
              <a:gd name="connsiteX49" fmla="*/ 3191929 w 7467600"/>
              <a:gd name="connsiteY49" fmla="*/ 6662669 h 6858000"/>
              <a:gd name="connsiteX50" fmla="*/ 3369898 w 7467600"/>
              <a:gd name="connsiteY50" fmla="*/ 6081771 h 6858000"/>
              <a:gd name="connsiteX51" fmla="*/ 3642057 w 7467600"/>
              <a:gd name="connsiteY51" fmla="*/ 5573487 h 6858000"/>
              <a:gd name="connsiteX52" fmla="*/ 2650666 w 7467600"/>
              <a:gd name="connsiteY52" fmla="*/ 5530686 h 6858000"/>
              <a:gd name="connsiteX53" fmla="*/ 2650249 w 7467600"/>
              <a:gd name="connsiteY53" fmla="*/ 5532101 h 6858000"/>
              <a:gd name="connsiteX54" fmla="*/ 2663808 w 7467600"/>
              <a:gd name="connsiteY54" fmla="*/ 6535215 h 6858000"/>
              <a:gd name="connsiteX55" fmla="*/ 2665418 w 7467600"/>
              <a:gd name="connsiteY55" fmla="*/ 6132756 h 6858000"/>
              <a:gd name="connsiteX56" fmla="*/ 2650666 w 7467600"/>
              <a:gd name="connsiteY56" fmla="*/ 5530686 h 6858000"/>
              <a:gd name="connsiteX57" fmla="*/ 2680277 w 7467600"/>
              <a:gd name="connsiteY57" fmla="*/ 5479204 h 6858000"/>
              <a:gd name="connsiteX58" fmla="*/ 2678972 w 7467600"/>
              <a:gd name="connsiteY58" fmla="*/ 5481582 h 6858000"/>
              <a:gd name="connsiteX59" fmla="*/ 2696666 w 7467600"/>
              <a:gd name="connsiteY59" fmla="*/ 6133836 h 6858000"/>
              <a:gd name="connsiteX60" fmla="*/ 2695769 w 7467600"/>
              <a:gd name="connsiteY60" fmla="*/ 6390955 h 6858000"/>
              <a:gd name="connsiteX61" fmla="*/ 2739893 w 7467600"/>
              <a:gd name="connsiteY61" fmla="*/ 6108357 h 6858000"/>
              <a:gd name="connsiteX62" fmla="*/ 2680277 w 7467600"/>
              <a:gd name="connsiteY62" fmla="*/ 5479204 h 6858000"/>
              <a:gd name="connsiteX63" fmla="*/ 1132195 w 7467600"/>
              <a:gd name="connsiteY63" fmla="*/ 5467980 h 6858000"/>
              <a:gd name="connsiteX64" fmla="*/ 1679056 w 7467600"/>
              <a:gd name="connsiteY64" fmla="*/ 5516907 h 6858000"/>
              <a:gd name="connsiteX65" fmla="*/ 2128648 w 7467600"/>
              <a:gd name="connsiteY65" fmla="*/ 5474249 h 6858000"/>
              <a:gd name="connsiteX66" fmla="*/ 1825619 w 7467600"/>
              <a:gd name="connsiteY66" fmla="*/ 5478447 h 6858000"/>
              <a:gd name="connsiteX67" fmla="*/ 1737798 w 7467600"/>
              <a:gd name="connsiteY67" fmla="*/ 5483353 h 6858000"/>
              <a:gd name="connsiteX68" fmla="*/ 1132195 w 7467600"/>
              <a:gd name="connsiteY68" fmla="*/ 5467980 h 6858000"/>
              <a:gd name="connsiteX69" fmla="*/ 1456157 w 7467600"/>
              <a:gd name="connsiteY69" fmla="*/ 5371404 h 6858000"/>
              <a:gd name="connsiteX70" fmla="*/ 1244432 w 7467600"/>
              <a:gd name="connsiteY70" fmla="*/ 5385601 h 6858000"/>
              <a:gd name="connsiteX71" fmla="*/ 973990 w 7467600"/>
              <a:gd name="connsiteY71" fmla="*/ 5424940 h 6858000"/>
              <a:gd name="connsiteX72" fmla="*/ 1103809 w 7467600"/>
              <a:gd name="connsiteY72" fmla="*/ 5433720 h 6858000"/>
              <a:gd name="connsiteX73" fmla="*/ 1123454 w 7467600"/>
              <a:gd name="connsiteY73" fmla="*/ 5435727 h 6858000"/>
              <a:gd name="connsiteX74" fmla="*/ 1737017 w 7467600"/>
              <a:gd name="connsiteY74" fmla="*/ 5452183 h 6858000"/>
              <a:gd name="connsiteX75" fmla="*/ 1824397 w 7467600"/>
              <a:gd name="connsiteY75" fmla="*/ 5447757 h 6858000"/>
              <a:gd name="connsiteX76" fmla="*/ 2070059 w 7467600"/>
              <a:gd name="connsiteY76" fmla="*/ 5441660 h 6858000"/>
              <a:gd name="connsiteX77" fmla="*/ 1456157 w 7467600"/>
              <a:gd name="connsiteY77" fmla="*/ 5371404 h 6858000"/>
              <a:gd name="connsiteX78" fmla="*/ 4988186 w 7467600"/>
              <a:gd name="connsiteY78" fmla="*/ 5216467 h 6858000"/>
              <a:gd name="connsiteX79" fmla="*/ 4777334 w 7467600"/>
              <a:gd name="connsiteY79" fmla="*/ 5406072 h 6858000"/>
              <a:gd name="connsiteX80" fmla="*/ 4718341 w 7467600"/>
              <a:gd name="connsiteY80" fmla="*/ 5468043 h 6858000"/>
              <a:gd name="connsiteX81" fmla="*/ 4604655 w 7467600"/>
              <a:gd name="connsiteY81" fmla="*/ 5583434 h 6858000"/>
              <a:gd name="connsiteX82" fmla="*/ 4565074 w 7467600"/>
              <a:gd name="connsiteY82" fmla="*/ 5618550 h 6858000"/>
              <a:gd name="connsiteX83" fmla="*/ 4988186 w 7467600"/>
              <a:gd name="connsiteY83" fmla="*/ 5216467 h 6858000"/>
              <a:gd name="connsiteX84" fmla="*/ 4978032 w 7467600"/>
              <a:gd name="connsiteY84" fmla="*/ 5183809 h 6858000"/>
              <a:gd name="connsiteX85" fmla="*/ 4463413 w 7467600"/>
              <a:gd name="connsiteY85" fmla="*/ 5615162 h 6858000"/>
              <a:gd name="connsiteX86" fmla="*/ 4358134 w 7467600"/>
              <a:gd name="connsiteY86" fmla="*/ 5742791 h 6858000"/>
              <a:gd name="connsiteX87" fmla="*/ 4376219 w 7467600"/>
              <a:gd name="connsiteY87" fmla="*/ 5729027 h 6858000"/>
              <a:gd name="connsiteX88" fmla="*/ 4582340 w 7467600"/>
              <a:gd name="connsiteY88" fmla="*/ 5561037 h 6858000"/>
              <a:gd name="connsiteX89" fmla="*/ 4694684 w 7467600"/>
              <a:gd name="connsiteY89" fmla="*/ 5447098 h 6858000"/>
              <a:gd name="connsiteX90" fmla="*/ 4754123 w 7467600"/>
              <a:gd name="connsiteY90" fmla="*/ 5384643 h 6858000"/>
              <a:gd name="connsiteX91" fmla="*/ 4978032 w 7467600"/>
              <a:gd name="connsiteY91" fmla="*/ 5183809 h 6858000"/>
              <a:gd name="connsiteX92" fmla="*/ 1903353 w 7467600"/>
              <a:gd name="connsiteY92" fmla="*/ 5044827 h 6858000"/>
              <a:gd name="connsiteX93" fmla="*/ 1936931 w 7467600"/>
              <a:gd name="connsiteY93" fmla="*/ 5093954 h 6858000"/>
              <a:gd name="connsiteX94" fmla="*/ 2195868 w 7467600"/>
              <a:gd name="connsiteY94" fmla="*/ 5396574 h 6858000"/>
              <a:gd name="connsiteX95" fmla="*/ 2088852 w 7467600"/>
              <a:gd name="connsiteY95" fmla="*/ 5166123 h 6858000"/>
              <a:gd name="connsiteX96" fmla="*/ 1958241 w 7467600"/>
              <a:gd name="connsiteY96" fmla="*/ 5067955 h 6858000"/>
              <a:gd name="connsiteX97" fmla="*/ 1903353 w 7467600"/>
              <a:gd name="connsiteY97" fmla="*/ 5044827 h 6858000"/>
              <a:gd name="connsiteX98" fmla="*/ 1979378 w 7467600"/>
              <a:gd name="connsiteY98" fmla="*/ 4769504 h 6858000"/>
              <a:gd name="connsiteX99" fmla="*/ 2882120 w 7467600"/>
              <a:gd name="connsiteY99" fmla="*/ 5064547 h 6858000"/>
              <a:gd name="connsiteX100" fmla="*/ 2793103 w 7467600"/>
              <a:gd name="connsiteY100" fmla="*/ 5039699 h 6858000"/>
              <a:gd name="connsiteX101" fmla="*/ 2770041 w 7467600"/>
              <a:gd name="connsiteY101" fmla="*/ 5033634 h 6858000"/>
              <a:gd name="connsiteX102" fmla="*/ 1979378 w 7467600"/>
              <a:gd name="connsiteY102" fmla="*/ 4769504 h 6858000"/>
              <a:gd name="connsiteX103" fmla="*/ 1927410 w 7467600"/>
              <a:gd name="connsiteY103" fmla="*/ 4716164 h 6858000"/>
              <a:gd name="connsiteX104" fmla="*/ 1959587 w 7467600"/>
              <a:gd name="connsiteY104" fmla="*/ 4728849 h 6858000"/>
              <a:gd name="connsiteX105" fmla="*/ 2777707 w 7467600"/>
              <a:gd name="connsiteY105" fmla="*/ 5003991 h 6858000"/>
              <a:gd name="connsiteX106" fmla="*/ 2800768 w 7467600"/>
              <a:gd name="connsiteY106" fmla="*/ 5010056 h 6858000"/>
              <a:gd name="connsiteX107" fmla="*/ 2879408 w 7467600"/>
              <a:gd name="connsiteY107" fmla="*/ 5031590 h 6858000"/>
              <a:gd name="connsiteX108" fmla="*/ 2862295 w 7467600"/>
              <a:gd name="connsiteY108" fmla="*/ 5022958 h 6858000"/>
              <a:gd name="connsiteX109" fmla="*/ 2813343 w 7467600"/>
              <a:gd name="connsiteY109" fmla="*/ 4998369 h 6858000"/>
              <a:gd name="connsiteX110" fmla="*/ 2646245 w 7467600"/>
              <a:gd name="connsiteY110" fmla="*/ 4930999 h 6858000"/>
              <a:gd name="connsiteX111" fmla="*/ 1999243 w 7467600"/>
              <a:gd name="connsiteY111" fmla="*/ 4730524 h 6858000"/>
              <a:gd name="connsiteX112" fmla="*/ 1979527 w 7467600"/>
              <a:gd name="connsiteY112" fmla="*/ 4726651 h 6858000"/>
              <a:gd name="connsiteX113" fmla="*/ 1927410 w 7467600"/>
              <a:gd name="connsiteY113" fmla="*/ 4716164 h 6858000"/>
              <a:gd name="connsiteX114" fmla="*/ 1997014 w 7467600"/>
              <a:gd name="connsiteY114" fmla="*/ 4698007 h 6858000"/>
              <a:gd name="connsiteX115" fmla="*/ 2005458 w 7467600"/>
              <a:gd name="connsiteY115" fmla="*/ 4699540 h 6858000"/>
              <a:gd name="connsiteX116" fmla="*/ 2657186 w 7467600"/>
              <a:gd name="connsiteY116" fmla="*/ 4901687 h 6858000"/>
              <a:gd name="connsiteX117" fmla="*/ 2826662 w 7467600"/>
              <a:gd name="connsiteY117" fmla="*/ 4970362 h 6858000"/>
              <a:gd name="connsiteX118" fmla="*/ 2876100 w 7467600"/>
              <a:gd name="connsiteY118" fmla="*/ 4995397 h 6858000"/>
              <a:gd name="connsiteX119" fmla="*/ 3042600 w 7467600"/>
              <a:gd name="connsiteY119" fmla="*/ 5059532 h 6858000"/>
              <a:gd name="connsiteX120" fmla="*/ 1997014 w 7467600"/>
              <a:gd name="connsiteY120" fmla="*/ 4698007 h 6858000"/>
              <a:gd name="connsiteX121" fmla="*/ 2305292 w 7467600"/>
              <a:gd name="connsiteY121" fmla="*/ 4219492 h 6858000"/>
              <a:gd name="connsiteX122" fmla="*/ 3360922 w 7467600"/>
              <a:gd name="connsiteY122" fmla="*/ 4529373 h 6858000"/>
              <a:gd name="connsiteX123" fmla="*/ 3492420 w 7467600"/>
              <a:gd name="connsiteY123" fmla="*/ 4510145 h 6858000"/>
              <a:gd name="connsiteX124" fmla="*/ 3364086 w 7467600"/>
              <a:gd name="connsiteY124" fmla="*/ 4480340 h 6858000"/>
              <a:gd name="connsiteX125" fmla="*/ 3225818 w 7467600"/>
              <a:gd name="connsiteY125" fmla="*/ 4411822 h 6858000"/>
              <a:gd name="connsiteX126" fmla="*/ 3129696 w 7467600"/>
              <a:gd name="connsiteY126" fmla="*/ 4360704 h 6858000"/>
              <a:gd name="connsiteX127" fmla="*/ 2814545 w 7467600"/>
              <a:gd name="connsiteY127" fmla="*/ 4282955 h 6858000"/>
              <a:gd name="connsiteX128" fmla="*/ 2305292 w 7467600"/>
              <a:gd name="connsiteY128" fmla="*/ 4219492 h 6858000"/>
              <a:gd name="connsiteX129" fmla="*/ 2626982 w 7467600"/>
              <a:gd name="connsiteY129" fmla="*/ 4206450 h 6858000"/>
              <a:gd name="connsiteX130" fmla="*/ 2490617 w 7467600"/>
              <a:gd name="connsiteY130" fmla="*/ 4206951 h 6858000"/>
              <a:gd name="connsiteX131" fmla="*/ 2819869 w 7467600"/>
              <a:gd name="connsiteY131" fmla="*/ 4252936 h 6858000"/>
              <a:gd name="connsiteX132" fmla="*/ 3143018 w 7467600"/>
              <a:gd name="connsiteY132" fmla="*/ 4332698 h 6858000"/>
              <a:gd name="connsiteX133" fmla="*/ 3241520 w 7467600"/>
              <a:gd name="connsiteY133" fmla="*/ 4385112 h 6858000"/>
              <a:gd name="connsiteX134" fmla="*/ 3374575 w 7467600"/>
              <a:gd name="connsiteY134" fmla="*/ 4451517 h 6858000"/>
              <a:gd name="connsiteX135" fmla="*/ 3505221 w 7467600"/>
              <a:gd name="connsiteY135" fmla="*/ 4480757 h 6858000"/>
              <a:gd name="connsiteX136" fmla="*/ 2626982 w 7467600"/>
              <a:gd name="connsiteY136" fmla="*/ 4206450 h 6858000"/>
              <a:gd name="connsiteX137" fmla="*/ 1310106 w 7467600"/>
              <a:gd name="connsiteY137" fmla="*/ 3943217 h 6858000"/>
              <a:gd name="connsiteX138" fmla="*/ 854994 w 7467600"/>
              <a:gd name="connsiteY138" fmla="*/ 4399136 h 6858000"/>
              <a:gd name="connsiteX139" fmla="*/ 742462 w 7467600"/>
              <a:gd name="connsiteY139" fmla="*/ 4594648 h 6858000"/>
              <a:gd name="connsiteX140" fmla="*/ 820602 w 7467600"/>
              <a:gd name="connsiteY140" fmla="*/ 4485915 h 6858000"/>
              <a:gd name="connsiteX141" fmla="*/ 878295 w 7467600"/>
              <a:gd name="connsiteY141" fmla="*/ 4403594 h 6858000"/>
              <a:gd name="connsiteX142" fmla="*/ 1240607 w 7467600"/>
              <a:gd name="connsiteY142" fmla="*/ 4010401 h 6858000"/>
              <a:gd name="connsiteX143" fmla="*/ 1310106 w 7467600"/>
              <a:gd name="connsiteY143" fmla="*/ 3943217 h 6858000"/>
              <a:gd name="connsiteX144" fmla="*/ 1423113 w 7467600"/>
              <a:gd name="connsiteY144" fmla="*/ 3874565 h 6858000"/>
              <a:gd name="connsiteX145" fmla="*/ 1260565 w 7467600"/>
              <a:gd name="connsiteY145" fmla="*/ 4031982 h 6858000"/>
              <a:gd name="connsiteX146" fmla="*/ 901900 w 7467600"/>
              <a:gd name="connsiteY146" fmla="*/ 4421236 h 6858000"/>
              <a:gd name="connsiteX147" fmla="*/ 845044 w 7467600"/>
              <a:gd name="connsiteY147" fmla="*/ 4502436 h 6858000"/>
              <a:gd name="connsiteX148" fmla="*/ 685926 w 7467600"/>
              <a:gd name="connsiteY148" fmla="*/ 4703069 h 6858000"/>
              <a:gd name="connsiteX149" fmla="*/ 684248 w 7467600"/>
              <a:gd name="connsiteY149" fmla="*/ 4706721 h 6858000"/>
              <a:gd name="connsiteX150" fmla="*/ 1423113 w 7467600"/>
              <a:gd name="connsiteY150" fmla="*/ 3874565 h 6858000"/>
              <a:gd name="connsiteX151" fmla="*/ 3316479 w 7467600"/>
              <a:gd name="connsiteY151" fmla="*/ 3872136 h 6858000"/>
              <a:gd name="connsiteX152" fmla="*/ 3546806 w 7467600"/>
              <a:gd name="connsiteY152" fmla="*/ 4356139 h 6858000"/>
              <a:gd name="connsiteX153" fmla="*/ 3364433 w 7467600"/>
              <a:gd name="connsiteY153" fmla="*/ 3953121 h 6858000"/>
              <a:gd name="connsiteX154" fmla="*/ 3316479 w 7467600"/>
              <a:gd name="connsiteY154" fmla="*/ 3872136 h 6858000"/>
              <a:gd name="connsiteX155" fmla="*/ 3291335 w 7467600"/>
              <a:gd name="connsiteY155" fmla="*/ 3767420 h 6858000"/>
              <a:gd name="connsiteX156" fmla="*/ 3390805 w 7467600"/>
              <a:gd name="connsiteY156" fmla="*/ 3937163 h 6858000"/>
              <a:gd name="connsiteX157" fmla="*/ 3579062 w 7467600"/>
              <a:gd name="connsiteY157" fmla="*/ 4359040 h 6858000"/>
              <a:gd name="connsiteX158" fmla="*/ 3467355 w 7467600"/>
              <a:gd name="connsiteY158" fmla="*/ 3988130 h 6858000"/>
              <a:gd name="connsiteX159" fmla="*/ 3310753 w 7467600"/>
              <a:gd name="connsiteY159" fmla="*/ 3787140 h 6858000"/>
              <a:gd name="connsiteX160" fmla="*/ 3291335 w 7467600"/>
              <a:gd name="connsiteY160" fmla="*/ 3767420 h 6858000"/>
              <a:gd name="connsiteX161" fmla="*/ 1635889 w 7467600"/>
              <a:gd name="connsiteY161" fmla="*/ 3709494 h 6858000"/>
              <a:gd name="connsiteX162" fmla="*/ 1634800 w 7467600"/>
              <a:gd name="connsiteY162" fmla="*/ 3731111 h 6858000"/>
              <a:gd name="connsiteX163" fmla="*/ 1635889 w 7467600"/>
              <a:gd name="connsiteY163" fmla="*/ 3709494 h 6858000"/>
              <a:gd name="connsiteX164" fmla="*/ 1510397 w 7467600"/>
              <a:gd name="connsiteY164" fmla="*/ 3684705 h 6858000"/>
              <a:gd name="connsiteX165" fmla="*/ 1146550 w 7467600"/>
              <a:gd name="connsiteY165" fmla="*/ 3802012 h 6858000"/>
              <a:gd name="connsiteX166" fmla="*/ 698834 w 7467600"/>
              <a:gd name="connsiteY166" fmla="*/ 3952272 h 6858000"/>
              <a:gd name="connsiteX167" fmla="*/ 34256 w 7467600"/>
              <a:gd name="connsiteY167" fmla="*/ 4347603 h 6858000"/>
              <a:gd name="connsiteX168" fmla="*/ 527241 w 7467600"/>
              <a:gd name="connsiteY168" fmla="*/ 4065078 h 6858000"/>
              <a:gd name="connsiteX169" fmla="*/ 1510397 w 7467600"/>
              <a:gd name="connsiteY169" fmla="*/ 3684705 h 6858000"/>
              <a:gd name="connsiteX170" fmla="*/ 1313114 w 7467600"/>
              <a:gd name="connsiteY170" fmla="*/ 3655216 h 6858000"/>
              <a:gd name="connsiteX171" fmla="*/ 1109304 w 7467600"/>
              <a:gd name="connsiteY171" fmla="*/ 3669030 h 6858000"/>
              <a:gd name="connsiteX172" fmla="*/ 8129 w 7467600"/>
              <a:gd name="connsiteY172" fmla="*/ 4330519 h 6858000"/>
              <a:gd name="connsiteX173" fmla="*/ 687572 w 7467600"/>
              <a:gd name="connsiteY173" fmla="*/ 3925629 h 6858000"/>
              <a:gd name="connsiteX174" fmla="*/ 1138365 w 7467600"/>
              <a:gd name="connsiteY174" fmla="*/ 3774515 h 6858000"/>
              <a:gd name="connsiteX175" fmla="*/ 1505579 w 7467600"/>
              <a:gd name="connsiteY175" fmla="*/ 3655526 h 6858000"/>
              <a:gd name="connsiteX176" fmla="*/ 1313114 w 7467600"/>
              <a:gd name="connsiteY176" fmla="*/ 3655216 h 6858000"/>
              <a:gd name="connsiteX177" fmla="*/ 3655073 w 7467600"/>
              <a:gd name="connsiteY177" fmla="*/ 3650884 h 6858000"/>
              <a:gd name="connsiteX178" fmla="*/ 3989938 w 7467600"/>
              <a:gd name="connsiteY178" fmla="*/ 3991685 h 6858000"/>
              <a:gd name="connsiteX179" fmla="*/ 4393907 w 7467600"/>
              <a:gd name="connsiteY179" fmla="*/ 4261258 h 6858000"/>
              <a:gd name="connsiteX180" fmla="*/ 4648051 w 7467600"/>
              <a:gd name="connsiteY180" fmla="*/ 4374051 h 6858000"/>
              <a:gd name="connsiteX181" fmla="*/ 4383389 w 7467600"/>
              <a:gd name="connsiteY181" fmla="*/ 4184369 h 6858000"/>
              <a:gd name="connsiteX182" fmla="*/ 4165508 w 7467600"/>
              <a:gd name="connsiteY182" fmla="*/ 4035196 h 6858000"/>
              <a:gd name="connsiteX183" fmla="*/ 4068162 w 7467600"/>
              <a:gd name="connsiteY183" fmla="*/ 3953394 h 6858000"/>
              <a:gd name="connsiteX184" fmla="*/ 3981416 w 7467600"/>
              <a:gd name="connsiteY184" fmla="*/ 3880482 h 6858000"/>
              <a:gd name="connsiteX185" fmla="*/ 3800147 w 7467600"/>
              <a:gd name="connsiteY185" fmla="*/ 3749872 h 6858000"/>
              <a:gd name="connsiteX186" fmla="*/ 3655073 w 7467600"/>
              <a:gd name="connsiteY186" fmla="*/ 3650884 h 6858000"/>
              <a:gd name="connsiteX187" fmla="*/ 3670252 w 7467600"/>
              <a:gd name="connsiteY187" fmla="*/ 3622798 h 6858000"/>
              <a:gd name="connsiteX188" fmla="*/ 3817258 w 7467600"/>
              <a:gd name="connsiteY188" fmla="*/ 3723577 h 6858000"/>
              <a:gd name="connsiteX189" fmla="*/ 4000461 w 7467600"/>
              <a:gd name="connsiteY189" fmla="*/ 3855966 h 6858000"/>
              <a:gd name="connsiteX190" fmla="*/ 4088180 w 7467600"/>
              <a:gd name="connsiteY190" fmla="*/ 3929774 h 6858000"/>
              <a:gd name="connsiteX191" fmla="*/ 4184555 w 7467600"/>
              <a:gd name="connsiteY191" fmla="*/ 4010683 h 6858000"/>
              <a:gd name="connsiteX192" fmla="*/ 4399563 w 7467600"/>
              <a:gd name="connsiteY192" fmla="*/ 4158106 h 6858000"/>
              <a:gd name="connsiteX193" fmla="*/ 4684469 w 7467600"/>
              <a:gd name="connsiteY193" fmla="*/ 4364680 h 6858000"/>
              <a:gd name="connsiteX194" fmla="*/ 4690271 w 7467600"/>
              <a:gd name="connsiteY194" fmla="*/ 4370034 h 6858000"/>
              <a:gd name="connsiteX195" fmla="*/ 4136093 w 7467600"/>
              <a:gd name="connsiteY195" fmla="*/ 3858466 h 6858000"/>
              <a:gd name="connsiteX196" fmla="*/ 3670252 w 7467600"/>
              <a:gd name="connsiteY196" fmla="*/ 3622798 h 6858000"/>
              <a:gd name="connsiteX197" fmla="*/ 4440129 w 7467600"/>
              <a:gd name="connsiteY197" fmla="*/ 3448571 h 6858000"/>
              <a:gd name="connsiteX198" fmla="*/ 4856525 w 7467600"/>
              <a:gd name="connsiteY198" fmla="*/ 3915351 h 6858000"/>
              <a:gd name="connsiteX199" fmla="*/ 5059055 w 7467600"/>
              <a:gd name="connsiteY199" fmla="*/ 4108918 h 6858000"/>
              <a:gd name="connsiteX200" fmla="*/ 5290070 w 7467600"/>
              <a:gd name="connsiteY200" fmla="*/ 4263619 h 6858000"/>
              <a:gd name="connsiteX201" fmla="*/ 4834991 w 7467600"/>
              <a:gd name="connsiteY201" fmla="*/ 3830985 h 6858000"/>
              <a:gd name="connsiteX202" fmla="*/ 4440129 w 7467600"/>
              <a:gd name="connsiteY202" fmla="*/ 3448571 h 6858000"/>
              <a:gd name="connsiteX203" fmla="*/ 4441737 w 7467600"/>
              <a:gd name="connsiteY203" fmla="*/ 3399734 h 6858000"/>
              <a:gd name="connsiteX204" fmla="*/ 4431236 w 7467600"/>
              <a:gd name="connsiteY204" fmla="*/ 3400954 h 6858000"/>
              <a:gd name="connsiteX205" fmla="*/ 4557150 w 7467600"/>
              <a:gd name="connsiteY205" fmla="*/ 3510023 h 6858000"/>
              <a:gd name="connsiteX206" fmla="*/ 4856936 w 7467600"/>
              <a:gd name="connsiteY206" fmla="*/ 3809146 h 6858000"/>
              <a:gd name="connsiteX207" fmla="*/ 5111996 w 7467600"/>
              <a:gd name="connsiteY207" fmla="*/ 4065759 h 6858000"/>
              <a:gd name="connsiteX208" fmla="*/ 5388878 w 7467600"/>
              <a:gd name="connsiteY208" fmla="*/ 4300185 h 6858000"/>
              <a:gd name="connsiteX209" fmla="*/ 5425556 w 7467600"/>
              <a:gd name="connsiteY209" fmla="*/ 4308967 h 6858000"/>
              <a:gd name="connsiteX210" fmla="*/ 4943646 w 7467600"/>
              <a:gd name="connsiteY210" fmla="*/ 3822916 h 6858000"/>
              <a:gd name="connsiteX211" fmla="*/ 4594837 w 7467600"/>
              <a:gd name="connsiteY211" fmla="*/ 3532274 h 6858000"/>
              <a:gd name="connsiteX212" fmla="*/ 4441737 w 7467600"/>
              <a:gd name="connsiteY212" fmla="*/ 3399734 h 6858000"/>
              <a:gd name="connsiteX213" fmla="*/ 5425834 w 7467600"/>
              <a:gd name="connsiteY213" fmla="*/ 3162785 h 6858000"/>
              <a:gd name="connsiteX214" fmla="*/ 5401644 w 7467600"/>
              <a:gd name="connsiteY214" fmla="*/ 3617847 h 6858000"/>
              <a:gd name="connsiteX215" fmla="*/ 5467256 w 7467600"/>
              <a:gd name="connsiteY215" fmla="*/ 4175494 h 6858000"/>
              <a:gd name="connsiteX216" fmla="*/ 5448069 w 7467600"/>
              <a:gd name="connsiteY216" fmla="*/ 3567554 h 6858000"/>
              <a:gd name="connsiteX217" fmla="*/ 5425834 w 7467600"/>
              <a:gd name="connsiteY217" fmla="*/ 3162785 h 6858000"/>
              <a:gd name="connsiteX218" fmla="*/ 1318687 w 7467600"/>
              <a:gd name="connsiteY218" fmla="*/ 3113840 h 6858000"/>
              <a:gd name="connsiteX219" fmla="*/ 1066793 w 7467600"/>
              <a:gd name="connsiteY219" fmla="*/ 3212171 h 6858000"/>
              <a:gd name="connsiteX220" fmla="*/ 993319 w 7467600"/>
              <a:gd name="connsiteY220" fmla="*/ 3247648 h 6858000"/>
              <a:gd name="connsiteX221" fmla="*/ 853081 w 7467600"/>
              <a:gd name="connsiteY221" fmla="*/ 3312410 h 6858000"/>
              <a:gd name="connsiteX222" fmla="*/ 805957 w 7467600"/>
              <a:gd name="connsiteY222" fmla="*/ 3330443 h 6858000"/>
              <a:gd name="connsiteX223" fmla="*/ 1318687 w 7467600"/>
              <a:gd name="connsiteY223" fmla="*/ 3113840 h 6858000"/>
              <a:gd name="connsiteX224" fmla="*/ 5453702 w 7467600"/>
              <a:gd name="connsiteY224" fmla="*/ 3090882 h 6858000"/>
              <a:gd name="connsiteX225" fmla="*/ 5480135 w 7467600"/>
              <a:gd name="connsiteY225" fmla="*/ 3565802 h 6858000"/>
              <a:gd name="connsiteX226" fmla="*/ 5499023 w 7467600"/>
              <a:gd name="connsiteY226" fmla="*/ 4166310 h 6858000"/>
              <a:gd name="connsiteX227" fmla="*/ 5547022 w 7467600"/>
              <a:gd name="connsiteY227" fmla="*/ 3607838 h 6858000"/>
              <a:gd name="connsiteX228" fmla="*/ 5515964 w 7467600"/>
              <a:gd name="connsiteY228" fmla="*/ 3378541 h 6858000"/>
              <a:gd name="connsiteX229" fmla="*/ 5453702 w 7467600"/>
              <a:gd name="connsiteY229" fmla="*/ 3090882 h 6858000"/>
              <a:gd name="connsiteX230" fmla="*/ 1238695 w 7467600"/>
              <a:gd name="connsiteY230" fmla="*/ 3076820 h 6858000"/>
              <a:gd name="connsiteX231" fmla="*/ 716371 w 7467600"/>
              <a:gd name="connsiteY231" fmla="*/ 3293249 h 6858000"/>
              <a:gd name="connsiteX232" fmla="*/ 579522 w 7467600"/>
              <a:gd name="connsiteY232" fmla="*/ 3371759 h 6858000"/>
              <a:gd name="connsiteX233" fmla="*/ 600288 w 7467600"/>
              <a:gd name="connsiteY233" fmla="*/ 3365555 h 6858000"/>
              <a:gd name="connsiteX234" fmla="*/ 840692 w 7467600"/>
              <a:gd name="connsiteY234" fmla="*/ 3284921 h 6858000"/>
              <a:gd name="connsiteX235" fmla="*/ 979248 w 7467600"/>
              <a:gd name="connsiteY235" fmla="*/ 3221003 h 6858000"/>
              <a:gd name="connsiteX236" fmla="*/ 1053282 w 7467600"/>
              <a:gd name="connsiteY236" fmla="*/ 3185247 h 6858000"/>
              <a:gd name="connsiteX237" fmla="*/ 1320603 w 7467600"/>
              <a:gd name="connsiteY237" fmla="*/ 3081281 h 6858000"/>
              <a:gd name="connsiteX238" fmla="*/ 1238695 w 7467600"/>
              <a:gd name="connsiteY238" fmla="*/ 3076820 h 6858000"/>
              <a:gd name="connsiteX239" fmla="*/ 5425627 w 7467600"/>
              <a:gd name="connsiteY239" fmla="*/ 2954192 h 6858000"/>
              <a:gd name="connsiteX240" fmla="*/ 5470770 w 7467600"/>
              <a:gd name="connsiteY240" fmla="*/ 3005435 h 6858000"/>
              <a:gd name="connsiteX241" fmla="*/ 5519779 w 7467600"/>
              <a:gd name="connsiteY241" fmla="*/ 4359223 h 6858000"/>
              <a:gd name="connsiteX242" fmla="*/ 5520293 w 7467600"/>
              <a:gd name="connsiteY242" fmla="*/ 4360602 h 6858000"/>
              <a:gd name="connsiteX243" fmla="*/ 5767221 w 7467600"/>
              <a:gd name="connsiteY243" fmla="*/ 4665564 h 6858000"/>
              <a:gd name="connsiteX244" fmla="*/ 6937169 w 7467600"/>
              <a:gd name="connsiteY244" fmla="*/ 4815941 h 6858000"/>
              <a:gd name="connsiteX245" fmla="*/ 6953922 w 7467600"/>
              <a:gd name="connsiteY245" fmla="*/ 4890068 h 6858000"/>
              <a:gd name="connsiteX246" fmla="*/ 6071359 w 7467600"/>
              <a:gd name="connsiteY246" fmla="*/ 4770770 h 6858000"/>
              <a:gd name="connsiteX247" fmla="*/ 6038839 w 7467600"/>
              <a:gd name="connsiteY247" fmla="*/ 4764474 h 6858000"/>
              <a:gd name="connsiteX248" fmla="*/ 6038706 w 7467600"/>
              <a:gd name="connsiteY248" fmla="*/ 4763847 h 6858000"/>
              <a:gd name="connsiteX249" fmla="*/ 6037784 w 7467600"/>
              <a:gd name="connsiteY249" fmla="*/ 4764270 h 6858000"/>
              <a:gd name="connsiteX250" fmla="*/ 6038839 w 7467600"/>
              <a:gd name="connsiteY250" fmla="*/ 4764474 h 6858000"/>
              <a:gd name="connsiteX251" fmla="*/ 6040338 w 7467600"/>
              <a:gd name="connsiteY251" fmla="*/ 4771418 h 6858000"/>
              <a:gd name="connsiteX252" fmla="*/ 6024488 w 7467600"/>
              <a:gd name="connsiteY252" fmla="*/ 4809903 h 6858000"/>
              <a:gd name="connsiteX253" fmla="*/ 5599771 w 7467600"/>
              <a:gd name="connsiteY253" fmla="*/ 5509652 h 6858000"/>
              <a:gd name="connsiteX254" fmla="*/ 5548843 w 7467600"/>
              <a:gd name="connsiteY254" fmla="*/ 5563845 h 6858000"/>
              <a:gd name="connsiteX255" fmla="*/ 5940952 w 7467600"/>
              <a:gd name="connsiteY255" fmla="*/ 6250028 h 6858000"/>
              <a:gd name="connsiteX256" fmla="*/ 6043441 w 7467600"/>
              <a:gd name="connsiteY256" fmla="*/ 6665847 h 6858000"/>
              <a:gd name="connsiteX257" fmla="*/ 6093432 w 7467600"/>
              <a:gd name="connsiteY257" fmla="*/ 6858000 h 6858000"/>
              <a:gd name="connsiteX258" fmla="*/ 6034344 w 7467600"/>
              <a:gd name="connsiteY258" fmla="*/ 6858000 h 6858000"/>
              <a:gd name="connsiteX259" fmla="*/ 6026679 w 7467600"/>
              <a:gd name="connsiteY259" fmla="*/ 6836959 h 6858000"/>
              <a:gd name="connsiteX260" fmla="*/ 5800441 w 7467600"/>
              <a:gd name="connsiteY260" fmla="*/ 6335286 h 6858000"/>
              <a:gd name="connsiteX261" fmla="*/ 5526562 w 7467600"/>
              <a:gd name="connsiteY261" fmla="*/ 5705388 h 6858000"/>
              <a:gd name="connsiteX262" fmla="*/ 5519640 w 7467600"/>
              <a:gd name="connsiteY262" fmla="*/ 5683774 h 6858000"/>
              <a:gd name="connsiteX263" fmla="*/ 5844559 w 7467600"/>
              <a:gd name="connsiteY263" fmla="*/ 6553349 h 6858000"/>
              <a:gd name="connsiteX264" fmla="*/ 5975994 w 7467600"/>
              <a:gd name="connsiteY264" fmla="*/ 6858000 h 6858000"/>
              <a:gd name="connsiteX265" fmla="*/ 5898547 w 7467600"/>
              <a:gd name="connsiteY265" fmla="*/ 6858000 h 6858000"/>
              <a:gd name="connsiteX266" fmla="*/ 5682041 w 7467600"/>
              <a:gd name="connsiteY266" fmla="*/ 6355860 h 6858000"/>
              <a:gd name="connsiteX267" fmla="*/ 5461758 w 7467600"/>
              <a:gd name="connsiteY267" fmla="*/ 5820220 h 6858000"/>
              <a:gd name="connsiteX268" fmla="*/ 5237282 w 7467600"/>
              <a:gd name="connsiteY268" fmla="*/ 6579086 h 6858000"/>
              <a:gd name="connsiteX269" fmla="*/ 5115009 w 7467600"/>
              <a:gd name="connsiteY269" fmla="*/ 6858000 h 6858000"/>
              <a:gd name="connsiteX270" fmla="*/ 5028074 w 7467600"/>
              <a:gd name="connsiteY270" fmla="*/ 6858000 h 6858000"/>
              <a:gd name="connsiteX271" fmla="*/ 5079508 w 7467600"/>
              <a:gd name="connsiteY271" fmla="*/ 6749074 h 6858000"/>
              <a:gd name="connsiteX272" fmla="*/ 5371846 w 7467600"/>
              <a:gd name="connsiteY272" fmla="*/ 5924413 h 6858000"/>
              <a:gd name="connsiteX273" fmla="*/ 5270512 w 7467600"/>
              <a:gd name="connsiteY273" fmla="*/ 6138975 h 6858000"/>
              <a:gd name="connsiteX274" fmla="*/ 5062409 w 7467600"/>
              <a:gd name="connsiteY274" fmla="*/ 6653544 h 6858000"/>
              <a:gd name="connsiteX275" fmla="*/ 5036628 w 7467600"/>
              <a:gd name="connsiteY275" fmla="*/ 6754247 h 6858000"/>
              <a:gd name="connsiteX276" fmla="*/ 5009112 w 7467600"/>
              <a:gd name="connsiteY276" fmla="*/ 6858000 h 6858000"/>
              <a:gd name="connsiteX277" fmla="*/ 4976679 w 7467600"/>
              <a:gd name="connsiteY277" fmla="*/ 6858000 h 6858000"/>
              <a:gd name="connsiteX278" fmla="*/ 5006537 w 7467600"/>
              <a:gd name="connsiteY278" fmla="*/ 6747068 h 6858000"/>
              <a:gd name="connsiteX279" fmla="*/ 5032723 w 7467600"/>
              <a:gd name="connsiteY279" fmla="*/ 6644957 h 6858000"/>
              <a:gd name="connsiteX280" fmla="*/ 5242949 w 7467600"/>
              <a:gd name="connsiteY280" fmla="*/ 6125175 h 6858000"/>
              <a:gd name="connsiteX281" fmla="*/ 5286321 w 7467600"/>
              <a:gd name="connsiteY281" fmla="*/ 6033555 h 6858000"/>
              <a:gd name="connsiteX282" fmla="*/ 5008210 w 7467600"/>
              <a:gd name="connsiteY282" fmla="*/ 6649194 h 6858000"/>
              <a:gd name="connsiteX283" fmla="*/ 4986321 w 7467600"/>
              <a:gd name="connsiteY283" fmla="*/ 6765687 h 6858000"/>
              <a:gd name="connsiteX284" fmla="*/ 4973474 w 7467600"/>
              <a:gd name="connsiteY284" fmla="*/ 6858000 h 6858000"/>
              <a:gd name="connsiteX285" fmla="*/ 4907178 w 7467600"/>
              <a:gd name="connsiteY285" fmla="*/ 6858000 h 6858000"/>
              <a:gd name="connsiteX286" fmla="*/ 4910810 w 7467600"/>
              <a:gd name="connsiteY286" fmla="*/ 6829660 h 6858000"/>
              <a:gd name="connsiteX287" fmla="*/ 4987461 w 7467600"/>
              <a:gd name="connsiteY287" fmla="*/ 6432994 h 6858000"/>
              <a:gd name="connsiteX288" fmla="*/ 5179262 w 7467600"/>
              <a:gd name="connsiteY288" fmla="*/ 6035044 h 6858000"/>
              <a:gd name="connsiteX289" fmla="*/ 4689678 w 7467600"/>
              <a:gd name="connsiteY289" fmla="*/ 6440241 h 6858000"/>
              <a:gd name="connsiteX290" fmla="*/ 4477543 w 7467600"/>
              <a:gd name="connsiteY290" fmla="*/ 6674836 h 6858000"/>
              <a:gd name="connsiteX291" fmla="*/ 4329957 w 7467600"/>
              <a:gd name="connsiteY291" fmla="*/ 6858000 h 6858000"/>
              <a:gd name="connsiteX292" fmla="*/ 4218595 w 7467600"/>
              <a:gd name="connsiteY292" fmla="*/ 6858000 h 6858000"/>
              <a:gd name="connsiteX293" fmla="*/ 4368888 w 7467600"/>
              <a:gd name="connsiteY293" fmla="*/ 6668412 h 6858000"/>
              <a:gd name="connsiteX294" fmla="*/ 4563091 w 7467600"/>
              <a:gd name="connsiteY294" fmla="*/ 6442508 h 6858000"/>
              <a:gd name="connsiteX295" fmla="*/ 5387324 w 7467600"/>
              <a:gd name="connsiteY295" fmla="*/ 5705830 h 6858000"/>
              <a:gd name="connsiteX296" fmla="*/ 5073620 w 7467600"/>
              <a:gd name="connsiteY296" fmla="*/ 5955437 h 6858000"/>
              <a:gd name="connsiteX297" fmla="*/ 4689789 w 7467600"/>
              <a:gd name="connsiteY297" fmla="*/ 6268382 h 6858000"/>
              <a:gd name="connsiteX298" fmla="*/ 4418722 w 7467600"/>
              <a:gd name="connsiteY298" fmla="*/ 6570886 h 6858000"/>
              <a:gd name="connsiteX299" fmla="*/ 4214944 w 7467600"/>
              <a:gd name="connsiteY299" fmla="*/ 6858000 h 6858000"/>
              <a:gd name="connsiteX300" fmla="*/ 4177898 w 7467600"/>
              <a:gd name="connsiteY300" fmla="*/ 6858000 h 6858000"/>
              <a:gd name="connsiteX301" fmla="*/ 4391597 w 7467600"/>
              <a:gd name="connsiteY301" fmla="*/ 6556370 h 6858000"/>
              <a:gd name="connsiteX302" fmla="*/ 4668889 w 7467600"/>
              <a:gd name="connsiteY302" fmla="*/ 6246399 h 6858000"/>
              <a:gd name="connsiteX303" fmla="*/ 5055427 w 7467600"/>
              <a:gd name="connsiteY303" fmla="*/ 5931476 h 6858000"/>
              <a:gd name="connsiteX304" fmla="*/ 5371814 w 7467600"/>
              <a:gd name="connsiteY304" fmla="*/ 5678975 h 6858000"/>
              <a:gd name="connsiteX305" fmla="*/ 4987918 w 7467600"/>
              <a:gd name="connsiteY305" fmla="*/ 5838701 h 6858000"/>
              <a:gd name="connsiteX306" fmla="*/ 4317146 w 7467600"/>
              <a:gd name="connsiteY306" fmla="*/ 6587716 h 6858000"/>
              <a:gd name="connsiteX307" fmla="*/ 4171627 w 7467600"/>
              <a:gd name="connsiteY307" fmla="*/ 6858000 h 6858000"/>
              <a:gd name="connsiteX308" fmla="*/ 4081585 w 7467600"/>
              <a:gd name="connsiteY308" fmla="*/ 6858000 h 6858000"/>
              <a:gd name="connsiteX309" fmla="*/ 4238603 w 7467600"/>
              <a:gd name="connsiteY309" fmla="*/ 6559341 h 6858000"/>
              <a:gd name="connsiteX310" fmla="*/ 4778333 w 7467600"/>
              <a:gd name="connsiteY310" fmla="*/ 5873626 h 6858000"/>
              <a:gd name="connsiteX311" fmla="*/ 5414185 w 7467600"/>
              <a:gd name="connsiteY311" fmla="*/ 5573882 h 6858000"/>
              <a:gd name="connsiteX312" fmla="*/ 5959648 w 7467600"/>
              <a:gd name="connsiteY312" fmla="*/ 4760797 h 6858000"/>
              <a:gd name="connsiteX313" fmla="*/ 5355019 w 7467600"/>
              <a:gd name="connsiteY313" fmla="*/ 4734672 h 6858000"/>
              <a:gd name="connsiteX314" fmla="*/ 5083565 w 7467600"/>
              <a:gd name="connsiteY314" fmla="*/ 5179121 h 6858000"/>
              <a:gd name="connsiteX315" fmla="*/ 4713577 w 7467600"/>
              <a:gd name="connsiteY315" fmla="*/ 5616803 h 6858000"/>
              <a:gd name="connsiteX316" fmla="*/ 3989559 w 7467600"/>
              <a:gd name="connsiteY316" fmla="*/ 6145945 h 6858000"/>
              <a:gd name="connsiteX317" fmla="*/ 3939824 w 7467600"/>
              <a:gd name="connsiteY317" fmla="*/ 6066900 h 6858000"/>
              <a:gd name="connsiteX318" fmla="*/ 4584537 w 7467600"/>
              <a:gd name="connsiteY318" fmla="*/ 5324826 h 6858000"/>
              <a:gd name="connsiteX319" fmla="*/ 5037105 w 7467600"/>
              <a:gd name="connsiteY319" fmla="*/ 5088765 h 6858000"/>
              <a:gd name="connsiteX320" fmla="*/ 5039930 w 7467600"/>
              <a:gd name="connsiteY320" fmla="*/ 5089585 h 6858000"/>
              <a:gd name="connsiteX321" fmla="*/ 5263764 w 7467600"/>
              <a:gd name="connsiteY321" fmla="*/ 4735525 h 6858000"/>
              <a:gd name="connsiteX322" fmla="*/ 4086300 w 7467600"/>
              <a:gd name="connsiteY322" fmla="*/ 4884599 h 6858000"/>
              <a:gd name="connsiteX323" fmla="*/ 4085485 w 7467600"/>
              <a:gd name="connsiteY323" fmla="*/ 4899070 h 6858000"/>
              <a:gd name="connsiteX324" fmla="*/ 3871915 w 7467600"/>
              <a:gd name="connsiteY324" fmla="*/ 5253645 h 6858000"/>
              <a:gd name="connsiteX325" fmla="*/ 3799374 w 7467600"/>
              <a:gd name="connsiteY325" fmla="*/ 5466127 h 6858000"/>
              <a:gd name="connsiteX326" fmla="*/ 3498850 w 7467600"/>
              <a:gd name="connsiteY326" fmla="*/ 6661888 h 6858000"/>
              <a:gd name="connsiteX327" fmla="*/ 3399216 w 7467600"/>
              <a:gd name="connsiteY327" fmla="*/ 6858000 h 6858000"/>
              <a:gd name="connsiteX328" fmla="*/ 3303688 w 7467600"/>
              <a:gd name="connsiteY328" fmla="*/ 6858000 h 6858000"/>
              <a:gd name="connsiteX329" fmla="*/ 3391774 w 7467600"/>
              <a:gd name="connsiteY329" fmla="*/ 6697181 h 6858000"/>
              <a:gd name="connsiteX330" fmla="*/ 3735540 w 7467600"/>
              <a:gd name="connsiteY330" fmla="*/ 5546923 h 6858000"/>
              <a:gd name="connsiteX331" fmla="*/ 3729438 w 7467600"/>
              <a:gd name="connsiteY331" fmla="*/ 5569058 h 6858000"/>
              <a:gd name="connsiteX332" fmla="*/ 3707782 w 7467600"/>
              <a:gd name="connsiteY332" fmla="*/ 5644908 h 6858000"/>
              <a:gd name="connsiteX333" fmla="*/ 3583827 w 7467600"/>
              <a:gd name="connsiteY333" fmla="*/ 6039215 h 6858000"/>
              <a:gd name="connsiteX334" fmla="*/ 3547861 w 7467600"/>
              <a:gd name="connsiteY334" fmla="*/ 6129609 h 6858000"/>
              <a:gd name="connsiteX335" fmla="*/ 3490905 w 7467600"/>
              <a:gd name="connsiteY335" fmla="*/ 6277660 h 6858000"/>
              <a:gd name="connsiteX336" fmla="*/ 3455859 w 7467600"/>
              <a:gd name="connsiteY336" fmla="*/ 6391301 h 6858000"/>
              <a:gd name="connsiteX337" fmla="*/ 3429112 w 7467600"/>
              <a:gd name="connsiteY337" fmla="*/ 6479469 h 6858000"/>
              <a:gd name="connsiteX338" fmla="*/ 3304862 w 7467600"/>
              <a:gd name="connsiteY338" fmla="*/ 6796476 h 6858000"/>
              <a:gd name="connsiteX339" fmla="*/ 3276071 w 7467600"/>
              <a:gd name="connsiteY339" fmla="*/ 6858000 h 6858000"/>
              <a:gd name="connsiteX340" fmla="*/ 3240805 w 7467600"/>
              <a:gd name="connsiteY340" fmla="*/ 6858000 h 6858000"/>
              <a:gd name="connsiteX341" fmla="*/ 3275917 w 7467600"/>
              <a:gd name="connsiteY341" fmla="*/ 6783192 h 6858000"/>
              <a:gd name="connsiteX342" fmla="*/ 3399358 w 7467600"/>
              <a:gd name="connsiteY342" fmla="*/ 6469011 h 6858000"/>
              <a:gd name="connsiteX343" fmla="*/ 3425650 w 7467600"/>
              <a:gd name="connsiteY343" fmla="*/ 6381333 h 6858000"/>
              <a:gd name="connsiteX344" fmla="*/ 3460661 w 7467600"/>
              <a:gd name="connsiteY344" fmla="*/ 6266763 h 6858000"/>
              <a:gd name="connsiteX345" fmla="*/ 3518021 w 7467600"/>
              <a:gd name="connsiteY345" fmla="*/ 6117298 h 6858000"/>
              <a:gd name="connsiteX346" fmla="*/ 3554035 w 7467600"/>
              <a:gd name="connsiteY346" fmla="*/ 6027832 h 6858000"/>
              <a:gd name="connsiteX347" fmla="*/ 3677174 w 7467600"/>
              <a:gd name="connsiteY347" fmla="*/ 5636351 h 6858000"/>
              <a:gd name="connsiteX348" fmla="*/ 3698819 w 7467600"/>
              <a:gd name="connsiteY348" fmla="*/ 5560503 h 6858000"/>
              <a:gd name="connsiteX349" fmla="*/ 3702094 w 7467600"/>
              <a:gd name="connsiteY349" fmla="*/ 5549194 h 6858000"/>
              <a:gd name="connsiteX350" fmla="*/ 3398355 w 7467600"/>
              <a:gd name="connsiteY350" fmla="*/ 6094603 h 6858000"/>
              <a:gd name="connsiteX351" fmla="*/ 3193941 w 7467600"/>
              <a:gd name="connsiteY351" fmla="*/ 6798775 h 6858000"/>
              <a:gd name="connsiteX352" fmla="*/ 3184140 w 7467600"/>
              <a:gd name="connsiteY352" fmla="*/ 6858000 h 6858000"/>
              <a:gd name="connsiteX353" fmla="*/ 3099978 w 7467600"/>
              <a:gd name="connsiteY353" fmla="*/ 6858000 h 6858000"/>
              <a:gd name="connsiteX354" fmla="*/ 3101556 w 7467600"/>
              <a:gd name="connsiteY354" fmla="*/ 6843337 h 6858000"/>
              <a:gd name="connsiteX355" fmla="*/ 3370162 w 7467600"/>
              <a:gd name="connsiteY355" fmla="*/ 5785550 h 6858000"/>
              <a:gd name="connsiteX356" fmla="*/ 3746477 w 7467600"/>
              <a:gd name="connsiteY356" fmla="*/ 5377889 h 6858000"/>
              <a:gd name="connsiteX357" fmla="*/ 3863399 w 7467600"/>
              <a:gd name="connsiteY357" fmla="*/ 5087257 h 6858000"/>
              <a:gd name="connsiteX358" fmla="*/ 3968712 w 7467600"/>
              <a:gd name="connsiteY358" fmla="*/ 4913989 h 6858000"/>
              <a:gd name="connsiteX359" fmla="*/ 2792390 w 7467600"/>
              <a:gd name="connsiteY359" fmla="*/ 5382974 h 6858000"/>
              <a:gd name="connsiteX360" fmla="*/ 2714982 w 7467600"/>
              <a:gd name="connsiteY360" fmla="*/ 5427051 h 6858000"/>
              <a:gd name="connsiteX361" fmla="*/ 2813361 w 7467600"/>
              <a:gd name="connsiteY361" fmla="*/ 6023912 h 6858000"/>
              <a:gd name="connsiteX362" fmla="*/ 2688430 w 7467600"/>
              <a:gd name="connsiteY362" fmla="*/ 6801564 h 6858000"/>
              <a:gd name="connsiteX363" fmla="*/ 2629626 w 7467600"/>
              <a:gd name="connsiteY363" fmla="*/ 6763394 h 6858000"/>
              <a:gd name="connsiteX364" fmla="*/ 2565328 w 7467600"/>
              <a:gd name="connsiteY364" fmla="*/ 5516399 h 6858000"/>
              <a:gd name="connsiteX365" fmla="*/ 1922999 w 7467600"/>
              <a:gd name="connsiteY365" fmla="*/ 5980343 h 6858000"/>
              <a:gd name="connsiteX366" fmla="*/ 1950261 w 7467600"/>
              <a:gd name="connsiteY366" fmla="*/ 6405858 h 6858000"/>
              <a:gd name="connsiteX367" fmla="*/ 2365554 w 7467600"/>
              <a:gd name="connsiteY367" fmla="*/ 6759107 h 6858000"/>
              <a:gd name="connsiteX368" fmla="*/ 2424142 w 7467600"/>
              <a:gd name="connsiteY368" fmla="*/ 6858000 h 6858000"/>
              <a:gd name="connsiteX369" fmla="*/ 2395994 w 7467600"/>
              <a:gd name="connsiteY369" fmla="*/ 6858000 h 6858000"/>
              <a:gd name="connsiteX370" fmla="*/ 2392863 w 7467600"/>
              <a:gd name="connsiteY370" fmla="*/ 6852964 h 6858000"/>
              <a:gd name="connsiteX371" fmla="*/ 2017589 w 7467600"/>
              <a:gd name="connsiteY371" fmla="*/ 6493982 h 6858000"/>
              <a:gd name="connsiteX372" fmla="*/ 2147336 w 7467600"/>
              <a:gd name="connsiteY372" fmla="*/ 6594052 h 6858000"/>
              <a:gd name="connsiteX373" fmla="*/ 2207047 w 7467600"/>
              <a:gd name="connsiteY373" fmla="*/ 6654540 h 6858000"/>
              <a:gd name="connsiteX374" fmla="*/ 2299106 w 7467600"/>
              <a:gd name="connsiteY374" fmla="*/ 6778931 h 6858000"/>
              <a:gd name="connsiteX375" fmla="*/ 2314430 w 7467600"/>
              <a:gd name="connsiteY375" fmla="*/ 6801144 h 6858000"/>
              <a:gd name="connsiteX376" fmla="*/ 2352406 w 7467600"/>
              <a:gd name="connsiteY376" fmla="*/ 6858000 h 6858000"/>
              <a:gd name="connsiteX377" fmla="*/ 2314492 w 7467600"/>
              <a:gd name="connsiteY377" fmla="*/ 6858000 h 6858000"/>
              <a:gd name="connsiteX378" fmla="*/ 2288095 w 7467600"/>
              <a:gd name="connsiteY378" fmla="*/ 6818030 h 6858000"/>
              <a:gd name="connsiteX379" fmla="*/ 2272768 w 7467600"/>
              <a:gd name="connsiteY379" fmla="*/ 6795822 h 6858000"/>
              <a:gd name="connsiteX380" fmla="*/ 2182715 w 7467600"/>
              <a:gd name="connsiteY380" fmla="*/ 6675071 h 6858000"/>
              <a:gd name="connsiteX381" fmla="*/ 2032061 w 7467600"/>
              <a:gd name="connsiteY381" fmla="*/ 6541380 h 6858000"/>
              <a:gd name="connsiteX382" fmla="*/ 2257220 w 7467600"/>
              <a:gd name="connsiteY382" fmla="*/ 6826257 h 6858000"/>
              <a:gd name="connsiteX383" fmla="*/ 2281324 w 7467600"/>
              <a:gd name="connsiteY383" fmla="*/ 6858000 h 6858000"/>
              <a:gd name="connsiteX384" fmla="*/ 2242860 w 7467600"/>
              <a:gd name="connsiteY384" fmla="*/ 6858000 h 6858000"/>
              <a:gd name="connsiteX385" fmla="*/ 2232818 w 7467600"/>
              <a:gd name="connsiteY385" fmla="*/ 6844926 h 6858000"/>
              <a:gd name="connsiteX386" fmla="*/ 1990172 w 7467600"/>
              <a:gd name="connsiteY386" fmla="*/ 6542121 h 6858000"/>
              <a:gd name="connsiteX387" fmla="*/ 2124090 w 7467600"/>
              <a:gd name="connsiteY387" fmla="*/ 6761017 h 6858000"/>
              <a:gd name="connsiteX388" fmla="*/ 2200380 w 7467600"/>
              <a:gd name="connsiteY388" fmla="*/ 6858000 h 6858000"/>
              <a:gd name="connsiteX389" fmla="*/ 2147507 w 7467600"/>
              <a:gd name="connsiteY389" fmla="*/ 6858000 h 6858000"/>
              <a:gd name="connsiteX390" fmla="*/ 2070668 w 7467600"/>
              <a:gd name="connsiteY390" fmla="*/ 6761520 h 6858000"/>
              <a:gd name="connsiteX391" fmla="*/ 1975142 w 7467600"/>
              <a:gd name="connsiteY391" fmla="*/ 6585570 h 6858000"/>
              <a:gd name="connsiteX392" fmla="*/ 2050035 w 7467600"/>
              <a:gd name="connsiteY392" fmla="*/ 6813345 h 6858000"/>
              <a:gd name="connsiteX393" fmla="*/ 2063025 w 7467600"/>
              <a:gd name="connsiteY393" fmla="*/ 6858000 h 6858000"/>
              <a:gd name="connsiteX394" fmla="*/ 2021675 w 7467600"/>
              <a:gd name="connsiteY394" fmla="*/ 6858000 h 6858000"/>
              <a:gd name="connsiteX395" fmla="*/ 2019308 w 7467600"/>
              <a:gd name="connsiteY395" fmla="*/ 6847118 h 6858000"/>
              <a:gd name="connsiteX396" fmla="*/ 1938835 w 7467600"/>
              <a:gd name="connsiteY396" fmla="*/ 6551160 h 6858000"/>
              <a:gd name="connsiteX397" fmla="*/ 1953230 w 7467600"/>
              <a:gd name="connsiteY397" fmla="*/ 6759699 h 6858000"/>
              <a:gd name="connsiteX398" fmla="*/ 1956763 w 7467600"/>
              <a:gd name="connsiteY398" fmla="*/ 6778191 h 6858000"/>
              <a:gd name="connsiteX399" fmla="*/ 1967925 w 7467600"/>
              <a:gd name="connsiteY399" fmla="*/ 6858000 h 6858000"/>
              <a:gd name="connsiteX400" fmla="*/ 1936622 w 7467600"/>
              <a:gd name="connsiteY400" fmla="*/ 6858000 h 6858000"/>
              <a:gd name="connsiteX401" fmla="*/ 1926261 w 7467600"/>
              <a:gd name="connsiteY401" fmla="*/ 6784064 h 6858000"/>
              <a:gd name="connsiteX402" fmla="*/ 1922724 w 7467600"/>
              <a:gd name="connsiteY402" fmla="*/ 6765577 h 6858000"/>
              <a:gd name="connsiteX403" fmla="*/ 1904650 w 7467600"/>
              <a:gd name="connsiteY403" fmla="*/ 6639616 h 6858000"/>
              <a:gd name="connsiteX404" fmla="*/ 1885273 w 7467600"/>
              <a:gd name="connsiteY404" fmla="*/ 6858000 h 6858000"/>
              <a:gd name="connsiteX405" fmla="*/ 1854363 w 7467600"/>
              <a:gd name="connsiteY405" fmla="*/ 6858000 h 6858000"/>
              <a:gd name="connsiteX406" fmla="*/ 1880391 w 7467600"/>
              <a:gd name="connsiteY406" fmla="*/ 6603796 h 6858000"/>
              <a:gd name="connsiteX407" fmla="*/ 1818273 w 7467600"/>
              <a:gd name="connsiteY407" fmla="*/ 6715729 h 6858000"/>
              <a:gd name="connsiteX408" fmla="*/ 1794691 w 7467600"/>
              <a:gd name="connsiteY408" fmla="*/ 6843239 h 6858000"/>
              <a:gd name="connsiteX409" fmla="*/ 1794914 w 7467600"/>
              <a:gd name="connsiteY409" fmla="*/ 6858000 h 6858000"/>
              <a:gd name="connsiteX410" fmla="*/ 1746128 w 7467600"/>
              <a:gd name="connsiteY410" fmla="*/ 6858000 h 6858000"/>
              <a:gd name="connsiteX411" fmla="*/ 1753934 w 7467600"/>
              <a:gd name="connsiteY411" fmla="*/ 6724796 h 6858000"/>
              <a:gd name="connsiteX412" fmla="*/ 1792053 w 7467600"/>
              <a:gd name="connsiteY412" fmla="*/ 6572396 h 6858000"/>
              <a:gd name="connsiteX413" fmla="*/ 1862248 w 7467600"/>
              <a:gd name="connsiteY413" fmla="*/ 6266397 h 6858000"/>
              <a:gd name="connsiteX414" fmla="*/ 1862250 w 7467600"/>
              <a:gd name="connsiteY414" fmla="*/ 6033531 h 6858000"/>
              <a:gd name="connsiteX415" fmla="*/ 1211999 w 7467600"/>
              <a:gd name="connsiteY415" fmla="*/ 6683610 h 6858000"/>
              <a:gd name="connsiteX416" fmla="*/ 1213266 w 7467600"/>
              <a:gd name="connsiteY416" fmla="*/ 6691947 h 6858000"/>
              <a:gd name="connsiteX417" fmla="*/ 1203370 w 7467600"/>
              <a:gd name="connsiteY417" fmla="*/ 6850676 h 6858000"/>
              <a:gd name="connsiteX418" fmla="*/ 1203671 w 7467600"/>
              <a:gd name="connsiteY418" fmla="*/ 6858000 h 6858000"/>
              <a:gd name="connsiteX419" fmla="*/ 1143180 w 7467600"/>
              <a:gd name="connsiteY419" fmla="*/ 6858000 h 6858000"/>
              <a:gd name="connsiteX420" fmla="*/ 1142176 w 7467600"/>
              <a:gd name="connsiteY420" fmla="*/ 6766045 h 6858000"/>
              <a:gd name="connsiteX421" fmla="*/ 1067484 w 7467600"/>
              <a:gd name="connsiteY421" fmla="*/ 6858000 h 6858000"/>
              <a:gd name="connsiteX422" fmla="*/ 953928 w 7467600"/>
              <a:gd name="connsiteY422" fmla="*/ 6858000 h 6858000"/>
              <a:gd name="connsiteX423" fmla="*/ 959715 w 7467600"/>
              <a:gd name="connsiteY423" fmla="*/ 6850185 h 6858000"/>
              <a:gd name="connsiteX424" fmla="*/ 1483788 w 7467600"/>
              <a:gd name="connsiteY424" fmla="*/ 6259174 h 6858000"/>
              <a:gd name="connsiteX425" fmla="*/ 1100671 w 7467600"/>
              <a:gd name="connsiteY425" fmla="*/ 6252137 h 6858000"/>
              <a:gd name="connsiteX426" fmla="*/ 1090144 w 7467600"/>
              <a:gd name="connsiteY426" fmla="*/ 6256748 h 6858000"/>
              <a:gd name="connsiteX427" fmla="*/ 1095872 w 7467600"/>
              <a:gd name="connsiteY427" fmla="*/ 6271892 h 6858000"/>
              <a:gd name="connsiteX428" fmla="*/ 262785 w 7467600"/>
              <a:gd name="connsiteY428" fmla="*/ 6845450 h 6858000"/>
              <a:gd name="connsiteX429" fmla="*/ 209968 w 7467600"/>
              <a:gd name="connsiteY429" fmla="*/ 6770713 h 6858000"/>
              <a:gd name="connsiteX430" fmla="*/ 873460 w 7467600"/>
              <a:gd name="connsiteY430" fmla="*/ 6253768 h 6858000"/>
              <a:gd name="connsiteX431" fmla="*/ 192686 w 7467600"/>
              <a:gd name="connsiteY431" fmla="*/ 5849257 h 6858000"/>
              <a:gd name="connsiteX432" fmla="*/ 4696 w 7467600"/>
              <a:gd name="connsiteY432" fmla="*/ 5697668 h 6858000"/>
              <a:gd name="connsiteX433" fmla="*/ 0 w 7467600"/>
              <a:gd name="connsiteY433" fmla="*/ 5689984 h 6858000"/>
              <a:gd name="connsiteX434" fmla="*/ 0 w 7467600"/>
              <a:gd name="connsiteY434" fmla="*/ 5513472 h 6858000"/>
              <a:gd name="connsiteX435" fmla="*/ 174101 w 7467600"/>
              <a:gd name="connsiteY435" fmla="*/ 5620277 h 6858000"/>
              <a:gd name="connsiteX436" fmla="*/ 891800 w 7467600"/>
              <a:gd name="connsiteY436" fmla="*/ 6036935 h 6858000"/>
              <a:gd name="connsiteX437" fmla="*/ 1072219 w 7467600"/>
              <a:gd name="connsiteY437" fmla="*/ 6169443 h 6858000"/>
              <a:gd name="connsiteX438" fmla="*/ 1074117 w 7467600"/>
              <a:gd name="connsiteY438" fmla="*/ 6170301 h 6858000"/>
              <a:gd name="connsiteX439" fmla="*/ 1083114 w 7467600"/>
              <a:gd name="connsiteY439" fmla="*/ 6174131 h 6858000"/>
              <a:gd name="connsiteX440" fmla="*/ 1543010 w 7467600"/>
              <a:gd name="connsiteY440" fmla="*/ 6191140 h 6858000"/>
              <a:gd name="connsiteX441" fmla="*/ 1551080 w 7467600"/>
              <a:gd name="connsiteY441" fmla="*/ 6195006 h 6858000"/>
              <a:gd name="connsiteX442" fmla="*/ 2345443 w 7467600"/>
              <a:gd name="connsiteY442" fmla="*/ 5549882 h 6858000"/>
              <a:gd name="connsiteX443" fmla="*/ 1721499 w 7467600"/>
              <a:gd name="connsiteY443" fmla="*/ 5599969 h 6858000"/>
              <a:gd name="connsiteX444" fmla="*/ 767716 w 7467600"/>
              <a:gd name="connsiteY444" fmla="*/ 5472768 h 6858000"/>
              <a:gd name="connsiteX445" fmla="*/ 722147 w 7467600"/>
              <a:gd name="connsiteY445" fmla="*/ 5393091 h 6858000"/>
              <a:gd name="connsiteX446" fmla="*/ 1485552 w 7467600"/>
              <a:gd name="connsiteY446" fmla="*/ 5313202 h 6858000"/>
              <a:gd name="connsiteX447" fmla="*/ 2143004 w 7467600"/>
              <a:gd name="connsiteY447" fmla="*/ 5402420 h 6858000"/>
              <a:gd name="connsiteX448" fmla="*/ 1933391 w 7467600"/>
              <a:gd name="connsiteY448" fmla="*/ 5156971 h 6858000"/>
              <a:gd name="connsiteX449" fmla="*/ 1827118 w 7467600"/>
              <a:gd name="connsiteY449" fmla="*/ 4968410 h 6858000"/>
              <a:gd name="connsiteX450" fmla="*/ 1837349 w 7467600"/>
              <a:gd name="connsiteY450" fmla="*/ 4956357 h 6858000"/>
              <a:gd name="connsiteX451" fmla="*/ 2162835 w 7467600"/>
              <a:gd name="connsiteY451" fmla="*/ 5187853 h 6858000"/>
              <a:gd name="connsiteX452" fmla="*/ 2257167 w 7467600"/>
              <a:gd name="connsiteY452" fmla="*/ 5462123 h 6858000"/>
              <a:gd name="connsiteX453" fmla="*/ 2261598 w 7467600"/>
              <a:gd name="connsiteY453" fmla="*/ 5467998 h 6858000"/>
              <a:gd name="connsiteX454" fmla="*/ 2437177 w 7467600"/>
              <a:gd name="connsiteY454" fmla="*/ 5479608 h 6858000"/>
              <a:gd name="connsiteX455" fmla="*/ 2445247 w 7467600"/>
              <a:gd name="connsiteY455" fmla="*/ 5483476 h 6858000"/>
              <a:gd name="connsiteX456" fmla="*/ 2743626 w 7467600"/>
              <a:gd name="connsiteY456" fmla="*/ 5304819 h 6858000"/>
              <a:gd name="connsiteX457" fmla="*/ 3048102 w 7467600"/>
              <a:gd name="connsiteY457" fmla="*/ 5150595 h 6858000"/>
              <a:gd name="connsiteX458" fmla="*/ 1799414 w 7467600"/>
              <a:gd name="connsiteY458" fmla="*/ 4694732 h 6858000"/>
              <a:gd name="connsiteX459" fmla="*/ 1771735 w 7467600"/>
              <a:gd name="connsiteY459" fmla="*/ 4619929 h 6858000"/>
              <a:gd name="connsiteX460" fmla="*/ 3104273 w 7467600"/>
              <a:gd name="connsiteY460" fmla="*/ 5076159 h 6858000"/>
              <a:gd name="connsiteX461" fmla="*/ 3113245 w 7467600"/>
              <a:gd name="connsiteY461" fmla="*/ 5090705 h 6858000"/>
              <a:gd name="connsiteX462" fmla="*/ 3126294 w 7467600"/>
              <a:gd name="connsiteY462" fmla="*/ 5114400 h 6858000"/>
              <a:gd name="connsiteX463" fmla="*/ 3937433 w 7467600"/>
              <a:gd name="connsiteY463" fmla="*/ 4830473 h 6858000"/>
              <a:gd name="connsiteX464" fmla="*/ 3590475 w 7467600"/>
              <a:gd name="connsiteY464" fmla="*/ 4597974 h 6858000"/>
              <a:gd name="connsiteX465" fmla="*/ 3100264 w 7467600"/>
              <a:gd name="connsiteY465" fmla="*/ 4579845 h 6858000"/>
              <a:gd name="connsiteX466" fmla="*/ 2183576 w 7467600"/>
              <a:gd name="connsiteY466" fmla="*/ 4227150 h 6858000"/>
              <a:gd name="connsiteX467" fmla="*/ 2151029 w 7467600"/>
              <a:gd name="connsiteY467" fmla="*/ 4146947 h 6858000"/>
              <a:gd name="connsiteX468" fmla="*/ 3563434 w 7467600"/>
              <a:gd name="connsiteY468" fmla="*/ 4469115 h 6858000"/>
              <a:gd name="connsiteX469" fmla="*/ 3177952 w 7467600"/>
              <a:gd name="connsiteY469" fmla="*/ 3657386 h 6858000"/>
              <a:gd name="connsiteX470" fmla="*/ 3189263 w 7467600"/>
              <a:gd name="connsiteY470" fmla="*/ 3625726 h 6858000"/>
              <a:gd name="connsiteX471" fmla="*/ 3560912 w 7467600"/>
              <a:gd name="connsiteY471" fmla="*/ 4079863 h 6858000"/>
              <a:gd name="connsiteX472" fmla="*/ 3626636 w 7467600"/>
              <a:gd name="connsiteY472" fmla="*/ 4512230 h 6858000"/>
              <a:gd name="connsiteX473" fmla="*/ 3653088 w 7467600"/>
              <a:gd name="connsiteY473" fmla="*/ 4521417 h 6858000"/>
              <a:gd name="connsiteX474" fmla="*/ 3988128 w 7467600"/>
              <a:gd name="connsiteY474" fmla="*/ 4817267 h 6858000"/>
              <a:gd name="connsiteX475" fmla="*/ 4830582 w 7467600"/>
              <a:gd name="connsiteY475" fmla="*/ 4676000 h 6858000"/>
              <a:gd name="connsiteX476" fmla="*/ 4830100 w 7467600"/>
              <a:gd name="connsiteY476" fmla="*/ 4675554 h 6858000"/>
              <a:gd name="connsiteX477" fmla="*/ 4036318 w 7467600"/>
              <a:gd name="connsiteY477" fmla="*/ 4147013 h 6858000"/>
              <a:gd name="connsiteX478" fmla="*/ 3432098 w 7467600"/>
              <a:gd name="connsiteY478" fmla="*/ 3537312 h 6858000"/>
              <a:gd name="connsiteX479" fmla="*/ 3446761 w 7467600"/>
              <a:gd name="connsiteY479" fmla="*/ 3461278 h 6858000"/>
              <a:gd name="connsiteX480" fmla="*/ 4419733 w 7467600"/>
              <a:gd name="connsiteY480" fmla="*/ 3963555 h 6858000"/>
              <a:gd name="connsiteX481" fmla="*/ 4781371 w 7467600"/>
              <a:gd name="connsiteY481" fmla="*/ 4458604 h 6858000"/>
              <a:gd name="connsiteX482" fmla="*/ 4780440 w 7467600"/>
              <a:gd name="connsiteY482" fmla="*/ 4470290 h 6858000"/>
              <a:gd name="connsiteX483" fmla="*/ 4898954 w 7467600"/>
              <a:gd name="connsiteY483" fmla="*/ 4662092 h 6858000"/>
              <a:gd name="connsiteX484" fmla="*/ 4900699 w 7467600"/>
              <a:gd name="connsiteY484" fmla="*/ 4670867 h 6858000"/>
              <a:gd name="connsiteX485" fmla="*/ 5714511 w 7467600"/>
              <a:gd name="connsiteY485" fmla="*/ 4663483 h 6858000"/>
              <a:gd name="connsiteX486" fmla="*/ 5464793 w 7467600"/>
              <a:gd name="connsiteY486" fmla="*/ 4393556 h 6858000"/>
              <a:gd name="connsiteX487" fmla="*/ 5461897 w 7467600"/>
              <a:gd name="connsiteY487" fmla="*/ 4390879 h 6858000"/>
              <a:gd name="connsiteX488" fmla="*/ 4294126 w 7467600"/>
              <a:gd name="connsiteY488" fmla="*/ 3303048 h 6858000"/>
              <a:gd name="connsiteX489" fmla="*/ 4305321 w 7467600"/>
              <a:gd name="connsiteY489" fmla="*/ 3256953 h 6858000"/>
              <a:gd name="connsiteX490" fmla="*/ 4949299 w 7467600"/>
              <a:gd name="connsiteY490" fmla="*/ 3766336 h 6858000"/>
              <a:gd name="connsiteX491" fmla="*/ 5291452 w 7467600"/>
              <a:gd name="connsiteY491" fmla="*/ 4076801 h 6858000"/>
              <a:gd name="connsiteX492" fmla="*/ 5434998 w 7467600"/>
              <a:gd name="connsiteY492" fmla="*/ 4254100 h 6858000"/>
              <a:gd name="connsiteX493" fmla="*/ 5351015 w 7467600"/>
              <a:gd name="connsiteY493" fmla="*/ 3760989 h 6858000"/>
              <a:gd name="connsiteX494" fmla="*/ 5413780 w 7467600"/>
              <a:gd name="connsiteY494" fmla="*/ 2966265 h 6858000"/>
              <a:gd name="connsiteX495" fmla="*/ 5425627 w 7467600"/>
              <a:gd name="connsiteY495" fmla="*/ 2954192 h 6858000"/>
              <a:gd name="connsiteX496" fmla="*/ 6604735 w 7467600"/>
              <a:gd name="connsiteY496" fmla="*/ 2041381 h 6858000"/>
              <a:gd name="connsiteX497" fmla="*/ 7204487 w 7467600"/>
              <a:gd name="connsiteY497" fmla="*/ 2742112 h 6858000"/>
              <a:gd name="connsiteX498" fmla="*/ 7131592 w 7467600"/>
              <a:gd name="connsiteY498" fmla="*/ 2672096 h 6858000"/>
              <a:gd name="connsiteX499" fmla="*/ 6996344 w 7467600"/>
              <a:gd name="connsiteY499" fmla="*/ 2518310 h 6858000"/>
              <a:gd name="connsiteX500" fmla="*/ 6735495 w 7467600"/>
              <a:gd name="connsiteY500" fmla="*/ 2196890 h 6858000"/>
              <a:gd name="connsiteX501" fmla="*/ 6721901 w 7467600"/>
              <a:gd name="connsiteY501" fmla="*/ 2179274 h 6858000"/>
              <a:gd name="connsiteX502" fmla="*/ 6604735 w 7467600"/>
              <a:gd name="connsiteY502" fmla="*/ 2041381 h 6858000"/>
              <a:gd name="connsiteX503" fmla="*/ 6591670 w 7467600"/>
              <a:gd name="connsiteY503" fmla="*/ 1988277 h 6858000"/>
              <a:gd name="connsiteX504" fmla="*/ 6747349 w 7467600"/>
              <a:gd name="connsiteY504" fmla="*/ 2160069 h 6858000"/>
              <a:gd name="connsiteX505" fmla="*/ 6760943 w 7467600"/>
              <a:gd name="connsiteY505" fmla="*/ 2177686 h 6858000"/>
              <a:gd name="connsiteX506" fmla="*/ 7021065 w 7467600"/>
              <a:gd name="connsiteY506" fmla="*/ 2498102 h 6858000"/>
              <a:gd name="connsiteX507" fmla="*/ 7155223 w 7467600"/>
              <a:gd name="connsiteY507" fmla="*/ 2650386 h 6858000"/>
              <a:gd name="connsiteX508" fmla="*/ 7203167 w 7467600"/>
              <a:gd name="connsiteY508" fmla="*/ 2697288 h 6858000"/>
              <a:gd name="connsiteX509" fmla="*/ 6937703 w 7467600"/>
              <a:gd name="connsiteY509" fmla="*/ 2321981 h 6858000"/>
              <a:gd name="connsiteX510" fmla="*/ 6591670 w 7467600"/>
              <a:gd name="connsiteY510" fmla="*/ 1988277 h 6858000"/>
              <a:gd name="connsiteX511" fmla="*/ 5798671 w 7467600"/>
              <a:gd name="connsiteY511" fmla="*/ 1981601 h 6858000"/>
              <a:gd name="connsiteX512" fmla="*/ 5754709 w 7467600"/>
              <a:gd name="connsiteY512" fmla="*/ 2071454 h 6858000"/>
              <a:gd name="connsiteX513" fmla="*/ 5763044 w 7467600"/>
              <a:gd name="connsiteY513" fmla="*/ 2842206 h 6858000"/>
              <a:gd name="connsiteX514" fmla="*/ 5764974 w 7467600"/>
              <a:gd name="connsiteY514" fmla="*/ 2799609 h 6858000"/>
              <a:gd name="connsiteX515" fmla="*/ 5767665 w 7467600"/>
              <a:gd name="connsiteY515" fmla="*/ 2666409 h 6858000"/>
              <a:gd name="connsiteX516" fmla="*/ 5763055 w 7467600"/>
              <a:gd name="connsiteY516" fmla="*/ 2579705 h 6858000"/>
              <a:gd name="connsiteX517" fmla="*/ 5758079 w 7467600"/>
              <a:gd name="connsiteY517" fmla="*/ 2492508 h 6858000"/>
              <a:gd name="connsiteX518" fmla="*/ 5779325 w 7467600"/>
              <a:gd name="connsiteY518" fmla="*/ 2197069 h 6858000"/>
              <a:gd name="connsiteX519" fmla="*/ 5798671 w 7467600"/>
              <a:gd name="connsiteY519" fmla="*/ 1981601 h 6858000"/>
              <a:gd name="connsiteX520" fmla="*/ 5829202 w 7467600"/>
              <a:gd name="connsiteY520" fmla="*/ 1971679 h 6858000"/>
              <a:gd name="connsiteX521" fmla="*/ 5809558 w 7467600"/>
              <a:gd name="connsiteY521" fmla="*/ 2198043 h 6858000"/>
              <a:gd name="connsiteX522" fmla="*/ 5788653 w 7467600"/>
              <a:gd name="connsiteY522" fmla="*/ 2489430 h 6858000"/>
              <a:gd name="connsiteX523" fmla="*/ 5793439 w 7467600"/>
              <a:gd name="connsiteY523" fmla="*/ 2575235 h 6858000"/>
              <a:gd name="connsiteX524" fmla="*/ 5796837 w 7467600"/>
              <a:gd name="connsiteY524" fmla="*/ 2637633 h 6858000"/>
              <a:gd name="connsiteX525" fmla="*/ 5818614 w 7467600"/>
              <a:gd name="connsiteY525" fmla="*/ 2473055 h 6858000"/>
              <a:gd name="connsiteX526" fmla="*/ 5829202 w 7467600"/>
              <a:gd name="connsiteY526" fmla="*/ 1971679 h 6858000"/>
              <a:gd name="connsiteX527" fmla="*/ 5911389 w 7467600"/>
              <a:gd name="connsiteY527" fmla="*/ 1898371 h 6858000"/>
              <a:gd name="connsiteX528" fmla="*/ 6237627 w 7467600"/>
              <a:gd name="connsiteY528" fmla="*/ 2231921 h 6858000"/>
              <a:gd name="connsiteX529" fmla="*/ 5911389 w 7467600"/>
              <a:gd name="connsiteY529" fmla="*/ 1898371 h 6858000"/>
              <a:gd name="connsiteX530" fmla="*/ 6944437 w 7467600"/>
              <a:gd name="connsiteY530" fmla="*/ 1575402 h 6858000"/>
              <a:gd name="connsiteX531" fmla="*/ 6304730 w 7467600"/>
              <a:gd name="connsiteY531" fmla="*/ 1766654 h 6858000"/>
              <a:gd name="connsiteX532" fmla="*/ 6944437 w 7467600"/>
              <a:gd name="connsiteY532" fmla="*/ 1575402 h 6858000"/>
              <a:gd name="connsiteX533" fmla="*/ 7019523 w 7467600"/>
              <a:gd name="connsiteY533" fmla="*/ 1519450 h 6858000"/>
              <a:gd name="connsiteX534" fmla="*/ 6298091 w 7467600"/>
              <a:gd name="connsiteY534" fmla="*/ 1737122 h 6858000"/>
              <a:gd name="connsiteX535" fmla="*/ 7019523 w 7467600"/>
              <a:gd name="connsiteY535" fmla="*/ 1519450 h 6858000"/>
              <a:gd name="connsiteX536" fmla="*/ 2399523 w 7467600"/>
              <a:gd name="connsiteY536" fmla="*/ 1428234 h 6858000"/>
              <a:gd name="connsiteX537" fmla="*/ 2224982 w 7467600"/>
              <a:gd name="connsiteY537" fmla="*/ 1826201 h 6858000"/>
              <a:gd name="connsiteX538" fmla="*/ 2096099 w 7467600"/>
              <a:gd name="connsiteY538" fmla="*/ 2345900 h 6858000"/>
              <a:gd name="connsiteX539" fmla="*/ 2283317 w 7467600"/>
              <a:gd name="connsiteY539" fmla="*/ 1796925 h 6858000"/>
              <a:gd name="connsiteX540" fmla="*/ 2399523 w 7467600"/>
              <a:gd name="connsiteY540" fmla="*/ 1428234 h 6858000"/>
              <a:gd name="connsiteX541" fmla="*/ 2448558 w 7467600"/>
              <a:gd name="connsiteY541" fmla="*/ 1373435 h 6858000"/>
              <a:gd name="connsiteX542" fmla="*/ 2312521 w 7467600"/>
              <a:gd name="connsiteY542" fmla="*/ 1806140 h 6858000"/>
              <a:gd name="connsiteX543" fmla="*/ 2127533 w 7467600"/>
              <a:gd name="connsiteY543" fmla="*/ 2348380 h 6858000"/>
              <a:gd name="connsiteX544" fmla="*/ 2358080 w 7467600"/>
              <a:gd name="connsiteY544" fmla="*/ 1866134 h 6858000"/>
              <a:gd name="connsiteX545" fmla="*/ 2407436 w 7467600"/>
              <a:gd name="connsiteY545" fmla="*/ 1651070 h 6858000"/>
              <a:gd name="connsiteX546" fmla="*/ 2448558 w 7467600"/>
              <a:gd name="connsiteY546" fmla="*/ 1373435 h 6858000"/>
              <a:gd name="connsiteX547" fmla="*/ 278707 w 7467600"/>
              <a:gd name="connsiteY547" fmla="*/ 1352270 h 6858000"/>
              <a:gd name="connsiteX548" fmla="*/ 321570 w 7467600"/>
              <a:gd name="connsiteY548" fmla="*/ 1861610 h 6858000"/>
              <a:gd name="connsiteX549" fmla="*/ 294281 w 7467600"/>
              <a:gd name="connsiteY549" fmla="*/ 1440658 h 6858000"/>
              <a:gd name="connsiteX550" fmla="*/ 278707 w 7467600"/>
              <a:gd name="connsiteY550" fmla="*/ 1352270 h 6858000"/>
              <a:gd name="connsiteX551" fmla="*/ 1423821 w 7467600"/>
              <a:gd name="connsiteY551" fmla="*/ 1351958 h 6858000"/>
              <a:gd name="connsiteX552" fmla="*/ 1638521 w 7467600"/>
              <a:gd name="connsiteY552" fmla="*/ 1908470 h 6858000"/>
              <a:gd name="connsiteX553" fmla="*/ 1754199 w 7467600"/>
              <a:gd name="connsiteY553" fmla="*/ 2149284 h 6858000"/>
              <a:gd name="connsiteX554" fmla="*/ 1908359 w 7467600"/>
              <a:gd name="connsiteY554" fmla="*/ 2364988 h 6858000"/>
              <a:gd name="connsiteX555" fmla="*/ 1647661 w 7467600"/>
              <a:gd name="connsiteY555" fmla="*/ 1825945 h 6858000"/>
              <a:gd name="connsiteX556" fmla="*/ 1423821 w 7467600"/>
              <a:gd name="connsiteY556" fmla="*/ 1351958 h 6858000"/>
              <a:gd name="connsiteX557" fmla="*/ 1431890 w 7467600"/>
              <a:gd name="connsiteY557" fmla="*/ 1306475 h 6858000"/>
              <a:gd name="connsiteX558" fmla="*/ 1507597 w 7467600"/>
              <a:gd name="connsiteY558" fmla="*/ 1446132 h 6858000"/>
              <a:gd name="connsiteX559" fmla="*/ 1674586 w 7467600"/>
              <a:gd name="connsiteY559" fmla="*/ 1813832 h 6858000"/>
              <a:gd name="connsiteX560" fmla="*/ 1815950 w 7467600"/>
              <a:gd name="connsiteY560" fmla="*/ 2128564 h 6858000"/>
              <a:gd name="connsiteX561" fmla="*/ 1984242 w 7467600"/>
              <a:gd name="connsiteY561" fmla="*/ 2430829 h 6858000"/>
              <a:gd name="connsiteX562" fmla="*/ 2014023 w 7467600"/>
              <a:gd name="connsiteY562" fmla="*/ 2450995 h 6858000"/>
              <a:gd name="connsiteX563" fmla="*/ 1747337 w 7467600"/>
              <a:gd name="connsiteY563" fmla="*/ 1855264 h 6858000"/>
              <a:gd name="connsiteX564" fmla="*/ 1533749 w 7467600"/>
              <a:gd name="connsiteY564" fmla="*/ 1478656 h 6858000"/>
              <a:gd name="connsiteX565" fmla="*/ 1431890 w 7467600"/>
              <a:gd name="connsiteY565" fmla="*/ 1306475 h 6858000"/>
              <a:gd name="connsiteX566" fmla="*/ 5052692 w 7467600"/>
              <a:gd name="connsiteY566" fmla="*/ 1292994 h 6858000"/>
              <a:gd name="connsiteX567" fmla="*/ 5200661 w 7467600"/>
              <a:gd name="connsiteY567" fmla="*/ 1635186 h 6858000"/>
              <a:gd name="connsiteX568" fmla="*/ 5297138 w 7467600"/>
              <a:gd name="connsiteY568" fmla="*/ 1906351 h 6858000"/>
              <a:gd name="connsiteX569" fmla="*/ 5052692 w 7467600"/>
              <a:gd name="connsiteY569" fmla="*/ 1292994 h 6858000"/>
              <a:gd name="connsiteX570" fmla="*/ 5009948 w 7467600"/>
              <a:gd name="connsiteY570" fmla="*/ 1273619 h 6858000"/>
              <a:gd name="connsiteX571" fmla="*/ 5121777 w 7467600"/>
              <a:gd name="connsiteY571" fmla="*/ 1654213 h 6858000"/>
              <a:gd name="connsiteX572" fmla="*/ 5293545 w 7467600"/>
              <a:gd name="connsiteY572" fmla="*/ 2072247 h 6858000"/>
              <a:gd name="connsiteX573" fmla="*/ 5294042 w 7467600"/>
              <a:gd name="connsiteY573" fmla="*/ 2065019 h 6858000"/>
              <a:gd name="connsiteX574" fmla="*/ 5171936 w 7467600"/>
              <a:gd name="connsiteY574" fmla="*/ 1647613 h 6858000"/>
              <a:gd name="connsiteX575" fmla="*/ 5009948 w 7467600"/>
              <a:gd name="connsiteY575" fmla="*/ 1273619 h 6858000"/>
              <a:gd name="connsiteX576" fmla="*/ 655236 w 7467600"/>
              <a:gd name="connsiteY576" fmla="*/ 1268632 h 6858000"/>
              <a:gd name="connsiteX577" fmla="*/ 839521 w 7467600"/>
              <a:gd name="connsiteY577" fmla="*/ 1685315 h 6858000"/>
              <a:gd name="connsiteX578" fmla="*/ 1109416 w 7467600"/>
              <a:gd name="connsiteY578" fmla="*/ 2061663 h 6858000"/>
              <a:gd name="connsiteX579" fmla="*/ 1298300 w 7467600"/>
              <a:gd name="connsiteY579" fmla="*/ 2247742 h 6858000"/>
              <a:gd name="connsiteX580" fmla="*/ 1125871 w 7467600"/>
              <a:gd name="connsiteY580" fmla="*/ 1989513 h 6858000"/>
              <a:gd name="connsiteX581" fmla="*/ 981574 w 7467600"/>
              <a:gd name="connsiteY581" fmla="*/ 1783157 h 6858000"/>
              <a:gd name="connsiteX582" fmla="*/ 922198 w 7467600"/>
              <a:gd name="connsiteY582" fmla="*/ 1677437 h 6858000"/>
              <a:gd name="connsiteX583" fmla="*/ 869293 w 7467600"/>
              <a:gd name="connsiteY583" fmla="*/ 1583214 h 6858000"/>
              <a:gd name="connsiteX584" fmla="*/ 751431 w 7467600"/>
              <a:gd name="connsiteY584" fmla="*/ 1405731 h 6858000"/>
              <a:gd name="connsiteX585" fmla="*/ 655236 w 7467600"/>
              <a:gd name="connsiteY585" fmla="*/ 1268632 h 6858000"/>
              <a:gd name="connsiteX586" fmla="*/ 6516292 w 7467600"/>
              <a:gd name="connsiteY586" fmla="*/ 1263064 h 6858000"/>
              <a:gd name="connsiteX587" fmla="*/ 5736320 w 7467600"/>
              <a:gd name="connsiteY587" fmla="*/ 1501803 h 6858000"/>
              <a:gd name="connsiteX588" fmla="*/ 6516292 w 7467600"/>
              <a:gd name="connsiteY588" fmla="*/ 1263064 h 6858000"/>
              <a:gd name="connsiteX589" fmla="*/ 291466 w 7467600"/>
              <a:gd name="connsiteY589" fmla="*/ 1250369 h 6858000"/>
              <a:gd name="connsiteX590" fmla="*/ 323180 w 7467600"/>
              <a:gd name="connsiteY590" fmla="*/ 1435283 h 6858000"/>
              <a:gd name="connsiteX591" fmla="*/ 349381 w 7467600"/>
              <a:gd name="connsiteY591" fmla="*/ 1875041 h 6858000"/>
              <a:gd name="connsiteX592" fmla="*/ 374363 w 7467600"/>
              <a:gd name="connsiteY592" fmla="*/ 1506494 h 6858000"/>
              <a:gd name="connsiteX593" fmla="*/ 302168 w 7467600"/>
              <a:gd name="connsiteY593" fmla="*/ 1274495 h 6858000"/>
              <a:gd name="connsiteX594" fmla="*/ 291466 w 7467600"/>
              <a:gd name="connsiteY594" fmla="*/ 1250369 h 6858000"/>
              <a:gd name="connsiteX595" fmla="*/ 678222 w 7467600"/>
              <a:gd name="connsiteY595" fmla="*/ 1248670 h 6858000"/>
              <a:gd name="connsiteX596" fmla="*/ 775536 w 7467600"/>
              <a:gd name="connsiteY596" fmla="*/ 1388015 h 6858000"/>
              <a:gd name="connsiteX597" fmla="*/ 894529 w 7467600"/>
              <a:gd name="connsiteY597" fmla="*/ 1567739 h 6858000"/>
              <a:gd name="connsiteX598" fmla="*/ 948000 w 7467600"/>
              <a:gd name="connsiteY598" fmla="*/ 1663088 h 6858000"/>
              <a:gd name="connsiteX599" fmla="*/ 1006812 w 7467600"/>
              <a:gd name="connsiteY599" fmla="*/ 1767683 h 6858000"/>
              <a:gd name="connsiteX600" fmla="*/ 1149133 w 7467600"/>
              <a:gd name="connsiteY600" fmla="*/ 1971513 h 6858000"/>
              <a:gd name="connsiteX601" fmla="*/ 1333952 w 7467600"/>
              <a:gd name="connsiteY601" fmla="*/ 2251620 h 6858000"/>
              <a:gd name="connsiteX602" fmla="*/ 1337329 w 7467600"/>
              <a:gd name="connsiteY602" fmla="*/ 2258350 h 6858000"/>
              <a:gd name="connsiteX603" fmla="*/ 1014726 w 7467600"/>
              <a:gd name="connsiteY603" fmla="*/ 1615556 h 6858000"/>
              <a:gd name="connsiteX604" fmla="*/ 678222 w 7467600"/>
              <a:gd name="connsiteY604" fmla="*/ 1248670 h 6858000"/>
              <a:gd name="connsiteX605" fmla="*/ 6691602 w 7467600"/>
              <a:gd name="connsiteY605" fmla="*/ 1140573 h 6858000"/>
              <a:gd name="connsiteX606" fmla="*/ 6571100 w 7467600"/>
              <a:gd name="connsiteY606" fmla="*/ 1183662 h 6858000"/>
              <a:gd name="connsiteX607" fmla="*/ 6241687 w 7467600"/>
              <a:gd name="connsiteY607" fmla="*/ 1257600 h 6858000"/>
              <a:gd name="connsiteX608" fmla="*/ 5693009 w 7467600"/>
              <a:gd name="connsiteY608" fmla="*/ 1478256 h 6858000"/>
              <a:gd name="connsiteX609" fmla="*/ 6548420 w 7467600"/>
              <a:gd name="connsiteY609" fmla="*/ 1214599 h 6858000"/>
              <a:gd name="connsiteX610" fmla="*/ 6605473 w 7467600"/>
              <a:gd name="connsiteY610" fmla="*/ 1184686 h 6858000"/>
              <a:gd name="connsiteX611" fmla="*/ 6691602 w 7467600"/>
              <a:gd name="connsiteY611" fmla="*/ 1140573 h 6858000"/>
              <a:gd name="connsiteX612" fmla="*/ 4002475 w 7467600"/>
              <a:gd name="connsiteY612" fmla="*/ 1037802 h 6858000"/>
              <a:gd name="connsiteX613" fmla="*/ 4000324 w 7467600"/>
              <a:gd name="connsiteY613" fmla="*/ 1039362 h 6858000"/>
              <a:gd name="connsiteX614" fmla="*/ 4002862 w 7467600"/>
              <a:gd name="connsiteY614" fmla="*/ 1042866 h 6858000"/>
              <a:gd name="connsiteX615" fmla="*/ 4002475 w 7467600"/>
              <a:gd name="connsiteY615" fmla="*/ 1037802 h 6858000"/>
              <a:gd name="connsiteX616" fmla="*/ 506322 w 7467600"/>
              <a:gd name="connsiteY616" fmla="*/ 1020997 h 6858000"/>
              <a:gd name="connsiteX617" fmla="*/ 533068 w 7467600"/>
              <a:gd name="connsiteY617" fmla="*/ 1029409 h 6858000"/>
              <a:gd name="connsiteX618" fmla="*/ 1232525 w 7467600"/>
              <a:gd name="connsiteY618" fmla="*/ 1804675 h 6858000"/>
              <a:gd name="connsiteX619" fmla="*/ 1388858 w 7467600"/>
              <a:gd name="connsiteY619" fmla="*/ 2368011 h 6858000"/>
              <a:gd name="connsiteX620" fmla="*/ 1384098 w 7467600"/>
              <a:gd name="connsiteY620" fmla="*/ 2378125 h 6858000"/>
              <a:gd name="connsiteX621" fmla="*/ 1425393 w 7467600"/>
              <a:gd name="connsiteY621" fmla="*/ 2589124 h 6858000"/>
              <a:gd name="connsiteX622" fmla="*/ 1424001 w 7467600"/>
              <a:gd name="connsiteY622" fmla="*/ 2597541 h 6858000"/>
              <a:gd name="connsiteX623" fmla="*/ 2152729 w 7467600"/>
              <a:gd name="connsiteY623" fmla="*/ 2864487 h 6858000"/>
              <a:gd name="connsiteX624" fmla="*/ 2020609 w 7467600"/>
              <a:gd name="connsiteY624" fmla="*/ 2539671 h 6858000"/>
              <a:gd name="connsiteX625" fmla="*/ 2018920 w 7467600"/>
              <a:gd name="connsiteY625" fmla="*/ 2536309 h 6858000"/>
              <a:gd name="connsiteX626" fmla="*/ 1342441 w 7467600"/>
              <a:gd name="connsiteY626" fmla="*/ 1173017 h 6858000"/>
              <a:gd name="connsiteX627" fmla="*/ 1367925 w 7467600"/>
              <a:gd name="connsiteY627" fmla="*/ 1135648 h 6858000"/>
              <a:gd name="connsiteX628" fmla="*/ 1771401 w 7467600"/>
              <a:gd name="connsiteY628" fmla="*/ 1806673 h 6858000"/>
              <a:gd name="connsiteX629" fmla="*/ 1972385 w 7467600"/>
              <a:gd name="connsiteY629" fmla="*/ 2198735 h 6858000"/>
              <a:gd name="connsiteX630" fmla="*/ 2040892 w 7467600"/>
              <a:gd name="connsiteY630" fmla="*/ 2405205 h 6858000"/>
              <a:gd name="connsiteX631" fmla="*/ 2131689 w 7467600"/>
              <a:gd name="connsiteY631" fmla="*/ 1936926 h 6858000"/>
              <a:gd name="connsiteX632" fmla="*/ 2454820 w 7467600"/>
              <a:gd name="connsiteY632" fmla="*/ 1248808 h 6858000"/>
              <a:gd name="connsiteX633" fmla="*/ 2492512 w 7467600"/>
              <a:gd name="connsiteY633" fmla="*/ 1302920 h 6858000"/>
              <a:gd name="connsiteX634" fmla="*/ 2081216 w 7467600"/>
              <a:gd name="connsiteY634" fmla="*/ 2527513 h 6858000"/>
              <a:gd name="connsiteX635" fmla="*/ 2081211 w 7467600"/>
              <a:gd name="connsiteY635" fmla="*/ 2528916 h 6858000"/>
              <a:gd name="connsiteX636" fmla="*/ 2199067 w 7467600"/>
              <a:gd name="connsiteY636" fmla="*/ 2884061 h 6858000"/>
              <a:gd name="connsiteX637" fmla="*/ 3192586 w 7467600"/>
              <a:gd name="connsiteY637" fmla="*/ 3411496 h 6858000"/>
              <a:gd name="connsiteX638" fmla="*/ 3182620 w 7467600"/>
              <a:gd name="connsiteY638" fmla="*/ 3483279 h 6858000"/>
              <a:gd name="connsiteX639" fmla="*/ 2435119 w 7467600"/>
              <a:gd name="connsiteY639" fmla="*/ 3080173 h 6858000"/>
              <a:gd name="connsiteX640" fmla="*/ 2410152 w 7467600"/>
              <a:gd name="connsiteY640" fmla="*/ 3063751 h 6858000"/>
              <a:gd name="connsiteX641" fmla="*/ 2408099 w 7467600"/>
              <a:gd name="connsiteY641" fmla="*/ 3064403 h 6858000"/>
              <a:gd name="connsiteX642" fmla="*/ 2407218 w 7467600"/>
              <a:gd name="connsiteY642" fmla="*/ 3070324 h 6858000"/>
              <a:gd name="connsiteX643" fmla="*/ 2380138 w 7467600"/>
              <a:gd name="connsiteY643" fmla="*/ 3099341 h 6858000"/>
              <a:gd name="connsiteX644" fmla="*/ 1765923 w 7467600"/>
              <a:gd name="connsiteY644" fmla="*/ 3581043 h 6858000"/>
              <a:gd name="connsiteX645" fmla="*/ 1702258 w 7467600"/>
              <a:gd name="connsiteY645" fmla="*/ 3612286 h 6858000"/>
              <a:gd name="connsiteX646" fmla="*/ 1538370 w 7467600"/>
              <a:gd name="connsiteY646" fmla="*/ 3811804 h 6858000"/>
              <a:gd name="connsiteX647" fmla="*/ 542867 w 7467600"/>
              <a:gd name="connsiteY647" fmla="*/ 4944092 h 6858000"/>
              <a:gd name="connsiteX648" fmla="*/ 515800 w 7467600"/>
              <a:gd name="connsiteY648" fmla="*/ 4862180 h 6858000"/>
              <a:gd name="connsiteX649" fmla="*/ 909145 w 7467600"/>
              <a:gd name="connsiteY649" fmla="*/ 4199225 h 6858000"/>
              <a:gd name="connsiteX650" fmla="*/ 1214067 w 7467600"/>
              <a:gd name="connsiteY650" fmla="*/ 3908561 h 6858000"/>
              <a:gd name="connsiteX651" fmla="*/ 640967 w 7467600"/>
              <a:gd name="connsiteY651" fmla="*/ 4105601 h 6858000"/>
              <a:gd name="connsiteX652" fmla="*/ 112563 w 7467600"/>
              <a:gd name="connsiteY652" fmla="*/ 4396952 h 6858000"/>
              <a:gd name="connsiteX653" fmla="*/ 0 w 7467600"/>
              <a:gd name="connsiteY653" fmla="*/ 4466006 h 6858000"/>
              <a:gd name="connsiteX654" fmla="*/ 0 w 7467600"/>
              <a:gd name="connsiteY654" fmla="*/ 4233763 h 6858000"/>
              <a:gd name="connsiteX655" fmla="*/ 36881 w 7467600"/>
              <a:gd name="connsiteY655" fmla="*/ 4200118 h 6858000"/>
              <a:gd name="connsiteX656" fmla="*/ 910534 w 7467600"/>
              <a:gd name="connsiteY656" fmla="*/ 3629753 h 6858000"/>
              <a:gd name="connsiteX657" fmla="*/ 1578717 w 7467600"/>
              <a:gd name="connsiteY657" fmla="*/ 3575982 h 6858000"/>
              <a:gd name="connsiteX658" fmla="*/ 2338780 w 7467600"/>
              <a:gd name="connsiteY658" fmla="*/ 3033725 h 6858000"/>
              <a:gd name="connsiteX659" fmla="*/ 1807991 w 7467600"/>
              <a:gd name="connsiteY659" fmla="*/ 2807184 h 6858000"/>
              <a:gd name="connsiteX660" fmla="*/ 1416358 w 7467600"/>
              <a:gd name="connsiteY660" fmla="*/ 3112571 h 6858000"/>
              <a:gd name="connsiteX661" fmla="*/ 939066 w 7467600"/>
              <a:gd name="connsiteY661" fmla="*/ 3378798 h 6858000"/>
              <a:gd name="connsiteX662" fmla="*/ 115099 w 7467600"/>
              <a:gd name="connsiteY662" fmla="*/ 3607650 h 6858000"/>
              <a:gd name="connsiteX663" fmla="*/ 97284 w 7467600"/>
              <a:gd name="connsiteY663" fmla="*/ 3520393 h 6858000"/>
              <a:gd name="connsiteX664" fmla="*/ 922050 w 7467600"/>
              <a:gd name="connsiteY664" fmla="*/ 3074867 h 6858000"/>
              <a:gd name="connsiteX665" fmla="*/ 1405265 w 7467600"/>
              <a:gd name="connsiteY665" fmla="*/ 3016319 h 6858000"/>
              <a:gd name="connsiteX666" fmla="*/ 1407512 w 7467600"/>
              <a:gd name="connsiteY666" fmla="*/ 3018001 h 6858000"/>
              <a:gd name="connsiteX667" fmla="*/ 1726266 w 7467600"/>
              <a:gd name="connsiteY667" fmla="*/ 2777274 h 6858000"/>
              <a:gd name="connsiteX668" fmla="*/ 625390 w 7467600"/>
              <a:gd name="connsiteY668" fmla="*/ 2514541 h 6858000"/>
              <a:gd name="connsiteX669" fmla="*/ 619799 w 7467600"/>
              <a:gd name="connsiteY669" fmla="*/ 2527180 h 6858000"/>
              <a:gd name="connsiteX670" fmla="*/ 310030 w 7467600"/>
              <a:gd name="connsiteY670" fmla="*/ 2771818 h 6858000"/>
              <a:gd name="connsiteX671" fmla="*/ 173877 w 7467600"/>
              <a:gd name="connsiteY671" fmla="*/ 2937056 h 6858000"/>
              <a:gd name="connsiteX672" fmla="*/ 77889 w 7467600"/>
              <a:gd name="connsiteY672" fmla="*/ 3138440 h 6858000"/>
              <a:gd name="connsiteX673" fmla="*/ 0 w 7467600"/>
              <a:gd name="connsiteY673" fmla="*/ 3271395 h 6858000"/>
              <a:gd name="connsiteX674" fmla="*/ 0 w 7467600"/>
              <a:gd name="connsiteY674" fmla="*/ 3153002 h 6858000"/>
              <a:gd name="connsiteX675" fmla="*/ 2386 w 7467600"/>
              <a:gd name="connsiteY675" fmla="*/ 3149203 h 6858000"/>
              <a:gd name="connsiteX676" fmla="*/ 89753 w 7467600"/>
              <a:gd name="connsiteY676" fmla="*/ 2987702 h 6858000"/>
              <a:gd name="connsiteX677" fmla="*/ 76869 w 7467600"/>
              <a:gd name="connsiteY677" fmla="*/ 3005404 h 6858000"/>
              <a:gd name="connsiteX678" fmla="*/ 32049 w 7467600"/>
              <a:gd name="connsiteY678" fmla="*/ 3065814 h 6858000"/>
              <a:gd name="connsiteX679" fmla="*/ 0 w 7467600"/>
              <a:gd name="connsiteY679" fmla="*/ 3108744 h 6858000"/>
              <a:gd name="connsiteX680" fmla="*/ 0 w 7467600"/>
              <a:gd name="connsiteY680" fmla="*/ 3058059 h 6858000"/>
              <a:gd name="connsiteX681" fmla="*/ 7610 w 7467600"/>
              <a:gd name="connsiteY681" fmla="*/ 3047889 h 6858000"/>
              <a:gd name="connsiteX682" fmla="*/ 52419 w 7467600"/>
              <a:gd name="connsiteY682" fmla="*/ 2987479 h 6858000"/>
              <a:gd name="connsiteX683" fmla="*/ 59142 w 7467600"/>
              <a:gd name="connsiteY683" fmla="*/ 2978488 h 6858000"/>
              <a:gd name="connsiteX684" fmla="*/ 0 w 7467600"/>
              <a:gd name="connsiteY684" fmla="*/ 3015334 h 6858000"/>
              <a:gd name="connsiteX685" fmla="*/ 0 w 7467600"/>
              <a:gd name="connsiteY685" fmla="*/ 2914286 h 6858000"/>
              <a:gd name="connsiteX686" fmla="*/ 36383 w 7467600"/>
              <a:gd name="connsiteY686" fmla="*/ 2901128 h 6858000"/>
              <a:gd name="connsiteX687" fmla="*/ 156329 w 7467600"/>
              <a:gd name="connsiteY687" fmla="*/ 2840533 h 6858000"/>
              <a:gd name="connsiteX688" fmla="*/ 358355 w 7467600"/>
              <a:gd name="connsiteY688" fmla="*/ 2620471 h 6858000"/>
              <a:gd name="connsiteX689" fmla="*/ 510577 w 7467600"/>
              <a:gd name="connsiteY689" fmla="*/ 2501244 h 6858000"/>
              <a:gd name="connsiteX690" fmla="*/ 211967 w 7467600"/>
              <a:gd name="connsiteY690" fmla="*/ 2479171 h 6858000"/>
              <a:gd name="connsiteX691" fmla="*/ 0 w 7467600"/>
              <a:gd name="connsiteY691" fmla="*/ 2476398 h 6858000"/>
              <a:gd name="connsiteX692" fmla="*/ 0 w 7467600"/>
              <a:gd name="connsiteY692" fmla="*/ 2389189 h 6858000"/>
              <a:gd name="connsiteX693" fmla="*/ 103062 w 7467600"/>
              <a:gd name="connsiteY693" fmla="*/ 2389518 h 6858000"/>
              <a:gd name="connsiteX694" fmla="*/ 510734 w 7467600"/>
              <a:gd name="connsiteY694" fmla="*/ 2416201 h 6858000"/>
              <a:gd name="connsiteX695" fmla="*/ 279257 w 7467600"/>
              <a:gd name="connsiteY695" fmla="*/ 2092102 h 6858000"/>
              <a:gd name="connsiteX696" fmla="*/ 65265 w 7467600"/>
              <a:gd name="connsiteY696" fmla="*/ 2006049 h 6858000"/>
              <a:gd name="connsiteX697" fmla="*/ 0 w 7467600"/>
              <a:gd name="connsiteY697" fmla="*/ 1982532 h 6858000"/>
              <a:gd name="connsiteX698" fmla="*/ 0 w 7467600"/>
              <a:gd name="connsiteY698" fmla="*/ 1912789 h 6858000"/>
              <a:gd name="connsiteX699" fmla="*/ 97460 w 7467600"/>
              <a:gd name="connsiteY699" fmla="*/ 1953725 h 6858000"/>
              <a:gd name="connsiteX700" fmla="*/ 221272 w 7467600"/>
              <a:gd name="connsiteY700" fmla="*/ 1980766 h 6858000"/>
              <a:gd name="connsiteX701" fmla="*/ 116765 w 7467600"/>
              <a:gd name="connsiteY701" fmla="*/ 1911033 h 6858000"/>
              <a:gd name="connsiteX702" fmla="*/ 16405 w 7467600"/>
              <a:gd name="connsiteY702" fmla="*/ 1803412 h 6858000"/>
              <a:gd name="connsiteX703" fmla="*/ 0 w 7467600"/>
              <a:gd name="connsiteY703" fmla="*/ 1784777 h 6858000"/>
              <a:gd name="connsiteX704" fmla="*/ 0 w 7467600"/>
              <a:gd name="connsiteY704" fmla="*/ 1740082 h 6858000"/>
              <a:gd name="connsiteX705" fmla="*/ 39394 w 7467600"/>
              <a:gd name="connsiteY705" fmla="*/ 1784856 h 6858000"/>
              <a:gd name="connsiteX706" fmla="*/ 135813 w 7467600"/>
              <a:gd name="connsiteY706" fmla="*/ 1888838 h 6858000"/>
              <a:gd name="connsiteX707" fmla="*/ 242575 w 7467600"/>
              <a:gd name="connsiteY707" fmla="*/ 1958841 h 6858000"/>
              <a:gd name="connsiteX708" fmla="*/ 82197 w 7467600"/>
              <a:gd name="connsiteY708" fmla="*/ 1754826 h 6858000"/>
              <a:gd name="connsiteX709" fmla="*/ 0 w 7467600"/>
              <a:gd name="connsiteY709" fmla="*/ 1679650 h 6858000"/>
              <a:gd name="connsiteX710" fmla="*/ 0 w 7467600"/>
              <a:gd name="connsiteY710" fmla="*/ 1602463 h 6858000"/>
              <a:gd name="connsiteX711" fmla="*/ 84689 w 7467600"/>
              <a:gd name="connsiteY711" fmla="*/ 1677442 h 6858000"/>
              <a:gd name="connsiteX712" fmla="*/ 298437 w 7467600"/>
              <a:gd name="connsiteY712" fmla="*/ 1968019 h 6858000"/>
              <a:gd name="connsiteX713" fmla="*/ 227269 w 7467600"/>
              <a:gd name="connsiteY713" fmla="*/ 1114064 h 6858000"/>
              <a:gd name="connsiteX714" fmla="*/ 248003 w 7467600"/>
              <a:gd name="connsiteY714" fmla="*/ 1089613 h 6858000"/>
              <a:gd name="connsiteX715" fmla="*/ 427020 w 7467600"/>
              <a:gd name="connsiteY715" fmla="*/ 1619803 h 6858000"/>
              <a:gd name="connsiteX716" fmla="*/ 340345 w 7467600"/>
              <a:gd name="connsiteY716" fmla="*/ 2027739 h 6858000"/>
              <a:gd name="connsiteX717" fmla="*/ 360865 w 7467600"/>
              <a:gd name="connsiteY717" fmla="*/ 2044827 h 6858000"/>
              <a:gd name="connsiteX718" fmla="*/ 560414 w 7467600"/>
              <a:gd name="connsiteY718" fmla="*/ 2421457 h 6858000"/>
              <a:gd name="connsiteX719" fmla="*/ 1359703 w 7467600"/>
              <a:gd name="connsiteY719" fmla="*/ 2578554 h 6858000"/>
              <a:gd name="connsiteX720" fmla="*/ 1359422 w 7467600"/>
              <a:gd name="connsiteY720" fmla="*/ 2577994 h 6858000"/>
              <a:gd name="connsiteX721" fmla="*/ 828701 w 7467600"/>
              <a:gd name="connsiteY721" fmla="*/ 1839520 h 6858000"/>
              <a:gd name="connsiteX722" fmla="*/ 494427 w 7467600"/>
              <a:gd name="connsiteY722" fmla="*/ 1092333 h 6858000"/>
              <a:gd name="connsiteX723" fmla="*/ 506322 w 7467600"/>
              <a:gd name="connsiteY723" fmla="*/ 1020997 h 6858000"/>
              <a:gd name="connsiteX724" fmla="*/ 4570198 w 7467600"/>
              <a:gd name="connsiteY724" fmla="*/ 978081 h 6858000"/>
              <a:gd name="connsiteX725" fmla="*/ 4523691 w 7467600"/>
              <a:gd name="connsiteY725" fmla="*/ 1127776 h 6858000"/>
              <a:gd name="connsiteX726" fmla="*/ 4509875 w 7467600"/>
              <a:gd name="connsiteY726" fmla="*/ 1167552 h 6858000"/>
              <a:gd name="connsiteX727" fmla="*/ 4478168 w 7467600"/>
              <a:gd name="connsiteY727" fmla="*/ 1260735 h 6858000"/>
              <a:gd name="connsiteX728" fmla="*/ 4409309 w 7467600"/>
              <a:gd name="connsiteY728" fmla="*/ 1666996 h 6858000"/>
              <a:gd name="connsiteX729" fmla="*/ 4370031 w 7467600"/>
              <a:gd name="connsiteY729" fmla="*/ 1955666 h 6858000"/>
              <a:gd name="connsiteX730" fmla="*/ 4570198 w 7467600"/>
              <a:gd name="connsiteY730" fmla="*/ 978081 h 6858000"/>
              <a:gd name="connsiteX731" fmla="*/ 4557898 w 7467600"/>
              <a:gd name="connsiteY731" fmla="*/ 900011 h 6858000"/>
              <a:gd name="connsiteX732" fmla="*/ 4344840 w 7467600"/>
              <a:gd name="connsiteY732" fmla="*/ 1922038 h 6858000"/>
              <a:gd name="connsiteX733" fmla="*/ 4378710 w 7467600"/>
              <a:gd name="connsiteY733" fmla="*/ 1665516 h 6858000"/>
              <a:gd name="connsiteX734" fmla="*/ 4448798 w 7467600"/>
              <a:gd name="connsiteY734" fmla="*/ 1253024 h 6858000"/>
              <a:gd name="connsiteX735" fmla="*/ 4480315 w 7467600"/>
              <a:gd name="connsiteY735" fmla="*/ 1158454 h 6858000"/>
              <a:gd name="connsiteX736" fmla="*/ 4494133 w 7467600"/>
              <a:gd name="connsiteY736" fmla="*/ 1118676 h 6858000"/>
              <a:gd name="connsiteX737" fmla="*/ 4557898 w 7467600"/>
              <a:gd name="connsiteY737" fmla="*/ 900011 h 6858000"/>
              <a:gd name="connsiteX738" fmla="*/ 5870151 w 7467600"/>
              <a:gd name="connsiteY738" fmla="*/ 898890 h 6858000"/>
              <a:gd name="connsiteX739" fmla="*/ 5861335 w 7467600"/>
              <a:gd name="connsiteY739" fmla="*/ 899177 h 6858000"/>
              <a:gd name="connsiteX740" fmla="*/ 5843702 w 7467600"/>
              <a:gd name="connsiteY740" fmla="*/ 899748 h 6858000"/>
              <a:gd name="connsiteX741" fmla="*/ 5651107 w 7467600"/>
              <a:gd name="connsiteY741" fmla="*/ 920306 h 6858000"/>
              <a:gd name="connsiteX742" fmla="*/ 5459407 w 7467600"/>
              <a:gd name="connsiteY742" fmla="*/ 940975 h 6858000"/>
              <a:gd name="connsiteX743" fmla="*/ 5374846 w 7467600"/>
              <a:gd name="connsiteY743" fmla="*/ 941988 h 6858000"/>
              <a:gd name="connsiteX744" fmla="*/ 5256105 w 7467600"/>
              <a:gd name="connsiteY744" fmla="*/ 945632 h 6858000"/>
              <a:gd name="connsiteX745" fmla="*/ 5107071 w 7467600"/>
              <a:gd name="connsiteY745" fmla="*/ 969720 h 6858000"/>
              <a:gd name="connsiteX746" fmla="*/ 4998681 w 7467600"/>
              <a:gd name="connsiteY746" fmla="*/ 988771 h 6858000"/>
              <a:gd name="connsiteX747" fmla="*/ 5870151 w 7467600"/>
              <a:gd name="connsiteY747" fmla="*/ 898890 h 6858000"/>
              <a:gd name="connsiteX748" fmla="*/ 5504425 w 7467600"/>
              <a:gd name="connsiteY748" fmla="*/ 848067 h 6858000"/>
              <a:gd name="connsiteX749" fmla="*/ 4968849 w 7467600"/>
              <a:gd name="connsiteY749" fmla="*/ 962318 h 6858000"/>
              <a:gd name="connsiteX750" fmla="*/ 5104039 w 7467600"/>
              <a:gd name="connsiteY750" fmla="*/ 940634 h 6858000"/>
              <a:gd name="connsiteX751" fmla="*/ 5256311 w 7467600"/>
              <a:gd name="connsiteY751" fmla="*/ 916490 h 6858000"/>
              <a:gd name="connsiteX752" fmla="*/ 5377381 w 7467600"/>
              <a:gd name="connsiteY752" fmla="*/ 912671 h 6858000"/>
              <a:gd name="connsiteX753" fmla="*/ 5460148 w 7467600"/>
              <a:gd name="connsiteY753" fmla="*/ 911442 h 6858000"/>
              <a:gd name="connsiteX754" fmla="*/ 5648971 w 7467600"/>
              <a:gd name="connsiteY754" fmla="*/ 891331 h 6858000"/>
              <a:gd name="connsiteX755" fmla="*/ 5844807 w 7467600"/>
              <a:gd name="connsiteY755" fmla="*/ 870718 h 6858000"/>
              <a:gd name="connsiteX756" fmla="*/ 5862975 w 7467600"/>
              <a:gd name="connsiteY756" fmla="*/ 869756 h 6858000"/>
              <a:gd name="connsiteX757" fmla="*/ 5920887 w 7467600"/>
              <a:gd name="connsiteY757" fmla="*/ 865929 h 6858000"/>
              <a:gd name="connsiteX758" fmla="*/ 5504425 w 7467600"/>
              <a:gd name="connsiteY758" fmla="*/ 848067 h 6858000"/>
              <a:gd name="connsiteX759" fmla="*/ 3607114 w 7467600"/>
              <a:gd name="connsiteY759" fmla="*/ 467441 h 6858000"/>
              <a:gd name="connsiteX760" fmla="*/ 3296242 w 7467600"/>
              <a:gd name="connsiteY760" fmla="*/ 807991 h 6858000"/>
              <a:gd name="connsiteX761" fmla="*/ 3174674 w 7467600"/>
              <a:gd name="connsiteY761" fmla="*/ 919759 h 6858000"/>
              <a:gd name="connsiteX762" fmla="*/ 3042978 w 7467600"/>
              <a:gd name="connsiteY762" fmla="*/ 1054894 h 6858000"/>
              <a:gd name="connsiteX763" fmla="*/ 2968914 w 7467600"/>
              <a:gd name="connsiteY763" fmla="*/ 1133756 h 6858000"/>
              <a:gd name="connsiteX764" fmla="*/ 3103823 w 7467600"/>
              <a:gd name="connsiteY764" fmla="*/ 1026814 h 6858000"/>
              <a:gd name="connsiteX765" fmla="*/ 3607114 w 7467600"/>
              <a:gd name="connsiteY765" fmla="*/ 467441 h 6858000"/>
              <a:gd name="connsiteX766" fmla="*/ 3744487 w 7467600"/>
              <a:gd name="connsiteY766" fmla="*/ 383136 h 6858000"/>
              <a:gd name="connsiteX767" fmla="*/ 3970213 w 7467600"/>
              <a:gd name="connsiteY767" fmla="*/ 995559 h 6858000"/>
              <a:gd name="connsiteX768" fmla="*/ 3744487 w 7467600"/>
              <a:gd name="connsiteY768" fmla="*/ 383136 h 6858000"/>
              <a:gd name="connsiteX769" fmla="*/ 3624562 w 7467600"/>
              <a:gd name="connsiteY769" fmla="*/ 367041 h 6858000"/>
              <a:gd name="connsiteX770" fmla="*/ 3489712 w 7467600"/>
              <a:gd name="connsiteY770" fmla="*/ 485386 h 6858000"/>
              <a:gd name="connsiteX771" fmla="*/ 3182994 w 7467600"/>
              <a:gd name="connsiteY771" fmla="*/ 828265 h 6858000"/>
              <a:gd name="connsiteX772" fmla="*/ 2892114 w 7467600"/>
              <a:gd name="connsiteY772" fmla="*/ 1172635 h 6858000"/>
              <a:gd name="connsiteX773" fmla="*/ 3021459 w 7467600"/>
              <a:gd name="connsiteY773" fmla="*/ 1035385 h 6858000"/>
              <a:gd name="connsiteX774" fmla="*/ 3153873 w 7467600"/>
              <a:gd name="connsiteY774" fmla="*/ 898971 h 6858000"/>
              <a:gd name="connsiteX775" fmla="*/ 3276511 w 7467600"/>
              <a:gd name="connsiteY775" fmla="*/ 786423 h 6858000"/>
              <a:gd name="connsiteX776" fmla="*/ 3584154 w 7467600"/>
              <a:gd name="connsiteY776" fmla="*/ 448218 h 6858000"/>
              <a:gd name="connsiteX777" fmla="*/ 3624562 w 7467600"/>
              <a:gd name="connsiteY777" fmla="*/ 367041 h 6858000"/>
              <a:gd name="connsiteX778" fmla="*/ 3766672 w 7467600"/>
              <a:gd name="connsiteY778" fmla="*/ 359429 h 6858000"/>
              <a:gd name="connsiteX779" fmla="*/ 3996338 w 7467600"/>
              <a:gd name="connsiteY779" fmla="*/ 968237 h 6858000"/>
              <a:gd name="connsiteX780" fmla="*/ 3766672 w 7467600"/>
              <a:gd name="connsiteY780" fmla="*/ 359429 h 6858000"/>
              <a:gd name="connsiteX781" fmla="*/ 5805386 w 7467600"/>
              <a:gd name="connsiteY781" fmla="*/ 239240 h 6858000"/>
              <a:gd name="connsiteX782" fmla="*/ 5736947 w 7467600"/>
              <a:gd name="connsiteY782" fmla="*/ 261367 h 6858000"/>
              <a:gd name="connsiteX783" fmla="*/ 5427012 w 7467600"/>
              <a:gd name="connsiteY783" fmla="*/ 311272 h 6858000"/>
              <a:gd name="connsiteX784" fmla="*/ 5147818 w 7467600"/>
              <a:gd name="connsiteY784" fmla="*/ 322112 h 6858000"/>
              <a:gd name="connsiteX785" fmla="*/ 5060854 w 7467600"/>
              <a:gd name="connsiteY785" fmla="*/ 311882 h 6858000"/>
              <a:gd name="connsiteX786" fmla="*/ 4945989 w 7467600"/>
              <a:gd name="connsiteY786" fmla="*/ 300516 h 6858000"/>
              <a:gd name="connsiteX787" fmla="*/ 5410479 w 7467600"/>
              <a:gd name="connsiteY787" fmla="*/ 348434 h 6858000"/>
              <a:gd name="connsiteX788" fmla="*/ 5805386 w 7467600"/>
              <a:gd name="connsiteY788" fmla="*/ 239240 h 6858000"/>
              <a:gd name="connsiteX789" fmla="*/ 5905192 w 7467600"/>
              <a:gd name="connsiteY789" fmla="*/ 163079 h 6858000"/>
              <a:gd name="connsiteX790" fmla="*/ 5865655 w 7467600"/>
              <a:gd name="connsiteY790" fmla="*/ 171901 h 6858000"/>
              <a:gd name="connsiteX791" fmla="*/ 5259740 w 7467600"/>
              <a:gd name="connsiteY791" fmla="*/ 257013 h 6858000"/>
              <a:gd name="connsiteX792" fmla="*/ 5208466 w 7467600"/>
              <a:gd name="connsiteY792" fmla="*/ 257550 h 6858000"/>
              <a:gd name="connsiteX793" fmla="*/ 4980204 w 7467600"/>
              <a:gd name="connsiteY793" fmla="*/ 271903 h 6858000"/>
              <a:gd name="connsiteX794" fmla="*/ 5068068 w 7467600"/>
              <a:gd name="connsiteY794" fmla="*/ 282244 h 6858000"/>
              <a:gd name="connsiteX795" fmla="*/ 5153231 w 7467600"/>
              <a:gd name="connsiteY795" fmla="*/ 292240 h 6858000"/>
              <a:gd name="connsiteX796" fmla="*/ 5426491 w 7467600"/>
              <a:gd name="connsiteY796" fmla="*/ 281128 h 6858000"/>
              <a:gd name="connsiteX797" fmla="*/ 5731212 w 7467600"/>
              <a:gd name="connsiteY797" fmla="*/ 231951 h 6858000"/>
              <a:gd name="connsiteX798" fmla="*/ 5905192 w 7467600"/>
              <a:gd name="connsiteY798" fmla="*/ 163079 h 6858000"/>
              <a:gd name="connsiteX799" fmla="*/ 5944437 w 7467600"/>
              <a:gd name="connsiteY799" fmla="*/ 113829 h 6858000"/>
              <a:gd name="connsiteX800" fmla="*/ 5825032 w 7467600"/>
              <a:gd name="connsiteY800" fmla="*/ 146405 h 6858000"/>
              <a:gd name="connsiteX801" fmla="*/ 4955599 w 7467600"/>
              <a:gd name="connsiteY801" fmla="*/ 247008 h 6858000"/>
              <a:gd name="connsiteX802" fmla="*/ 5210104 w 7467600"/>
              <a:gd name="connsiteY802" fmla="*/ 228123 h 6858000"/>
              <a:gd name="connsiteX803" fmla="*/ 5261015 w 7467600"/>
              <a:gd name="connsiteY803" fmla="*/ 227087 h 6858000"/>
              <a:gd name="connsiteX804" fmla="*/ 5861181 w 7467600"/>
              <a:gd name="connsiteY804" fmla="*/ 143093 h 6858000"/>
              <a:gd name="connsiteX805" fmla="*/ 5961252 w 7467600"/>
              <a:gd name="connsiteY805" fmla="*/ 114820 h 6858000"/>
              <a:gd name="connsiteX806" fmla="*/ 5944437 w 7467600"/>
              <a:gd name="connsiteY806" fmla="*/ 113829 h 6858000"/>
              <a:gd name="connsiteX807" fmla="*/ 3882765 w 7467600"/>
              <a:gd name="connsiteY807" fmla="*/ 0 h 6858000"/>
              <a:gd name="connsiteX808" fmla="*/ 3995099 w 7467600"/>
              <a:gd name="connsiteY808" fmla="*/ 0 h 6858000"/>
              <a:gd name="connsiteX809" fmla="*/ 4163818 w 7467600"/>
              <a:gd name="connsiteY809" fmla="*/ 234104 h 6858000"/>
              <a:gd name="connsiteX810" fmla="*/ 4172099 w 7467600"/>
              <a:gd name="connsiteY810" fmla="*/ 234207 h 6858000"/>
              <a:gd name="connsiteX811" fmla="*/ 4784282 w 7467600"/>
              <a:gd name="connsiteY811" fmla="*/ 276561 h 6858000"/>
              <a:gd name="connsiteX812" fmla="*/ 4801687 w 7467600"/>
              <a:gd name="connsiteY812" fmla="*/ 267764 h 6858000"/>
              <a:gd name="connsiteX813" fmla="*/ 6082788 w 7467600"/>
              <a:gd name="connsiteY813" fmla="*/ 64119 h 6858000"/>
              <a:gd name="connsiteX814" fmla="*/ 6099442 w 7467600"/>
              <a:gd name="connsiteY814" fmla="*/ 82568 h 6858000"/>
              <a:gd name="connsiteX815" fmla="*/ 4804137 w 7467600"/>
              <a:gd name="connsiteY815" fmla="*/ 320931 h 6858000"/>
              <a:gd name="connsiteX816" fmla="*/ 4227047 w 7467600"/>
              <a:gd name="connsiteY816" fmla="*/ 313415 h 6858000"/>
              <a:gd name="connsiteX817" fmla="*/ 4346041 w 7467600"/>
              <a:gd name="connsiteY817" fmla="*/ 456086 h 6858000"/>
              <a:gd name="connsiteX818" fmla="*/ 4870967 w 7467600"/>
              <a:gd name="connsiteY818" fmla="*/ 963061 h 6858000"/>
              <a:gd name="connsiteX819" fmla="*/ 4889647 w 7467600"/>
              <a:gd name="connsiteY819" fmla="*/ 957147 h 6858000"/>
              <a:gd name="connsiteX820" fmla="*/ 5422504 w 7467600"/>
              <a:gd name="connsiteY820" fmla="*/ 805191 h 6858000"/>
              <a:gd name="connsiteX821" fmla="*/ 6087656 w 7467600"/>
              <a:gd name="connsiteY821" fmla="*/ 826703 h 6858000"/>
              <a:gd name="connsiteX822" fmla="*/ 6058717 w 7467600"/>
              <a:gd name="connsiteY822" fmla="*/ 865992 h 6858000"/>
              <a:gd name="connsiteX823" fmla="*/ 4974153 w 7467600"/>
              <a:gd name="connsiteY823" fmla="*/ 1045456 h 6858000"/>
              <a:gd name="connsiteX824" fmla="*/ 5627835 w 7467600"/>
              <a:gd name="connsiteY824" fmla="*/ 1472077 h 6858000"/>
              <a:gd name="connsiteX825" fmla="*/ 5629817 w 7467600"/>
              <a:gd name="connsiteY825" fmla="*/ 1471412 h 6858000"/>
              <a:gd name="connsiteX826" fmla="*/ 5634124 w 7467600"/>
              <a:gd name="connsiteY826" fmla="*/ 1470572 h 6858000"/>
              <a:gd name="connsiteX827" fmla="*/ 5755832 w 7467600"/>
              <a:gd name="connsiteY827" fmla="*/ 1383886 h 6858000"/>
              <a:gd name="connsiteX828" fmla="*/ 6014186 w 7467600"/>
              <a:gd name="connsiteY828" fmla="*/ 1279799 h 6858000"/>
              <a:gd name="connsiteX829" fmla="*/ 6901619 w 7467600"/>
              <a:gd name="connsiteY829" fmla="*/ 1047874 h 6858000"/>
              <a:gd name="connsiteX830" fmla="*/ 6931566 w 7467600"/>
              <a:gd name="connsiteY830" fmla="*/ 1062034 h 6858000"/>
              <a:gd name="connsiteX831" fmla="*/ 5790982 w 7467600"/>
              <a:gd name="connsiteY831" fmla="*/ 1561380 h 6858000"/>
              <a:gd name="connsiteX832" fmla="*/ 6188971 w 7467600"/>
              <a:gd name="connsiteY832" fmla="*/ 1755168 h 6858000"/>
              <a:gd name="connsiteX833" fmla="*/ 6202446 w 7467600"/>
              <a:gd name="connsiteY833" fmla="*/ 1752268 h 6858000"/>
              <a:gd name="connsiteX834" fmla="*/ 7179560 w 7467600"/>
              <a:gd name="connsiteY834" fmla="*/ 1467551 h 6858000"/>
              <a:gd name="connsiteX835" fmla="*/ 7158730 w 7467600"/>
              <a:gd name="connsiteY835" fmla="*/ 1507835 h 6858000"/>
              <a:gd name="connsiteX836" fmla="*/ 6326959 w 7467600"/>
              <a:gd name="connsiteY836" fmla="*/ 1817686 h 6858000"/>
              <a:gd name="connsiteX837" fmla="*/ 6537433 w 7467600"/>
              <a:gd name="connsiteY837" fmla="*/ 1907790 h 6858000"/>
              <a:gd name="connsiteX838" fmla="*/ 6550221 w 7467600"/>
              <a:gd name="connsiteY838" fmla="*/ 1910729 h 6858000"/>
              <a:gd name="connsiteX839" fmla="*/ 6964438 w 7467600"/>
              <a:gd name="connsiteY839" fmla="*/ 2209505 h 6858000"/>
              <a:gd name="connsiteX840" fmla="*/ 7367862 w 7467600"/>
              <a:gd name="connsiteY840" fmla="*/ 2806833 h 6858000"/>
              <a:gd name="connsiteX841" fmla="*/ 7364329 w 7467600"/>
              <a:gd name="connsiteY841" fmla="*/ 2826907 h 6858000"/>
              <a:gd name="connsiteX842" fmla="*/ 7290545 w 7467600"/>
              <a:gd name="connsiteY842" fmla="*/ 2850663 h 6858000"/>
              <a:gd name="connsiteX843" fmla="*/ 6472036 w 7467600"/>
              <a:gd name="connsiteY843" fmla="*/ 1959003 h 6858000"/>
              <a:gd name="connsiteX844" fmla="*/ 5792897 w 7467600"/>
              <a:gd name="connsiteY844" fmla="*/ 1647747 h 6858000"/>
              <a:gd name="connsiteX845" fmla="*/ 5842751 w 7467600"/>
              <a:gd name="connsiteY845" fmla="*/ 1816112 h 6858000"/>
              <a:gd name="connsiteX846" fmla="*/ 5847424 w 7467600"/>
              <a:gd name="connsiteY846" fmla="*/ 1815776 h 6858000"/>
              <a:gd name="connsiteX847" fmla="*/ 6399821 w 7467600"/>
              <a:gd name="connsiteY847" fmla="*/ 2344799 h 6858000"/>
              <a:gd name="connsiteX848" fmla="*/ 6323232 w 7467600"/>
              <a:gd name="connsiteY848" fmla="*/ 2389634 h 6858000"/>
              <a:gd name="connsiteX849" fmla="*/ 5942958 w 7467600"/>
              <a:gd name="connsiteY849" fmla="*/ 2077708 h 6858000"/>
              <a:gd name="connsiteX850" fmla="*/ 5921559 w 7467600"/>
              <a:gd name="connsiteY850" fmla="*/ 2378596 h 6858000"/>
              <a:gd name="connsiteX851" fmla="*/ 5817651 w 7467600"/>
              <a:gd name="connsiteY851" fmla="*/ 3023919 h 6858000"/>
              <a:gd name="connsiteX852" fmla="*/ 5729634 w 7467600"/>
              <a:gd name="connsiteY852" fmla="*/ 3051849 h 6858000"/>
              <a:gd name="connsiteX853" fmla="*/ 5611018 w 7467600"/>
              <a:gd name="connsiteY853" fmla="*/ 2316769 h 6858000"/>
              <a:gd name="connsiteX854" fmla="*/ 5687608 w 7467600"/>
              <a:gd name="connsiteY854" fmla="*/ 2039972 h 6858000"/>
              <a:gd name="connsiteX855" fmla="*/ 5657554 w 7467600"/>
              <a:gd name="connsiteY855" fmla="*/ 1576445 h 6858000"/>
              <a:gd name="connsiteX856" fmla="*/ 5150475 w 7467600"/>
              <a:gd name="connsiteY856" fmla="*/ 1274012 h 6858000"/>
              <a:gd name="connsiteX857" fmla="*/ 5349142 w 7467600"/>
              <a:gd name="connsiteY857" fmla="*/ 2204405 h 6858000"/>
              <a:gd name="connsiteX858" fmla="*/ 5262214 w 7467600"/>
              <a:gd name="connsiteY858" fmla="*/ 2233836 h 6858000"/>
              <a:gd name="connsiteX859" fmla="*/ 4981539 w 7467600"/>
              <a:gd name="connsiteY859" fmla="*/ 1542201 h 6858000"/>
              <a:gd name="connsiteX860" fmla="*/ 4958461 w 7467600"/>
              <a:gd name="connsiteY860" fmla="*/ 1136957 h 6858000"/>
              <a:gd name="connsiteX861" fmla="*/ 4655015 w 7467600"/>
              <a:gd name="connsiteY861" fmla="*/ 891426 h 6858000"/>
              <a:gd name="connsiteX862" fmla="*/ 4348002 w 7467600"/>
              <a:gd name="connsiteY862" fmla="*/ 2205895 h 6858000"/>
              <a:gd name="connsiteX863" fmla="*/ 4262250 w 7467600"/>
              <a:gd name="connsiteY863" fmla="*/ 2219972 h 6858000"/>
              <a:gd name="connsiteX864" fmla="*/ 4550611 w 7467600"/>
              <a:gd name="connsiteY864" fmla="*/ 817540 h 6858000"/>
              <a:gd name="connsiteX865" fmla="*/ 4564418 w 7467600"/>
              <a:gd name="connsiteY865" fmla="*/ 808293 h 6858000"/>
              <a:gd name="connsiteX866" fmla="*/ 4266388 w 7467600"/>
              <a:gd name="connsiteY866" fmla="*/ 500083 h 6858000"/>
              <a:gd name="connsiteX867" fmla="*/ 4032842 w 7467600"/>
              <a:gd name="connsiteY867" fmla="*/ 211809 h 6858000"/>
              <a:gd name="connsiteX868" fmla="*/ 3882765 w 7467600"/>
              <a:gd name="connsiteY868" fmla="*/ 0 h 6858000"/>
              <a:gd name="connsiteX869" fmla="*/ 3721337 w 7467600"/>
              <a:gd name="connsiteY869" fmla="*/ 0 h 6858000"/>
              <a:gd name="connsiteX870" fmla="*/ 3797544 w 7467600"/>
              <a:gd name="connsiteY870" fmla="*/ 0 h 6858000"/>
              <a:gd name="connsiteX871" fmla="*/ 3775734 w 7467600"/>
              <a:gd name="connsiteY871" fmla="*/ 95131 h 6858000"/>
              <a:gd name="connsiteX872" fmla="*/ 3724807 w 7467600"/>
              <a:gd name="connsiteY872" fmla="*/ 272257 h 6858000"/>
              <a:gd name="connsiteX873" fmla="*/ 3726844 w 7467600"/>
              <a:gd name="connsiteY873" fmla="*/ 282988 h 6858000"/>
              <a:gd name="connsiteX874" fmla="*/ 3742664 w 7467600"/>
              <a:gd name="connsiteY874" fmla="*/ 279918 h 6858000"/>
              <a:gd name="connsiteX875" fmla="*/ 4103910 w 7467600"/>
              <a:gd name="connsiteY875" fmla="*/ 1161917 h 6858000"/>
              <a:gd name="connsiteX876" fmla="*/ 4020269 w 7467600"/>
              <a:gd name="connsiteY876" fmla="*/ 1200406 h 6858000"/>
              <a:gd name="connsiteX877" fmla="*/ 3674882 w 7467600"/>
              <a:gd name="connsiteY877" fmla="*/ 488524 h 6858000"/>
              <a:gd name="connsiteX878" fmla="*/ 3132682 w 7467600"/>
              <a:gd name="connsiteY878" fmla="*/ 1072284 h 6858000"/>
              <a:gd name="connsiteX879" fmla="*/ 2716346 w 7467600"/>
              <a:gd name="connsiteY879" fmla="*/ 1276376 h 6858000"/>
              <a:gd name="connsiteX880" fmla="*/ 2716772 w 7467600"/>
              <a:gd name="connsiteY880" fmla="*/ 1255462 h 6858000"/>
              <a:gd name="connsiteX881" fmla="*/ 3471096 w 7467600"/>
              <a:gd name="connsiteY881" fmla="*/ 437072 h 6858000"/>
              <a:gd name="connsiteX882" fmla="*/ 3639057 w 7467600"/>
              <a:gd name="connsiteY882" fmla="*/ 286334 h 6858000"/>
              <a:gd name="connsiteX883" fmla="*/ 3640309 w 7467600"/>
              <a:gd name="connsiteY883" fmla="*/ 284664 h 6858000"/>
              <a:gd name="connsiteX884" fmla="*/ 3646022 w 7467600"/>
              <a:gd name="connsiteY884" fmla="*/ 276711 h 6858000"/>
              <a:gd name="connsiteX885" fmla="*/ 3707943 w 7467600"/>
              <a:gd name="connsiteY885" fmla="*/ 65958 h 6858000"/>
              <a:gd name="connsiteX886" fmla="*/ 3721337 w 7467600"/>
              <a:gd name="connsiteY886" fmla="*/ 0 h 6858000"/>
              <a:gd name="connsiteX887" fmla="*/ 2867960 w 7467600"/>
              <a:gd name="connsiteY887" fmla="*/ 0 h 6858000"/>
              <a:gd name="connsiteX888" fmla="*/ 2926351 w 7467600"/>
              <a:gd name="connsiteY888" fmla="*/ 0 h 6858000"/>
              <a:gd name="connsiteX889" fmla="*/ 2902823 w 7467600"/>
              <a:gd name="connsiteY889" fmla="*/ 262929 h 6858000"/>
              <a:gd name="connsiteX890" fmla="*/ 2940663 w 7467600"/>
              <a:gd name="connsiteY890" fmla="*/ 140884 h 6858000"/>
              <a:gd name="connsiteX891" fmla="*/ 2947039 w 7467600"/>
              <a:gd name="connsiteY891" fmla="*/ 122524 h 6858000"/>
              <a:gd name="connsiteX892" fmla="*/ 2984316 w 7467600"/>
              <a:gd name="connsiteY892" fmla="*/ 0 h 6858000"/>
              <a:gd name="connsiteX893" fmla="*/ 3016114 w 7467600"/>
              <a:gd name="connsiteY893" fmla="*/ 0 h 6858000"/>
              <a:gd name="connsiteX894" fmla="*/ 2979949 w 7467600"/>
              <a:gd name="connsiteY894" fmla="*/ 119274 h 6858000"/>
              <a:gd name="connsiteX895" fmla="*/ 3023879 w 7467600"/>
              <a:gd name="connsiteY895" fmla="*/ 0 h 6858000"/>
              <a:gd name="connsiteX896" fmla="*/ 3105400 w 7467600"/>
              <a:gd name="connsiteY896" fmla="*/ 0 h 6858000"/>
              <a:gd name="connsiteX897" fmla="*/ 3094669 w 7467600"/>
              <a:gd name="connsiteY897" fmla="*/ 30308 h 6858000"/>
              <a:gd name="connsiteX898" fmla="*/ 2901945 w 7467600"/>
              <a:gd name="connsiteY898" fmla="*/ 466538 h 6858000"/>
              <a:gd name="connsiteX899" fmla="*/ 2815209 w 7467600"/>
              <a:gd name="connsiteY899" fmla="*/ 497361 h 6858000"/>
              <a:gd name="connsiteX900" fmla="*/ 2844845 w 7467600"/>
              <a:gd name="connsiteY900" fmla="*/ 127638 h 6858000"/>
              <a:gd name="connsiteX901" fmla="*/ 2867960 w 7467600"/>
              <a:gd name="connsiteY901" fmla="*/ 0 h 6858000"/>
              <a:gd name="connsiteX902" fmla="*/ 1057230 w 7467600"/>
              <a:gd name="connsiteY902" fmla="*/ 0 h 6858000"/>
              <a:gd name="connsiteX903" fmla="*/ 1111003 w 7467600"/>
              <a:gd name="connsiteY903" fmla="*/ 0 h 6858000"/>
              <a:gd name="connsiteX904" fmla="*/ 1125553 w 7467600"/>
              <a:gd name="connsiteY904" fmla="*/ 52588 h 6858000"/>
              <a:gd name="connsiteX905" fmla="*/ 1304276 w 7467600"/>
              <a:gd name="connsiteY905" fmla="*/ 476275 h 6858000"/>
              <a:gd name="connsiteX906" fmla="*/ 1492066 w 7467600"/>
              <a:gd name="connsiteY906" fmla="*/ 886333 h 6858000"/>
              <a:gd name="connsiteX907" fmla="*/ 1423698 w 7467600"/>
              <a:gd name="connsiteY907" fmla="*/ 710817 h 6858000"/>
              <a:gd name="connsiteX908" fmla="*/ 1357609 w 7467600"/>
              <a:gd name="connsiteY908" fmla="*/ 532892 h 6858000"/>
              <a:gd name="connsiteX909" fmla="*/ 1309550 w 7467600"/>
              <a:gd name="connsiteY909" fmla="*/ 374031 h 6858000"/>
              <a:gd name="connsiteX910" fmla="*/ 1193673 w 7467600"/>
              <a:gd name="connsiteY910" fmla="*/ 49533 h 6858000"/>
              <a:gd name="connsiteX911" fmla="*/ 1164391 w 7467600"/>
              <a:gd name="connsiteY911" fmla="*/ 0 h 6858000"/>
              <a:gd name="connsiteX912" fmla="*/ 1200666 w 7467600"/>
              <a:gd name="connsiteY912" fmla="*/ 0 h 6858000"/>
              <a:gd name="connsiteX913" fmla="*/ 1223408 w 7467600"/>
              <a:gd name="connsiteY913" fmla="*/ 38996 h 6858000"/>
              <a:gd name="connsiteX914" fmla="*/ 1339635 w 7467600"/>
              <a:gd name="connsiteY914" fmla="*/ 365517 h 6858000"/>
              <a:gd name="connsiteX915" fmla="*/ 1387469 w 7467600"/>
              <a:gd name="connsiteY915" fmla="*/ 523079 h 6858000"/>
              <a:gd name="connsiteX916" fmla="*/ 1452685 w 7467600"/>
              <a:gd name="connsiteY916" fmla="*/ 699806 h 6858000"/>
              <a:gd name="connsiteX917" fmla="*/ 1492092 w 7467600"/>
              <a:gd name="connsiteY917" fmla="*/ 800424 h 6858000"/>
              <a:gd name="connsiteX918" fmla="*/ 1455302 w 7467600"/>
              <a:gd name="connsiteY918" fmla="*/ 632913 h 6858000"/>
              <a:gd name="connsiteX919" fmla="*/ 1222336 w 7467600"/>
              <a:gd name="connsiteY919" fmla="*/ 9480 h 6858000"/>
              <a:gd name="connsiteX920" fmla="*/ 1214634 w 7467600"/>
              <a:gd name="connsiteY920" fmla="*/ 0 h 6858000"/>
              <a:gd name="connsiteX921" fmla="*/ 1289827 w 7467600"/>
              <a:gd name="connsiteY921" fmla="*/ 0 h 6858000"/>
              <a:gd name="connsiteX922" fmla="*/ 1321076 w 7467600"/>
              <a:gd name="connsiteY922" fmla="*/ 59722 h 6858000"/>
              <a:gd name="connsiteX923" fmla="*/ 1512579 w 7467600"/>
              <a:gd name="connsiteY923" fmla="*/ 626441 h 6858000"/>
              <a:gd name="connsiteX924" fmla="*/ 1506076 w 7467600"/>
              <a:gd name="connsiteY924" fmla="*/ 1089289 h 6858000"/>
              <a:gd name="connsiteX925" fmla="*/ 1486346 w 7467600"/>
              <a:gd name="connsiteY925" fmla="*/ 1079919 h 6858000"/>
              <a:gd name="connsiteX926" fmla="*/ 1070511 w 7467600"/>
              <a:gd name="connsiteY926" fmla="*/ 48609 h 6858000"/>
              <a:gd name="connsiteX927" fmla="*/ 1057230 w 7467600"/>
              <a:gd name="connsiteY927" fmla="*/ 0 h 6858000"/>
              <a:gd name="connsiteX928" fmla="*/ 43151 w 7467600"/>
              <a:gd name="connsiteY928" fmla="*/ 0 h 6858000"/>
              <a:gd name="connsiteX929" fmla="*/ 95283 w 7467600"/>
              <a:gd name="connsiteY929" fmla="*/ 0 h 6858000"/>
              <a:gd name="connsiteX930" fmla="*/ 300708 w 7467600"/>
              <a:gd name="connsiteY930" fmla="*/ 154571 h 6858000"/>
              <a:gd name="connsiteX931" fmla="*/ 530414 w 7467600"/>
              <a:gd name="connsiteY931" fmla="*/ 354673 h 6858000"/>
              <a:gd name="connsiteX932" fmla="*/ 333785 w 7467600"/>
              <a:gd name="connsiteY932" fmla="*/ 161564 h 6858000"/>
              <a:gd name="connsiteX933" fmla="*/ 147005 w 7467600"/>
              <a:gd name="connsiteY933" fmla="*/ 0 h 6858000"/>
              <a:gd name="connsiteX934" fmla="*/ 272509 w 7467600"/>
              <a:gd name="connsiteY934" fmla="*/ 0 h 6858000"/>
              <a:gd name="connsiteX935" fmla="*/ 326276 w 7467600"/>
              <a:gd name="connsiteY935" fmla="*/ 45847 h 6858000"/>
              <a:gd name="connsiteX936" fmla="*/ 823759 w 7467600"/>
              <a:gd name="connsiteY936" fmla="*/ 574145 h 6858000"/>
              <a:gd name="connsiteX937" fmla="*/ 811254 w 7467600"/>
              <a:gd name="connsiteY937" fmla="*/ 665546 h 6858000"/>
              <a:gd name="connsiteX938" fmla="*/ 154042 w 7467600"/>
              <a:gd name="connsiteY938" fmla="*/ 261522 h 6858000"/>
              <a:gd name="connsiteX939" fmla="*/ 13550 w 7467600"/>
              <a:gd name="connsiteY939" fmla="*/ 158423 h 6858000"/>
              <a:gd name="connsiteX940" fmla="*/ 0 w 7467600"/>
              <a:gd name="connsiteY940" fmla="*/ 146618 h 6858000"/>
              <a:gd name="connsiteX941" fmla="*/ 0 w 7467600"/>
              <a:gd name="connsiteY941" fmla="*/ 59161 h 6858000"/>
              <a:gd name="connsiteX942" fmla="*/ 45427 w 7467600"/>
              <a:gd name="connsiteY942" fmla="*/ 101078 h 6858000"/>
              <a:gd name="connsiteX943" fmla="*/ 630103 w 7467600"/>
              <a:gd name="connsiteY943" fmla="*/ 485885 h 6858000"/>
              <a:gd name="connsiteX944" fmla="*/ 532040 w 7467600"/>
              <a:gd name="connsiteY944" fmla="*/ 399359 h 6858000"/>
              <a:gd name="connsiteX945" fmla="*/ 517618 w 7467600"/>
              <a:gd name="connsiteY945" fmla="*/ 385726 h 6858000"/>
              <a:gd name="connsiteX946" fmla="*/ 285074 w 7467600"/>
              <a:gd name="connsiteY946" fmla="*/ 182755 h 6858000"/>
              <a:gd name="connsiteX947" fmla="*/ 43151 w 7467600"/>
              <a:gd name="connsiteY94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73615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1019354 w 7467600"/>
              <a:gd name="connsiteY15" fmla="*/ 6315006 h 6858000"/>
              <a:gd name="connsiteX16" fmla="*/ 441046 w 7467600"/>
              <a:gd name="connsiteY16" fmla="*/ 6691153 h 6858000"/>
              <a:gd name="connsiteX17" fmla="*/ 1019354 w 7467600"/>
              <a:gd name="connsiteY17" fmla="*/ 6315006 h 6858000"/>
              <a:gd name="connsiteX18" fmla="*/ 991680 w 7467600"/>
              <a:gd name="connsiteY18" fmla="*/ 6298413 h 6858000"/>
              <a:gd name="connsiteX19" fmla="*/ 409060 w 7467600"/>
              <a:gd name="connsiteY19" fmla="*/ 6671470 h 6858000"/>
              <a:gd name="connsiteX20" fmla="*/ 991680 w 7467600"/>
              <a:gd name="connsiteY20" fmla="*/ 6298413 h 6858000"/>
              <a:gd name="connsiteX21" fmla="*/ 103333 w 7467600"/>
              <a:gd name="connsiteY21" fmla="*/ 5699602 h 6858000"/>
              <a:gd name="connsiteX22" fmla="*/ 233938 w 7467600"/>
              <a:gd name="connsiteY22" fmla="*/ 5809416 h 6858000"/>
              <a:gd name="connsiteX23" fmla="*/ 883580 w 7467600"/>
              <a:gd name="connsiteY23" fmla="*/ 6180710 h 6858000"/>
              <a:gd name="connsiteX24" fmla="*/ 487337 w 7467600"/>
              <a:gd name="connsiteY24" fmla="*/ 5950182 h 6858000"/>
              <a:gd name="connsiteX25" fmla="*/ 354051 w 7467600"/>
              <a:gd name="connsiteY25" fmla="*/ 5854912 h 6858000"/>
              <a:gd name="connsiteX26" fmla="*/ 195436 w 7467600"/>
              <a:gd name="connsiteY26" fmla="*/ 5755068 h 6858000"/>
              <a:gd name="connsiteX27" fmla="*/ 103333 w 7467600"/>
              <a:gd name="connsiteY27" fmla="*/ 5699602 h 6858000"/>
              <a:gd name="connsiteX28" fmla="*/ 5539432 w 7467600"/>
              <a:gd name="connsiteY28" fmla="*/ 5642928 h 6858000"/>
              <a:gd name="connsiteX29" fmla="*/ 5555462 w 7467600"/>
              <a:gd name="connsiteY29" fmla="*/ 5694454 h 6858000"/>
              <a:gd name="connsiteX30" fmla="*/ 5828270 w 7467600"/>
              <a:gd name="connsiteY30" fmla="*/ 6320663 h 6858000"/>
              <a:gd name="connsiteX31" fmla="*/ 5947416 w 7467600"/>
              <a:gd name="connsiteY31" fmla="*/ 6574846 h 6858000"/>
              <a:gd name="connsiteX32" fmla="*/ 5539432 w 7467600"/>
              <a:gd name="connsiteY32" fmla="*/ 5642928 h 6858000"/>
              <a:gd name="connsiteX33" fmla="*/ 51253 w 7467600"/>
              <a:gd name="connsiteY33" fmla="*/ 5631825 h 6858000"/>
              <a:gd name="connsiteX34" fmla="*/ 211622 w 7467600"/>
              <a:gd name="connsiteY34" fmla="*/ 5728803 h 6858000"/>
              <a:gd name="connsiteX35" fmla="*/ 371652 w 7467600"/>
              <a:gd name="connsiteY35" fmla="*/ 5829062 h 6858000"/>
              <a:gd name="connsiteX36" fmla="*/ 505903 w 7467600"/>
              <a:gd name="connsiteY36" fmla="*/ 5925221 h 6858000"/>
              <a:gd name="connsiteX37" fmla="*/ 899240 w 7467600"/>
              <a:gd name="connsiteY37" fmla="*/ 6153068 h 6858000"/>
              <a:gd name="connsiteX38" fmla="*/ 988114 w 7467600"/>
              <a:gd name="connsiteY38" fmla="*/ 6174204 h 6858000"/>
              <a:gd name="connsiteX39" fmla="*/ 845971 w 7467600"/>
              <a:gd name="connsiteY39" fmla="*/ 6067177 h 6858000"/>
              <a:gd name="connsiteX40" fmla="*/ 448057 w 7467600"/>
              <a:gd name="connsiteY40" fmla="*/ 5841376 h 6858000"/>
              <a:gd name="connsiteX41" fmla="*/ 51253 w 7467600"/>
              <a:gd name="connsiteY41" fmla="*/ 5631825 h 6858000"/>
              <a:gd name="connsiteX42" fmla="*/ 2606687 w 7467600"/>
              <a:gd name="connsiteY42" fmla="*/ 5630718 h 6858000"/>
              <a:gd name="connsiteX43" fmla="*/ 2645658 w 7467600"/>
              <a:gd name="connsiteY43" fmla="*/ 6640259 h 6858000"/>
              <a:gd name="connsiteX44" fmla="*/ 2606687 w 7467600"/>
              <a:gd name="connsiteY44" fmla="*/ 5630718 h 6858000"/>
              <a:gd name="connsiteX45" fmla="*/ 3642057 w 7467600"/>
              <a:gd name="connsiteY45" fmla="*/ 5573487 h 6858000"/>
              <a:gd name="connsiteX46" fmla="*/ 3632981 w 7467600"/>
              <a:gd name="connsiteY46" fmla="*/ 5579437 h 6858000"/>
              <a:gd name="connsiteX47" fmla="*/ 3382436 w 7467600"/>
              <a:gd name="connsiteY47" fmla="*/ 5952726 h 6858000"/>
              <a:gd name="connsiteX48" fmla="*/ 3191929 w 7467600"/>
              <a:gd name="connsiteY48" fmla="*/ 6662669 h 6858000"/>
              <a:gd name="connsiteX49" fmla="*/ 3369898 w 7467600"/>
              <a:gd name="connsiteY49" fmla="*/ 6081771 h 6858000"/>
              <a:gd name="connsiteX50" fmla="*/ 3642057 w 7467600"/>
              <a:gd name="connsiteY50" fmla="*/ 5573487 h 6858000"/>
              <a:gd name="connsiteX51" fmla="*/ 2650666 w 7467600"/>
              <a:gd name="connsiteY51" fmla="*/ 5530686 h 6858000"/>
              <a:gd name="connsiteX52" fmla="*/ 2650249 w 7467600"/>
              <a:gd name="connsiteY52" fmla="*/ 5532101 h 6858000"/>
              <a:gd name="connsiteX53" fmla="*/ 2663808 w 7467600"/>
              <a:gd name="connsiteY53" fmla="*/ 6535215 h 6858000"/>
              <a:gd name="connsiteX54" fmla="*/ 2665418 w 7467600"/>
              <a:gd name="connsiteY54" fmla="*/ 6132756 h 6858000"/>
              <a:gd name="connsiteX55" fmla="*/ 2650666 w 7467600"/>
              <a:gd name="connsiteY55" fmla="*/ 5530686 h 6858000"/>
              <a:gd name="connsiteX56" fmla="*/ 2680277 w 7467600"/>
              <a:gd name="connsiteY56" fmla="*/ 5479204 h 6858000"/>
              <a:gd name="connsiteX57" fmla="*/ 2678972 w 7467600"/>
              <a:gd name="connsiteY57" fmla="*/ 5481582 h 6858000"/>
              <a:gd name="connsiteX58" fmla="*/ 2696666 w 7467600"/>
              <a:gd name="connsiteY58" fmla="*/ 6133836 h 6858000"/>
              <a:gd name="connsiteX59" fmla="*/ 2695769 w 7467600"/>
              <a:gd name="connsiteY59" fmla="*/ 6390955 h 6858000"/>
              <a:gd name="connsiteX60" fmla="*/ 2739893 w 7467600"/>
              <a:gd name="connsiteY60" fmla="*/ 6108357 h 6858000"/>
              <a:gd name="connsiteX61" fmla="*/ 2680277 w 7467600"/>
              <a:gd name="connsiteY61" fmla="*/ 5479204 h 6858000"/>
              <a:gd name="connsiteX62" fmla="*/ 1132195 w 7467600"/>
              <a:gd name="connsiteY62" fmla="*/ 5467980 h 6858000"/>
              <a:gd name="connsiteX63" fmla="*/ 1679056 w 7467600"/>
              <a:gd name="connsiteY63" fmla="*/ 5516907 h 6858000"/>
              <a:gd name="connsiteX64" fmla="*/ 2128648 w 7467600"/>
              <a:gd name="connsiteY64" fmla="*/ 5474249 h 6858000"/>
              <a:gd name="connsiteX65" fmla="*/ 1825619 w 7467600"/>
              <a:gd name="connsiteY65" fmla="*/ 5478447 h 6858000"/>
              <a:gd name="connsiteX66" fmla="*/ 1737798 w 7467600"/>
              <a:gd name="connsiteY66" fmla="*/ 5483353 h 6858000"/>
              <a:gd name="connsiteX67" fmla="*/ 1132195 w 7467600"/>
              <a:gd name="connsiteY67" fmla="*/ 5467980 h 6858000"/>
              <a:gd name="connsiteX68" fmla="*/ 1456157 w 7467600"/>
              <a:gd name="connsiteY68" fmla="*/ 5371404 h 6858000"/>
              <a:gd name="connsiteX69" fmla="*/ 1244432 w 7467600"/>
              <a:gd name="connsiteY69" fmla="*/ 5385601 h 6858000"/>
              <a:gd name="connsiteX70" fmla="*/ 973990 w 7467600"/>
              <a:gd name="connsiteY70" fmla="*/ 5424940 h 6858000"/>
              <a:gd name="connsiteX71" fmla="*/ 1103809 w 7467600"/>
              <a:gd name="connsiteY71" fmla="*/ 5433720 h 6858000"/>
              <a:gd name="connsiteX72" fmla="*/ 1123454 w 7467600"/>
              <a:gd name="connsiteY72" fmla="*/ 5435727 h 6858000"/>
              <a:gd name="connsiteX73" fmla="*/ 1737017 w 7467600"/>
              <a:gd name="connsiteY73" fmla="*/ 5452183 h 6858000"/>
              <a:gd name="connsiteX74" fmla="*/ 1824397 w 7467600"/>
              <a:gd name="connsiteY74" fmla="*/ 5447757 h 6858000"/>
              <a:gd name="connsiteX75" fmla="*/ 2070059 w 7467600"/>
              <a:gd name="connsiteY75" fmla="*/ 5441660 h 6858000"/>
              <a:gd name="connsiteX76" fmla="*/ 1456157 w 7467600"/>
              <a:gd name="connsiteY76" fmla="*/ 5371404 h 6858000"/>
              <a:gd name="connsiteX77" fmla="*/ 4988186 w 7467600"/>
              <a:gd name="connsiteY77" fmla="*/ 5216467 h 6858000"/>
              <a:gd name="connsiteX78" fmla="*/ 4777334 w 7467600"/>
              <a:gd name="connsiteY78" fmla="*/ 5406072 h 6858000"/>
              <a:gd name="connsiteX79" fmla="*/ 4718341 w 7467600"/>
              <a:gd name="connsiteY79" fmla="*/ 5468043 h 6858000"/>
              <a:gd name="connsiteX80" fmla="*/ 4604655 w 7467600"/>
              <a:gd name="connsiteY80" fmla="*/ 5583434 h 6858000"/>
              <a:gd name="connsiteX81" fmla="*/ 4565074 w 7467600"/>
              <a:gd name="connsiteY81" fmla="*/ 5618550 h 6858000"/>
              <a:gd name="connsiteX82" fmla="*/ 4988186 w 7467600"/>
              <a:gd name="connsiteY82" fmla="*/ 5216467 h 6858000"/>
              <a:gd name="connsiteX83" fmla="*/ 4978032 w 7467600"/>
              <a:gd name="connsiteY83" fmla="*/ 5183809 h 6858000"/>
              <a:gd name="connsiteX84" fmla="*/ 4463413 w 7467600"/>
              <a:gd name="connsiteY84" fmla="*/ 5615162 h 6858000"/>
              <a:gd name="connsiteX85" fmla="*/ 4358134 w 7467600"/>
              <a:gd name="connsiteY85" fmla="*/ 5742791 h 6858000"/>
              <a:gd name="connsiteX86" fmla="*/ 4376219 w 7467600"/>
              <a:gd name="connsiteY86" fmla="*/ 5729027 h 6858000"/>
              <a:gd name="connsiteX87" fmla="*/ 4582340 w 7467600"/>
              <a:gd name="connsiteY87" fmla="*/ 5561037 h 6858000"/>
              <a:gd name="connsiteX88" fmla="*/ 4694684 w 7467600"/>
              <a:gd name="connsiteY88" fmla="*/ 5447098 h 6858000"/>
              <a:gd name="connsiteX89" fmla="*/ 4754123 w 7467600"/>
              <a:gd name="connsiteY89" fmla="*/ 5384643 h 6858000"/>
              <a:gd name="connsiteX90" fmla="*/ 4978032 w 7467600"/>
              <a:gd name="connsiteY90" fmla="*/ 5183809 h 6858000"/>
              <a:gd name="connsiteX91" fmla="*/ 1903353 w 7467600"/>
              <a:gd name="connsiteY91" fmla="*/ 5044827 h 6858000"/>
              <a:gd name="connsiteX92" fmla="*/ 1936931 w 7467600"/>
              <a:gd name="connsiteY92" fmla="*/ 5093954 h 6858000"/>
              <a:gd name="connsiteX93" fmla="*/ 2195868 w 7467600"/>
              <a:gd name="connsiteY93" fmla="*/ 5396574 h 6858000"/>
              <a:gd name="connsiteX94" fmla="*/ 2088852 w 7467600"/>
              <a:gd name="connsiteY94" fmla="*/ 5166123 h 6858000"/>
              <a:gd name="connsiteX95" fmla="*/ 1958241 w 7467600"/>
              <a:gd name="connsiteY95" fmla="*/ 5067955 h 6858000"/>
              <a:gd name="connsiteX96" fmla="*/ 1903353 w 7467600"/>
              <a:gd name="connsiteY96" fmla="*/ 5044827 h 6858000"/>
              <a:gd name="connsiteX97" fmla="*/ 1979378 w 7467600"/>
              <a:gd name="connsiteY97" fmla="*/ 4769504 h 6858000"/>
              <a:gd name="connsiteX98" fmla="*/ 2882120 w 7467600"/>
              <a:gd name="connsiteY98" fmla="*/ 5064547 h 6858000"/>
              <a:gd name="connsiteX99" fmla="*/ 2793103 w 7467600"/>
              <a:gd name="connsiteY99" fmla="*/ 5039699 h 6858000"/>
              <a:gd name="connsiteX100" fmla="*/ 2770041 w 7467600"/>
              <a:gd name="connsiteY100" fmla="*/ 5033634 h 6858000"/>
              <a:gd name="connsiteX101" fmla="*/ 1979378 w 7467600"/>
              <a:gd name="connsiteY101" fmla="*/ 4769504 h 6858000"/>
              <a:gd name="connsiteX102" fmla="*/ 1927410 w 7467600"/>
              <a:gd name="connsiteY102" fmla="*/ 4716164 h 6858000"/>
              <a:gd name="connsiteX103" fmla="*/ 1959587 w 7467600"/>
              <a:gd name="connsiteY103" fmla="*/ 4728849 h 6858000"/>
              <a:gd name="connsiteX104" fmla="*/ 2777707 w 7467600"/>
              <a:gd name="connsiteY104" fmla="*/ 5003991 h 6858000"/>
              <a:gd name="connsiteX105" fmla="*/ 2800768 w 7467600"/>
              <a:gd name="connsiteY105" fmla="*/ 5010056 h 6858000"/>
              <a:gd name="connsiteX106" fmla="*/ 2879408 w 7467600"/>
              <a:gd name="connsiteY106" fmla="*/ 5031590 h 6858000"/>
              <a:gd name="connsiteX107" fmla="*/ 2862295 w 7467600"/>
              <a:gd name="connsiteY107" fmla="*/ 5022958 h 6858000"/>
              <a:gd name="connsiteX108" fmla="*/ 2813343 w 7467600"/>
              <a:gd name="connsiteY108" fmla="*/ 4998369 h 6858000"/>
              <a:gd name="connsiteX109" fmla="*/ 2646245 w 7467600"/>
              <a:gd name="connsiteY109" fmla="*/ 4930999 h 6858000"/>
              <a:gd name="connsiteX110" fmla="*/ 1999243 w 7467600"/>
              <a:gd name="connsiteY110" fmla="*/ 4730524 h 6858000"/>
              <a:gd name="connsiteX111" fmla="*/ 1979527 w 7467600"/>
              <a:gd name="connsiteY111" fmla="*/ 4726651 h 6858000"/>
              <a:gd name="connsiteX112" fmla="*/ 1927410 w 7467600"/>
              <a:gd name="connsiteY112" fmla="*/ 4716164 h 6858000"/>
              <a:gd name="connsiteX113" fmla="*/ 1997014 w 7467600"/>
              <a:gd name="connsiteY113" fmla="*/ 4698007 h 6858000"/>
              <a:gd name="connsiteX114" fmla="*/ 2005458 w 7467600"/>
              <a:gd name="connsiteY114" fmla="*/ 4699540 h 6858000"/>
              <a:gd name="connsiteX115" fmla="*/ 2657186 w 7467600"/>
              <a:gd name="connsiteY115" fmla="*/ 4901687 h 6858000"/>
              <a:gd name="connsiteX116" fmla="*/ 2826662 w 7467600"/>
              <a:gd name="connsiteY116" fmla="*/ 4970362 h 6858000"/>
              <a:gd name="connsiteX117" fmla="*/ 2876100 w 7467600"/>
              <a:gd name="connsiteY117" fmla="*/ 4995397 h 6858000"/>
              <a:gd name="connsiteX118" fmla="*/ 3042600 w 7467600"/>
              <a:gd name="connsiteY118" fmla="*/ 5059532 h 6858000"/>
              <a:gd name="connsiteX119" fmla="*/ 1997014 w 7467600"/>
              <a:gd name="connsiteY119" fmla="*/ 4698007 h 6858000"/>
              <a:gd name="connsiteX120" fmla="*/ 2305292 w 7467600"/>
              <a:gd name="connsiteY120" fmla="*/ 4219492 h 6858000"/>
              <a:gd name="connsiteX121" fmla="*/ 3360922 w 7467600"/>
              <a:gd name="connsiteY121" fmla="*/ 4529373 h 6858000"/>
              <a:gd name="connsiteX122" fmla="*/ 3492420 w 7467600"/>
              <a:gd name="connsiteY122" fmla="*/ 4510145 h 6858000"/>
              <a:gd name="connsiteX123" fmla="*/ 3364086 w 7467600"/>
              <a:gd name="connsiteY123" fmla="*/ 4480340 h 6858000"/>
              <a:gd name="connsiteX124" fmla="*/ 3225818 w 7467600"/>
              <a:gd name="connsiteY124" fmla="*/ 4411822 h 6858000"/>
              <a:gd name="connsiteX125" fmla="*/ 3129696 w 7467600"/>
              <a:gd name="connsiteY125" fmla="*/ 4360704 h 6858000"/>
              <a:gd name="connsiteX126" fmla="*/ 2814545 w 7467600"/>
              <a:gd name="connsiteY126" fmla="*/ 4282955 h 6858000"/>
              <a:gd name="connsiteX127" fmla="*/ 2305292 w 7467600"/>
              <a:gd name="connsiteY127" fmla="*/ 4219492 h 6858000"/>
              <a:gd name="connsiteX128" fmla="*/ 2626982 w 7467600"/>
              <a:gd name="connsiteY128" fmla="*/ 4206450 h 6858000"/>
              <a:gd name="connsiteX129" fmla="*/ 2490617 w 7467600"/>
              <a:gd name="connsiteY129" fmla="*/ 4206951 h 6858000"/>
              <a:gd name="connsiteX130" fmla="*/ 2819869 w 7467600"/>
              <a:gd name="connsiteY130" fmla="*/ 4252936 h 6858000"/>
              <a:gd name="connsiteX131" fmla="*/ 3143018 w 7467600"/>
              <a:gd name="connsiteY131" fmla="*/ 4332698 h 6858000"/>
              <a:gd name="connsiteX132" fmla="*/ 3241520 w 7467600"/>
              <a:gd name="connsiteY132" fmla="*/ 4385112 h 6858000"/>
              <a:gd name="connsiteX133" fmla="*/ 3374575 w 7467600"/>
              <a:gd name="connsiteY133" fmla="*/ 4451517 h 6858000"/>
              <a:gd name="connsiteX134" fmla="*/ 3505221 w 7467600"/>
              <a:gd name="connsiteY134" fmla="*/ 4480757 h 6858000"/>
              <a:gd name="connsiteX135" fmla="*/ 2626982 w 7467600"/>
              <a:gd name="connsiteY135" fmla="*/ 4206450 h 6858000"/>
              <a:gd name="connsiteX136" fmla="*/ 1310106 w 7467600"/>
              <a:gd name="connsiteY136" fmla="*/ 3943217 h 6858000"/>
              <a:gd name="connsiteX137" fmla="*/ 854994 w 7467600"/>
              <a:gd name="connsiteY137" fmla="*/ 4399136 h 6858000"/>
              <a:gd name="connsiteX138" fmla="*/ 742462 w 7467600"/>
              <a:gd name="connsiteY138" fmla="*/ 4594648 h 6858000"/>
              <a:gd name="connsiteX139" fmla="*/ 820602 w 7467600"/>
              <a:gd name="connsiteY139" fmla="*/ 4485915 h 6858000"/>
              <a:gd name="connsiteX140" fmla="*/ 878295 w 7467600"/>
              <a:gd name="connsiteY140" fmla="*/ 4403594 h 6858000"/>
              <a:gd name="connsiteX141" fmla="*/ 1240607 w 7467600"/>
              <a:gd name="connsiteY141" fmla="*/ 4010401 h 6858000"/>
              <a:gd name="connsiteX142" fmla="*/ 1310106 w 7467600"/>
              <a:gd name="connsiteY142" fmla="*/ 3943217 h 6858000"/>
              <a:gd name="connsiteX143" fmla="*/ 1423113 w 7467600"/>
              <a:gd name="connsiteY143" fmla="*/ 3874565 h 6858000"/>
              <a:gd name="connsiteX144" fmla="*/ 1260565 w 7467600"/>
              <a:gd name="connsiteY144" fmla="*/ 4031982 h 6858000"/>
              <a:gd name="connsiteX145" fmla="*/ 901900 w 7467600"/>
              <a:gd name="connsiteY145" fmla="*/ 4421236 h 6858000"/>
              <a:gd name="connsiteX146" fmla="*/ 845044 w 7467600"/>
              <a:gd name="connsiteY146" fmla="*/ 4502436 h 6858000"/>
              <a:gd name="connsiteX147" fmla="*/ 685926 w 7467600"/>
              <a:gd name="connsiteY147" fmla="*/ 4703069 h 6858000"/>
              <a:gd name="connsiteX148" fmla="*/ 684248 w 7467600"/>
              <a:gd name="connsiteY148" fmla="*/ 4706721 h 6858000"/>
              <a:gd name="connsiteX149" fmla="*/ 1423113 w 7467600"/>
              <a:gd name="connsiteY149" fmla="*/ 3874565 h 6858000"/>
              <a:gd name="connsiteX150" fmla="*/ 3316479 w 7467600"/>
              <a:gd name="connsiteY150" fmla="*/ 3872136 h 6858000"/>
              <a:gd name="connsiteX151" fmla="*/ 3546806 w 7467600"/>
              <a:gd name="connsiteY151" fmla="*/ 4356139 h 6858000"/>
              <a:gd name="connsiteX152" fmla="*/ 3364433 w 7467600"/>
              <a:gd name="connsiteY152" fmla="*/ 3953121 h 6858000"/>
              <a:gd name="connsiteX153" fmla="*/ 3316479 w 7467600"/>
              <a:gd name="connsiteY153" fmla="*/ 3872136 h 6858000"/>
              <a:gd name="connsiteX154" fmla="*/ 3291335 w 7467600"/>
              <a:gd name="connsiteY154" fmla="*/ 3767420 h 6858000"/>
              <a:gd name="connsiteX155" fmla="*/ 3390805 w 7467600"/>
              <a:gd name="connsiteY155" fmla="*/ 3937163 h 6858000"/>
              <a:gd name="connsiteX156" fmla="*/ 3579062 w 7467600"/>
              <a:gd name="connsiteY156" fmla="*/ 4359040 h 6858000"/>
              <a:gd name="connsiteX157" fmla="*/ 3467355 w 7467600"/>
              <a:gd name="connsiteY157" fmla="*/ 3988130 h 6858000"/>
              <a:gd name="connsiteX158" fmla="*/ 3310753 w 7467600"/>
              <a:gd name="connsiteY158" fmla="*/ 3787140 h 6858000"/>
              <a:gd name="connsiteX159" fmla="*/ 3291335 w 7467600"/>
              <a:gd name="connsiteY159" fmla="*/ 3767420 h 6858000"/>
              <a:gd name="connsiteX160" fmla="*/ 1635889 w 7467600"/>
              <a:gd name="connsiteY160" fmla="*/ 3709494 h 6858000"/>
              <a:gd name="connsiteX161" fmla="*/ 1634800 w 7467600"/>
              <a:gd name="connsiteY161" fmla="*/ 3731111 h 6858000"/>
              <a:gd name="connsiteX162" fmla="*/ 1635889 w 7467600"/>
              <a:gd name="connsiteY162" fmla="*/ 3709494 h 6858000"/>
              <a:gd name="connsiteX163" fmla="*/ 1510397 w 7467600"/>
              <a:gd name="connsiteY163" fmla="*/ 3684705 h 6858000"/>
              <a:gd name="connsiteX164" fmla="*/ 1146550 w 7467600"/>
              <a:gd name="connsiteY164" fmla="*/ 3802012 h 6858000"/>
              <a:gd name="connsiteX165" fmla="*/ 698834 w 7467600"/>
              <a:gd name="connsiteY165" fmla="*/ 3952272 h 6858000"/>
              <a:gd name="connsiteX166" fmla="*/ 34256 w 7467600"/>
              <a:gd name="connsiteY166" fmla="*/ 4347603 h 6858000"/>
              <a:gd name="connsiteX167" fmla="*/ 527241 w 7467600"/>
              <a:gd name="connsiteY167" fmla="*/ 4065078 h 6858000"/>
              <a:gd name="connsiteX168" fmla="*/ 1510397 w 7467600"/>
              <a:gd name="connsiteY168" fmla="*/ 3684705 h 6858000"/>
              <a:gd name="connsiteX169" fmla="*/ 1313114 w 7467600"/>
              <a:gd name="connsiteY169" fmla="*/ 3655216 h 6858000"/>
              <a:gd name="connsiteX170" fmla="*/ 1109304 w 7467600"/>
              <a:gd name="connsiteY170" fmla="*/ 3669030 h 6858000"/>
              <a:gd name="connsiteX171" fmla="*/ 8129 w 7467600"/>
              <a:gd name="connsiteY171" fmla="*/ 4330519 h 6858000"/>
              <a:gd name="connsiteX172" fmla="*/ 687572 w 7467600"/>
              <a:gd name="connsiteY172" fmla="*/ 3925629 h 6858000"/>
              <a:gd name="connsiteX173" fmla="*/ 1138365 w 7467600"/>
              <a:gd name="connsiteY173" fmla="*/ 3774515 h 6858000"/>
              <a:gd name="connsiteX174" fmla="*/ 1505579 w 7467600"/>
              <a:gd name="connsiteY174" fmla="*/ 3655526 h 6858000"/>
              <a:gd name="connsiteX175" fmla="*/ 1313114 w 7467600"/>
              <a:gd name="connsiteY175" fmla="*/ 3655216 h 6858000"/>
              <a:gd name="connsiteX176" fmla="*/ 3655073 w 7467600"/>
              <a:gd name="connsiteY176" fmla="*/ 3650884 h 6858000"/>
              <a:gd name="connsiteX177" fmla="*/ 3989938 w 7467600"/>
              <a:gd name="connsiteY177" fmla="*/ 3991685 h 6858000"/>
              <a:gd name="connsiteX178" fmla="*/ 4393907 w 7467600"/>
              <a:gd name="connsiteY178" fmla="*/ 4261258 h 6858000"/>
              <a:gd name="connsiteX179" fmla="*/ 4648051 w 7467600"/>
              <a:gd name="connsiteY179" fmla="*/ 4374051 h 6858000"/>
              <a:gd name="connsiteX180" fmla="*/ 4383389 w 7467600"/>
              <a:gd name="connsiteY180" fmla="*/ 4184369 h 6858000"/>
              <a:gd name="connsiteX181" fmla="*/ 4165508 w 7467600"/>
              <a:gd name="connsiteY181" fmla="*/ 4035196 h 6858000"/>
              <a:gd name="connsiteX182" fmla="*/ 4068162 w 7467600"/>
              <a:gd name="connsiteY182" fmla="*/ 3953394 h 6858000"/>
              <a:gd name="connsiteX183" fmla="*/ 3981416 w 7467600"/>
              <a:gd name="connsiteY183" fmla="*/ 3880482 h 6858000"/>
              <a:gd name="connsiteX184" fmla="*/ 3800147 w 7467600"/>
              <a:gd name="connsiteY184" fmla="*/ 3749872 h 6858000"/>
              <a:gd name="connsiteX185" fmla="*/ 3655073 w 7467600"/>
              <a:gd name="connsiteY185" fmla="*/ 3650884 h 6858000"/>
              <a:gd name="connsiteX186" fmla="*/ 3670252 w 7467600"/>
              <a:gd name="connsiteY186" fmla="*/ 3622798 h 6858000"/>
              <a:gd name="connsiteX187" fmla="*/ 3817258 w 7467600"/>
              <a:gd name="connsiteY187" fmla="*/ 3723577 h 6858000"/>
              <a:gd name="connsiteX188" fmla="*/ 4000461 w 7467600"/>
              <a:gd name="connsiteY188" fmla="*/ 3855966 h 6858000"/>
              <a:gd name="connsiteX189" fmla="*/ 4088180 w 7467600"/>
              <a:gd name="connsiteY189" fmla="*/ 3929774 h 6858000"/>
              <a:gd name="connsiteX190" fmla="*/ 4184555 w 7467600"/>
              <a:gd name="connsiteY190" fmla="*/ 4010683 h 6858000"/>
              <a:gd name="connsiteX191" fmla="*/ 4399563 w 7467600"/>
              <a:gd name="connsiteY191" fmla="*/ 4158106 h 6858000"/>
              <a:gd name="connsiteX192" fmla="*/ 4684469 w 7467600"/>
              <a:gd name="connsiteY192" fmla="*/ 4364680 h 6858000"/>
              <a:gd name="connsiteX193" fmla="*/ 4690271 w 7467600"/>
              <a:gd name="connsiteY193" fmla="*/ 4370034 h 6858000"/>
              <a:gd name="connsiteX194" fmla="*/ 4136093 w 7467600"/>
              <a:gd name="connsiteY194" fmla="*/ 3858466 h 6858000"/>
              <a:gd name="connsiteX195" fmla="*/ 3670252 w 7467600"/>
              <a:gd name="connsiteY195" fmla="*/ 3622798 h 6858000"/>
              <a:gd name="connsiteX196" fmla="*/ 4440129 w 7467600"/>
              <a:gd name="connsiteY196" fmla="*/ 3448571 h 6858000"/>
              <a:gd name="connsiteX197" fmla="*/ 4856525 w 7467600"/>
              <a:gd name="connsiteY197" fmla="*/ 3915351 h 6858000"/>
              <a:gd name="connsiteX198" fmla="*/ 5059055 w 7467600"/>
              <a:gd name="connsiteY198" fmla="*/ 4108918 h 6858000"/>
              <a:gd name="connsiteX199" fmla="*/ 5290070 w 7467600"/>
              <a:gd name="connsiteY199" fmla="*/ 4263619 h 6858000"/>
              <a:gd name="connsiteX200" fmla="*/ 4834991 w 7467600"/>
              <a:gd name="connsiteY200" fmla="*/ 3830985 h 6858000"/>
              <a:gd name="connsiteX201" fmla="*/ 4440129 w 7467600"/>
              <a:gd name="connsiteY201" fmla="*/ 3448571 h 6858000"/>
              <a:gd name="connsiteX202" fmla="*/ 4441737 w 7467600"/>
              <a:gd name="connsiteY202" fmla="*/ 3399734 h 6858000"/>
              <a:gd name="connsiteX203" fmla="*/ 4431236 w 7467600"/>
              <a:gd name="connsiteY203" fmla="*/ 3400954 h 6858000"/>
              <a:gd name="connsiteX204" fmla="*/ 4557150 w 7467600"/>
              <a:gd name="connsiteY204" fmla="*/ 3510023 h 6858000"/>
              <a:gd name="connsiteX205" fmla="*/ 4856936 w 7467600"/>
              <a:gd name="connsiteY205" fmla="*/ 3809146 h 6858000"/>
              <a:gd name="connsiteX206" fmla="*/ 5111996 w 7467600"/>
              <a:gd name="connsiteY206" fmla="*/ 4065759 h 6858000"/>
              <a:gd name="connsiteX207" fmla="*/ 5388878 w 7467600"/>
              <a:gd name="connsiteY207" fmla="*/ 4300185 h 6858000"/>
              <a:gd name="connsiteX208" fmla="*/ 5425556 w 7467600"/>
              <a:gd name="connsiteY208" fmla="*/ 4308967 h 6858000"/>
              <a:gd name="connsiteX209" fmla="*/ 4943646 w 7467600"/>
              <a:gd name="connsiteY209" fmla="*/ 3822916 h 6858000"/>
              <a:gd name="connsiteX210" fmla="*/ 4594837 w 7467600"/>
              <a:gd name="connsiteY210" fmla="*/ 3532274 h 6858000"/>
              <a:gd name="connsiteX211" fmla="*/ 4441737 w 7467600"/>
              <a:gd name="connsiteY211" fmla="*/ 3399734 h 6858000"/>
              <a:gd name="connsiteX212" fmla="*/ 5425834 w 7467600"/>
              <a:gd name="connsiteY212" fmla="*/ 3162785 h 6858000"/>
              <a:gd name="connsiteX213" fmla="*/ 5401644 w 7467600"/>
              <a:gd name="connsiteY213" fmla="*/ 3617847 h 6858000"/>
              <a:gd name="connsiteX214" fmla="*/ 5467256 w 7467600"/>
              <a:gd name="connsiteY214" fmla="*/ 4175494 h 6858000"/>
              <a:gd name="connsiteX215" fmla="*/ 5448069 w 7467600"/>
              <a:gd name="connsiteY215" fmla="*/ 3567554 h 6858000"/>
              <a:gd name="connsiteX216" fmla="*/ 5425834 w 7467600"/>
              <a:gd name="connsiteY216" fmla="*/ 3162785 h 6858000"/>
              <a:gd name="connsiteX217" fmla="*/ 1318687 w 7467600"/>
              <a:gd name="connsiteY217" fmla="*/ 3113840 h 6858000"/>
              <a:gd name="connsiteX218" fmla="*/ 1066793 w 7467600"/>
              <a:gd name="connsiteY218" fmla="*/ 3212171 h 6858000"/>
              <a:gd name="connsiteX219" fmla="*/ 993319 w 7467600"/>
              <a:gd name="connsiteY219" fmla="*/ 3247648 h 6858000"/>
              <a:gd name="connsiteX220" fmla="*/ 853081 w 7467600"/>
              <a:gd name="connsiteY220" fmla="*/ 3312410 h 6858000"/>
              <a:gd name="connsiteX221" fmla="*/ 805957 w 7467600"/>
              <a:gd name="connsiteY221" fmla="*/ 3330443 h 6858000"/>
              <a:gd name="connsiteX222" fmla="*/ 1318687 w 7467600"/>
              <a:gd name="connsiteY222" fmla="*/ 3113840 h 6858000"/>
              <a:gd name="connsiteX223" fmla="*/ 5453702 w 7467600"/>
              <a:gd name="connsiteY223" fmla="*/ 3090882 h 6858000"/>
              <a:gd name="connsiteX224" fmla="*/ 5480135 w 7467600"/>
              <a:gd name="connsiteY224" fmla="*/ 3565802 h 6858000"/>
              <a:gd name="connsiteX225" fmla="*/ 5499023 w 7467600"/>
              <a:gd name="connsiteY225" fmla="*/ 4166310 h 6858000"/>
              <a:gd name="connsiteX226" fmla="*/ 5547022 w 7467600"/>
              <a:gd name="connsiteY226" fmla="*/ 3607838 h 6858000"/>
              <a:gd name="connsiteX227" fmla="*/ 5515964 w 7467600"/>
              <a:gd name="connsiteY227" fmla="*/ 3378541 h 6858000"/>
              <a:gd name="connsiteX228" fmla="*/ 5453702 w 7467600"/>
              <a:gd name="connsiteY228" fmla="*/ 3090882 h 6858000"/>
              <a:gd name="connsiteX229" fmla="*/ 1238695 w 7467600"/>
              <a:gd name="connsiteY229" fmla="*/ 3076820 h 6858000"/>
              <a:gd name="connsiteX230" fmla="*/ 716371 w 7467600"/>
              <a:gd name="connsiteY230" fmla="*/ 3293249 h 6858000"/>
              <a:gd name="connsiteX231" fmla="*/ 579522 w 7467600"/>
              <a:gd name="connsiteY231" fmla="*/ 3371759 h 6858000"/>
              <a:gd name="connsiteX232" fmla="*/ 600288 w 7467600"/>
              <a:gd name="connsiteY232" fmla="*/ 3365555 h 6858000"/>
              <a:gd name="connsiteX233" fmla="*/ 840692 w 7467600"/>
              <a:gd name="connsiteY233" fmla="*/ 3284921 h 6858000"/>
              <a:gd name="connsiteX234" fmla="*/ 979248 w 7467600"/>
              <a:gd name="connsiteY234" fmla="*/ 3221003 h 6858000"/>
              <a:gd name="connsiteX235" fmla="*/ 1053282 w 7467600"/>
              <a:gd name="connsiteY235" fmla="*/ 3185247 h 6858000"/>
              <a:gd name="connsiteX236" fmla="*/ 1320603 w 7467600"/>
              <a:gd name="connsiteY236" fmla="*/ 3081281 h 6858000"/>
              <a:gd name="connsiteX237" fmla="*/ 1238695 w 7467600"/>
              <a:gd name="connsiteY237" fmla="*/ 3076820 h 6858000"/>
              <a:gd name="connsiteX238" fmla="*/ 5425627 w 7467600"/>
              <a:gd name="connsiteY238" fmla="*/ 2954192 h 6858000"/>
              <a:gd name="connsiteX239" fmla="*/ 5470770 w 7467600"/>
              <a:gd name="connsiteY239" fmla="*/ 3005435 h 6858000"/>
              <a:gd name="connsiteX240" fmla="*/ 5519779 w 7467600"/>
              <a:gd name="connsiteY240" fmla="*/ 4359223 h 6858000"/>
              <a:gd name="connsiteX241" fmla="*/ 5520293 w 7467600"/>
              <a:gd name="connsiteY241" fmla="*/ 4360602 h 6858000"/>
              <a:gd name="connsiteX242" fmla="*/ 5767221 w 7467600"/>
              <a:gd name="connsiteY242" fmla="*/ 4665564 h 6858000"/>
              <a:gd name="connsiteX243" fmla="*/ 6937169 w 7467600"/>
              <a:gd name="connsiteY243" fmla="*/ 4815941 h 6858000"/>
              <a:gd name="connsiteX244" fmla="*/ 6953922 w 7467600"/>
              <a:gd name="connsiteY244" fmla="*/ 4890068 h 6858000"/>
              <a:gd name="connsiteX245" fmla="*/ 6071359 w 7467600"/>
              <a:gd name="connsiteY245" fmla="*/ 4770770 h 6858000"/>
              <a:gd name="connsiteX246" fmla="*/ 6038839 w 7467600"/>
              <a:gd name="connsiteY246" fmla="*/ 4764474 h 6858000"/>
              <a:gd name="connsiteX247" fmla="*/ 6038706 w 7467600"/>
              <a:gd name="connsiteY247" fmla="*/ 4763847 h 6858000"/>
              <a:gd name="connsiteX248" fmla="*/ 6037784 w 7467600"/>
              <a:gd name="connsiteY248" fmla="*/ 4764270 h 6858000"/>
              <a:gd name="connsiteX249" fmla="*/ 6038839 w 7467600"/>
              <a:gd name="connsiteY249" fmla="*/ 4764474 h 6858000"/>
              <a:gd name="connsiteX250" fmla="*/ 6040338 w 7467600"/>
              <a:gd name="connsiteY250" fmla="*/ 4771418 h 6858000"/>
              <a:gd name="connsiteX251" fmla="*/ 6024488 w 7467600"/>
              <a:gd name="connsiteY251" fmla="*/ 4809903 h 6858000"/>
              <a:gd name="connsiteX252" fmla="*/ 5599771 w 7467600"/>
              <a:gd name="connsiteY252" fmla="*/ 5509652 h 6858000"/>
              <a:gd name="connsiteX253" fmla="*/ 5548843 w 7467600"/>
              <a:gd name="connsiteY253" fmla="*/ 5563845 h 6858000"/>
              <a:gd name="connsiteX254" fmla="*/ 5940952 w 7467600"/>
              <a:gd name="connsiteY254" fmla="*/ 6250028 h 6858000"/>
              <a:gd name="connsiteX255" fmla="*/ 6043441 w 7467600"/>
              <a:gd name="connsiteY255" fmla="*/ 6665847 h 6858000"/>
              <a:gd name="connsiteX256" fmla="*/ 6093432 w 7467600"/>
              <a:gd name="connsiteY256" fmla="*/ 6858000 h 6858000"/>
              <a:gd name="connsiteX257" fmla="*/ 6034344 w 7467600"/>
              <a:gd name="connsiteY257" fmla="*/ 6858000 h 6858000"/>
              <a:gd name="connsiteX258" fmla="*/ 6026679 w 7467600"/>
              <a:gd name="connsiteY258" fmla="*/ 6836959 h 6858000"/>
              <a:gd name="connsiteX259" fmla="*/ 5800441 w 7467600"/>
              <a:gd name="connsiteY259" fmla="*/ 6335286 h 6858000"/>
              <a:gd name="connsiteX260" fmla="*/ 5526562 w 7467600"/>
              <a:gd name="connsiteY260" fmla="*/ 5705388 h 6858000"/>
              <a:gd name="connsiteX261" fmla="*/ 5519640 w 7467600"/>
              <a:gd name="connsiteY261" fmla="*/ 5683774 h 6858000"/>
              <a:gd name="connsiteX262" fmla="*/ 5844559 w 7467600"/>
              <a:gd name="connsiteY262" fmla="*/ 6553349 h 6858000"/>
              <a:gd name="connsiteX263" fmla="*/ 5975994 w 7467600"/>
              <a:gd name="connsiteY263" fmla="*/ 6858000 h 6858000"/>
              <a:gd name="connsiteX264" fmla="*/ 5898547 w 7467600"/>
              <a:gd name="connsiteY264" fmla="*/ 6858000 h 6858000"/>
              <a:gd name="connsiteX265" fmla="*/ 5682041 w 7467600"/>
              <a:gd name="connsiteY265" fmla="*/ 6355860 h 6858000"/>
              <a:gd name="connsiteX266" fmla="*/ 5461758 w 7467600"/>
              <a:gd name="connsiteY266" fmla="*/ 5820220 h 6858000"/>
              <a:gd name="connsiteX267" fmla="*/ 5237282 w 7467600"/>
              <a:gd name="connsiteY267" fmla="*/ 6579086 h 6858000"/>
              <a:gd name="connsiteX268" fmla="*/ 5115009 w 7467600"/>
              <a:gd name="connsiteY268" fmla="*/ 6858000 h 6858000"/>
              <a:gd name="connsiteX269" fmla="*/ 5028074 w 7467600"/>
              <a:gd name="connsiteY269" fmla="*/ 6858000 h 6858000"/>
              <a:gd name="connsiteX270" fmla="*/ 5079508 w 7467600"/>
              <a:gd name="connsiteY270" fmla="*/ 6749074 h 6858000"/>
              <a:gd name="connsiteX271" fmla="*/ 5371846 w 7467600"/>
              <a:gd name="connsiteY271" fmla="*/ 5924413 h 6858000"/>
              <a:gd name="connsiteX272" fmla="*/ 5270512 w 7467600"/>
              <a:gd name="connsiteY272" fmla="*/ 6138975 h 6858000"/>
              <a:gd name="connsiteX273" fmla="*/ 5062409 w 7467600"/>
              <a:gd name="connsiteY273" fmla="*/ 6653544 h 6858000"/>
              <a:gd name="connsiteX274" fmla="*/ 5036628 w 7467600"/>
              <a:gd name="connsiteY274" fmla="*/ 6754247 h 6858000"/>
              <a:gd name="connsiteX275" fmla="*/ 5009112 w 7467600"/>
              <a:gd name="connsiteY275" fmla="*/ 6858000 h 6858000"/>
              <a:gd name="connsiteX276" fmla="*/ 4976679 w 7467600"/>
              <a:gd name="connsiteY276" fmla="*/ 6858000 h 6858000"/>
              <a:gd name="connsiteX277" fmla="*/ 5006537 w 7467600"/>
              <a:gd name="connsiteY277" fmla="*/ 6747068 h 6858000"/>
              <a:gd name="connsiteX278" fmla="*/ 5032723 w 7467600"/>
              <a:gd name="connsiteY278" fmla="*/ 6644957 h 6858000"/>
              <a:gd name="connsiteX279" fmla="*/ 5242949 w 7467600"/>
              <a:gd name="connsiteY279" fmla="*/ 6125175 h 6858000"/>
              <a:gd name="connsiteX280" fmla="*/ 5286321 w 7467600"/>
              <a:gd name="connsiteY280" fmla="*/ 6033555 h 6858000"/>
              <a:gd name="connsiteX281" fmla="*/ 5008210 w 7467600"/>
              <a:gd name="connsiteY281" fmla="*/ 6649194 h 6858000"/>
              <a:gd name="connsiteX282" fmla="*/ 4986321 w 7467600"/>
              <a:gd name="connsiteY282" fmla="*/ 6765687 h 6858000"/>
              <a:gd name="connsiteX283" fmla="*/ 4973474 w 7467600"/>
              <a:gd name="connsiteY283" fmla="*/ 6858000 h 6858000"/>
              <a:gd name="connsiteX284" fmla="*/ 4907178 w 7467600"/>
              <a:gd name="connsiteY284" fmla="*/ 6858000 h 6858000"/>
              <a:gd name="connsiteX285" fmla="*/ 4910810 w 7467600"/>
              <a:gd name="connsiteY285" fmla="*/ 6829660 h 6858000"/>
              <a:gd name="connsiteX286" fmla="*/ 4987461 w 7467600"/>
              <a:gd name="connsiteY286" fmla="*/ 6432994 h 6858000"/>
              <a:gd name="connsiteX287" fmla="*/ 5179262 w 7467600"/>
              <a:gd name="connsiteY287" fmla="*/ 6035044 h 6858000"/>
              <a:gd name="connsiteX288" fmla="*/ 4689678 w 7467600"/>
              <a:gd name="connsiteY288" fmla="*/ 6440241 h 6858000"/>
              <a:gd name="connsiteX289" fmla="*/ 4477543 w 7467600"/>
              <a:gd name="connsiteY289" fmla="*/ 6674836 h 6858000"/>
              <a:gd name="connsiteX290" fmla="*/ 4329957 w 7467600"/>
              <a:gd name="connsiteY290" fmla="*/ 6858000 h 6858000"/>
              <a:gd name="connsiteX291" fmla="*/ 4218595 w 7467600"/>
              <a:gd name="connsiteY291" fmla="*/ 6858000 h 6858000"/>
              <a:gd name="connsiteX292" fmla="*/ 4368888 w 7467600"/>
              <a:gd name="connsiteY292" fmla="*/ 6668412 h 6858000"/>
              <a:gd name="connsiteX293" fmla="*/ 4563091 w 7467600"/>
              <a:gd name="connsiteY293" fmla="*/ 6442508 h 6858000"/>
              <a:gd name="connsiteX294" fmla="*/ 5387324 w 7467600"/>
              <a:gd name="connsiteY294" fmla="*/ 5705830 h 6858000"/>
              <a:gd name="connsiteX295" fmla="*/ 5073620 w 7467600"/>
              <a:gd name="connsiteY295" fmla="*/ 5955437 h 6858000"/>
              <a:gd name="connsiteX296" fmla="*/ 4689789 w 7467600"/>
              <a:gd name="connsiteY296" fmla="*/ 6268382 h 6858000"/>
              <a:gd name="connsiteX297" fmla="*/ 4418722 w 7467600"/>
              <a:gd name="connsiteY297" fmla="*/ 6570886 h 6858000"/>
              <a:gd name="connsiteX298" fmla="*/ 4214944 w 7467600"/>
              <a:gd name="connsiteY298" fmla="*/ 6858000 h 6858000"/>
              <a:gd name="connsiteX299" fmla="*/ 4177898 w 7467600"/>
              <a:gd name="connsiteY299" fmla="*/ 6858000 h 6858000"/>
              <a:gd name="connsiteX300" fmla="*/ 4391597 w 7467600"/>
              <a:gd name="connsiteY300" fmla="*/ 6556370 h 6858000"/>
              <a:gd name="connsiteX301" fmla="*/ 4668889 w 7467600"/>
              <a:gd name="connsiteY301" fmla="*/ 6246399 h 6858000"/>
              <a:gd name="connsiteX302" fmla="*/ 5055427 w 7467600"/>
              <a:gd name="connsiteY302" fmla="*/ 5931476 h 6858000"/>
              <a:gd name="connsiteX303" fmla="*/ 5371814 w 7467600"/>
              <a:gd name="connsiteY303" fmla="*/ 5678975 h 6858000"/>
              <a:gd name="connsiteX304" fmla="*/ 4987918 w 7467600"/>
              <a:gd name="connsiteY304" fmla="*/ 5838701 h 6858000"/>
              <a:gd name="connsiteX305" fmla="*/ 4317146 w 7467600"/>
              <a:gd name="connsiteY305" fmla="*/ 6587716 h 6858000"/>
              <a:gd name="connsiteX306" fmla="*/ 4171627 w 7467600"/>
              <a:gd name="connsiteY306" fmla="*/ 6858000 h 6858000"/>
              <a:gd name="connsiteX307" fmla="*/ 4081585 w 7467600"/>
              <a:gd name="connsiteY307" fmla="*/ 6858000 h 6858000"/>
              <a:gd name="connsiteX308" fmla="*/ 4238603 w 7467600"/>
              <a:gd name="connsiteY308" fmla="*/ 6559341 h 6858000"/>
              <a:gd name="connsiteX309" fmla="*/ 4778333 w 7467600"/>
              <a:gd name="connsiteY309" fmla="*/ 5873626 h 6858000"/>
              <a:gd name="connsiteX310" fmla="*/ 5414185 w 7467600"/>
              <a:gd name="connsiteY310" fmla="*/ 5573882 h 6858000"/>
              <a:gd name="connsiteX311" fmla="*/ 5959648 w 7467600"/>
              <a:gd name="connsiteY311" fmla="*/ 4760797 h 6858000"/>
              <a:gd name="connsiteX312" fmla="*/ 5355019 w 7467600"/>
              <a:gd name="connsiteY312" fmla="*/ 4734672 h 6858000"/>
              <a:gd name="connsiteX313" fmla="*/ 5083565 w 7467600"/>
              <a:gd name="connsiteY313" fmla="*/ 5179121 h 6858000"/>
              <a:gd name="connsiteX314" fmla="*/ 4713577 w 7467600"/>
              <a:gd name="connsiteY314" fmla="*/ 5616803 h 6858000"/>
              <a:gd name="connsiteX315" fmla="*/ 3989559 w 7467600"/>
              <a:gd name="connsiteY315" fmla="*/ 6145945 h 6858000"/>
              <a:gd name="connsiteX316" fmla="*/ 3939824 w 7467600"/>
              <a:gd name="connsiteY316" fmla="*/ 6066900 h 6858000"/>
              <a:gd name="connsiteX317" fmla="*/ 4584537 w 7467600"/>
              <a:gd name="connsiteY317" fmla="*/ 5324826 h 6858000"/>
              <a:gd name="connsiteX318" fmla="*/ 5037105 w 7467600"/>
              <a:gd name="connsiteY318" fmla="*/ 5088765 h 6858000"/>
              <a:gd name="connsiteX319" fmla="*/ 5039930 w 7467600"/>
              <a:gd name="connsiteY319" fmla="*/ 5089585 h 6858000"/>
              <a:gd name="connsiteX320" fmla="*/ 5263764 w 7467600"/>
              <a:gd name="connsiteY320" fmla="*/ 4735525 h 6858000"/>
              <a:gd name="connsiteX321" fmla="*/ 4086300 w 7467600"/>
              <a:gd name="connsiteY321" fmla="*/ 4884599 h 6858000"/>
              <a:gd name="connsiteX322" fmla="*/ 4085485 w 7467600"/>
              <a:gd name="connsiteY322" fmla="*/ 4899070 h 6858000"/>
              <a:gd name="connsiteX323" fmla="*/ 3871915 w 7467600"/>
              <a:gd name="connsiteY323" fmla="*/ 5253645 h 6858000"/>
              <a:gd name="connsiteX324" fmla="*/ 3799374 w 7467600"/>
              <a:gd name="connsiteY324" fmla="*/ 5466127 h 6858000"/>
              <a:gd name="connsiteX325" fmla="*/ 3498850 w 7467600"/>
              <a:gd name="connsiteY325" fmla="*/ 6661888 h 6858000"/>
              <a:gd name="connsiteX326" fmla="*/ 3399216 w 7467600"/>
              <a:gd name="connsiteY326" fmla="*/ 6858000 h 6858000"/>
              <a:gd name="connsiteX327" fmla="*/ 3303688 w 7467600"/>
              <a:gd name="connsiteY327" fmla="*/ 6858000 h 6858000"/>
              <a:gd name="connsiteX328" fmla="*/ 3391774 w 7467600"/>
              <a:gd name="connsiteY328" fmla="*/ 6697181 h 6858000"/>
              <a:gd name="connsiteX329" fmla="*/ 3735540 w 7467600"/>
              <a:gd name="connsiteY329" fmla="*/ 5546923 h 6858000"/>
              <a:gd name="connsiteX330" fmla="*/ 3729438 w 7467600"/>
              <a:gd name="connsiteY330" fmla="*/ 5569058 h 6858000"/>
              <a:gd name="connsiteX331" fmla="*/ 3707782 w 7467600"/>
              <a:gd name="connsiteY331" fmla="*/ 5644908 h 6858000"/>
              <a:gd name="connsiteX332" fmla="*/ 3583827 w 7467600"/>
              <a:gd name="connsiteY332" fmla="*/ 6039215 h 6858000"/>
              <a:gd name="connsiteX333" fmla="*/ 3547861 w 7467600"/>
              <a:gd name="connsiteY333" fmla="*/ 6129609 h 6858000"/>
              <a:gd name="connsiteX334" fmla="*/ 3490905 w 7467600"/>
              <a:gd name="connsiteY334" fmla="*/ 6277660 h 6858000"/>
              <a:gd name="connsiteX335" fmla="*/ 3455859 w 7467600"/>
              <a:gd name="connsiteY335" fmla="*/ 6391301 h 6858000"/>
              <a:gd name="connsiteX336" fmla="*/ 3429112 w 7467600"/>
              <a:gd name="connsiteY336" fmla="*/ 6479469 h 6858000"/>
              <a:gd name="connsiteX337" fmla="*/ 3304862 w 7467600"/>
              <a:gd name="connsiteY337" fmla="*/ 6796476 h 6858000"/>
              <a:gd name="connsiteX338" fmla="*/ 3276071 w 7467600"/>
              <a:gd name="connsiteY338" fmla="*/ 6858000 h 6858000"/>
              <a:gd name="connsiteX339" fmla="*/ 3240805 w 7467600"/>
              <a:gd name="connsiteY339" fmla="*/ 6858000 h 6858000"/>
              <a:gd name="connsiteX340" fmla="*/ 3275917 w 7467600"/>
              <a:gd name="connsiteY340" fmla="*/ 6783192 h 6858000"/>
              <a:gd name="connsiteX341" fmla="*/ 3399358 w 7467600"/>
              <a:gd name="connsiteY341" fmla="*/ 6469011 h 6858000"/>
              <a:gd name="connsiteX342" fmla="*/ 3425650 w 7467600"/>
              <a:gd name="connsiteY342" fmla="*/ 6381333 h 6858000"/>
              <a:gd name="connsiteX343" fmla="*/ 3460661 w 7467600"/>
              <a:gd name="connsiteY343" fmla="*/ 6266763 h 6858000"/>
              <a:gd name="connsiteX344" fmla="*/ 3518021 w 7467600"/>
              <a:gd name="connsiteY344" fmla="*/ 6117298 h 6858000"/>
              <a:gd name="connsiteX345" fmla="*/ 3554035 w 7467600"/>
              <a:gd name="connsiteY345" fmla="*/ 6027832 h 6858000"/>
              <a:gd name="connsiteX346" fmla="*/ 3677174 w 7467600"/>
              <a:gd name="connsiteY346" fmla="*/ 5636351 h 6858000"/>
              <a:gd name="connsiteX347" fmla="*/ 3698819 w 7467600"/>
              <a:gd name="connsiteY347" fmla="*/ 5560503 h 6858000"/>
              <a:gd name="connsiteX348" fmla="*/ 3702094 w 7467600"/>
              <a:gd name="connsiteY348" fmla="*/ 5549194 h 6858000"/>
              <a:gd name="connsiteX349" fmla="*/ 3398355 w 7467600"/>
              <a:gd name="connsiteY349" fmla="*/ 6094603 h 6858000"/>
              <a:gd name="connsiteX350" fmla="*/ 3193941 w 7467600"/>
              <a:gd name="connsiteY350" fmla="*/ 6798775 h 6858000"/>
              <a:gd name="connsiteX351" fmla="*/ 3184140 w 7467600"/>
              <a:gd name="connsiteY351" fmla="*/ 6858000 h 6858000"/>
              <a:gd name="connsiteX352" fmla="*/ 3099978 w 7467600"/>
              <a:gd name="connsiteY352" fmla="*/ 6858000 h 6858000"/>
              <a:gd name="connsiteX353" fmla="*/ 3101556 w 7467600"/>
              <a:gd name="connsiteY353" fmla="*/ 6843337 h 6858000"/>
              <a:gd name="connsiteX354" fmla="*/ 3370162 w 7467600"/>
              <a:gd name="connsiteY354" fmla="*/ 5785550 h 6858000"/>
              <a:gd name="connsiteX355" fmla="*/ 3746477 w 7467600"/>
              <a:gd name="connsiteY355" fmla="*/ 5377889 h 6858000"/>
              <a:gd name="connsiteX356" fmla="*/ 3863399 w 7467600"/>
              <a:gd name="connsiteY356" fmla="*/ 5087257 h 6858000"/>
              <a:gd name="connsiteX357" fmla="*/ 3968712 w 7467600"/>
              <a:gd name="connsiteY357" fmla="*/ 4913989 h 6858000"/>
              <a:gd name="connsiteX358" fmla="*/ 2792390 w 7467600"/>
              <a:gd name="connsiteY358" fmla="*/ 5382974 h 6858000"/>
              <a:gd name="connsiteX359" fmla="*/ 2714982 w 7467600"/>
              <a:gd name="connsiteY359" fmla="*/ 5427051 h 6858000"/>
              <a:gd name="connsiteX360" fmla="*/ 2813361 w 7467600"/>
              <a:gd name="connsiteY360" fmla="*/ 6023912 h 6858000"/>
              <a:gd name="connsiteX361" fmla="*/ 2688430 w 7467600"/>
              <a:gd name="connsiteY361" fmla="*/ 6801564 h 6858000"/>
              <a:gd name="connsiteX362" fmla="*/ 2629626 w 7467600"/>
              <a:gd name="connsiteY362" fmla="*/ 6763394 h 6858000"/>
              <a:gd name="connsiteX363" fmla="*/ 2565328 w 7467600"/>
              <a:gd name="connsiteY363" fmla="*/ 5516399 h 6858000"/>
              <a:gd name="connsiteX364" fmla="*/ 1922999 w 7467600"/>
              <a:gd name="connsiteY364" fmla="*/ 5980343 h 6858000"/>
              <a:gd name="connsiteX365" fmla="*/ 1950261 w 7467600"/>
              <a:gd name="connsiteY365" fmla="*/ 6405858 h 6858000"/>
              <a:gd name="connsiteX366" fmla="*/ 2365554 w 7467600"/>
              <a:gd name="connsiteY366" fmla="*/ 6759107 h 6858000"/>
              <a:gd name="connsiteX367" fmla="*/ 2424142 w 7467600"/>
              <a:gd name="connsiteY367" fmla="*/ 6858000 h 6858000"/>
              <a:gd name="connsiteX368" fmla="*/ 2395994 w 7467600"/>
              <a:gd name="connsiteY368" fmla="*/ 6858000 h 6858000"/>
              <a:gd name="connsiteX369" fmla="*/ 2392863 w 7467600"/>
              <a:gd name="connsiteY369" fmla="*/ 6852964 h 6858000"/>
              <a:gd name="connsiteX370" fmla="*/ 2017589 w 7467600"/>
              <a:gd name="connsiteY370" fmla="*/ 6493982 h 6858000"/>
              <a:gd name="connsiteX371" fmla="*/ 2147336 w 7467600"/>
              <a:gd name="connsiteY371" fmla="*/ 6594052 h 6858000"/>
              <a:gd name="connsiteX372" fmla="*/ 2207047 w 7467600"/>
              <a:gd name="connsiteY372" fmla="*/ 6654540 h 6858000"/>
              <a:gd name="connsiteX373" fmla="*/ 2299106 w 7467600"/>
              <a:gd name="connsiteY373" fmla="*/ 6778931 h 6858000"/>
              <a:gd name="connsiteX374" fmla="*/ 2314430 w 7467600"/>
              <a:gd name="connsiteY374" fmla="*/ 6801144 h 6858000"/>
              <a:gd name="connsiteX375" fmla="*/ 2352406 w 7467600"/>
              <a:gd name="connsiteY375" fmla="*/ 6858000 h 6858000"/>
              <a:gd name="connsiteX376" fmla="*/ 2314492 w 7467600"/>
              <a:gd name="connsiteY376" fmla="*/ 6858000 h 6858000"/>
              <a:gd name="connsiteX377" fmla="*/ 2288095 w 7467600"/>
              <a:gd name="connsiteY377" fmla="*/ 6818030 h 6858000"/>
              <a:gd name="connsiteX378" fmla="*/ 2272768 w 7467600"/>
              <a:gd name="connsiteY378" fmla="*/ 6795822 h 6858000"/>
              <a:gd name="connsiteX379" fmla="*/ 2182715 w 7467600"/>
              <a:gd name="connsiteY379" fmla="*/ 6675071 h 6858000"/>
              <a:gd name="connsiteX380" fmla="*/ 2032061 w 7467600"/>
              <a:gd name="connsiteY380" fmla="*/ 6541380 h 6858000"/>
              <a:gd name="connsiteX381" fmla="*/ 2257220 w 7467600"/>
              <a:gd name="connsiteY381" fmla="*/ 6826257 h 6858000"/>
              <a:gd name="connsiteX382" fmla="*/ 2281324 w 7467600"/>
              <a:gd name="connsiteY382" fmla="*/ 6858000 h 6858000"/>
              <a:gd name="connsiteX383" fmla="*/ 2242860 w 7467600"/>
              <a:gd name="connsiteY383" fmla="*/ 6858000 h 6858000"/>
              <a:gd name="connsiteX384" fmla="*/ 2232818 w 7467600"/>
              <a:gd name="connsiteY384" fmla="*/ 6844926 h 6858000"/>
              <a:gd name="connsiteX385" fmla="*/ 1990172 w 7467600"/>
              <a:gd name="connsiteY385" fmla="*/ 6542121 h 6858000"/>
              <a:gd name="connsiteX386" fmla="*/ 2124090 w 7467600"/>
              <a:gd name="connsiteY386" fmla="*/ 6761017 h 6858000"/>
              <a:gd name="connsiteX387" fmla="*/ 2200380 w 7467600"/>
              <a:gd name="connsiteY387" fmla="*/ 6858000 h 6858000"/>
              <a:gd name="connsiteX388" fmla="*/ 2147507 w 7467600"/>
              <a:gd name="connsiteY388" fmla="*/ 6858000 h 6858000"/>
              <a:gd name="connsiteX389" fmla="*/ 2070668 w 7467600"/>
              <a:gd name="connsiteY389" fmla="*/ 6761520 h 6858000"/>
              <a:gd name="connsiteX390" fmla="*/ 1975142 w 7467600"/>
              <a:gd name="connsiteY390" fmla="*/ 6585570 h 6858000"/>
              <a:gd name="connsiteX391" fmla="*/ 2050035 w 7467600"/>
              <a:gd name="connsiteY391" fmla="*/ 6813345 h 6858000"/>
              <a:gd name="connsiteX392" fmla="*/ 2063025 w 7467600"/>
              <a:gd name="connsiteY392" fmla="*/ 6858000 h 6858000"/>
              <a:gd name="connsiteX393" fmla="*/ 2021675 w 7467600"/>
              <a:gd name="connsiteY393" fmla="*/ 6858000 h 6858000"/>
              <a:gd name="connsiteX394" fmla="*/ 2019308 w 7467600"/>
              <a:gd name="connsiteY394" fmla="*/ 6847118 h 6858000"/>
              <a:gd name="connsiteX395" fmla="*/ 1938835 w 7467600"/>
              <a:gd name="connsiteY395" fmla="*/ 6551160 h 6858000"/>
              <a:gd name="connsiteX396" fmla="*/ 1953230 w 7467600"/>
              <a:gd name="connsiteY396" fmla="*/ 6759699 h 6858000"/>
              <a:gd name="connsiteX397" fmla="*/ 1956763 w 7467600"/>
              <a:gd name="connsiteY397" fmla="*/ 6778191 h 6858000"/>
              <a:gd name="connsiteX398" fmla="*/ 1967925 w 7467600"/>
              <a:gd name="connsiteY398" fmla="*/ 6858000 h 6858000"/>
              <a:gd name="connsiteX399" fmla="*/ 1936622 w 7467600"/>
              <a:gd name="connsiteY399" fmla="*/ 6858000 h 6858000"/>
              <a:gd name="connsiteX400" fmla="*/ 1926261 w 7467600"/>
              <a:gd name="connsiteY400" fmla="*/ 6784064 h 6858000"/>
              <a:gd name="connsiteX401" fmla="*/ 1922724 w 7467600"/>
              <a:gd name="connsiteY401" fmla="*/ 6765577 h 6858000"/>
              <a:gd name="connsiteX402" fmla="*/ 1904650 w 7467600"/>
              <a:gd name="connsiteY402" fmla="*/ 6639616 h 6858000"/>
              <a:gd name="connsiteX403" fmla="*/ 1885273 w 7467600"/>
              <a:gd name="connsiteY403" fmla="*/ 6858000 h 6858000"/>
              <a:gd name="connsiteX404" fmla="*/ 1854363 w 7467600"/>
              <a:gd name="connsiteY404" fmla="*/ 6858000 h 6858000"/>
              <a:gd name="connsiteX405" fmla="*/ 1880391 w 7467600"/>
              <a:gd name="connsiteY405" fmla="*/ 6603796 h 6858000"/>
              <a:gd name="connsiteX406" fmla="*/ 1818273 w 7467600"/>
              <a:gd name="connsiteY406" fmla="*/ 6715729 h 6858000"/>
              <a:gd name="connsiteX407" fmla="*/ 1794691 w 7467600"/>
              <a:gd name="connsiteY407" fmla="*/ 6843239 h 6858000"/>
              <a:gd name="connsiteX408" fmla="*/ 1794914 w 7467600"/>
              <a:gd name="connsiteY408" fmla="*/ 6858000 h 6858000"/>
              <a:gd name="connsiteX409" fmla="*/ 1746128 w 7467600"/>
              <a:gd name="connsiteY409" fmla="*/ 6858000 h 6858000"/>
              <a:gd name="connsiteX410" fmla="*/ 1753934 w 7467600"/>
              <a:gd name="connsiteY410" fmla="*/ 6724796 h 6858000"/>
              <a:gd name="connsiteX411" fmla="*/ 1792053 w 7467600"/>
              <a:gd name="connsiteY411" fmla="*/ 6572396 h 6858000"/>
              <a:gd name="connsiteX412" fmla="*/ 1862248 w 7467600"/>
              <a:gd name="connsiteY412" fmla="*/ 6266397 h 6858000"/>
              <a:gd name="connsiteX413" fmla="*/ 1862250 w 7467600"/>
              <a:gd name="connsiteY413" fmla="*/ 6033531 h 6858000"/>
              <a:gd name="connsiteX414" fmla="*/ 1211999 w 7467600"/>
              <a:gd name="connsiteY414" fmla="*/ 6683610 h 6858000"/>
              <a:gd name="connsiteX415" fmla="*/ 1213266 w 7467600"/>
              <a:gd name="connsiteY415" fmla="*/ 6691947 h 6858000"/>
              <a:gd name="connsiteX416" fmla="*/ 1203370 w 7467600"/>
              <a:gd name="connsiteY416" fmla="*/ 6850676 h 6858000"/>
              <a:gd name="connsiteX417" fmla="*/ 1203671 w 7467600"/>
              <a:gd name="connsiteY417" fmla="*/ 6858000 h 6858000"/>
              <a:gd name="connsiteX418" fmla="*/ 1143180 w 7467600"/>
              <a:gd name="connsiteY418" fmla="*/ 6858000 h 6858000"/>
              <a:gd name="connsiteX419" fmla="*/ 1142176 w 7467600"/>
              <a:gd name="connsiteY419" fmla="*/ 6766045 h 6858000"/>
              <a:gd name="connsiteX420" fmla="*/ 1067484 w 7467600"/>
              <a:gd name="connsiteY420" fmla="*/ 6858000 h 6858000"/>
              <a:gd name="connsiteX421" fmla="*/ 953928 w 7467600"/>
              <a:gd name="connsiteY421" fmla="*/ 6858000 h 6858000"/>
              <a:gd name="connsiteX422" fmla="*/ 959715 w 7467600"/>
              <a:gd name="connsiteY422" fmla="*/ 6850185 h 6858000"/>
              <a:gd name="connsiteX423" fmla="*/ 1483788 w 7467600"/>
              <a:gd name="connsiteY423" fmla="*/ 6259174 h 6858000"/>
              <a:gd name="connsiteX424" fmla="*/ 1100671 w 7467600"/>
              <a:gd name="connsiteY424" fmla="*/ 6252137 h 6858000"/>
              <a:gd name="connsiteX425" fmla="*/ 1090144 w 7467600"/>
              <a:gd name="connsiteY425" fmla="*/ 6256748 h 6858000"/>
              <a:gd name="connsiteX426" fmla="*/ 1095872 w 7467600"/>
              <a:gd name="connsiteY426" fmla="*/ 6271892 h 6858000"/>
              <a:gd name="connsiteX427" fmla="*/ 262785 w 7467600"/>
              <a:gd name="connsiteY427" fmla="*/ 6845450 h 6858000"/>
              <a:gd name="connsiteX428" fmla="*/ 209968 w 7467600"/>
              <a:gd name="connsiteY428" fmla="*/ 6770713 h 6858000"/>
              <a:gd name="connsiteX429" fmla="*/ 873460 w 7467600"/>
              <a:gd name="connsiteY429" fmla="*/ 6253768 h 6858000"/>
              <a:gd name="connsiteX430" fmla="*/ 192686 w 7467600"/>
              <a:gd name="connsiteY430" fmla="*/ 5849257 h 6858000"/>
              <a:gd name="connsiteX431" fmla="*/ 4696 w 7467600"/>
              <a:gd name="connsiteY431" fmla="*/ 5697668 h 6858000"/>
              <a:gd name="connsiteX432" fmla="*/ 0 w 7467600"/>
              <a:gd name="connsiteY432" fmla="*/ 5689984 h 6858000"/>
              <a:gd name="connsiteX433" fmla="*/ 0 w 7467600"/>
              <a:gd name="connsiteY433" fmla="*/ 5513472 h 6858000"/>
              <a:gd name="connsiteX434" fmla="*/ 174101 w 7467600"/>
              <a:gd name="connsiteY434" fmla="*/ 5620277 h 6858000"/>
              <a:gd name="connsiteX435" fmla="*/ 891800 w 7467600"/>
              <a:gd name="connsiteY435" fmla="*/ 6036935 h 6858000"/>
              <a:gd name="connsiteX436" fmla="*/ 1072219 w 7467600"/>
              <a:gd name="connsiteY436" fmla="*/ 6169443 h 6858000"/>
              <a:gd name="connsiteX437" fmla="*/ 1074117 w 7467600"/>
              <a:gd name="connsiteY437" fmla="*/ 6170301 h 6858000"/>
              <a:gd name="connsiteX438" fmla="*/ 1083114 w 7467600"/>
              <a:gd name="connsiteY438" fmla="*/ 6174131 h 6858000"/>
              <a:gd name="connsiteX439" fmla="*/ 1543010 w 7467600"/>
              <a:gd name="connsiteY439" fmla="*/ 6191140 h 6858000"/>
              <a:gd name="connsiteX440" fmla="*/ 1551080 w 7467600"/>
              <a:gd name="connsiteY440" fmla="*/ 6195006 h 6858000"/>
              <a:gd name="connsiteX441" fmla="*/ 2345443 w 7467600"/>
              <a:gd name="connsiteY441" fmla="*/ 5549882 h 6858000"/>
              <a:gd name="connsiteX442" fmla="*/ 1721499 w 7467600"/>
              <a:gd name="connsiteY442" fmla="*/ 5599969 h 6858000"/>
              <a:gd name="connsiteX443" fmla="*/ 767716 w 7467600"/>
              <a:gd name="connsiteY443" fmla="*/ 5472768 h 6858000"/>
              <a:gd name="connsiteX444" fmla="*/ 722147 w 7467600"/>
              <a:gd name="connsiteY444" fmla="*/ 5393091 h 6858000"/>
              <a:gd name="connsiteX445" fmla="*/ 1485552 w 7467600"/>
              <a:gd name="connsiteY445" fmla="*/ 5313202 h 6858000"/>
              <a:gd name="connsiteX446" fmla="*/ 2143004 w 7467600"/>
              <a:gd name="connsiteY446" fmla="*/ 5402420 h 6858000"/>
              <a:gd name="connsiteX447" fmla="*/ 1933391 w 7467600"/>
              <a:gd name="connsiteY447" fmla="*/ 5156971 h 6858000"/>
              <a:gd name="connsiteX448" fmla="*/ 1827118 w 7467600"/>
              <a:gd name="connsiteY448" fmla="*/ 4968410 h 6858000"/>
              <a:gd name="connsiteX449" fmla="*/ 1837349 w 7467600"/>
              <a:gd name="connsiteY449" fmla="*/ 4956357 h 6858000"/>
              <a:gd name="connsiteX450" fmla="*/ 2162835 w 7467600"/>
              <a:gd name="connsiteY450" fmla="*/ 5187853 h 6858000"/>
              <a:gd name="connsiteX451" fmla="*/ 2257167 w 7467600"/>
              <a:gd name="connsiteY451" fmla="*/ 5462123 h 6858000"/>
              <a:gd name="connsiteX452" fmla="*/ 2261598 w 7467600"/>
              <a:gd name="connsiteY452" fmla="*/ 5467998 h 6858000"/>
              <a:gd name="connsiteX453" fmla="*/ 2437177 w 7467600"/>
              <a:gd name="connsiteY453" fmla="*/ 5479608 h 6858000"/>
              <a:gd name="connsiteX454" fmla="*/ 2445247 w 7467600"/>
              <a:gd name="connsiteY454" fmla="*/ 5483476 h 6858000"/>
              <a:gd name="connsiteX455" fmla="*/ 2743626 w 7467600"/>
              <a:gd name="connsiteY455" fmla="*/ 5304819 h 6858000"/>
              <a:gd name="connsiteX456" fmla="*/ 3048102 w 7467600"/>
              <a:gd name="connsiteY456" fmla="*/ 5150595 h 6858000"/>
              <a:gd name="connsiteX457" fmla="*/ 1799414 w 7467600"/>
              <a:gd name="connsiteY457" fmla="*/ 4694732 h 6858000"/>
              <a:gd name="connsiteX458" fmla="*/ 1771735 w 7467600"/>
              <a:gd name="connsiteY458" fmla="*/ 4619929 h 6858000"/>
              <a:gd name="connsiteX459" fmla="*/ 3104273 w 7467600"/>
              <a:gd name="connsiteY459" fmla="*/ 5076159 h 6858000"/>
              <a:gd name="connsiteX460" fmla="*/ 3113245 w 7467600"/>
              <a:gd name="connsiteY460" fmla="*/ 5090705 h 6858000"/>
              <a:gd name="connsiteX461" fmla="*/ 3126294 w 7467600"/>
              <a:gd name="connsiteY461" fmla="*/ 5114400 h 6858000"/>
              <a:gd name="connsiteX462" fmla="*/ 3937433 w 7467600"/>
              <a:gd name="connsiteY462" fmla="*/ 4830473 h 6858000"/>
              <a:gd name="connsiteX463" fmla="*/ 3590475 w 7467600"/>
              <a:gd name="connsiteY463" fmla="*/ 4597974 h 6858000"/>
              <a:gd name="connsiteX464" fmla="*/ 3100264 w 7467600"/>
              <a:gd name="connsiteY464" fmla="*/ 4579845 h 6858000"/>
              <a:gd name="connsiteX465" fmla="*/ 2183576 w 7467600"/>
              <a:gd name="connsiteY465" fmla="*/ 4227150 h 6858000"/>
              <a:gd name="connsiteX466" fmla="*/ 2151029 w 7467600"/>
              <a:gd name="connsiteY466" fmla="*/ 4146947 h 6858000"/>
              <a:gd name="connsiteX467" fmla="*/ 3563434 w 7467600"/>
              <a:gd name="connsiteY467" fmla="*/ 4469115 h 6858000"/>
              <a:gd name="connsiteX468" fmla="*/ 3177952 w 7467600"/>
              <a:gd name="connsiteY468" fmla="*/ 3657386 h 6858000"/>
              <a:gd name="connsiteX469" fmla="*/ 3189263 w 7467600"/>
              <a:gd name="connsiteY469" fmla="*/ 3625726 h 6858000"/>
              <a:gd name="connsiteX470" fmla="*/ 3560912 w 7467600"/>
              <a:gd name="connsiteY470" fmla="*/ 4079863 h 6858000"/>
              <a:gd name="connsiteX471" fmla="*/ 3626636 w 7467600"/>
              <a:gd name="connsiteY471" fmla="*/ 4512230 h 6858000"/>
              <a:gd name="connsiteX472" fmla="*/ 3653088 w 7467600"/>
              <a:gd name="connsiteY472" fmla="*/ 4521417 h 6858000"/>
              <a:gd name="connsiteX473" fmla="*/ 3988128 w 7467600"/>
              <a:gd name="connsiteY473" fmla="*/ 4817267 h 6858000"/>
              <a:gd name="connsiteX474" fmla="*/ 4830582 w 7467600"/>
              <a:gd name="connsiteY474" fmla="*/ 4676000 h 6858000"/>
              <a:gd name="connsiteX475" fmla="*/ 4830100 w 7467600"/>
              <a:gd name="connsiteY475" fmla="*/ 4675554 h 6858000"/>
              <a:gd name="connsiteX476" fmla="*/ 4036318 w 7467600"/>
              <a:gd name="connsiteY476" fmla="*/ 4147013 h 6858000"/>
              <a:gd name="connsiteX477" fmla="*/ 3432098 w 7467600"/>
              <a:gd name="connsiteY477" fmla="*/ 3537312 h 6858000"/>
              <a:gd name="connsiteX478" fmla="*/ 3446761 w 7467600"/>
              <a:gd name="connsiteY478" fmla="*/ 3461278 h 6858000"/>
              <a:gd name="connsiteX479" fmla="*/ 4419733 w 7467600"/>
              <a:gd name="connsiteY479" fmla="*/ 3963555 h 6858000"/>
              <a:gd name="connsiteX480" fmla="*/ 4781371 w 7467600"/>
              <a:gd name="connsiteY480" fmla="*/ 4458604 h 6858000"/>
              <a:gd name="connsiteX481" fmla="*/ 4780440 w 7467600"/>
              <a:gd name="connsiteY481" fmla="*/ 4470290 h 6858000"/>
              <a:gd name="connsiteX482" fmla="*/ 4898954 w 7467600"/>
              <a:gd name="connsiteY482" fmla="*/ 4662092 h 6858000"/>
              <a:gd name="connsiteX483" fmla="*/ 4900699 w 7467600"/>
              <a:gd name="connsiteY483" fmla="*/ 4670867 h 6858000"/>
              <a:gd name="connsiteX484" fmla="*/ 5714511 w 7467600"/>
              <a:gd name="connsiteY484" fmla="*/ 4663483 h 6858000"/>
              <a:gd name="connsiteX485" fmla="*/ 5464793 w 7467600"/>
              <a:gd name="connsiteY485" fmla="*/ 4393556 h 6858000"/>
              <a:gd name="connsiteX486" fmla="*/ 5461897 w 7467600"/>
              <a:gd name="connsiteY486" fmla="*/ 4390879 h 6858000"/>
              <a:gd name="connsiteX487" fmla="*/ 4294126 w 7467600"/>
              <a:gd name="connsiteY487" fmla="*/ 3303048 h 6858000"/>
              <a:gd name="connsiteX488" fmla="*/ 4305321 w 7467600"/>
              <a:gd name="connsiteY488" fmla="*/ 3256953 h 6858000"/>
              <a:gd name="connsiteX489" fmla="*/ 4949299 w 7467600"/>
              <a:gd name="connsiteY489" fmla="*/ 3766336 h 6858000"/>
              <a:gd name="connsiteX490" fmla="*/ 5291452 w 7467600"/>
              <a:gd name="connsiteY490" fmla="*/ 4076801 h 6858000"/>
              <a:gd name="connsiteX491" fmla="*/ 5434998 w 7467600"/>
              <a:gd name="connsiteY491" fmla="*/ 4254100 h 6858000"/>
              <a:gd name="connsiteX492" fmla="*/ 5351015 w 7467600"/>
              <a:gd name="connsiteY492" fmla="*/ 3760989 h 6858000"/>
              <a:gd name="connsiteX493" fmla="*/ 5413780 w 7467600"/>
              <a:gd name="connsiteY493" fmla="*/ 2966265 h 6858000"/>
              <a:gd name="connsiteX494" fmla="*/ 5425627 w 7467600"/>
              <a:gd name="connsiteY494" fmla="*/ 2954192 h 6858000"/>
              <a:gd name="connsiteX495" fmla="*/ 6604735 w 7467600"/>
              <a:gd name="connsiteY495" fmla="*/ 2041381 h 6858000"/>
              <a:gd name="connsiteX496" fmla="*/ 7204487 w 7467600"/>
              <a:gd name="connsiteY496" fmla="*/ 2742112 h 6858000"/>
              <a:gd name="connsiteX497" fmla="*/ 7131592 w 7467600"/>
              <a:gd name="connsiteY497" fmla="*/ 2672096 h 6858000"/>
              <a:gd name="connsiteX498" fmla="*/ 6996344 w 7467600"/>
              <a:gd name="connsiteY498" fmla="*/ 2518310 h 6858000"/>
              <a:gd name="connsiteX499" fmla="*/ 6735495 w 7467600"/>
              <a:gd name="connsiteY499" fmla="*/ 2196890 h 6858000"/>
              <a:gd name="connsiteX500" fmla="*/ 6721901 w 7467600"/>
              <a:gd name="connsiteY500" fmla="*/ 2179274 h 6858000"/>
              <a:gd name="connsiteX501" fmla="*/ 6604735 w 7467600"/>
              <a:gd name="connsiteY501" fmla="*/ 2041381 h 6858000"/>
              <a:gd name="connsiteX502" fmla="*/ 6591670 w 7467600"/>
              <a:gd name="connsiteY502" fmla="*/ 1988277 h 6858000"/>
              <a:gd name="connsiteX503" fmla="*/ 6747349 w 7467600"/>
              <a:gd name="connsiteY503" fmla="*/ 2160069 h 6858000"/>
              <a:gd name="connsiteX504" fmla="*/ 6760943 w 7467600"/>
              <a:gd name="connsiteY504" fmla="*/ 2177686 h 6858000"/>
              <a:gd name="connsiteX505" fmla="*/ 7021065 w 7467600"/>
              <a:gd name="connsiteY505" fmla="*/ 2498102 h 6858000"/>
              <a:gd name="connsiteX506" fmla="*/ 7155223 w 7467600"/>
              <a:gd name="connsiteY506" fmla="*/ 2650386 h 6858000"/>
              <a:gd name="connsiteX507" fmla="*/ 7203167 w 7467600"/>
              <a:gd name="connsiteY507" fmla="*/ 2697288 h 6858000"/>
              <a:gd name="connsiteX508" fmla="*/ 6937703 w 7467600"/>
              <a:gd name="connsiteY508" fmla="*/ 2321981 h 6858000"/>
              <a:gd name="connsiteX509" fmla="*/ 6591670 w 7467600"/>
              <a:gd name="connsiteY509" fmla="*/ 1988277 h 6858000"/>
              <a:gd name="connsiteX510" fmla="*/ 5798671 w 7467600"/>
              <a:gd name="connsiteY510" fmla="*/ 1981601 h 6858000"/>
              <a:gd name="connsiteX511" fmla="*/ 5754709 w 7467600"/>
              <a:gd name="connsiteY511" fmla="*/ 2071454 h 6858000"/>
              <a:gd name="connsiteX512" fmla="*/ 5763044 w 7467600"/>
              <a:gd name="connsiteY512" fmla="*/ 2842206 h 6858000"/>
              <a:gd name="connsiteX513" fmla="*/ 5764974 w 7467600"/>
              <a:gd name="connsiteY513" fmla="*/ 2799609 h 6858000"/>
              <a:gd name="connsiteX514" fmla="*/ 5767665 w 7467600"/>
              <a:gd name="connsiteY514" fmla="*/ 2666409 h 6858000"/>
              <a:gd name="connsiteX515" fmla="*/ 5763055 w 7467600"/>
              <a:gd name="connsiteY515" fmla="*/ 2579705 h 6858000"/>
              <a:gd name="connsiteX516" fmla="*/ 5758079 w 7467600"/>
              <a:gd name="connsiteY516" fmla="*/ 2492508 h 6858000"/>
              <a:gd name="connsiteX517" fmla="*/ 5779325 w 7467600"/>
              <a:gd name="connsiteY517" fmla="*/ 2197069 h 6858000"/>
              <a:gd name="connsiteX518" fmla="*/ 5798671 w 7467600"/>
              <a:gd name="connsiteY518" fmla="*/ 1981601 h 6858000"/>
              <a:gd name="connsiteX519" fmla="*/ 5829202 w 7467600"/>
              <a:gd name="connsiteY519" fmla="*/ 1971679 h 6858000"/>
              <a:gd name="connsiteX520" fmla="*/ 5809558 w 7467600"/>
              <a:gd name="connsiteY520" fmla="*/ 2198043 h 6858000"/>
              <a:gd name="connsiteX521" fmla="*/ 5788653 w 7467600"/>
              <a:gd name="connsiteY521" fmla="*/ 2489430 h 6858000"/>
              <a:gd name="connsiteX522" fmla="*/ 5793439 w 7467600"/>
              <a:gd name="connsiteY522" fmla="*/ 2575235 h 6858000"/>
              <a:gd name="connsiteX523" fmla="*/ 5796837 w 7467600"/>
              <a:gd name="connsiteY523" fmla="*/ 2637633 h 6858000"/>
              <a:gd name="connsiteX524" fmla="*/ 5818614 w 7467600"/>
              <a:gd name="connsiteY524" fmla="*/ 2473055 h 6858000"/>
              <a:gd name="connsiteX525" fmla="*/ 5829202 w 7467600"/>
              <a:gd name="connsiteY525" fmla="*/ 1971679 h 6858000"/>
              <a:gd name="connsiteX526" fmla="*/ 5911389 w 7467600"/>
              <a:gd name="connsiteY526" fmla="*/ 1898371 h 6858000"/>
              <a:gd name="connsiteX527" fmla="*/ 6237627 w 7467600"/>
              <a:gd name="connsiteY527" fmla="*/ 2231921 h 6858000"/>
              <a:gd name="connsiteX528" fmla="*/ 5911389 w 7467600"/>
              <a:gd name="connsiteY528" fmla="*/ 1898371 h 6858000"/>
              <a:gd name="connsiteX529" fmla="*/ 6944437 w 7467600"/>
              <a:gd name="connsiteY529" fmla="*/ 1575402 h 6858000"/>
              <a:gd name="connsiteX530" fmla="*/ 6304730 w 7467600"/>
              <a:gd name="connsiteY530" fmla="*/ 1766654 h 6858000"/>
              <a:gd name="connsiteX531" fmla="*/ 6944437 w 7467600"/>
              <a:gd name="connsiteY531" fmla="*/ 1575402 h 6858000"/>
              <a:gd name="connsiteX532" fmla="*/ 7019523 w 7467600"/>
              <a:gd name="connsiteY532" fmla="*/ 1519450 h 6858000"/>
              <a:gd name="connsiteX533" fmla="*/ 6298091 w 7467600"/>
              <a:gd name="connsiteY533" fmla="*/ 1737122 h 6858000"/>
              <a:gd name="connsiteX534" fmla="*/ 7019523 w 7467600"/>
              <a:gd name="connsiteY534" fmla="*/ 1519450 h 6858000"/>
              <a:gd name="connsiteX535" fmla="*/ 2399523 w 7467600"/>
              <a:gd name="connsiteY535" fmla="*/ 1428234 h 6858000"/>
              <a:gd name="connsiteX536" fmla="*/ 2224982 w 7467600"/>
              <a:gd name="connsiteY536" fmla="*/ 1826201 h 6858000"/>
              <a:gd name="connsiteX537" fmla="*/ 2096099 w 7467600"/>
              <a:gd name="connsiteY537" fmla="*/ 2345900 h 6858000"/>
              <a:gd name="connsiteX538" fmla="*/ 2283317 w 7467600"/>
              <a:gd name="connsiteY538" fmla="*/ 1796925 h 6858000"/>
              <a:gd name="connsiteX539" fmla="*/ 2399523 w 7467600"/>
              <a:gd name="connsiteY539" fmla="*/ 1428234 h 6858000"/>
              <a:gd name="connsiteX540" fmla="*/ 2448558 w 7467600"/>
              <a:gd name="connsiteY540" fmla="*/ 1373435 h 6858000"/>
              <a:gd name="connsiteX541" fmla="*/ 2312521 w 7467600"/>
              <a:gd name="connsiteY541" fmla="*/ 1806140 h 6858000"/>
              <a:gd name="connsiteX542" fmla="*/ 2127533 w 7467600"/>
              <a:gd name="connsiteY542" fmla="*/ 2348380 h 6858000"/>
              <a:gd name="connsiteX543" fmla="*/ 2358080 w 7467600"/>
              <a:gd name="connsiteY543" fmla="*/ 1866134 h 6858000"/>
              <a:gd name="connsiteX544" fmla="*/ 2407436 w 7467600"/>
              <a:gd name="connsiteY544" fmla="*/ 1651070 h 6858000"/>
              <a:gd name="connsiteX545" fmla="*/ 2448558 w 7467600"/>
              <a:gd name="connsiteY545" fmla="*/ 1373435 h 6858000"/>
              <a:gd name="connsiteX546" fmla="*/ 278707 w 7467600"/>
              <a:gd name="connsiteY546" fmla="*/ 1352270 h 6858000"/>
              <a:gd name="connsiteX547" fmla="*/ 321570 w 7467600"/>
              <a:gd name="connsiteY547" fmla="*/ 1861610 h 6858000"/>
              <a:gd name="connsiteX548" fmla="*/ 294281 w 7467600"/>
              <a:gd name="connsiteY548" fmla="*/ 1440658 h 6858000"/>
              <a:gd name="connsiteX549" fmla="*/ 278707 w 7467600"/>
              <a:gd name="connsiteY549" fmla="*/ 1352270 h 6858000"/>
              <a:gd name="connsiteX550" fmla="*/ 1423821 w 7467600"/>
              <a:gd name="connsiteY550" fmla="*/ 1351958 h 6858000"/>
              <a:gd name="connsiteX551" fmla="*/ 1638521 w 7467600"/>
              <a:gd name="connsiteY551" fmla="*/ 1908470 h 6858000"/>
              <a:gd name="connsiteX552" fmla="*/ 1754199 w 7467600"/>
              <a:gd name="connsiteY552" fmla="*/ 2149284 h 6858000"/>
              <a:gd name="connsiteX553" fmla="*/ 1908359 w 7467600"/>
              <a:gd name="connsiteY553" fmla="*/ 2364988 h 6858000"/>
              <a:gd name="connsiteX554" fmla="*/ 1647661 w 7467600"/>
              <a:gd name="connsiteY554" fmla="*/ 1825945 h 6858000"/>
              <a:gd name="connsiteX555" fmla="*/ 1423821 w 7467600"/>
              <a:gd name="connsiteY555" fmla="*/ 1351958 h 6858000"/>
              <a:gd name="connsiteX556" fmla="*/ 1431890 w 7467600"/>
              <a:gd name="connsiteY556" fmla="*/ 1306475 h 6858000"/>
              <a:gd name="connsiteX557" fmla="*/ 1507597 w 7467600"/>
              <a:gd name="connsiteY557" fmla="*/ 1446132 h 6858000"/>
              <a:gd name="connsiteX558" fmla="*/ 1674586 w 7467600"/>
              <a:gd name="connsiteY558" fmla="*/ 1813832 h 6858000"/>
              <a:gd name="connsiteX559" fmla="*/ 1815950 w 7467600"/>
              <a:gd name="connsiteY559" fmla="*/ 2128564 h 6858000"/>
              <a:gd name="connsiteX560" fmla="*/ 1984242 w 7467600"/>
              <a:gd name="connsiteY560" fmla="*/ 2430829 h 6858000"/>
              <a:gd name="connsiteX561" fmla="*/ 2014023 w 7467600"/>
              <a:gd name="connsiteY561" fmla="*/ 2450995 h 6858000"/>
              <a:gd name="connsiteX562" fmla="*/ 1747337 w 7467600"/>
              <a:gd name="connsiteY562" fmla="*/ 1855264 h 6858000"/>
              <a:gd name="connsiteX563" fmla="*/ 1533749 w 7467600"/>
              <a:gd name="connsiteY563" fmla="*/ 1478656 h 6858000"/>
              <a:gd name="connsiteX564" fmla="*/ 1431890 w 7467600"/>
              <a:gd name="connsiteY564" fmla="*/ 1306475 h 6858000"/>
              <a:gd name="connsiteX565" fmla="*/ 5052692 w 7467600"/>
              <a:gd name="connsiteY565" fmla="*/ 1292994 h 6858000"/>
              <a:gd name="connsiteX566" fmla="*/ 5200661 w 7467600"/>
              <a:gd name="connsiteY566" fmla="*/ 1635186 h 6858000"/>
              <a:gd name="connsiteX567" fmla="*/ 5297138 w 7467600"/>
              <a:gd name="connsiteY567" fmla="*/ 1906351 h 6858000"/>
              <a:gd name="connsiteX568" fmla="*/ 5052692 w 7467600"/>
              <a:gd name="connsiteY568" fmla="*/ 1292994 h 6858000"/>
              <a:gd name="connsiteX569" fmla="*/ 5009948 w 7467600"/>
              <a:gd name="connsiteY569" fmla="*/ 1273619 h 6858000"/>
              <a:gd name="connsiteX570" fmla="*/ 5121777 w 7467600"/>
              <a:gd name="connsiteY570" fmla="*/ 1654213 h 6858000"/>
              <a:gd name="connsiteX571" fmla="*/ 5293545 w 7467600"/>
              <a:gd name="connsiteY571" fmla="*/ 2072247 h 6858000"/>
              <a:gd name="connsiteX572" fmla="*/ 5294042 w 7467600"/>
              <a:gd name="connsiteY572" fmla="*/ 2065019 h 6858000"/>
              <a:gd name="connsiteX573" fmla="*/ 5171936 w 7467600"/>
              <a:gd name="connsiteY573" fmla="*/ 1647613 h 6858000"/>
              <a:gd name="connsiteX574" fmla="*/ 5009948 w 7467600"/>
              <a:gd name="connsiteY574" fmla="*/ 1273619 h 6858000"/>
              <a:gd name="connsiteX575" fmla="*/ 655236 w 7467600"/>
              <a:gd name="connsiteY575" fmla="*/ 1268632 h 6858000"/>
              <a:gd name="connsiteX576" fmla="*/ 839521 w 7467600"/>
              <a:gd name="connsiteY576" fmla="*/ 1685315 h 6858000"/>
              <a:gd name="connsiteX577" fmla="*/ 1109416 w 7467600"/>
              <a:gd name="connsiteY577" fmla="*/ 2061663 h 6858000"/>
              <a:gd name="connsiteX578" fmla="*/ 1298300 w 7467600"/>
              <a:gd name="connsiteY578" fmla="*/ 2247742 h 6858000"/>
              <a:gd name="connsiteX579" fmla="*/ 1125871 w 7467600"/>
              <a:gd name="connsiteY579" fmla="*/ 1989513 h 6858000"/>
              <a:gd name="connsiteX580" fmla="*/ 981574 w 7467600"/>
              <a:gd name="connsiteY580" fmla="*/ 1783157 h 6858000"/>
              <a:gd name="connsiteX581" fmla="*/ 922198 w 7467600"/>
              <a:gd name="connsiteY581" fmla="*/ 1677437 h 6858000"/>
              <a:gd name="connsiteX582" fmla="*/ 869293 w 7467600"/>
              <a:gd name="connsiteY582" fmla="*/ 1583214 h 6858000"/>
              <a:gd name="connsiteX583" fmla="*/ 751431 w 7467600"/>
              <a:gd name="connsiteY583" fmla="*/ 1405731 h 6858000"/>
              <a:gd name="connsiteX584" fmla="*/ 655236 w 7467600"/>
              <a:gd name="connsiteY584" fmla="*/ 1268632 h 6858000"/>
              <a:gd name="connsiteX585" fmla="*/ 6516292 w 7467600"/>
              <a:gd name="connsiteY585" fmla="*/ 1263064 h 6858000"/>
              <a:gd name="connsiteX586" fmla="*/ 5736320 w 7467600"/>
              <a:gd name="connsiteY586" fmla="*/ 1501803 h 6858000"/>
              <a:gd name="connsiteX587" fmla="*/ 6516292 w 7467600"/>
              <a:gd name="connsiteY587" fmla="*/ 1263064 h 6858000"/>
              <a:gd name="connsiteX588" fmla="*/ 291466 w 7467600"/>
              <a:gd name="connsiteY588" fmla="*/ 1250369 h 6858000"/>
              <a:gd name="connsiteX589" fmla="*/ 323180 w 7467600"/>
              <a:gd name="connsiteY589" fmla="*/ 1435283 h 6858000"/>
              <a:gd name="connsiteX590" fmla="*/ 349381 w 7467600"/>
              <a:gd name="connsiteY590" fmla="*/ 1875041 h 6858000"/>
              <a:gd name="connsiteX591" fmla="*/ 374363 w 7467600"/>
              <a:gd name="connsiteY591" fmla="*/ 1506494 h 6858000"/>
              <a:gd name="connsiteX592" fmla="*/ 302168 w 7467600"/>
              <a:gd name="connsiteY592" fmla="*/ 1274495 h 6858000"/>
              <a:gd name="connsiteX593" fmla="*/ 291466 w 7467600"/>
              <a:gd name="connsiteY593" fmla="*/ 1250369 h 6858000"/>
              <a:gd name="connsiteX594" fmla="*/ 678222 w 7467600"/>
              <a:gd name="connsiteY594" fmla="*/ 1248670 h 6858000"/>
              <a:gd name="connsiteX595" fmla="*/ 775536 w 7467600"/>
              <a:gd name="connsiteY595" fmla="*/ 1388015 h 6858000"/>
              <a:gd name="connsiteX596" fmla="*/ 894529 w 7467600"/>
              <a:gd name="connsiteY596" fmla="*/ 1567739 h 6858000"/>
              <a:gd name="connsiteX597" fmla="*/ 948000 w 7467600"/>
              <a:gd name="connsiteY597" fmla="*/ 1663088 h 6858000"/>
              <a:gd name="connsiteX598" fmla="*/ 1006812 w 7467600"/>
              <a:gd name="connsiteY598" fmla="*/ 1767683 h 6858000"/>
              <a:gd name="connsiteX599" fmla="*/ 1149133 w 7467600"/>
              <a:gd name="connsiteY599" fmla="*/ 1971513 h 6858000"/>
              <a:gd name="connsiteX600" fmla="*/ 1333952 w 7467600"/>
              <a:gd name="connsiteY600" fmla="*/ 2251620 h 6858000"/>
              <a:gd name="connsiteX601" fmla="*/ 1337329 w 7467600"/>
              <a:gd name="connsiteY601" fmla="*/ 2258350 h 6858000"/>
              <a:gd name="connsiteX602" fmla="*/ 1014726 w 7467600"/>
              <a:gd name="connsiteY602" fmla="*/ 1615556 h 6858000"/>
              <a:gd name="connsiteX603" fmla="*/ 678222 w 7467600"/>
              <a:gd name="connsiteY603" fmla="*/ 1248670 h 6858000"/>
              <a:gd name="connsiteX604" fmla="*/ 6691602 w 7467600"/>
              <a:gd name="connsiteY604" fmla="*/ 1140573 h 6858000"/>
              <a:gd name="connsiteX605" fmla="*/ 6571100 w 7467600"/>
              <a:gd name="connsiteY605" fmla="*/ 1183662 h 6858000"/>
              <a:gd name="connsiteX606" fmla="*/ 6241687 w 7467600"/>
              <a:gd name="connsiteY606" fmla="*/ 1257600 h 6858000"/>
              <a:gd name="connsiteX607" fmla="*/ 5693009 w 7467600"/>
              <a:gd name="connsiteY607" fmla="*/ 1478256 h 6858000"/>
              <a:gd name="connsiteX608" fmla="*/ 6548420 w 7467600"/>
              <a:gd name="connsiteY608" fmla="*/ 1214599 h 6858000"/>
              <a:gd name="connsiteX609" fmla="*/ 6605473 w 7467600"/>
              <a:gd name="connsiteY609" fmla="*/ 1184686 h 6858000"/>
              <a:gd name="connsiteX610" fmla="*/ 6691602 w 7467600"/>
              <a:gd name="connsiteY610" fmla="*/ 1140573 h 6858000"/>
              <a:gd name="connsiteX611" fmla="*/ 4002475 w 7467600"/>
              <a:gd name="connsiteY611" fmla="*/ 1037802 h 6858000"/>
              <a:gd name="connsiteX612" fmla="*/ 4000324 w 7467600"/>
              <a:gd name="connsiteY612" fmla="*/ 1039362 h 6858000"/>
              <a:gd name="connsiteX613" fmla="*/ 4002862 w 7467600"/>
              <a:gd name="connsiteY613" fmla="*/ 1042866 h 6858000"/>
              <a:gd name="connsiteX614" fmla="*/ 4002475 w 7467600"/>
              <a:gd name="connsiteY614" fmla="*/ 1037802 h 6858000"/>
              <a:gd name="connsiteX615" fmla="*/ 506322 w 7467600"/>
              <a:gd name="connsiteY615" fmla="*/ 1020997 h 6858000"/>
              <a:gd name="connsiteX616" fmla="*/ 533068 w 7467600"/>
              <a:gd name="connsiteY616" fmla="*/ 1029409 h 6858000"/>
              <a:gd name="connsiteX617" fmla="*/ 1232525 w 7467600"/>
              <a:gd name="connsiteY617" fmla="*/ 1804675 h 6858000"/>
              <a:gd name="connsiteX618" fmla="*/ 1388858 w 7467600"/>
              <a:gd name="connsiteY618" fmla="*/ 2368011 h 6858000"/>
              <a:gd name="connsiteX619" fmla="*/ 1384098 w 7467600"/>
              <a:gd name="connsiteY619" fmla="*/ 2378125 h 6858000"/>
              <a:gd name="connsiteX620" fmla="*/ 1425393 w 7467600"/>
              <a:gd name="connsiteY620" fmla="*/ 2589124 h 6858000"/>
              <a:gd name="connsiteX621" fmla="*/ 1424001 w 7467600"/>
              <a:gd name="connsiteY621" fmla="*/ 2597541 h 6858000"/>
              <a:gd name="connsiteX622" fmla="*/ 2152729 w 7467600"/>
              <a:gd name="connsiteY622" fmla="*/ 2864487 h 6858000"/>
              <a:gd name="connsiteX623" fmla="*/ 2020609 w 7467600"/>
              <a:gd name="connsiteY623" fmla="*/ 2539671 h 6858000"/>
              <a:gd name="connsiteX624" fmla="*/ 2018920 w 7467600"/>
              <a:gd name="connsiteY624" fmla="*/ 2536309 h 6858000"/>
              <a:gd name="connsiteX625" fmla="*/ 1342441 w 7467600"/>
              <a:gd name="connsiteY625" fmla="*/ 1173017 h 6858000"/>
              <a:gd name="connsiteX626" fmla="*/ 1367925 w 7467600"/>
              <a:gd name="connsiteY626" fmla="*/ 1135648 h 6858000"/>
              <a:gd name="connsiteX627" fmla="*/ 1771401 w 7467600"/>
              <a:gd name="connsiteY627" fmla="*/ 1806673 h 6858000"/>
              <a:gd name="connsiteX628" fmla="*/ 1972385 w 7467600"/>
              <a:gd name="connsiteY628" fmla="*/ 2198735 h 6858000"/>
              <a:gd name="connsiteX629" fmla="*/ 2040892 w 7467600"/>
              <a:gd name="connsiteY629" fmla="*/ 2405205 h 6858000"/>
              <a:gd name="connsiteX630" fmla="*/ 2131689 w 7467600"/>
              <a:gd name="connsiteY630" fmla="*/ 1936926 h 6858000"/>
              <a:gd name="connsiteX631" fmla="*/ 2454820 w 7467600"/>
              <a:gd name="connsiteY631" fmla="*/ 1248808 h 6858000"/>
              <a:gd name="connsiteX632" fmla="*/ 2492512 w 7467600"/>
              <a:gd name="connsiteY632" fmla="*/ 1302920 h 6858000"/>
              <a:gd name="connsiteX633" fmla="*/ 2081216 w 7467600"/>
              <a:gd name="connsiteY633" fmla="*/ 2527513 h 6858000"/>
              <a:gd name="connsiteX634" fmla="*/ 2081211 w 7467600"/>
              <a:gd name="connsiteY634" fmla="*/ 2528916 h 6858000"/>
              <a:gd name="connsiteX635" fmla="*/ 2199067 w 7467600"/>
              <a:gd name="connsiteY635" fmla="*/ 2884061 h 6858000"/>
              <a:gd name="connsiteX636" fmla="*/ 3192586 w 7467600"/>
              <a:gd name="connsiteY636" fmla="*/ 3411496 h 6858000"/>
              <a:gd name="connsiteX637" fmla="*/ 3182620 w 7467600"/>
              <a:gd name="connsiteY637" fmla="*/ 3483279 h 6858000"/>
              <a:gd name="connsiteX638" fmla="*/ 2435119 w 7467600"/>
              <a:gd name="connsiteY638" fmla="*/ 3080173 h 6858000"/>
              <a:gd name="connsiteX639" fmla="*/ 2410152 w 7467600"/>
              <a:gd name="connsiteY639" fmla="*/ 3063751 h 6858000"/>
              <a:gd name="connsiteX640" fmla="*/ 2408099 w 7467600"/>
              <a:gd name="connsiteY640" fmla="*/ 3064403 h 6858000"/>
              <a:gd name="connsiteX641" fmla="*/ 2407218 w 7467600"/>
              <a:gd name="connsiteY641" fmla="*/ 3070324 h 6858000"/>
              <a:gd name="connsiteX642" fmla="*/ 2380138 w 7467600"/>
              <a:gd name="connsiteY642" fmla="*/ 3099341 h 6858000"/>
              <a:gd name="connsiteX643" fmla="*/ 1765923 w 7467600"/>
              <a:gd name="connsiteY643" fmla="*/ 3581043 h 6858000"/>
              <a:gd name="connsiteX644" fmla="*/ 1702258 w 7467600"/>
              <a:gd name="connsiteY644" fmla="*/ 3612286 h 6858000"/>
              <a:gd name="connsiteX645" fmla="*/ 1538370 w 7467600"/>
              <a:gd name="connsiteY645" fmla="*/ 3811804 h 6858000"/>
              <a:gd name="connsiteX646" fmla="*/ 542867 w 7467600"/>
              <a:gd name="connsiteY646" fmla="*/ 4944092 h 6858000"/>
              <a:gd name="connsiteX647" fmla="*/ 515800 w 7467600"/>
              <a:gd name="connsiteY647" fmla="*/ 4862180 h 6858000"/>
              <a:gd name="connsiteX648" fmla="*/ 909145 w 7467600"/>
              <a:gd name="connsiteY648" fmla="*/ 4199225 h 6858000"/>
              <a:gd name="connsiteX649" fmla="*/ 1214067 w 7467600"/>
              <a:gd name="connsiteY649" fmla="*/ 3908561 h 6858000"/>
              <a:gd name="connsiteX650" fmla="*/ 640967 w 7467600"/>
              <a:gd name="connsiteY650" fmla="*/ 4105601 h 6858000"/>
              <a:gd name="connsiteX651" fmla="*/ 112563 w 7467600"/>
              <a:gd name="connsiteY651" fmla="*/ 4396952 h 6858000"/>
              <a:gd name="connsiteX652" fmla="*/ 0 w 7467600"/>
              <a:gd name="connsiteY652" fmla="*/ 4466006 h 6858000"/>
              <a:gd name="connsiteX653" fmla="*/ 0 w 7467600"/>
              <a:gd name="connsiteY653" fmla="*/ 4233763 h 6858000"/>
              <a:gd name="connsiteX654" fmla="*/ 36881 w 7467600"/>
              <a:gd name="connsiteY654" fmla="*/ 4200118 h 6858000"/>
              <a:gd name="connsiteX655" fmla="*/ 910534 w 7467600"/>
              <a:gd name="connsiteY655" fmla="*/ 3629753 h 6858000"/>
              <a:gd name="connsiteX656" fmla="*/ 1578717 w 7467600"/>
              <a:gd name="connsiteY656" fmla="*/ 3575982 h 6858000"/>
              <a:gd name="connsiteX657" fmla="*/ 2338780 w 7467600"/>
              <a:gd name="connsiteY657" fmla="*/ 3033725 h 6858000"/>
              <a:gd name="connsiteX658" fmla="*/ 1807991 w 7467600"/>
              <a:gd name="connsiteY658" fmla="*/ 2807184 h 6858000"/>
              <a:gd name="connsiteX659" fmla="*/ 1416358 w 7467600"/>
              <a:gd name="connsiteY659" fmla="*/ 3112571 h 6858000"/>
              <a:gd name="connsiteX660" fmla="*/ 939066 w 7467600"/>
              <a:gd name="connsiteY660" fmla="*/ 3378798 h 6858000"/>
              <a:gd name="connsiteX661" fmla="*/ 115099 w 7467600"/>
              <a:gd name="connsiteY661" fmla="*/ 3607650 h 6858000"/>
              <a:gd name="connsiteX662" fmla="*/ 97284 w 7467600"/>
              <a:gd name="connsiteY662" fmla="*/ 3520393 h 6858000"/>
              <a:gd name="connsiteX663" fmla="*/ 922050 w 7467600"/>
              <a:gd name="connsiteY663" fmla="*/ 3074867 h 6858000"/>
              <a:gd name="connsiteX664" fmla="*/ 1405265 w 7467600"/>
              <a:gd name="connsiteY664" fmla="*/ 3016319 h 6858000"/>
              <a:gd name="connsiteX665" fmla="*/ 1407512 w 7467600"/>
              <a:gd name="connsiteY665" fmla="*/ 3018001 h 6858000"/>
              <a:gd name="connsiteX666" fmla="*/ 1726266 w 7467600"/>
              <a:gd name="connsiteY666" fmla="*/ 2777274 h 6858000"/>
              <a:gd name="connsiteX667" fmla="*/ 625390 w 7467600"/>
              <a:gd name="connsiteY667" fmla="*/ 2514541 h 6858000"/>
              <a:gd name="connsiteX668" fmla="*/ 619799 w 7467600"/>
              <a:gd name="connsiteY668" fmla="*/ 2527180 h 6858000"/>
              <a:gd name="connsiteX669" fmla="*/ 310030 w 7467600"/>
              <a:gd name="connsiteY669" fmla="*/ 2771818 h 6858000"/>
              <a:gd name="connsiteX670" fmla="*/ 173877 w 7467600"/>
              <a:gd name="connsiteY670" fmla="*/ 2937056 h 6858000"/>
              <a:gd name="connsiteX671" fmla="*/ 77889 w 7467600"/>
              <a:gd name="connsiteY671" fmla="*/ 3138440 h 6858000"/>
              <a:gd name="connsiteX672" fmla="*/ 0 w 7467600"/>
              <a:gd name="connsiteY672" fmla="*/ 3271395 h 6858000"/>
              <a:gd name="connsiteX673" fmla="*/ 0 w 7467600"/>
              <a:gd name="connsiteY673" fmla="*/ 3153002 h 6858000"/>
              <a:gd name="connsiteX674" fmla="*/ 2386 w 7467600"/>
              <a:gd name="connsiteY674" fmla="*/ 3149203 h 6858000"/>
              <a:gd name="connsiteX675" fmla="*/ 89753 w 7467600"/>
              <a:gd name="connsiteY675" fmla="*/ 2987702 h 6858000"/>
              <a:gd name="connsiteX676" fmla="*/ 76869 w 7467600"/>
              <a:gd name="connsiteY676" fmla="*/ 3005404 h 6858000"/>
              <a:gd name="connsiteX677" fmla="*/ 32049 w 7467600"/>
              <a:gd name="connsiteY677" fmla="*/ 3065814 h 6858000"/>
              <a:gd name="connsiteX678" fmla="*/ 0 w 7467600"/>
              <a:gd name="connsiteY678" fmla="*/ 3108744 h 6858000"/>
              <a:gd name="connsiteX679" fmla="*/ 0 w 7467600"/>
              <a:gd name="connsiteY679" fmla="*/ 3058059 h 6858000"/>
              <a:gd name="connsiteX680" fmla="*/ 7610 w 7467600"/>
              <a:gd name="connsiteY680" fmla="*/ 3047889 h 6858000"/>
              <a:gd name="connsiteX681" fmla="*/ 52419 w 7467600"/>
              <a:gd name="connsiteY681" fmla="*/ 2987479 h 6858000"/>
              <a:gd name="connsiteX682" fmla="*/ 59142 w 7467600"/>
              <a:gd name="connsiteY682" fmla="*/ 2978488 h 6858000"/>
              <a:gd name="connsiteX683" fmla="*/ 0 w 7467600"/>
              <a:gd name="connsiteY683" fmla="*/ 3015334 h 6858000"/>
              <a:gd name="connsiteX684" fmla="*/ 0 w 7467600"/>
              <a:gd name="connsiteY684" fmla="*/ 2914286 h 6858000"/>
              <a:gd name="connsiteX685" fmla="*/ 36383 w 7467600"/>
              <a:gd name="connsiteY685" fmla="*/ 2901128 h 6858000"/>
              <a:gd name="connsiteX686" fmla="*/ 156329 w 7467600"/>
              <a:gd name="connsiteY686" fmla="*/ 2840533 h 6858000"/>
              <a:gd name="connsiteX687" fmla="*/ 358355 w 7467600"/>
              <a:gd name="connsiteY687" fmla="*/ 2620471 h 6858000"/>
              <a:gd name="connsiteX688" fmla="*/ 510577 w 7467600"/>
              <a:gd name="connsiteY688" fmla="*/ 2501244 h 6858000"/>
              <a:gd name="connsiteX689" fmla="*/ 211967 w 7467600"/>
              <a:gd name="connsiteY689" fmla="*/ 2479171 h 6858000"/>
              <a:gd name="connsiteX690" fmla="*/ 0 w 7467600"/>
              <a:gd name="connsiteY690" fmla="*/ 2476398 h 6858000"/>
              <a:gd name="connsiteX691" fmla="*/ 0 w 7467600"/>
              <a:gd name="connsiteY691" fmla="*/ 2389189 h 6858000"/>
              <a:gd name="connsiteX692" fmla="*/ 103062 w 7467600"/>
              <a:gd name="connsiteY692" fmla="*/ 2389518 h 6858000"/>
              <a:gd name="connsiteX693" fmla="*/ 510734 w 7467600"/>
              <a:gd name="connsiteY693" fmla="*/ 2416201 h 6858000"/>
              <a:gd name="connsiteX694" fmla="*/ 279257 w 7467600"/>
              <a:gd name="connsiteY694" fmla="*/ 2092102 h 6858000"/>
              <a:gd name="connsiteX695" fmla="*/ 65265 w 7467600"/>
              <a:gd name="connsiteY695" fmla="*/ 2006049 h 6858000"/>
              <a:gd name="connsiteX696" fmla="*/ 0 w 7467600"/>
              <a:gd name="connsiteY696" fmla="*/ 1982532 h 6858000"/>
              <a:gd name="connsiteX697" fmla="*/ 0 w 7467600"/>
              <a:gd name="connsiteY697" fmla="*/ 1912789 h 6858000"/>
              <a:gd name="connsiteX698" fmla="*/ 97460 w 7467600"/>
              <a:gd name="connsiteY698" fmla="*/ 1953725 h 6858000"/>
              <a:gd name="connsiteX699" fmla="*/ 221272 w 7467600"/>
              <a:gd name="connsiteY699" fmla="*/ 1980766 h 6858000"/>
              <a:gd name="connsiteX700" fmla="*/ 116765 w 7467600"/>
              <a:gd name="connsiteY700" fmla="*/ 1911033 h 6858000"/>
              <a:gd name="connsiteX701" fmla="*/ 16405 w 7467600"/>
              <a:gd name="connsiteY701" fmla="*/ 1803412 h 6858000"/>
              <a:gd name="connsiteX702" fmla="*/ 0 w 7467600"/>
              <a:gd name="connsiteY702" fmla="*/ 1784777 h 6858000"/>
              <a:gd name="connsiteX703" fmla="*/ 0 w 7467600"/>
              <a:gd name="connsiteY703" fmla="*/ 1740082 h 6858000"/>
              <a:gd name="connsiteX704" fmla="*/ 39394 w 7467600"/>
              <a:gd name="connsiteY704" fmla="*/ 1784856 h 6858000"/>
              <a:gd name="connsiteX705" fmla="*/ 135813 w 7467600"/>
              <a:gd name="connsiteY705" fmla="*/ 1888838 h 6858000"/>
              <a:gd name="connsiteX706" fmla="*/ 242575 w 7467600"/>
              <a:gd name="connsiteY706" fmla="*/ 1958841 h 6858000"/>
              <a:gd name="connsiteX707" fmla="*/ 82197 w 7467600"/>
              <a:gd name="connsiteY707" fmla="*/ 1754826 h 6858000"/>
              <a:gd name="connsiteX708" fmla="*/ 0 w 7467600"/>
              <a:gd name="connsiteY708" fmla="*/ 1679650 h 6858000"/>
              <a:gd name="connsiteX709" fmla="*/ 0 w 7467600"/>
              <a:gd name="connsiteY709" fmla="*/ 1602463 h 6858000"/>
              <a:gd name="connsiteX710" fmla="*/ 84689 w 7467600"/>
              <a:gd name="connsiteY710" fmla="*/ 1677442 h 6858000"/>
              <a:gd name="connsiteX711" fmla="*/ 298437 w 7467600"/>
              <a:gd name="connsiteY711" fmla="*/ 1968019 h 6858000"/>
              <a:gd name="connsiteX712" fmla="*/ 227269 w 7467600"/>
              <a:gd name="connsiteY712" fmla="*/ 1114064 h 6858000"/>
              <a:gd name="connsiteX713" fmla="*/ 248003 w 7467600"/>
              <a:gd name="connsiteY713" fmla="*/ 1089613 h 6858000"/>
              <a:gd name="connsiteX714" fmla="*/ 427020 w 7467600"/>
              <a:gd name="connsiteY714" fmla="*/ 1619803 h 6858000"/>
              <a:gd name="connsiteX715" fmla="*/ 340345 w 7467600"/>
              <a:gd name="connsiteY715" fmla="*/ 2027739 h 6858000"/>
              <a:gd name="connsiteX716" fmla="*/ 360865 w 7467600"/>
              <a:gd name="connsiteY716" fmla="*/ 2044827 h 6858000"/>
              <a:gd name="connsiteX717" fmla="*/ 560414 w 7467600"/>
              <a:gd name="connsiteY717" fmla="*/ 2421457 h 6858000"/>
              <a:gd name="connsiteX718" fmla="*/ 1359703 w 7467600"/>
              <a:gd name="connsiteY718" fmla="*/ 2578554 h 6858000"/>
              <a:gd name="connsiteX719" fmla="*/ 1359422 w 7467600"/>
              <a:gd name="connsiteY719" fmla="*/ 2577994 h 6858000"/>
              <a:gd name="connsiteX720" fmla="*/ 828701 w 7467600"/>
              <a:gd name="connsiteY720" fmla="*/ 1839520 h 6858000"/>
              <a:gd name="connsiteX721" fmla="*/ 494427 w 7467600"/>
              <a:gd name="connsiteY721" fmla="*/ 1092333 h 6858000"/>
              <a:gd name="connsiteX722" fmla="*/ 506322 w 7467600"/>
              <a:gd name="connsiteY722" fmla="*/ 1020997 h 6858000"/>
              <a:gd name="connsiteX723" fmla="*/ 4570198 w 7467600"/>
              <a:gd name="connsiteY723" fmla="*/ 978081 h 6858000"/>
              <a:gd name="connsiteX724" fmla="*/ 4523691 w 7467600"/>
              <a:gd name="connsiteY724" fmla="*/ 1127776 h 6858000"/>
              <a:gd name="connsiteX725" fmla="*/ 4509875 w 7467600"/>
              <a:gd name="connsiteY725" fmla="*/ 1167552 h 6858000"/>
              <a:gd name="connsiteX726" fmla="*/ 4478168 w 7467600"/>
              <a:gd name="connsiteY726" fmla="*/ 1260735 h 6858000"/>
              <a:gd name="connsiteX727" fmla="*/ 4409309 w 7467600"/>
              <a:gd name="connsiteY727" fmla="*/ 1666996 h 6858000"/>
              <a:gd name="connsiteX728" fmla="*/ 4370031 w 7467600"/>
              <a:gd name="connsiteY728" fmla="*/ 1955666 h 6858000"/>
              <a:gd name="connsiteX729" fmla="*/ 4570198 w 7467600"/>
              <a:gd name="connsiteY729" fmla="*/ 978081 h 6858000"/>
              <a:gd name="connsiteX730" fmla="*/ 4557898 w 7467600"/>
              <a:gd name="connsiteY730" fmla="*/ 900011 h 6858000"/>
              <a:gd name="connsiteX731" fmla="*/ 4344840 w 7467600"/>
              <a:gd name="connsiteY731" fmla="*/ 1922038 h 6858000"/>
              <a:gd name="connsiteX732" fmla="*/ 4378710 w 7467600"/>
              <a:gd name="connsiteY732" fmla="*/ 1665516 h 6858000"/>
              <a:gd name="connsiteX733" fmla="*/ 4448798 w 7467600"/>
              <a:gd name="connsiteY733" fmla="*/ 1253024 h 6858000"/>
              <a:gd name="connsiteX734" fmla="*/ 4480315 w 7467600"/>
              <a:gd name="connsiteY734" fmla="*/ 1158454 h 6858000"/>
              <a:gd name="connsiteX735" fmla="*/ 4494133 w 7467600"/>
              <a:gd name="connsiteY735" fmla="*/ 1118676 h 6858000"/>
              <a:gd name="connsiteX736" fmla="*/ 4557898 w 7467600"/>
              <a:gd name="connsiteY736" fmla="*/ 900011 h 6858000"/>
              <a:gd name="connsiteX737" fmla="*/ 5870151 w 7467600"/>
              <a:gd name="connsiteY737" fmla="*/ 898890 h 6858000"/>
              <a:gd name="connsiteX738" fmla="*/ 5861335 w 7467600"/>
              <a:gd name="connsiteY738" fmla="*/ 899177 h 6858000"/>
              <a:gd name="connsiteX739" fmla="*/ 5843702 w 7467600"/>
              <a:gd name="connsiteY739" fmla="*/ 899748 h 6858000"/>
              <a:gd name="connsiteX740" fmla="*/ 5651107 w 7467600"/>
              <a:gd name="connsiteY740" fmla="*/ 920306 h 6858000"/>
              <a:gd name="connsiteX741" fmla="*/ 5459407 w 7467600"/>
              <a:gd name="connsiteY741" fmla="*/ 940975 h 6858000"/>
              <a:gd name="connsiteX742" fmla="*/ 5374846 w 7467600"/>
              <a:gd name="connsiteY742" fmla="*/ 941988 h 6858000"/>
              <a:gd name="connsiteX743" fmla="*/ 5256105 w 7467600"/>
              <a:gd name="connsiteY743" fmla="*/ 945632 h 6858000"/>
              <a:gd name="connsiteX744" fmla="*/ 5107071 w 7467600"/>
              <a:gd name="connsiteY744" fmla="*/ 969720 h 6858000"/>
              <a:gd name="connsiteX745" fmla="*/ 4998681 w 7467600"/>
              <a:gd name="connsiteY745" fmla="*/ 988771 h 6858000"/>
              <a:gd name="connsiteX746" fmla="*/ 5870151 w 7467600"/>
              <a:gd name="connsiteY746" fmla="*/ 898890 h 6858000"/>
              <a:gd name="connsiteX747" fmla="*/ 5504425 w 7467600"/>
              <a:gd name="connsiteY747" fmla="*/ 848067 h 6858000"/>
              <a:gd name="connsiteX748" fmla="*/ 4968849 w 7467600"/>
              <a:gd name="connsiteY748" fmla="*/ 962318 h 6858000"/>
              <a:gd name="connsiteX749" fmla="*/ 5104039 w 7467600"/>
              <a:gd name="connsiteY749" fmla="*/ 940634 h 6858000"/>
              <a:gd name="connsiteX750" fmla="*/ 5256311 w 7467600"/>
              <a:gd name="connsiteY750" fmla="*/ 916490 h 6858000"/>
              <a:gd name="connsiteX751" fmla="*/ 5377381 w 7467600"/>
              <a:gd name="connsiteY751" fmla="*/ 912671 h 6858000"/>
              <a:gd name="connsiteX752" fmla="*/ 5460148 w 7467600"/>
              <a:gd name="connsiteY752" fmla="*/ 911442 h 6858000"/>
              <a:gd name="connsiteX753" fmla="*/ 5648971 w 7467600"/>
              <a:gd name="connsiteY753" fmla="*/ 891331 h 6858000"/>
              <a:gd name="connsiteX754" fmla="*/ 5844807 w 7467600"/>
              <a:gd name="connsiteY754" fmla="*/ 870718 h 6858000"/>
              <a:gd name="connsiteX755" fmla="*/ 5862975 w 7467600"/>
              <a:gd name="connsiteY755" fmla="*/ 869756 h 6858000"/>
              <a:gd name="connsiteX756" fmla="*/ 5920887 w 7467600"/>
              <a:gd name="connsiteY756" fmla="*/ 865929 h 6858000"/>
              <a:gd name="connsiteX757" fmla="*/ 5504425 w 7467600"/>
              <a:gd name="connsiteY757" fmla="*/ 848067 h 6858000"/>
              <a:gd name="connsiteX758" fmla="*/ 3607114 w 7467600"/>
              <a:gd name="connsiteY758" fmla="*/ 467441 h 6858000"/>
              <a:gd name="connsiteX759" fmla="*/ 3296242 w 7467600"/>
              <a:gd name="connsiteY759" fmla="*/ 807991 h 6858000"/>
              <a:gd name="connsiteX760" fmla="*/ 3174674 w 7467600"/>
              <a:gd name="connsiteY760" fmla="*/ 919759 h 6858000"/>
              <a:gd name="connsiteX761" fmla="*/ 3042978 w 7467600"/>
              <a:gd name="connsiteY761" fmla="*/ 1054894 h 6858000"/>
              <a:gd name="connsiteX762" fmla="*/ 2968914 w 7467600"/>
              <a:gd name="connsiteY762" fmla="*/ 1133756 h 6858000"/>
              <a:gd name="connsiteX763" fmla="*/ 3103823 w 7467600"/>
              <a:gd name="connsiteY763" fmla="*/ 1026814 h 6858000"/>
              <a:gd name="connsiteX764" fmla="*/ 3607114 w 7467600"/>
              <a:gd name="connsiteY764" fmla="*/ 467441 h 6858000"/>
              <a:gd name="connsiteX765" fmla="*/ 3744487 w 7467600"/>
              <a:gd name="connsiteY765" fmla="*/ 383136 h 6858000"/>
              <a:gd name="connsiteX766" fmla="*/ 3970213 w 7467600"/>
              <a:gd name="connsiteY766" fmla="*/ 995559 h 6858000"/>
              <a:gd name="connsiteX767" fmla="*/ 3744487 w 7467600"/>
              <a:gd name="connsiteY767" fmla="*/ 383136 h 6858000"/>
              <a:gd name="connsiteX768" fmla="*/ 3624562 w 7467600"/>
              <a:gd name="connsiteY768" fmla="*/ 367041 h 6858000"/>
              <a:gd name="connsiteX769" fmla="*/ 3489712 w 7467600"/>
              <a:gd name="connsiteY769" fmla="*/ 485386 h 6858000"/>
              <a:gd name="connsiteX770" fmla="*/ 3182994 w 7467600"/>
              <a:gd name="connsiteY770" fmla="*/ 828265 h 6858000"/>
              <a:gd name="connsiteX771" fmla="*/ 2892114 w 7467600"/>
              <a:gd name="connsiteY771" fmla="*/ 1172635 h 6858000"/>
              <a:gd name="connsiteX772" fmla="*/ 3021459 w 7467600"/>
              <a:gd name="connsiteY772" fmla="*/ 1035385 h 6858000"/>
              <a:gd name="connsiteX773" fmla="*/ 3153873 w 7467600"/>
              <a:gd name="connsiteY773" fmla="*/ 898971 h 6858000"/>
              <a:gd name="connsiteX774" fmla="*/ 3276511 w 7467600"/>
              <a:gd name="connsiteY774" fmla="*/ 786423 h 6858000"/>
              <a:gd name="connsiteX775" fmla="*/ 3584154 w 7467600"/>
              <a:gd name="connsiteY775" fmla="*/ 448218 h 6858000"/>
              <a:gd name="connsiteX776" fmla="*/ 3624562 w 7467600"/>
              <a:gd name="connsiteY776" fmla="*/ 367041 h 6858000"/>
              <a:gd name="connsiteX777" fmla="*/ 3766672 w 7467600"/>
              <a:gd name="connsiteY777" fmla="*/ 359429 h 6858000"/>
              <a:gd name="connsiteX778" fmla="*/ 3996338 w 7467600"/>
              <a:gd name="connsiteY778" fmla="*/ 968237 h 6858000"/>
              <a:gd name="connsiteX779" fmla="*/ 3766672 w 7467600"/>
              <a:gd name="connsiteY779" fmla="*/ 359429 h 6858000"/>
              <a:gd name="connsiteX780" fmla="*/ 5805386 w 7467600"/>
              <a:gd name="connsiteY780" fmla="*/ 239240 h 6858000"/>
              <a:gd name="connsiteX781" fmla="*/ 5736947 w 7467600"/>
              <a:gd name="connsiteY781" fmla="*/ 261367 h 6858000"/>
              <a:gd name="connsiteX782" fmla="*/ 5427012 w 7467600"/>
              <a:gd name="connsiteY782" fmla="*/ 311272 h 6858000"/>
              <a:gd name="connsiteX783" fmla="*/ 5147818 w 7467600"/>
              <a:gd name="connsiteY783" fmla="*/ 322112 h 6858000"/>
              <a:gd name="connsiteX784" fmla="*/ 5060854 w 7467600"/>
              <a:gd name="connsiteY784" fmla="*/ 311882 h 6858000"/>
              <a:gd name="connsiteX785" fmla="*/ 4945989 w 7467600"/>
              <a:gd name="connsiteY785" fmla="*/ 300516 h 6858000"/>
              <a:gd name="connsiteX786" fmla="*/ 5410479 w 7467600"/>
              <a:gd name="connsiteY786" fmla="*/ 348434 h 6858000"/>
              <a:gd name="connsiteX787" fmla="*/ 5805386 w 7467600"/>
              <a:gd name="connsiteY787" fmla="*/ 239240 h 6858000"/>
              <a:gd name="connsiteX788" fmla="*/ 5905192 w 7467600"/>
              <a:gd name="connsiteY788" fmla="*/ 163079 h 6858000"/>
              <a:gd name="connsiteX789" fmla="*/ 5865655 w 7467600"/>
              <a:gd name="connsiteY789" fmla="*/ 171901 h 6858000"/>
              <a:gd name="connsiteX790" fmla="*/ 5259740 w 7467600"/>
              <a:gd name="connsiteY790" fmla="*/ 257013 h 6858000"/>
              <a:gd name="connsiteX791" fmla="*/ 5208466 w 7467600"/>
              <a:gd name="connsiteY791" fmla="*/ 257550 h 6858000"/>
              <a:gd name="connsiteX792" fmla="*/ 4980204 w 7467600"/>
              <a:gd name="connsiteY792" fmla="*/ 271903 h 6858000"/>
              <a:gd name="connsiteX793" fmla="*/ 5068068 w 7467600"/>
              <a:gd name="connsiteY793" fmla="*/ 282244 h 6858000"/>
              <a:gd name="connsiteX794" fmla="*/ 5153231 w 7467600"/>
              <a:gd name="connsiteY794" fmla="*/ 292240 h 6858000"/>
              <a:gd name="connsiteX795" fmla="*/ 5426491 w 7467600"/>
              <a:gd name="connsiteY795" fmla="*/ 281128 h 6858000"/>
              <a:gd name="connsiteX796" fmla="*/ 5731212 w 7467600"/>
              <a:gd name="connsiteY796" fmla="*/ 231951 h 6858000"/>
              <a:gd name="connsiteX797" fmla="*/ 5905192 w 7467600"/>
              <a:gd name="connsiteY797" fmla="*/ 163079 h 6858000"/>
              <a:gd name="connsiteX798" fmla="*/ 5944437 w 7467600"/>
              <a:gd name="connsiteY798" fmla="*/ 113829 h 6858000"/>
              <a:gd name="connsiteX799" fmla="*/ 5825032 w 7467600"/>
              <a:gd name="connsiteY799" fmla="*/ 146405 h 6858000"/>
              <a:gd name="connsiteX800" fmla="*/ 4955599 w 7467600"/>
              <a:gd name="connsiteY800" fmla="*/ 247008 h 6858000"/>
              <a:gd name="connsiteX801" fmla="*/ 5210104 w 7467600"/>
              <a:gd name="connsiteY801" fmla="*/ 228123 h 6858000"/>
              <a:gd name="connsiteX802" fmla="*/ 5261015 w 7467600"/>
              <a:gd name="connsiteY802" fmla="*/ 227087 h 6858000"/>
              <a:gd name="connsiteX803" fmla="*/ 5861181 w 7467600"/>
              <a:gd name="connsiteY803" fmla="*/ 143093 h 6858000"/>
              <a:gd name="connsiteX804" fmla="*/ 5961252 w 7467600"/>
              <a:gd name="connsiteY804" fmla="*/ 114820 h 6858000"/>
              <a:gd name="connsiteX805" fmla="*/ 5944437 w 7467600"/>
              <a:gd name="connsiteY805" fmla="*/ 113829 h 6858000"/>
              <a:gd name="connsiteX806" fmla="*/ 3882765 w 7467600"/>
              <a:gd name="connsiteY806" fmla="*/ 0 h 6858000"/>
              <a:gd name="connsiteX807" fmla="*/ 3995099 w 7467600"/>
              <a:gd name="connsiteY807" fmla="*/ 0 h 6858000"/>
              <a:gd name="connsiteX808" fmla="*/ 4163818 w 7467600"/>
              <a:gd name="connsiteY808" fmla="*/ 234104 h 6858000"/>
              <a:gd name="connsiteX809" fmla="*/ 4172099 w 7467600"/>
              <a:gd name="connsiteY809" fmla="*/ 234207 h 6858000"/>
              <a:gd name="connsiteX810" fmla="*/ 4784282 w 7467600"/>
              <a:gd name="connsiteY810" fmla="*/ 276561 h 6858000"/>
              <a:gd name="connsiteX811" fmla="*/ 4801687 w 7467600"/>
              <a:gd name="connsiteY811" fmla="*/ 267764 h 6858000"/>
              <a:gd name="connsiteX812" fmla="*/ 6082788 w 7467600"/>
              <a:gd name="connsiteY812" fmla="*/ 64119 h 6858000"/>
              <a:gd name="connsiteX813" fmla="*/ 6099442 w 7467600"/>
              <a:gd name="connsiteY813" fmla="*/ 82568 h 6858000"/>
              <a:gd name="connsiteX814" fmla="*/ 4804137 w 7467600"/>
              <a:gd name="connsiteY814" fmla="*/ 320931 h 6858000"/>
              <a:gd name="connsiteX815" fmla="*/ 4227047 w 7467600"/>
              <a:gd name="connsiteY815" fmla="*/ 313415 h 6858000"/>
              <a:gd name="connsiteX816" fmla="*/ 4346041 w 7467600"/>
              <a:gd name="connsiteY816" fmla="*/ 456086 h 6858000"/>
              <a:gd name="connsiteX817" fmla="*/ 4870967 w 7467600"/>
              <a:gd name="connsiteY817" fmla="*/ 963061 h 6858000"/>
              <a:gd name="connsiteX818" fmla="*/ 4889647 w 7467600"/>
              <a:gd name="connsiteY818" fmla="*/ 957147 h 6858000"/>
              <a:gd name="connsiteX819" fmla="*/ 5422504 w 7467600"/>
              <a:gd name="connsiteY819" fmla="*/ 805191 h 6858000"/>
              <a:gd name="connsiteX820" fmla="*/ 6087656 w 7467600"/>
              <a:gd name="connsiteY820" fmla="*/ 826703 h 6858000"/>
              <a:gd name="connsiteX821" fmla="*/ 6058717 w 7467600"/>
              <a:gd name="connsiteY821" fmla="*/ 865992 h 6858000"/>
              <a:gd name="connsiteX822" fmla="*/ 4974153 w 7467600"/>
              <a:gd name="connsiteY822" fmla="*/ 1045456 h 6858000"/>
              <a:gd name="connsiteX823" fmla="*/ 5627835 w 7467600"/>
              <a:gd name="connsiteY823" fmla="*/ 1472077 h 6858000"/>
              <a:gd name="connsiteX824" fmla="*/ 5629817 w 7467600"/>
              <a:gd name="connsiteY824" fmla="*/ 1471412 h 6858000"/>
              <a:gd name="connsiteX825" fmla="*/ 5634124 w 7467600"/>
              <a:gd name="connsiteY825" fmla="*/ 1470572 h 6858000"/>
              <a:gd name="connsiteX826" fmla="*/ 5755832 w 7467600"/>
              <a:gd name="connsiteY826" fmla="*/ 1383886 h 6858000"/>
              <a:gd name="connsiteX827" fmla="*/ 6014186 w 7467600"/>
              <a:gd name="connsiteY827" fmla="*/ 1279799 h 6858000"/>
              <a:gd name="connsiteX828" fmla="*/ 6901619 w 7467600"/>
              <a:gd name="connsiteY828" fmla="*/ 1047874 h 6858000"/>
              <a:gd name="connsiteX829" fmla="*/ 6931566 w 7467600"/>
              <a:gd name="connsiteY829" fmla="*/ 1062034 h 6858000"/>
              <a:gd name="connsiteX830" fmla="*/ 5790982 w 7467600"/>
              <a:gd name="connsiteY830" fmla="*/ 1561380 h 6858000"/>
              <a:gd name="connsiteX831" fmla="*/ 6188971 w 7467600"/>
              <a:gd name="connsiteY831" fmla="*/ 1755168 h 6858000"/>
              <a:gd name="connsiteX832" fmla="*/ 6202446 w 7467600"/>
              <a:gd name="connsiteY832" fmla="*/ 1752268 h 6858000"/>
              <a:gd name="connsiteX833" fmla="*/ 7179560 w 7467600"/>
              <a:gd name="connsiteY833" fmla="*/ 1467551 h 6858000"/>
              <a:gd name="connsiteX834" fmla="*/ 7158730 w 7467600"/>
              <a:gd name="connsiteY834" fmla="*/ 1507835 h 6858000"/>
              <a:gd name="connsiteX835" fmla="*/ 6326959 w 7467600"/>
              <a:gd name="connsiteY835" fmla="*/ 1817686 h 6858000"/>
              <a:gd name="connsiteX836" fmla="*/ 6537433 w 7467600"/>
              <a:gd name="connsiteY836" fmla="*/ 1907790 h 6858000"/>
              <a:gd name="connsiteX837" fmla="*/ 6550221 w 7467600"/>
              <a:gd name="connsiteY837" fmla="*/ 1910729 h 6858000"/>
              <a:gd name="connsiteX838" fmla="*/ 6964438 w 7467600"/>
              <a:gd name="connsiteY838" fmla="*/ 2209505 h 6858000"/>
              <a:gd name="connsiteX839" fmla="*/ 7367862 w 7467600"/>
              <a:gd name="connsiteY839" fmla="*/ 2806833 h 6858000"/>
              <a:gd name="connsiteX840" fmla="*/ 7364329 w 7467600"/>
              <a:gd name="connsiteY840" fmla="*/ 2826907 h 6858000"/>
              <a:gd name="connsiteX841" fmla="*/ 7290545 w 7467600"/>
              <a:gd name="connsiteY841" fmla="*/ 2850663 h 6858000"/>
              <a:gd name="connsiteX842" fmla="*/ 6472036 w 7467600"/>
              <a:gd name="connsiteY842" fmla="*/ 1959003 h 6858000"/>
              <a:gd name="connsiteX843" fmla="*/ 5792897 w 7467600"/>
              <a:gd name="connsiteY843" fmla="*/ 1647747 h 6858000"/>
              <a:gd name="connsiteX844" fmla="*/ 5842751 w 7467600"/>
              <a:gd name="connsiteY844" fmla="*/ 1816112 h 6858000"/>
              <a:gd name="connsiteX845" fmla="*/ 5847424 w 7467600"/>
              <a:gd name="connsiteY845" fmla="*/ 1815776 h 6858000"/>
              <a:gd name="connsiteX846" fmla="*/ 6399821 w 7467600"/>
              <a:gd name="connsiteY846" fmla="*/ 2344799 h 6858000"/>
              <a:gd name="connsiteX847" fmla="*/ 6323232 w 7467600"/>
              <a:gd name="connsiteY847" fmla="*/ 2389634 h 6858000"/>
              <a:gd name="connsiteX848" fmla="*/ 5942958 w 7467600"/>
              <a:gd name="connsiteY848" fmla="*/ 2077708 h 6858000"/>
              <a:gd name="connsiteX849" fmla="*/ 5921559 w 7467600"/>
              <a:gd name="connsiteY849" fmla="*/ 2378596 h 6858000"/>
              <a:gd name="connsiteX850" fmla="*/ 5817651 w 7467600"/>
              <a:gd name="connsiteY850" fmla="*/ 3023919 h 6858000"/>
              <a:gd name="connsiteX851" fmla="*/ 5729634 w 7467600"/>
              <a:gd name="connsiteY851" fmla="*/ 3051849 h 6858000"/>
              <a:gd name="connsiteX852" fmla="*/ 5611018 w 7467600"/>
              <a:gd name="connsiteY852" fmla="*/ 2316769 h 6858000"/>
              <a:gd name="connsiteX853" fmla="*/ 5687608 w 7467600"/>
              <a:gd name="connsiteY853" fmla="*/ 2039972 h 6858000"/>
              <a:gd name="connsiteX854" fmla="*/ 5657554 w 7467600"/>
              <a:gd name="connsiteY854" fmla="*/ 1576445 h 6858000"/>
              <a:gd name="connsiteX855" fmla="*/ 5150475 w 7467600"/>
              <a:gd name="connsiteY855" fmla="*/ 1274012 h 6858000"/>
              <a:gd name="connsiteX856" fmla="*/ 5349142 w 7467600"/>
              <a:gd name="connsiteY856" fmla="*/ 2204405 h 6858000"/>
              <a:gd name="connsiteX857" fmla="*/ 5262214 w 7467600"/>
              <a:gd name="connsiteY857" fmla="*/ 2233836 h 6858000"/>
              <a:gd name="connsiteX858" fmla="*/ 4981539 w 7467600"/>
              <a:gd name="connsiteY858" fmla="*/ 1542201 h 6858000"/>
              <a:gd name="connsiteX859" fmla="*/ 4958461 w 7467600"/>
              <a:gd name="connsiteY859" fmla="*/ 1136957 h 6858000"/>
              <a:gd name="connsiteX860" fmla="*/ 4655015 w 7467600"/>
              <a:gd name="connsiteY860" fmla="*/ 891426 h 6858000"/>
              <a:gd name="connsiteX861" fmla="*/ 4348002 w 7467600"/>
              <a:gd name="connsiteY861" fmla="*/ 2205895 h 6858000"/>
              <a:gd name="connsiteX862" fmla="*/ 4262250 w 7467600"/>
              <a:gd name="connsiteY862" fmla="*/ 2219972 h 6858000"/>
              <a:gd name="connsiteX863" fmla="*/ 4550611 w 7467600"/>
              <a:gd name="connsiteY863" fmla="*/ 817540 h 6858000"/>
              <a:gd name="connsiteX864" fmla="*/ 4564418 w 7467600"/>
              <a:gd name="connsiteY864" fmla="*/ 808293 h 6858000"/>
              <a:gd name="connsiteX865" fmla="*/ 4266388 w 7467600"/>
              <a:gd name="connsiteY865" fmla="*/ 500083 h 6858000"/>
              <a:gd name="connsiteX866" fmla="*/ 4032842 w 7467600"/>
              <a:gd name="connsiteY866" fmla="*/ 211809 h 6858000"/>
              <a:gd name="connsiteX867" fmla="*/ 3882765 w 7467600"/>
              <a:gd name="connsiteY867" fmla="*/ 0 h 6858000"/>
              <a:gd name="connsiteX868" fmla="*/ 3721337 w 7467600"/>
              <a:gd name="connsiteY868" fmla="*/ 0 h 6858000"/>
              <a:gd name="connsiteX869" fmla="*/ 3797544 w 7467600"/>
              <a:gd name="connsiteY869" fmla="*/ 0 h 6858000"/>
              <a:gd name="connsiteX870" fmla="*/ 3775734 w 7467600"/>
              <a:gd name="connsiteY870" fmla="*/ 95131 h 6858000"/>
              <a:gd name="connsiteX871" fmla="*/ 3724807 w 7467600"/>
              <a:gd name="connsiteY871" fmla="*/ 272257 h 6858000"/>
              <a:gd name="connsiteX872" fmla="*/ 3726844 w 7467600"/>
              <a:gd name="connsiteY872" fmla="*/ 282988 h 6858000"/>
              <a:gd name="connsiteX873" fmla="*/ 3742664 w 7467600"/>
              <a:gd name="connsiteY873" fmla="*/ 279918 h 6858000"/>
              <a:gd name="connsiteX874" fmla="*/ 4103910 w 7467600"/>
              <a:gd name="connsiteY874" fmla="*/ 1161917 h 6858000"/>
              <a:gd name="connsiteX875" fmla="*/ 4020269 w 7467600"/>
              <a:gd name="connsiteY875" fmla="*/ 1200406 h 6858000"/>
              <a:gd name="connsiteX876" fmla="*/ 3674882 w 7467600"/>
              <a:gd name="connsiteY876" fmla="*/ 488524 h 6858000"/>
              <a:gd name="connsiteX877" fmla="*/ 3132682 w 7467600"/>
              <a:gd name="connsiteY877" fmla="*/ 1072284 h 6858000"/>
              <a:gd name="connsiteX878" fmla="*/ 2716346 w 7467600"/>
              <a:gd name="connsiteY878" fmla="*/ 1276376 h 6858000"/>
              <a:gd name="connsiteX879" fmla="*/ 2716772 w 7467600"/>
              <a:gd name="connsiteY879" fmla="*/ 1255462 h 6858000"/>
              <a:gd name="connsiteX880" fmla="*/ 3471096 w 7467600"/>
              <a:gd name="connsiteY880" fmla="*/ 437072 h 6858000"/>
              <a:gd name="connsiteX881" fmla="*/ 3639057 w 7467600"/>
              <a:gd name="connsiteY881" fmla="*/ 286334 h 6858000"/>
              <a:gd name="connsiteX882" fmla="*/ 3640309 w 7467600"/>
              <a:gd name="connsiteY882" fmla="*/ 284664 h 6858000"/>
              <a:gd name="connsiteX883" fmla="*/ 3646022 w 7467600"/>
              <a:gd name="connsiteY883" fmla="*/ 276711 h 6858000"/>
              <a:gd name="connsiteX884" fmla="*/ 3707943 w 7467600"/>
              <a:gd name="connsiteY884" fmla="*/ 65958 h 6858000"/>
              <a:gd name="connsiteX885" fmla="*/ 3721337 w 7467600"/>
              <a:gd name="connsiteY885" fmla="*/ 0 h 6858000"/>
              <a:gd name="connsiteX886" fmla="*/ 2867960 w 7467600"/>
              <a:gd name="connsiteY886" fmla="*/ 0 h 6858000"/>
              <a:gd name="connsiteX887" fmla="*/ 2926351 w 7467600"/>
              <a:gd name="connsiteY887" fmla="*/ 0 h 6858000"/>
              <a:gd name="connsiteX888" fmla="*/ 2902823 w 7467600"/>
              <a:gd name="connsiteY888" fmla="*/ 262929 h 6858000"/>
              <a:gd name="connsiteX889" fmla="*/ 2940663 w 7467600"/>
              <a:gd name="connsiteY889" fmla="*/ 140884 h 6858000"/>
              <a:gd name="connsiteX890" fmla="*/ 2947039 w 7467600"/>
              <a:gd name="connsiteY890" fmla="*/ 122524 h 6858000"/>
              <a:gd name="connsiteX891" fmla="*/ 2984316 w 7467600"/>
              <a:gd name="connsiteY891" fmla="*/ 0 h 6858000"/>
              <a:gd name="connsiteX892" fmla="*/ 3016114 w 7467600"/>
              <a:gd name="connsiteY892" fmla="*/ 0 h 6858000"/>
              <a:gd name="connsiteX893" fmla="*/ 2979949 w 7467600"/>
              <a:gd name="connsiteY893" fmla="*/ 119274 h 6858000"/>
              <a:gd name="connsiteX894" fmla="*/ 3023879 w 7467600"/>
              <a:gd name="connsiteY894" fmla="*/ 0 h 6858000"/>
              <a:gd name="connsiteX895" fmla="*/ 3105400 w 7467600"/>
              <a:gd name="connsiteY895" fmla="*/ 0 h 6858000"/>
              <a:gd name="connsiteX896" fmla="*/ 3094669 w 7467600"/>
              <a:gd name="connsiteY896" fmla="*/ 30308 h 6858000"/>
              <a:gd name="connsiteX897" fmla="*/ 2901945 w 7467600"/>
              <a:gd name="connsiteY897" fmla="*/ 466538 h 6858000"/>
              <a:gd name="connsiteX898" fmla="*/ 2815209 w 7467600"/>
              <a:gd name="connsiteY898" fmla="*/ 497361 h 6858000"/>
              <a:gd name="connsiteX899" fmla="*/ 2844845 w 7467600"/>
              <a:gd name="connsiteY899" fmla="*/ 127638 h 6858000"/>
              <a:gd name="connsiteX900" fmla="*/ 2867960 w 7467600"/>
              <a:gd name="connsiteY900" fmla="*/ 0 h 6858000"/>
              <a:gd name="connsiteX901" fmla="*/ 1057230 w 7467600"/>
              <a:gd name="connsiteY901" fmla="*/ 0 h 6858000"/>
              <a:gd name="connsiteX902" fmla="*/ 1111003 w 7467600"/>
              <a:gd name="connsiteY902" fmla="*/ 0 h 6858000"/>
              <a:gd name="connsiteX903" fmla="*/ 1125553 w 7467600"/>
              <a:gd name="connsiteY903" fmla="*/ 52588 h 6858000"/>
              <a:gd name="connsiteX904" fmla="*/ 1304276 w 7467600"/>
              <a:gd name="connsiteY904" fmla="*/ 476275 h 6858000"/>
              <a:gd name="connsiteX905" fmla="*/ 1492066 w 7467600"/>
              <a:gd name="connsiteY905" fmla="*/ 886333 h 6858000"/>
              <a:gd name="connsiteX906" fmla="*/ 1423698 w 7467600"/>
              <a:gd name="connsiteY906" fmla="*/ 710817 h 6858000"/>
              <a:gd name="connsiteX907" fmla="*/ 1357609 w 7467600"/>
              <a:gd name="connsiteY907" fmla="*/ 532892 h 6858000"/>
              <a:gd name="connsiteX908" fmla="*/ 1309550 w 7467600"/>
              <a:gd name="connsiteY908" fmla="*/ 374031 h 6858000"/>
              <a:gd name="connsiteX909" fmla="*/ 1193673 w 7467600"/>
              <a:gd name="connsiteY909" fmla="*/ 49533 h 6858000"/>
              <a:gd name="connsiteX910" fmla="*/ 1164391 w 7467600"/>
              <a:gd name="connsiteY910" fmla="*/ 0 h 6858000"/>
              <a:gd name="connsiteX911" fmla="*/ 1200666 w 7467600"/>
              <a:gd name="connsiteY911" fmla="*/ 0 h 6858000"/>
              <a:gd name="connsiteX912" fmla="*/ 1223408 w 7467600"/>
              <a:gd name="connsiteY912" fmla="*/ 38996 h 6858000"/>
              <a:gd name="connsiteX913" fmla="*/ 1339635 w 7467600"/>
              <a:gd name="connsiteY913" fmla="*/ 365517 h 6858000"/>
              <a:gd name="connsiteX914" fmla="*/ 1387469 w 7467600"/>
              <a:gd name="connsiteY914" fmla="*/ 523079 h 6858000"/>
              <a:gd name="connsiteX915" fmla="*/ 1452685 w 7467600"/>
              <a:gd name="connsiteY915" fmla="*/ 699806 h 6858000"/>
              <a:gd name="connsiteX916" fmla="*/ 1492092 w 7467600"/>
              <a:gd name="connsiteY916" fmla="*/ 800424 h 6858000"/>
              <a:gd name="connsiteX917" fmla="*/ 1455302 w 7467600"/>
              <a:gd name="connsiteY917" fmla="*/ 632913 h 6858000"/>
              <a:gd name="connsiteX918" fmla="*/ 1222336 w 7467600"/>
              <a:gd name="connsiteY918" fmla="*/ 9480 h 6858000"/>
              <a:gd name="connsiteX919" fmla="*/ 1214634 w 7467600"/>
              <a:gd name="connsiteY919" fmla="*/ 0 h 6858000"/>
              <a:gd name="connsiteX920" fmla="*/ 1289827 w 7467600"/>
              <a:gd name="connsiteY920" fmla="*/ 0 h 6858000"/>
              <a:gd name="connsiteX921" fmla="*/ 1321076 w 7467600"/>
              <a:gd name="connsiteY921" fmla="*/ 59722 h 6858000"/>
              <a:gd name="connsiteX922" fmla="*/ 1512579 w 7467600"/>
              <a:gd name="connsiteY922" fmla="*/ 626441 h 6858000"/>
              <a:gd name="connsiteX923" fmla="*/ 1506076 w 7467600"/>
              <a:gd name="connsiteY923" fmla="*/ 1089289 h 6858000"/>
              <a:gd name="connsiteX924" fmla="*/ 1486346 w 7467600"/>
              <a:gd name="connsiteY924" fmla="*/ 1079919 h 6858000"/>
              <a:gd name="connsiteX925" fmla="*/ 1070511 w 7467600"/>
              <a:gd name="connsiteY925" fmla="*/ 48609 h 6858000"/>
              <a:gd name="connsiteX926" fmla="*/ 1057230 w 7467600"/>
              <a:gd name="connsiteY926" fmla="*/ 0 h 6858000"/>
              <a:gd name="connsiteX927" fmla="*/ 43151 w 7467600"/>
              <a:gd name="connsiteY927" fmla="*/ 0 h 6858000"/>
              <a:gd name="connsiteX928" fmla="*/ 95283 w 7467600"/>
              <a:gd name="connsiteY928" fmla="*/ 0 h 6858000"/>
              <a:gd name="connsiteX929" fmla="*/ 300708 w 7467600"/>
              <a:gd name="connsiteY929" fmla="*/ 154571 h 6858000"/>
              <a:gd name="connsiteX930" fmla="*/ 530414 w 7467600"/>
              <a:gd name="connsiteY930" fmla="*/ 354673 h 6858000"/>
              <a:gd name="connsiteX931" fmla="*/ 333785 w 7467600"/>
              <a:gd name="connsiteY931" fmla="*/ 161564 h 6858000"/>
              <a:gd name="connsiteX932" fmla="*/ 147005 w 7467600"/>
              <a:gd name="connsiteY932" fmla="*/ 0 h 6858000"/>
              <a:gd name="connsiteX933" fmla="*/ 272509 w 7467600"/>
              <a:gd name="connsiteY933" fmla="*/ 0 h 6858000"/>
              <a:gd name="connsiteX934" fmla="*/ 326276 w 7467600"/>
              <a:gd name="connsiteY934" fmla="*/ 45847 h 6858000"/>
              <a:gd name="connsiteX935" fmla="*/ 823759 w 7467600"/>
              <a:gd name="connsiteY935" fmla="*/ 574145 h 6858000"/>
              <a:gd name="connsiteX936" fmla="*/ 811254 w 7467600"/>
              <a:gd name="connsiteY936" fmla="*/ 665546 h 6858000"/>
              <a:gd name="connsiteX937" fmla="*/ 154042 w 7467600"/>
              <a:gd name="connsiteY937" fmla="*/ 261522 h 6858000"/>
              <a:gd name="connsiteX938" fmla="*/ 13550 w 7467600"/>
              <a:gd name="connsiteY938" fmla="*/ 158423 h 6858000"/>
              <a:gd name="connsiteX939" fmla="*/ 0 w 7467600"/>
              <a:gd name="connsiteY939" fmla="*/ 146618 h 6858000"/>
              <a:gd name="connsiteX940" fmla="*/ 0 w 7467600"/>
              <a:gd name="connsiteY940" fmla="*/ 59161 h 6858000"/>
              <a:gd name="connsiteX941" fmla="*/ 45427 w 7467600"/>
              <a:gd name="connsiteY941" fmla="*/ 101078 h 6858000"/>
              <a:gd name="connsiteX942" fmla="*/ 630103 w 7467600"/>
              <a:gd name="connsiteY942" fmla="*/ 485885 h 6858000"/>
              <a:gd name="connsiteX943" fmla="*/ 532040 w 7467600"/>
              <a:gd name="connsiteY943" fmla="*/ 399359 h 6858000"/>
              <a:gd name="connsiteX944" fmla="*/ 517618 w 7467600"/>
              <a:gd name="connsiteY944" fmla="*/ 385726 h 6858000"/>
              <a:gd name="connsiteX945" fmla="*/ 285074 w 7467600"/>
              <a:gd name="connsiteY945" fmla="*/ 182755 h 6858000"/>
              <a:gd name="connsiteX946" fmla="*/ 43151 w 7467600"/>
              <a:gd name="connsiteY94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34024 w 7467600"/>
              <a:gd name="connsiteY4" fmla="*/ 6722130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1019354 w 7467600"/>
              <a:gd name="connsiteY14" fmla="*/ 6315006 h 6858000"/>
              <a:gd name="connsiteX15" fmla="*/ 441046 w 7467600"/>
              <a:gd name="connsiteY15" fmla="*/ 6691153 h 6858000"/>
              <a:gd name="connsiteX16" fmla="*/ 1019354 w 7467600"/>
              <a:gd name="connsiteY16" fmla="*/ 6315006 h 6858000"/>
              <a:gd name="connsiteX17" fmla="*/ 991680 w 7467600"/>
              <a:gd name="connsiteY17" fmla="*/ 6298413 h 6858000"/>
              <a:gd name="connsiteX18" fmla="*/ 409060 w 7467600"/>
              <a:gd name="connsiteY18" fmla="*/ 6671470 h 6858000"/>
              <a:gd name="connsiteX19" fmla="*/ 991680 w 7467600"/>
              <a:gd name="connsiteY19" fmla="*/ 6298413 h 6858000"/>
              <a:gd name="connsiteX20" fmla="*/ 103333 w 7467600"/>
              <a:gd name="connsiteY20" fmla="*/ 5699602 h 6858000"/>
              <a:gd name="connsiteX21" fmla="*/ 233938 w 7467600"/>
              <a:gd name="connsiteY21" fmla="*/ 5809416 h 6858000"/>
              <a:gd name="connsiteX22" fmla="*/ 883580 w 7467600"/>
              <a:gd name="connsiteY22" fmla="*/ 6180710 h 6858000"/>
              <a:gd name="connsiteX23" fmla="*/ 487337 w 7467600"/>
              <a:gd name="connsiteY23" fmla="*/ 5950182 h 6858000"/>
              <a:gd name="connsiteX24" fmla="*/ 354051 w 7467600"/>
              <a:gd name="connsiteY24" fmla="*/ 5854912 h 6858000"/>
              <a:gd name="connsiteX25" fmla="*/ 195436 w 7467600"/>
              <a:gd name="connsiteY25" fmla="*/ 5755068 h 6858000"/>
              <a:gd name="connsiteX26" fmla="*/ 103333 w 7467600"/>
              <a:gd name="connsiteY26" fmla="*/ 5699602 h 6858000"/>
              <a:gd name="connsiteX27" fmla="*/ 5539432 w 7467600"/>
              <a:gd name="connsiteY27" fmla="*/ 5642928 h 6858000"/>
              <a:gd name="connsiteX28" fmla="*/ 5555462 w 7467600"/>
              <a:gd name="connsiteY28" fmla="*/ 5694454 h 6858000"/>
              <a:gd name="connsiteX29" fmla="*/ 5828270 w 7467600"/>
              <a:gd name="connsiteY29" fmla="*/ 6320663 h 6858000"/>
              <a:gd name="connsiteX30" fmla="*/ 5947416 w 7467600"/>
              <a:gd name="connsiteY30" fmla="*/ 6574846 h 6858000"/>
              <a:gd name="connsiteX31" fmla="*/ 5539432 w 7467600"/>
              <a:gd name="connsiteY31" fmla="*/ 5642928 h 6858000"/>
              <a:gd name="connsiteX32" fmla="*/ 51253 w 7467600"/>
              <a:gd name="connsiteY32" fmla="*/ 5631825 h 6858000"/>
              <a:gd name="connsiteX33" fmla="*/ 211622 w 7467600"/>
              <a:gd name="connsiteY33" fmla="*/ 5728803 h 6858000"/>
              <a:gd name="connsiteX34" fmla="*/ 371652 w 7467600"/>
              <a:gd name="connsiteY34" fmla="*/ 5829062 h 6858000"/>
              <a:gd name="connsiteX35" fmla="*/ 505903 w 7467600"/>
              <a:gd name="connsiteY35" fmla="*/ 5925221 h 6858000"/>
              <a:gd name="connsiteX36" fmla="*/ 899240 w 7467600"/>
              <a:gd name="connsiteY36" fmla="*/ 6153068 h 6858000"/>
              <a:gd name="connsiteX37" fmla="*/ 988114 w 7467600"/>
              <a:gd name="connsiteY37" fmla="*/ 6174204 h 6858000"/>
              <a:gd name="connsiteX38" fmla="*/ 845971 w 7467600"/>
              <a:gd name="connsiteY38" fmla="*/ 6067177 h 6858000"/>
              <a:gd name="connsiteX39" fmla="*/ 448057 w 7467600"/>
              <a:gd name="connsiteY39" fmla="*/ 5841376 h 6858000"/>
              <a:gd name="connsiteX40" fmla="*/ 51253 w 7467600"/>
              <a:gd name="connsiteY40" fmla="*/ 5631825 h 6858000"/>
              <a:gd name="connsiteX41" fmla="*/ 2606687 w 7467600"/>
              <a:gd name="connsiteY41" fmla="*/ 5630718 h 6858000"/>
              <a:gd name="connsiteX42" fmla="*/ 2645658 w 7467600"/>
              <a:gd name="connsiteY42" fmla="*/ 6640259 h 6858000"/>
              <a:gd name="connsiteX43" fmla="*/ 2606687 w 7467600"/>
              <a:gd name="connsiteY43" fmla="*/ 5630718 h 6858000"/>
              <a:gd name="connsiteX44" fmla="*/ 3642057 w 7467600"/>
              <a:gd name="connsiteY44" fmla="*/ 5573487 h 6858000"/>
              <a:gd name="connsiteX45" fmla="*/ 3632981 w 7467600"/>
              <a:gd name="connsiteY45" fmla="*/ 5579437 h 6858000"/>
              <a:gd name="connsiteX46" fmla="*/ 3382436 w 7467600"/>
              <a:gd name="connsiteY46" fmla="*/ 5952726 h 6858000"/>
              <a:gd name="connsiteX47" fmla="*/ 3191929 w 7467600"/>
              <a:gd name="connsiteY47" fmla="*/ 6662669 h 6858000"/>
              <a:gd name="connsiteX48" fmla="*/ 3369898 w 7467600"/>
              <a:gd name="connsiteY48" fmla="*/ 6081771 h 6858000"/>
              <a:gd name="connsiteX49" fmla="*/ 3642057 w 7467600"/>
              <a:gd name="connsiteY49" fmla="*/ 5573487 h 6858000"/>
              <a:gd name="connsiteX50" fmla="*/ 2650666 w 7467600"/>
              <a:gd name="connsiteY50" fmla="*/ 5530686 h 6858000"/>
              <a:gd name="connsiteX51" fmla="*/ 2650249 w 7467600"/>
              <a:gd name="connsiteY51" fmla="*/ 5532101 h 6858000"/>
              <a:gd name="connsiteX52" fmla="*/ 2663808 w 7467600"/>
              <a:gd name="connsiteY52" fmla="*/ 6535215 h 6858000"/>
              <a:gd name="connsiteX53" fmla="*/ 2665418 w 7467600"/>
              <a:gd name="connsiteY53" fmla="*/ 6132756 h 6858000"/>
              <a:gd name="connsiteX54" fmla="*/ 2650666 w 7467600"/>
              <a:gd name="connsiteY54" fmla="*/ 5530686 h 6858000"/>
              <a:gd name="connsiteX55" fmla="*/ 2680277 w 7467600"/>
              <a:gd name="connsiteY55" fmla="*/ 5479204 h 6858000"/>
              <a:gd name="connsiteX56" fmla="*/ 2678972 w 7467600"/>
              <a:gd name="connsiteY56" fmla="*/ 5481582 h 6858000"/>
              <a:gd name="connsiteX57" fmla="*/ 2696666 w 7467600"/>
              <a:gd name="connsiteY57" fmla="*/ 6133836 h 6858000"/>
              <a:gd name="connsiteX58" fmla="*/ 2695769 w 7467600"/>
              <a:gd name="connsiteY58" fmla="*/ 6390955 h 6858000"/>
              <a:gd name="connsiteX59" fmla="*/ 2739893 w 7467600"/>
              <a:gd name="connsiteY59" fmla="*/ 6108357 h 6858000"/>
              <a:gd name="connsiteX60" fmla="*/ 2680277 w 7467600"/>
              <a:gd name="connsiteY60" fmla="*/ 5479204 h 6858000"/>
              <a:gd name="connsiteX61" fmla="*/ 1132195 w 7467600"/>
              <a:gd name="connsiteY61" fmla="*/ 5467980 h 6858000"/>
              <a:gd name="connsiteX62" fmla="*/ 1679056 w 7467600"/>
              <a:gd name="connsiteY62" fmla="*/ 5516907 h 6858000"/>
              <a:gd name="connsiteX63" fmla="*/ 2128648 w 7467600"/>
              <a:gd name="connsiteY63" fmla="*/ 5474249 h 6858000"/>
              <a:gd name="connsiteX64" fmla="*/ 1825619 w 7467600"/>
              <a:gd name="connsiteY64" fmla="*/ 5478447 h 6858000"/>
              <a:gd name="connsiteX65" fmla="*/ 1737798 w 7467600"/>
              <a:gd name="connsiteY65" fmla="*/ 5483353 h 6858000"/>
              <a:gd name="connsiteX66" fmla="*/ 1132195 w 7467600"/>
              <a:gd name="connsiteY66" fmla="*/ 5467980 h 6858000"/>
              <a:gd name="connsiteX67" fmla="*/ 1456157 w 7467600"/>
              <a:gd name="connsiteY67" fmla="*/ 5371404 h 6858000"/>
              <a:gd name="connsiteX68" fmla="*/ 1244432 w 7467600"/>
              <a:gd name="connsiteY68" fmla="*/ 5385601 h 6858000"/>
              <a:gd name="connsiteX69" fmla="*/ 973990 w 7467600"/>
              <a:gd name="connsiteY69" fmla="*/ 5424940 h 6858000"/>
              <a:gd name="connsiteX70" fmla="*/ 1103809 w 7467600"/>
              <a:gd name="connsiteY70" fmla="*/ 5433720 h 6858000"/>
              <a:gd name="connsiteX71" fmla="*/ 1123454 w 7467600"/>
              <a:gd name="connsiteY71" fmla="*/ 5435727 h 6858000"/>
              <a:gd name="connsiteX72" fmla="*/ 1737017 w 7467600"/>
              <a:gd name="connsiteY72" fmla="*/ 5452183 h 6858000"/>
              <a:gd name="connsiteX73" fmla="*/ 1824397 w 7467600"/>
              <a:gd name="connsiteY73" fmla="*/ 5447757 h 6858000"/>
              <a:gd name="connsiteX74" fmla="*/ 2070059 w 7467600"/>
              <a:gd name="connsiteY74" fmla="*/ 5441660 h 6858000"/>
              <a:gd name="connsiteX75" fmla="*/ 1456157 w 7467600"/>
              <a:gd name="connsiteY75" fmla="*/ 5371404 h 6858000"/>
              <a:gd name="connsiteX76" fmla="*/ 4988186 w 7467600"/>
              <a:gd name="connsiteY76" fmla="*/ 5216467 h 6858000"/>
              <a:gd name="connsiteX77" fmla="*/ 4777334 w 7467600"/>
              <a:gd name="connsiteY77" fmla="*/ 5406072 h 6858000"/>
              <a:gd name="connsiteX78" fmla="*/ 4718341 w 7467600"/>
              <a:gd name="connsiteY78" fmla="*/ 5468043 h 6858000"/>
              <a:gd name="connsiteX79" fmla="*/ 4604655 w 7467600"/>
              <a:gd name="connsiteY79" fmla="*/ 5583434 h 6858000"/>
              <a:gd name="connsiteX80" fmla="*/ 4565074 w 7467600"/>
              <a:gd name="connsiteY80" fmla="*/ 5618550 h 6858000"/>
              <a:gd name="connsiteX81" fmla="*/ 4988186 w 7467600"/>
              <a:gd name="connsiteY81" fmla="*/ 5216467 h 6858000"/>
              <a:gd name="connsiteX82" fmla="*/ 4978032 w 7467600"/>
              <a:gd name="connsiteY82" fmla="*/ 5183809 h 6858000"/>
              <a:gd name="connsiteX83" fmla="*/ 4463413 w 7467600"/>
              <a:gd name="connsiteY83" fmla="*/ 5615162 h 6858000"/>
              <a:gd name="connsiteX84" fmla="*/ 4358134 w 7467600"/>
              <a:gd name="connsiteY84" fmla="*/ 5742791 h 6858000"/>
              <a:gd name="connsiteX85" fmla="*/ 4376219 w 7467600"/>
              <a:gd name="connsiteY85" fmla="*/ 5729027 h 6858000"/>
              <a:gd name="connsiteX86" fmla="*/ 4582340 w 7467600"/>
              <a:gd name="connsiteY86" fmla="*/ 5561037 h 6858000"/>
              <a:gd name="connsiteX87" fmla="*/ 4694684 w 7467600"/>
              <a:gd name="connsiteY87" fmla="*/ 5447098 h 6858000"/>
              <a:gd name="connsiteX88" fmla="*/ 4754123 w 7467600"/>
              <a:gd name="connsiteY88" fmla="*/ 5384643 h 6858000"/>
              <a:gd name="connsiteX89" fmla="*/ 4978032 w 7467600"/>
              <a:gd name="connsiteY89" fmla="*/ 5183809 h 6858000"/>
              <a:gd name="connsiteX90" fmla="*/ 1903353 w 7467600"/>
              <a:gd name="connsiteY90" fmla="*/ 5044827 h 6858000"/>
              <a:gd name="connsiteX91" fmla="*/ 1936931 w 7467600"/>
              <a:gd name="connsiteY91" fmla="*/ 5093954 h 6858000"/>
              <a:gd name="connsiteX92" fmla="*/ 2195868 w 7467600"/>
              <a:gd name="connsiteY92" fmla="*/ 5396574 h 6858000"/>
              <a:gd name="connsiteX93" fmla="*/ 2088852 w 7467600"/>
              <a:gd name="connsiteY93" fmla="*/ 5166123 h 6858000"/>
              <a:gd name="connsiteX94" fmla="*/ 1958241 w 7467600"/>
              <a:gd name="connsiteY94" fmla="*/ 5067955 h 6858000"/>
              <a:gd name="connsiteX95" fmla="*/ 1903353 w 7467600"/>
              <a:gd name="connsiteY95" fmla="*/ 5044827 h 6858000"/>
              <a:gd name="connsiteX96" fmla="*/ 1979378 w 7467600"/>
              <a:gd name="connsiteY96" fmla="*/ 4769504 h 6858000"/>
              <a:gd name="connsiteX97" fmla="*/ 2882120 w 7467600"/>
              <a:gd name="connsiteY97" fmla="*/ 5064547 h 6858000"/>
              <a:gd name="connsiteX98" fmla="*/ 2793103 w 7467600"/>
              <a:gd name="connsiteY98" fmla="*/ 5039699 h 6858000"/>
              <a:gd name="connsiteX99" fmla="*/ 2770041 w 7467600"/>
              <a:gd name="connsiteY99" fmla="*/ 5033634 h 6858000"/>
              <a:gd name="connsiteX100" fmla="*/ 1979378 w 7467600"/>
              <a:gd name="connsiteY100" fmla="*/ 4769504 h 6858000"/>
              <a:gd name="connsiteX101" fmla="*/ 1927410 w 7467600"/>
              <a:gd name="connsiteY101" fmla="*/ 4716164 h 6858000"/>
              <a:gd name="connsiteX102" fmla="*/ 1959587 w 7467600"/>
              <a:gd name="connsiteY102" fmla="*/ 4728849 h 6858000"/>
              <a:gd name="connsiteX103" fmla="*/ 2777707 w 7467600"/>
              <a:gd name="connsiteY103" fmla="*/ 5003991 h 6858000"/>
              <a:gd name="connsiteX104" fmla="*/ 2800768 w 7467600"/>
              <a:gd name="connsiteY104" fmla="*/ 5010056 h 6858000"/>
              <a:gd name="connsiteX105" fmla="*/ 2879408 w 7467600"/>
              <a:gd name="connsiteY105" fmla="*/ 5031590 h 6858000"/>
              <a:gd name="connsiteX106" fmla="*/ 2862295 w 7467600"/>
              <a:gd name="connsiteY106" fmla="*/ 5022958 h 6858000"/>
              <a:gd name="connsiteX107" fmla="*/ 2813343 w 7467600"/>
              <a:gd name="connsiteY107" fmla="*/ 4998369 h 6858000"/>
              <a:gd name="connsiteX108" fmla="*/ 2646245 w 7467600"/>
              <a:gd name="connsiteY108" fmla="*/ 4930999 h 6858000"/>
              <a:gd name="connsiteX109" fmla="*/ 1999243 w 7467600"/>
              <a:gd name="connsiteY109" fmla="*/ 4730524 h 6858000"/>
              <a:gd name="connsiteX110" fmla="*/ 1979527 w 7467600"/>
              <a:gd name="connsiteY110" fmla="*/ 4726651 h 6858000"/>
              <a:gd name="connsiteX111" fmla="*/ 1927410 w 7467600"/>
              <a:gd name="connsiteY111" fmla="*/ 4716164 h 6858000"/>
              <a:gd name="connsiteX112" fmla="*/ 1997014 w 7467600"/>
              <a:gd name="connsiteY112" fmla="*/ 4698007 h 6858000"/>
              <a:gd name="connsiteX113" fmla="*/ 2005458 w 7467600"/>
              <a:gd name="connsiteY113" fmla="*/ 4699540 h 6858000"/>
              <a:gd name="connsiteX114" fmla="*/ 2657186 w 7467600"/>
              <a:gd name="connsiteY114" fmla="*/ 4901687 h 6858000"/>
              <a:gd name="connsiteX115" fmla="*/ 2826662 w 7467600"/>
              <a:gd name="connsiteY115" fmla="*/ 4970362 h 6858000"/>
              <a:gd name="connsiteX116" fmla="*/ 2876100 w 7467600"/>
              <a:gd name="connsiteY116" fmla="*/ 4995397 h 6858000"/>
              <a:gd name="connsiteX117" fmla="*/ 3042600 w 7467600"/>
              <a:gd name="connsiteY117" fmla="*/ 5059532 h 6858000"/>
              <a:gd name="connsiteX118" fmla="*/ 1997014 w 7467600"/>
              <a:gd name="connsiteY118" fmla="*/ 4698007 h 6858000"/>
              <a:gd name="connsiteX119" fmla="*/ 2305292 w 7467600"/>
              <a:gd name="connsiteY119" fmla="*/ 4219492 h 6858000"/>
              <a:gd name="connsiteX120" fmla="*/ 3360922 w 7467600"/>
              <a:gd name="connsiteY120" fmla="*/ 4529373 h 6858000"/>
              <a:gd name="connsiteX121" fmla="*/ 3492420 w 7467600"/>
              <a:gd name="connsiteY121" fmla="*/ 4510145 h 6858000"/>
              <a:gd name="connsiteX122" fmla="*/ 3364086 w 7467600"/>
              <a:gd name="connsiteY122" fmla="*/ 4480340 h 6858000"/>
              <a:gd name="connsiteX123" fmla="*/ 3225818 w 7467600"/>
              <a:gd name="connsiteY123" fmla="*/ 4411822 h 6858000"/>
              <a:gd name="connsiteX124" fmla="*/ 3129696 w 7467600"/>
              <a:gd name="connsiteY124" fmla="*/ 4360704 h 6858000"/>
              <a:gd name="connsiteX125" fmla="*/ 2814545 w 7467600"/>
              <a:gd name="connsiteY125" fmla="*/ 4282955 h 6858000"/>
              <a:gd name="connsiteX126" fmla="*/ 2305292 w 7467600"/>
              <a:gd name="connsiteY126" fmla="*/ 4219492 h 6858000"/>
              <a:gd name="connsiteX127" fmla="*/ 2626982 w 7467600"/>
              <a:gd name="connsiteY127" fmla="*/ 4206450 h 6858000"/>
              <a:gd name="connsiteX128" fmla="*/ 2490617 w 7467600"/>
              <a:gd name="connsiteY128" fmla="*/ 4206951 h 6858000"/>
              <a:gd name="connsiteX129" fmla="*/ 2819869 w 7467600"/>
              <a:gd name="connsiteY129" fmla="*/ 4252936 h 6858000"/>
              <a:gd name="connsiteX130" fmla="*/ 3143018 w 7467600"/>
              <a:gd name="connsiteY130" fmla="*/ 4332698 h 6858000"/>
              <a:gd name="connsiteX131" fmla="*/ 3241520 w 7467600"/>
              <a:gd name="connsiteY131" fmla="*/ 4385112 h 6858000"/>
              <a:gd name="connsiteX132" fmla="*/ 3374575 w 7467600"/>
              <a:gd name="connsiteY132" fmla="*/ 4451517 h 6858000"/>
              <a:gd name="connsiteX133" fmla="*/ 3505221 w 7467600"/>
              <a:gd name="connsiteY133" fmla="*/ 4480757 h 6858000"/>
              <a:gd name="connsiteX134" fmla="*/ 2626982 w 7467600"/>
              <a:gd name="connsiteY134" fmla="*/ 4206450 h 6858000"/>
              <a:gd name="connsiteX135" fmla="*/ 1310106 w 7467600"/>
              <a:gd name="connsiteY135" fmla="*/ 3943217 h 6858000"/>
              <a:gd name="connsiteX136" fmla="*/ 854994 w 7467600"/>
              <a:gd name="connsiteY136" fmla="*/ 4399136 h 6858000"/>
              <a:gd name="connsiteX137" fmla="*/ 742462 w 7467600"/>
              <a:gd name="connsiteY137" fmla="*/ 4594648 h 6858000"/>
              <a:gd name="connsiteX138" fmla="*/ 820602 w 7467600"/>
              <a:gd name="connsiteY138" fmla="*/ 4485915 h 6858000"/>
              <a:gd name="connsiteX139" fmla="*/ 878295 w 7467600"/>
              <a:gd name="connsiteY139" fmla="*/ 4403594 h 6858000"/>
              <a:gd name="connsiteX140" fmla="*/ 1240607 w 7467600"/>
              <a:gd name="connsiteY140" fmla="*/ 4010401 h 6858000"/>
              <a:gd name="connsiteX141" fmla="*/ 1310106 w 7467600"/>
              <a:gd name="connsiteY141" fmla="*/ 3943217 h 6858000"/>
              <a:gd name="connsiteX142" fmla="*/ 1423113 w 7467600"/>
              <a:gd name="connsiteY142" fmla="*/ 3874565 h 6858000"/>
              <a:gd name="connsiteX143" fmla="*/ 1260565 w 7467600"/>
              <a:gd name="connsiteY143" fmla="*/ 4031982 h 6858000"/>
              <a:gd name="connsiteX144" fmla="*/ 901900 w 7467600"/>
              <a:gd name="connsiteY144" fmla="*/ 4421236 h 6858000"/>
              <a:gd name="connsiteX145" fmla="*/ 845044 w 7467600"/>
              <a:gd name="connsiteY145" fmla="*/ 4502436 h 6858000"/>
              <a:gd name="connsiteX146" fmla="*/ 685926 w 7467600"/>
              <a:gd name="connsiteY146" fmla="*/ 4703069 h 6858000"/>
              <a:gd name="connsiteX147" fmla="*/ 684248 w 7467600"/>
              <a:gd name="connsiteY147" fmla="*/ 4706721 h 6858000"/>
              <a:gd name="connsiteX148" fmla="*/ 1423113 w 7467600"/>
              <a:gd name="connsiteY148" fmla="*/ 3874565 h 6858000"/>
              <a:gd name="connsiteX149" fmla="*/ 3316479 w 7467600"/>
              <a:gd name="connsiteY149" fmla="*/ 3872136 h 6858000"/>
              <a:gd name="connsiteX150" fmla="*/ 3546806 w 7467600"/>
              <a:gd name="connsiteY150" fmla="*/ 4356139 h 6858000"/>
              <a:gd name="connsiteX151" fmla="*/ 3364433 w 7467600"/>
              <a:gd name="connsiteY151" fmla="*/ 3953121 h 6858000"/>
              <a:gd name="connsiteX152" fmla="*/ 3316479 w 7467600"/>
              <a:gd name="connsiteY152" fmla="*/ 3872136 h 6858000"/>
              <a:gd name="connsiteX153" fmla="*/ 3291335 w 7467600"/>
              <a:gd name="connsiteY153" fmla="*/ 3767420 h 6858000"/>
              <a:gd name="connsiteX154" fmla="*/ 3390805 w 7467600"/>
              <a:gd name="connsiteY154" fmla="*/ 3937163 h 6858000"/>
              <a:gd name="connsiteX155" fmla="*/ 3579062 w 7467600"/>
              <a:gd name="connsiteY155" fmla="*/ 4359040 h 6858000"/>
              <a:gd name="connsiteX156" fmla="*/ 3467355 w 7467600"/>
              <a:gd name="connsiteY156" fmla="*/ 3988130 h 6858000"/>
              <a:gd name="connsiteX157" fmla="*/ 3310753 w 7467600"/>
              <a:gd name="connsiteY157" fmla="*/ 3787140 h 6858000"/>
              <a:gd name="connsiteX158" fmla="*/ 3291335 w 7467600"/>
              <a:gd name="connsiteY158" fmla="*/ 3767420 h 6858000"/>
              <a:gd name="connsiteX159" fmla="*/ 1635889 w 7467600"/>
              <a:gd name="connsiteY159" fmla="*/ 3709494 h 6858000"/>
              <a:gd name="connsiteX160" fmla="*/ 1634800 w 7467600"/>
              <a:gd name="connsiteY160" fmla="*/ 3731111 h 6858000"/>
              <a:gd name="connsiteX161" fmla="*/ 1635889 w 7467600"/>
              <a:gd name="connsiteY161" fmla="*/ 3709494 h 6858000"/>
              <a:gd name="connsiteX162" fmla="*/ 1510397 w 7467600"/>
              <a:gd name="connsiteY162" fmla="*/ 3684705 h 6858000"/>
              <a:gd name="connsiteX163" fmla="*/ 1146550 w 7467600"/>
              <a:gd name="connsiteY163" fmla="*/ 3802012 h 6858000"/>
              <a:gd name="connsiteX164" fmla="*/ 698834 w 7467600"/>
              <a:gd name="connsiteY164" fmla="*/ 3952272 h 6858000"/>
              <a:gd name="connsiteX165" fmla="*/ 34256 w 7467600"/>
              <a:gd name="connsiteY165" fmla="*/ 4347603 h 6858000"/>
              <a:gd name="connsiteX166" fmla="*/ 527241 w 7467600"/>
              <a:gd name="connsiteY166" fmla="*/ 4065078 h 6858000"/>
              <a:gd name="connsiteX167" fmla="*/ 1510397 w 7467600"/>
              <a:gd name="connsiteY167" fmla="*/ 3684705 h 6858000"/>
              <a:gd name="connsiteX168" fmla="*/ 1313114 w 7467600"/>
              <a:gd name="connsiteY168" fmla="*/ 3655216 h 6858000"/>
              <a:gd name="connsiteX169" fmla="*/ 1109304 w 7467600"/>
              <a:gd name="connsiteY169" fmla="*/ 3669030 h 6858000"/>
              <a:gd name="connsiteX170" fmla="*/ 8129 w 7467600"/>
              <a:gd name="connsiteY170" fmla="*/ 4330519 h 6858000"/>
              <a:gd name="connsiteX171" fmla="*/ 687572 w 7467600"/>
              <a:gd name="connsiteY171" fmla="*/ 3925629 h 6858000"/>
              <a:gd name="connsiteX172" fmla="*/ 1138365 w 7467600"/>
              <a:gd name="connsiteY172" fmla="*/ 3774515 h 6858000"/>
              <a:gd name="connsiteX173" fmla="*/ 1505579 w 7467600"/>
              <a:gd name="connsiteY173" fmla="*/ 3655526 h 6858000"/>
              <a:gd name="connsiteX174" fmla="*/ 1313114 w 7467600"/>
              <a:gd name="connsiteY174" fmla="*/ 3655216 h 6858000"/>
              <a:gd name="connsiteX175" fmla="*/ 3655073 w 7467600"/>
              <a:gd name="connsiteY175" fmla="*/ 3650884 h 6858000"/>
              <a:gd name="connsiteX176" fmla="*/ 3989938 w 7467600"/>
              <a:gd name="connsiteY176" fmla="*/ 3991685 h 6858000"/>
              <a:gd name="connsiteX177" fmla="*/ 4393907 w 7467600"/>
              <a:gd name="connsiteY177" fmla="*/ 4261258 h 6858000"/>
              <a:gd name="connsiteX178" fmla="*/ 4648051 w 7467600"/>
              <a:gd name="connsiteY178" fmla="*/ 4374051 h 6858000"/>
              <a:gd name="connsiteX179" fmla="*/ 4383389 w 7467600"/>
              <a:gd name="connsiteY179" fmla="*/ 4184369 h 6858000"/>
              <a:gd name="connsiteX180" fmla="*/ 4165508 w 7467600"/>
              <a:gd name="connsiteY180" fmla="*/ 4035196 h 6858000"/>
              <a:gd name="connsiteX181" fmla="*/ 4068162 w 7467600"/>
              <a:gd name="connsiteY181" fmla="*/ 3953394 h 6858000"/>
              <a:gd name="connsiteX182" fmla="*/ 3981416 w 7467600"/>
              <a:gd name="connsiteY182" fmla="*/ 3880482 h 6858000"/>
              <a:gd name="connsiteX183" fmla="*/ 3800147 w 7467600"/>
              <a:gd name="connsiteY183" fmla="*/ 3749872 h 6858000"/>
              <a:gd name="connsiteX184" fmla="*/ 3655073 w 7467600"/>
              <a:gd name="connsiteY184" fmla="*/ 3650884 h 6858000"/>
              <a:gd name="connsiteX185" fmla="*/ 3670252 w 7467600"/>
              <a:gd name="connsiteY185" fmla="*/ 3622798 h 6858000"/>
              <a:gd name="connsiteX186" fmla="*/ 3817258 w 7467600"/>
              <a:gd name="connsiteY186" fmla="*/ 3723577 h 6858000"/>
              <a:gd name="connsiteX187" fmla="*/ 4000461 w 7467600"/>
              <a:gd name="connsiteY187" fmla="*/ 3855966 h 6858000"/>
              <a:gd name="connsiteX188" fmla="*/ 4088180 w 7467600"/>
              <a:gd name="connsiteY188" fmla="*/ 3929774 h 6858000"/>
              <a:gd name="connsiteX189" fmla="*/ 4184555 w 7467600"/>
              <a:gd name="connsiteY189" fmla="*/ 4010683 h 6858000"/>
              <a:gd name="connsiteX190" fmla="*/ 4399563 w 7467600"/>
              <a:gd name="connsiteY190" fmla="*/ 4158106 h 6858000"/>
              <a:gd name="connsiteX191" fmla="*/ 4684469 w 7467600"/>
              <a:gd name="connsiteY191" fmla="*/ 4364680 h 6858000"/>
              <a:gd name="connsiteX192" fmla="*/ 4690271 w 7467600"/>
              <a:gd name="connsiteY192" fmla="*/ 4370034 h 6858000"/>
              <a:gd name="connsiteX193" fmla="*/ 4136093 w 7467600"/>
              <a:gd name="connsiteY193" fmla="*/ 3858466 h 6858000"/>
              <a:gd name="connsiteX194" fmla="*/ 3670252 w 7467600"/>
              <a:gd name="connsiteY194" fmla="*/ 3622798 h 6858000"/>
              <a:gd name="connsiteX195" fmla="*/ 4440129 w 7467600"/>
              <a:gd name="connsiteY195" fmla="*/ 3448571 h 6858000"/>
              <a:gd name="connsiteX196" fmla="*/ 4856525 w 7467600"/>
              <a:gd name="connsiteY196" fmla="*/ 3915351 h 6858000"/>
              <a:gd name="connsiteX197" fmla="*/ 5059055 w 7467600"/>
              <a:gd name="connsiteY197" fmla="*/ 4108918 h 6858000"/>
              <a:gd name="connsiteX198" fmla="*/ 5290070 w 7467600"/>
              <a:gd name="connsiteY198" fmla="*/ 4263619 h 6858000"/>
              <a:gd name="connsiteX199" fmla="*/ 4834991 w 7467600"/>
              <a:gd name="connsiteY199" fmla="*/ 3830985 h 6858000"/>
              <a:gd name="connsiteX200" fmla="*/ 4440129 w 7467600"/>
              <a:gd name="connsiteY200" fmla="*/ 3448571 h 6858000"/>
              <a:gd name="connsiteX201" fmla="*/ 4441737 w 7467600"/>
              <a:gd name="connsiteY201" fmla="*/ 3399734 h 6858000"/>
              <a:gd name="connsiteX202" fmla="*/ 4431236 w 7467600"/>
              <a:gd name="connsiteY202" fmla="*/ 3400954 h 6858000"/>
              <a:gd name="connsiteX203" fmla="*/ 4557150 w 7467600"/>
              <a:gd name="connsiteY203" fmla="*/ 3510023 h 6858000"/>
              <a:gd name="connsiteX204" fmla="*/ 4856936 w 7467600"/>
              <a:gd name="connsiteY204" fmla="*/ 3809146 h 6858000"/>
              <a:gd name="connsiteX205" fmla="*/ 5111996 w 7467600"/>
              <a:gd name="connsiteY205" fmla="*/ 4065759 h 6858000"/>
              <a:gd name="connsiteX206" fmla="*/ 5388878 w 7467600"/>
              <a:gd name="connsiteY206" fmla="*/ 4300185 h 6858000"/>
              <a:gd name="connsiteX207" fmla="*/ 5425556 w 7467600"/>
              <a:gd name="connsiteY207" fmla="*/ 4308967 h 6858000"/>
              <a:gd name="connsiteX208" fmla="*/ 4943646 w 7467600"/>
              <a:gd name="connsiteY208" fmla="*/ 3822916 h 6858000"/>
              <a:gd name="connsiteX209" fmla="*/ 4594837 w 7467600"/>
              <a:gd name="connsiteY209" fmla="*/ 3532274 h 6858000"/>
              <a:gd name="connsiteX210" fmla="*/ 4441737 w 7467600"/>
              <a:gd name="connsiteY210" fmla="*/ 3399734 h 6858000"/>
              <a:gd name="connsiteX211" fmla="*/ 5425834 w 7467600"/>
              <a:gd name="connsiteY211" fmla="*/ 3162785 h 6858000"/>
              <a:gd name="connsiteX212" fmla="*/ 5401644 w 7467600"/>
              <a:gd name="connsiteY212" fmla="*/ 3617847 h 6858000"/>
              <a:gd name="connsiteX213" fmla="*/ 5467256 w 7467600"/>
              <a:gd name="connsiteY213" fmla="*/ 4175494 h 6858000"/>
              <a:gd name="connsiteX214" fmla="*/ 5448069 w 7467600"/>
              <a:gd name="connsiteY214" fmla="*/ 3567554 h 6858000"/>
              <a:gd name="connsiteX215" fmla="*/ 5425834 w 7467600"/>
              <a:gd name="connsiteY215" fmla="*/ 3162785 h 6858000"/>
              <a:gd name="connsiteX216" fmla="*/ 1318687 w 7467600"/>
              <a:gd name="connsiteY216" fmla="*/ 3113840 h 6858000"/>
              <a:gd name="connsiteX217" fmla="*/ 1066793 w 7467600"/>
              <a:gd name="connsiteY217" fmla="*/ 3212171 h 6858000"/>
              <a:gd name="connsiteX218" fmla="*/ 993319 w 7467600"/>
              <a:gd name="connsiteY218" fmla="*/ 3247648 h 6858000"/>
              <a:gd name="connsiteX219" fmla="*/ 853081 w 7467600"/>
              <a:gd name="connsiteY219" fmla="*/ 3312410 h 6858000"/>
              <a:gd name="connsiteX220" fmla="*/ 805957 w 7467600"/>
              <a:gd name="connsiteY220" fmla="*/ 3330443 h 6858000"/>
              <a:gd name="connsiteX221" fmla="*/ 1318687 w 7467600"/>
              <a:gd name="connsiteY221" fmla="*/ 3113840 h 6858000"/>
              <a:gd name="connsiteX222" fmla="*/ 5453702 w 7467600"/>
              <a:gd name="connsiteY222" fmla="*/ 3090882 h 6858000"/>
              <a:gd name="connsiteX223" fmla="*/ 5480135 w 7467600"/>
              <a:gd name="connsiteY223" fmla="*/ 3565802 h 6858000"/>
              <a:gd name="connsiteX224" fmla="*/ 5499023 w 7467600"/>
              <a:gd name="connsiteY224" fmla="*/ 4166310 h 6858000"/>
              <a:gd name="connsiteX225" fmla="*/ 5547022 w 7467600"/>
              <a:gd name="connsiteY225" fmla="*/ 3607838 h 6858000"/>
              <a:gd name="connsiteX226" fmla="*/ 5515964 w 7467600"/>
              <a:gd name="connsiteY226" fmla="*/ 3378541 h 6858000"/>
              <a:gd name="connsiteX227" fmla="*/ 5453702 w 7467600"/>
              <a:gd name="connsiteY227" fmla="*/ 3090882 h 6858000"/>
              <a:gd name="connsiteX228" fmla="*/ 1238695 w 7467600"/>
              <a:gd name="connsiteY228" fmla="*/ 3076820 h 6858000"/>
              <a:gd name="connsiteX229" fmla="*/ 716371 w 7467600"/>
              <a:gd name="connsiteY229" fmla="*/ 3293249 h 6858000"/>
              <a:gd name="connsiteX230" fmla="*/ 579522 w 7467600"/>
              <a:gd name="connsiteY230" fmla="*/ 3371759 h 6858000"/>
              <a:gd name="connsiteX231" fmla="*/ 600288 w 7467600"/>
              <a:gd name="connsiteY231" fmla="*/ 3365555 h 6858000"/>
              <a:gd name="connsiteX232" fmla="*/ 840692 w 7467600"/>
              <a:gd name="connsiteY232" fmla="*/ 3284921 h 6858000"/>
              <a:gd name="connsiteX233" fmla="*/ 979248 w 7467600"/>
              <a:gd name="connsiteY233" fmla="*/ 3221003 h 6858000"/>
              <a:gd name="connsiteX234" fmla="*/ 1053282 w 7467600"/>
              <a:gd name="connsiteY234" fmla="*/ 3185247 h 6858000"/>
              <a:gd name="connsiteX235" fmla="*/ 1320603 w 7467600"/>
              <a:gd name="connsiteY235" fmla="*/ 3081281 h 6858000"/>
              <a:gd name="connsiteX236" fmla="*/ 1238695 w 7467600"/>
              <a:gd name="connsiteY236" fmla="*/ 3076820 h 6858000"/>
              <a:gd name="connsiteX237" fmla="*/ 5425627 w 7467600"/>
              <a:gd name="connsiteY237" fmla="*/ 2954192 h 6858000"/>
              <a:gd name="connsiteX238" fmla="*/ 5470770 w 7467600"/>
              <a:gd name="connsiteY238" fmla="*/ 3005435 h 6858000"/>
              <a:gd name="connsiteX239" fmla="*/ 5519779 w 7467600"/>
              <a:gd name="connsiteY239" fmla="*/ 4359223 h 6858000"/>
              <a:gd name="connsiteX240" fmla="*/ 5520293 w 7467600"/>
              <a:gd name="connsiteY240" fmla="*/ 4360602 h 6858000"/>
              <a:gd name="connsiteX241" fmla="*/ 5767221 w 7467600"/>
              <a:gd name="connsiteY241" fmla="*/ 4665564 h 6858000"/>
              <a:gd name="connsiteX242" fmla="*/ 6937169 w 7467600"/>
              <a:gd name="connsiteY242" fmla="*/ 4815941 h 6858000"/>
              <a:gd name="connsiteX243" fmla="*/ 6953922 w 7467600"/>
              <a:gd name="connsiteY243" fmla="*/ 4890068 h 6858000"/>
              <a:gd name="connsiteX244" fmla="*/ 6071359 w 7467600"/>
              <a:gd name="connsiteY244" fmla="*/ 4770770 h 6858000"/>
              <a:gd name="connsiteX245" fmla="*/ 6038839 w 7467600"/>
              <a:gd name="connsiteY245" fmla="*/ 4764474 h 6858000"/>
              <a:gd name="connsiteX246" fmla="*/ 6038706 w 7467600"/>
              <a:gd name="connsiteY246" fmla="*/ 4763847 h 6858000"/>
              <a:gd name="connsiteX247" fmla="*/ 6037784 w 7467600"/>
              <a:gd name="connsiteY247" fmla="*/ 4764270 h 6858000"/>
              <a:gd name="connsiteX248" fmla="*/ 6038839 w 7467600"/>
              <a:gd name="connsiteY248" fmla="*/ 4764474 h 6858000"/>
              <a:gd name="connsiteX249" fmla="*/ 6040338 w 7467600"/>
              <a:gd name="connsiteY249" fmla="*/ 4771418 h 6858000"/>
              <a:gd name="connsiteX250" fmla="*/ 6024488 w 7467600"/>
              <a:gd name="connsiteY250" fmla="*/ 4809903 h 6858000"/>
              <a:gd name="connsiteX251" fmla="*/ 5599771 w 7467600"/>
              <a:gd name="connsiteY251" fmla="*/ 5509652 h 6858000"/>
              <a:gd name="connsiteX252" fmla="*/ 5548843 w 7467600"/>
              <a:gd name="connsiteY252" fmla="*/ 5563845 h 6858000"/>
              <a:gd name="connsiteX253" fmla="*/ 5940952 w 7467600"/>
              <a:gd name="connsiteY253" fmla="*/ 6250028 h 6858000"/>
              <a:gd name="connsiteX254" fmla="*/ 6043441 w 7467600"/>
              <a:gd name="connsiteY254" fmla="*/ 6665847 h 6858000"/>
              <a:gd name="connsiteX255" fmla="*/ 6093432 w 7467600"/>
              <a:gd name="connsiteY255" fmla="*/ 6858000 h 6858000"/>
              <a:gd name="connsiteX256" fmla="*/ 6034344 w 7467600"/>
              <a:gd name="connsiteY256" fmla="*/ 6858000 h 6858000"/>
              <a:gd name="connsiteX257" fmla="*/ 6026679 w 7467600"/>
              <a:gd name="connsiteY257" fmla="*/ 6836959 h 6858000"/>
              <a:gd name="connsiteX258" fmla="*/ 5800441 w 7467600"/>
              <a:gd name="connsiteY258" fmla="*/ 6335286 h 6858000"/>
              <a:gd name="connsiteX259" fmla="*/ 5526562 w 7467600"/>
              <a:gd name="connsiteY259" fmla="*/ 5705388 h 6858000"/>
              <a:gd name="connsiteX260" fmla="*/ 5519640 w 7467600"/>
              <a:gd name="connsiteY260" fmla="*/ 5683774 h 6858000"/>
              <a:gd name="connsiteX261" fmla="*/ 5844559 w 7467600"/>
              <a:gd name="connsiteY261" fmla="*/ 6553349 h 6858000"/>
              <a:gd name="connsiteX262" fmla="*/ 5975994 w 7467600"/>
              <a:gd name="connsiteY262" fmla="*/ 6858000 h 6858000"/>
              <a:gd name="connsiteX263" fmla="*/ 5898547 w 7467600"/>
              <a:gd name="connsiteY263" fmla="*/ 6858000 h 6858000"/>
              <a:gd name="connsiteX264" fmla="*/ 5682041 w 7467600"/>
              <a:gd name="connsiteY264" fmla="*/ 6355860 h 6858000"/>
              <a:gd name="connsiteX265" fmla="*/ 5461758 w 7467600"/>
              <a:gd name="connsiteY265" fmla="*/ 5820220 h 6858000"/>
              <a:gd name="connsiteX266" fmla="*/ 5237282 w 7467600"/>
              <a:gd name="connsiteY266" fmla="*/ 6579086 h 6858000"/>
              <a:gd name="connsiteX267" fmla="*/ 5115009 w 7467600"/>
              <a:gd name="connsiteY267" fmla="*/ 6858000 h 6858000"/>
              <a:gd name="connsiteX268" fmla="*/ 5028074 w 7467600"/>
              <a:gd name="connsiteY268" fmla="*/ 6858000 h 6858000"/>
              <a:gd name="connsiteX269" fmla="*/ 5079508 w 7467600"/>
              <a:gd name="connsiteY269" fmla="*/ 6749074 h 6858000"/>
              <a:gd name="connsiteX270" fmla="*/ 5371846 w 7467600"/>
              <a:gd name="connsiteY270" fmla="*/ 5924413 h 6858000"/>
              <a:gd name="connsiteX271" fmla="*/ 5270512 w 7467600"/>
              <a:gd name="connsiteY271" fmla="*/ 6138975 h 6858000"/>
              <a:gd name="connsiteX272" fmla="*/ 5062409 w 7467600"/>
              <a:gd name="connsiteY272" fmla="*/ 6653544 h 6858000"/>
              <a:gd name="connsiteX273" fmla="*/ 5036628 w 7467600"/>
              <a:gd name="connsiteY273" fmla="*/ 6754247 h 6858000"/>
              <a:gd name="connsiteX274" fmla="*/ 5009112 w 7467600"/>
              <a:gd name="connsiteY274" fmla="*/ 6858000 h 6858000"/>
              <a:gd name="connsiteX275" fmla="*/ 4976679 w 7467600"/>
              <a:gd name="connsiteY275" fmla="*/ 6858000 h 6858000"/>
              <a:gd name="connsiteX276" fmla="*/ 5006537 w 7467600"/>
              <a:gd name="connsiteY276" fmla="*/ 6747068 h 6858000"/>
              <a:gd name="connsiteX277" fmla="*/ 5032723 w 7467600"/>
              <a:gd name="connsiteY277" fmla="*/ 6644957 h 6858000"/>
              <a:gd name="connsiteX278" fmla="*/ 5242949 w 7467600"/>
              <a:gd name="connsiteY278" fmla="*/ 6125175 h 6858000"/>
              <a:gd name="connsiteX279" fmla="*/ 5286321 w 7467600"/>
              <a:gd name="connsiteY279" fmla="*/ 6033555 h 6858000"/>
              <a:gd name="connsiteX280" fmla="*/ 5008210 w 7467600"/>
              <a:gd name="connsiteY280" fmla="*/ 6649194 h 6858000"/>
              <a:gd name="connsiteX281" fmla="*/ 4986321 w 7467600"/>
              <a:gd name="connsiteY281" fmla="*/ 6765687 h 6858000"/>
              <a:gd name="connsiteX282" fmla="*/ 4973474 w 7467600"/>
              <a:gd name="connsiteY282" fmla="*/ 6858000 h 6858000"/>
              <a:gd name="connsiteX283" fmla="*/ 4907178 w 7467600"/>
              <a:gd name="connsiteY283" fmla="*/ 6858000 h 6858000"/>
              <a:gd name="connsiteX284" fmla="*/ 4910810 w 7467600"/>
              <a:gd name="connsiteY284" fmla="*/ 6829660 h 6858000"/>
              <a:gd name="connsiteX285" fmla="*/ 4987461 w 7467600"/>
              <a:gd name="connsiteY285" fmla="*/ 6432994 h 6858000"/>
              <a:gd name="connsiteX286" fmla="*/ 5179262 w 7467600"/>
              <a:gd name="connsiteY286" fmla="*/ 6035044 h 6858000"/>
              <a:gd name="connsiteX287" fmla="*/ 4689678 w 7467600"/>
              <a:gd name="connsiteY287" fmla="*/ 6440241 h 6858000"/>
              <a:gd name="connsiteX288" fmla="*/ 4477543 w 7467600"/>
              <a:gd name="connsiteY288" fmla="*/ 6674836 h 6858000"/>
              <a:gd name="connsiteX289" fmla="*/ 4329957 w 7467600"/>
              <a:gd name="connsiteY289" fmla="*/ 6858000 h 6858000"/>
              <a:gd name="connsiteX290" fmla="*/ 4218595 w 7467600"/>
              <a:gd name="connsiteY290" fmla="*/ 6858000 h 6858000"/>
              <a:gd name="connsiteX291" fmla="*/ 4368888 w 7467600"/>
              <a:gd name="connsiteY291" fmla="*/ 6668412 h 6858000"/>
              <a:gd name="connsiteX292" fmla="*/ 4563091 w 7467600"/>
              <a:gd name="connsiteY292" fmla="*/ 6442508 h 6858000"/>
              <a:gd name="connsiteX293" fmla="*/ 5387324 w 7467600"/>
              <a:gd name="connsiteY293" fmla="*/ 5705830 h 6858000"/>
              <a:gd name="connsiteX294" fmla="*/ 5073620 w 7467600"/>
              <a:gd name="connsiteY294" fmla="*/ 5955437 h 6858000"/>
              <a:gd name="connsiteX295" fmla="*/ 4689789 w 7467600"/>
              <a:gd name="connsiteY295" fmla="*/ 6268382 h 6858000"/>
              <a:gd name="connsiteX296" fmla="*/ 4418722 w 7467600"/>
              <a:gd name="connsiteY296" fmla="*/ 6570886 h 6858000"/>
              <a:gd name="connsiteX297" fmla="*/ 4214944 w 7467600"/>
              <a:gd name="connsiteY297" fmla="*/ 6858000 h 6858000"/>
              <a:gd name="connsiteX298" fmla="*/ 4177898 w 7467600"/>
              <a:gd name="connsiteY298" fmla="*/ 6858000 h 6858000"/>
              <a:gd name="connsiteX299" fmla="*/ 4391597 w 7467600"/>
              <a:gd name="connsiteY299" fmla="*/ 6556370 h 6858000"/>
              <a:gd name="connsiteX300" fmla="*/ 4668889 w 7467600"/>
              <a:gd name="connsiteY300" fmla="*/ 6246399 h 6858000"/>
              <a:gd name="connsiteX301" fmla="*/ 5055427 w 7467600"/>
              <a:gd name="connsiteY301" fmla="*/ 5931476 h 6858000"/>
              <a:gd name="connsiteX302" fmla="*/ 5371814 w 7467600"/>
              <a:gd name="connsiteY302" fmla="*/ 5678975 h 6858000"/>
              <a:gd name="connsiteX303" fmla="*/ 4987918 w 7467600"/>
              <a:gd name="connsiteY303" fmla="*/ 5838701 h 6858000"/>
              <a:gd name="connsiteX304" fmla="*/ 4317146 w 7467600"/>
              <a:gd name="connsiteY304" fmla="*/ 6587716 h 6858000"/>
              <a:gd name="connsiteX305" fmla="*/ 4171627 w 7467600"/>
              <a:gd name="connsiteY305" fmla="*/ 6858000 h 6858000"/>
              <a:gd name="connsiteX306" fmla="*/ 4081585 w 7467600"/>
              <a:gd name="connsiteY306" fmla="*/ 6858000 h 6858000"/>
              <a:gd name="connsiteX307" fmla="*/ 4238603 w 7467600"/>
              <a:gd name="connsiteY307" fmla="*/ 6559341 h 6858000"/>
              <a:gd name="connsiteX308" fmla="*/ 4778333 w 7467600"/>
              <a:gd name="connsiteY308" fmla="*/ 5873626 h 6858000"/>
              <a:gd name="connsiteX309" fmla="*/ 5414185 w 7467600"/>
              <a:gd name="connsiteY309" fmla="*/ 5573882 h 6858000"/>
              <a:gd name="connsiteX310" fmla="*/ 5959648 w 7467600"/>
              <a:gd name="connsiteY310" fmla="*/ 4760797 h 6858000"/>
              <a:gd name="connsiteX311" fmla="*/ 5355019 w 7467600"/>
              <a:gd name="connsiteY311" fmla="*/ 4734672 h 6858000"/>
              <a:gd name="connsiteX312" fmla="*/ 5083565 w 7467600"/>
              <a:gd name="connsiteY312" fmla="*/ 5179121 h 6858000"/>
              <a:gd name="connsiteX313" fmla="*/ 4713577 w 7467600"/>
              <a:gd name="connsiteY313" fmla="*/ 5616803 h 6858000"/>
              <a:gd name="connsiteX314" fmla="*/ 3989559 w 7467600"/>
              <a:gd name="connsiteY314" fmla="*/ 6145945 h 6858000"/>
              <a:gd name="connsiteX315" fmla="*/ 3939824 w 7467600"/>
              <a:gd name="connsiteY315" fmla="*/ 6066900 h 6858000"/>
              <a:gd name="connsiteX316" fmla="*/ 4584537 w 7467600"/>
              <a:gd name="connsiteY316" fmla="*/ 5324826 h 6858000"/>
              <a:gd name="connsiteX317" fmla="*/ 5037105 w 7467600"/>
              <a:gd name="connsiteY317" fmla="*/ 5088765 h 6858000"/>
              <a:gd name="connsiteX318" fmla="*/ 5039930 w 7467600"/>
              <a:gd name="connsiteY318" fmla="*/ 5089585 h 6858000"/>
              <a:gd name="connsiteX319" fmla="*/ 5263764 w 7467600"/>
              <a:gd name="connsiteY319" fmla="*/ 4735525 h 6858000"/>
              <a:gd name="connsiteX320" fmla="*/ 4086300 w 7467600"/>
              <a:gd name="connsiteY320" fmla="*/ 4884599 h 6858000"/>
              <a:gd name="connsiteX321" fmla="*/ 4085485 w 7467600"/>
              <a:gd name="connsiteY321" fmla="*/ 4899070 h 6858000"/>
              <a:gd name="connsiteX322" fmla="*/ 3871915 w 7467600"/>
              <a:gd name="connsiteY322" fmla="*/ 5253645 h 6858000"/>
              <a:gd name="connsiteX323" fmla="*/ 3799374 w 7467600"/>
              <a:gd name="connsiteY323" fmla="*/ 5466127 h 6858000"/>
              <a:gd name="connsiteX324" fmla="*/ 3498850 w 7467600"/>
              <a:gd name="connsiteY324" fmla="*/ 6661888 h 6858000"/>
              <a:gd name="connsiteX325" fmla="*/ 3399216 w 7467600"/>
              <a:gd name="connsiteY325" fmla="*/ 6858000 h 6858000"/>
              <a:gd name="connsiteX326" fmla="*/ 3303688 w 7467600"/>
              <a:gd name="connsiteY326" fmla="*/ 6858000 h 6858000"/>
              <a:gd name="connsiteX327" fmla="*/ 3391774 w 7467600"/>
              <a:gd name="connsiteY327" fmla="*/ 6697181 h 6858000"/>
              <a:gd name="connsiteX328" fmla="*/ 3735540 w 7467600"/>
              <a:gd name="connsiteY328" fmla="*/ 5546923 h 6858000"/>
              <a:gd name="connsiteX329" fmla="*/ 3729438 w 7467600"/>
              <a:gd name="connsiteY329" fmla="*/ 5569058 h 6858000"/>
              <a:gd name="connsiteX330" fmla="*/ 3707782 w 7467600"/>
              <a:gd name="connsiteY330" fmla="*/ 5644908 h 6858000"/>
              <a:gd name="connsiteX331" fmla="*/ 3583827 w 7467600"/>
              <a:gd name="connsiteY331" fmla="*/ 6039215 h 6858000"/>
              <a:gd name="connsiteX332" fmla="*/ 3547861 w 7467600"/>
              <a:gd name="connsiteY332" fmla="*/ 6129609 h 6858000"/>
              <a:gd name="connsiteX333" fmla="*/ 3490905 w 7467600"/>
              <a:gd name="connsiteY333" fmla="*/ 6277660 h 6858000"/>
              <a:gd name="connsiteX334" fmla="*/ 3455859 w 7467600"/>
              <a:gd name="connsiteY334" fmla="*/ 6391301 h 6858000"/>
              <a:gd name="connsiteX335" fmla="*/ 3429112 w 7467600"/>
              <a:gd name="connsiteY335" fmla="*/ 6479469 h 6858000"/>
              <a:gd name="connsiteX336" fmla="*/ 3304862 w 7467600"/>
              <a:gd name="connsiteY336" fmla="*/ 6796476 h 6858000"/>
              <a:gd name="connsiteX337" fmla="*/ 3276071 w 7467600"/>
              <a:gd name="connsiteY337" fmla="*/ 6858000 h 6858000"/>
              <a:gd name="connsiteX338" fmla="*/ 3240805 w 7467600"/>
              <a:gd name="connsiteY338" fmla="*/ 6858000 h 6858000"/>
              <a:gd name="connsiteX339" fmla="*/ 3275917 w 7467600"/>
              <a:gd name="connsiteY339" fmla="*/ 6783192 h 6858000"/>
              <a:gd name="connsiteX340" fmla="*/ 3399358 w 7467600"/>
              <a:gd name="connsiteY340" fmla="*/ 6469011 h 6858000"/>
              <a:gd name="connsiteX341" fmla="*/ 3425650 w 7467600"/>
              <a:gd name="connsiteY341" fmla="*/ 6381333 h 6858000"/>
              <a:gd name="connsiteX342" fmla="*/ 3460661 w 7467600"/>
              <a:gd name="connsiteY342" fmla="*/ 6266763 h 6858000"/>
              <a:gd name="connsiteX343" fmla="*/ 3518021 w 7467600"/>
              <a:gd name="connsiteY343" fmla="*/ 6117298 h 6858000"/>
              <a:gd name="connsiteX344" fmla="*/ 3554035 w 7467600"/>
              <a:gd name="connsiteY344" fmla="*/ 6027832 h 6858000"/>
              <a:gd name="connsiteX345" fmla="*/ 3677174 w 7467600"/>
              <a:gd name="connsiteY345" fmla="*/ 5636351 h 6858000"/>
              <a:gd name="connsiteX346" fmla="*/ 3698819 w 7467600"/>
              <a:gd name="connsiteY346" fmla="*/ 5560503 h 6858000"/>
              <a:gd name="connsiteX347" fmla="*/ 3702094 w 7467600"/>
              <a:gd name="connsiteY347" fmla="*/ 5549194 h 6858000"/>
              <a:gd name="connsiteX348" fmla="*/ 3398355 w 7467600"/>
              <a:gd name="connsiteY348" fmla="*/ 6094603 h 6858000"/>
              <a:gd name="connsiteX349" fmla="*/ 3193941 w 7467600"/>
              <a:gd name="connsiteY349" fmla="*/ 6798775 h 6858000"/>
              <a:gd name="connsiteX350" fmla="*/ 3184140 w 7467600"/>
              <a:gd name="connsiteY350" fmla="*/ 6858000 h 6858000"/>
              <a:gd name="connsiteX351" fmla="*/ 3099978 w 7467600"/>
              <a:gd name="connsiteY351" fmla="*/ 6858000 h 6858000"/>
              <a:gd name="connsiteX352" fmla="*/ 3101556 w 7467600"/>
              <a:gd name="connsiteY352" fmla="*/ 6843337 h 6858000"/>
              <a:gd name="connsiteX353" fmla="*/ 3370162 w 7467600"/>
              <a:gd name="connsiteY353" fmla="*/ 5785550 h 6858000"/>
              <a:gd name="connsiteX354" fmla="*/ 3746477 w 7467600"/>
              <a:gd name="connsiteY354" fmla="*/ 5377889 h 6858000"/>
              <a:gd name="connsiteX355" fmla="*/ 3863399 w 7467600"/>
              <a:gd name="connsiteY355" fmla="*/ 5087257 h 6858000"/>
              <a:gd name="connsiteX356" fmla="*/ 3968712 w 7467600"/>
              <a:gd name="connsiteY356" fmla="*/ 4913989 h 6858000"/>
              <a:gd name="connsiteX357" fmla="*/ 2792390 w 7467600"/>
              <a:gd name="connsiteY357" fmla="*/ 5382974 h 6858000"/>
              <a:gd name="connsiteX358" fmla="*/ 2714982 w 7467600"/>
              <a:gd name="connsiteY358" fmla="*/ 5427051 h 6858000"/>
              <a:gd name="connsiteX359" fmla="*/ 2813361 w 7467600"/>
              <a:gd name="connsiteY359" fmla="*/ 6023912 h 6858000"/>
              <a:gd name="connsiteX360" fmla="*/ 2688430 w 7467600"/>
              <a:gd name="connsiteY360" fmla="*/ 6801564 h 6858000"/>
              <a:gd name="connsiteX361" fmla="*/ 2629626 w 7467600"/>
              <a:gd name="connsiteY361" fmla="*/ 6763394 h 6858000"/>
              <a:gd name="connsiteX362" fmla="*/ 2565328 w 7467600"/>
              <a:gd name="connsiteY362" fmla="*/ 5516399 h 6858000"/>
              <a:gd name="connsiteX363" fmla="*/ 1922999 w 7467600"/>
              <a:gd name="connsiteY363" fmla="*/ 5980343 h 6858000"/>
              <a:gd name="connsiteX364" fmla="*/ 1950261 w 7467600"/>
              <a:gd name="connsiteY364" fmla="*/ 6405858 h 6858000"/>
              <a:gd name="connsiteX365" fmla="*/ 2365554 w 7467600"/>
              <a:gd name="connsiteY365" fmla="*/ 6759107 h 6858000"/>
              <a:gd name="connsiteX366" fmla="*/ 2424142 w 7467600"/>
              <a:gd name="connsiteY366" fmla="*/ 6858000 h 6858000"/>
              <a:gd name="connsiteX367" fmla="*/ 2395994 w 7467600"/>
              <a:gd name="connsiteY367" fmla="*/ 6858000 h 6858000"/>
              <a:gd name="connsiteX368" fmla="*/ 2392863 w 7467600"/>
              <a:gd name="connsiteY368" fmla="*/ 6852964 h 6858000"/>
              <a:gd name="connsiteX369" fmla="*/ 2017589 w 7467600"/>
              <a:gd name="connsiteY369" fmla="*/ 6493982 h 6858000"/>
              <a:gd name="connsiteX370" fmla="*/ 2147336 w 7467600"/>
              <a:gd name="connsiteY370" fmla="*/ 6594052 h 6858000"/>
              <a:gd name="connsiteX371" fmla="*/ 2207047 w 7467600"/>
              <a:gd name="connsiteY371" fmla="*/ 6654540 h 6858000"/>
              <a:gd name="connsiteX372" fmla="*/ 2299106 w 7467600"/>
              <a:gd name="connsiteY372" fmla="*/ 6778931 h 6858000"/>
              <a:gd name="connsiteX373" fmla="*/ 2314430 w 7467600"/>
              <a:gd name="connsiteY373" fmla="*/ 6801144 h 6858000"/>
              <a:gd name="connsiteX374" fmla="*/ 2352406 w 7467600"/>
              <a:gd name="connsiteY374" fmla="*/ 6858000 h 6858000"/>
              <a:gd name="connsiteX375" fmla="*/ 2314492 w 7467600"/>
              <a:gd name="connsiteY375" fmla="*/ 6858000 h 6858000"/>
              <a:gd name="connsiteX376" fmla="*/ 2288095 w 7467600"/>
              <a:gd name="connsiteY376" fmla="*/ 6818030 h 6858000"/>
              <a:gd name="connsiteX377" fmla="*/ 2272768 w 7467600"/>
              <a:gd name="connsiteY377" fmla="*/ 6795822 h 6858000"/>
              <a:gd name="connsiteX378" fmla="*/ 2182715 w 7467600"/>
              <a:gd name="connsiteY378" fmla="*/ 6675071 h 6858000"/>
              <a:gd name="connsiteX379" fmla="*/ 2032061 w 7467600"/>
              <a:gd name="connsiteY379" fmla="*/ 6541380 h 6858000"/>
              <a:gd name="connsiteX380" fmla="*/ 2257220 w 7467600"/>
              <a:gd name="connsiteY380" fmla="*/ 6826257 h 6858000"/>
              <a:gd name="connsiteX381" fmla="*/ 2281324 w 7467600"/>
              <a:gd name="connsiteY381" fmla="*/ 6858000 h 6858000"/>
              <a:gd name="connsiteX382" fmla="*/ 2242860 w 7467600"/>
              <a:gd name="connsiteY382" fmla="*/ 6858000 h 6858000"/>
              <a:gd name="connsiteX383" fmla="*/ 2232818 w 7467600"/>
              <a:gd name="connsiteY383" fmla="*/ 6844926 h 6858000"/>
              <a:gd name="connsiteX384" fmla="*/ 1990172 w 7467600"/>
              <a:gd name="connsiteY384" fmla="*/ 6542121 h 6858000"/>
              <a:gd name="connsiteX385" fmla="*/ 2124090 w 7467600"/>
              <a:gd name="connsiteY385" fmla="*/ 6761017 h 6858000"/>
              <a:gd name="connsiteX386" fmla="*/ 2200380 w 7467600"/>
              <a:gd name="connsiteY386" fmla="*/ 6858000 h 6858000"/>
              <a:gd name="connsiteX387" fmla="*/ 2147507 w 7467600"/>
              <a:gd name="connsiteY387" fmla="*/ 6858000 h 6858000"/>
              <a:gd name="connsiteX388" fmla="*/ 2070668 w 7467600"/>
              <a:gd name="connsiteY388" fmla="*/ 6761520 h 6858000"/>
              <a:gd name="connsiteX389" fmla="*/ 1975142 w 7467600"/>
              <a:gd name="connsiteY389" fmla="*/ 6585570 h 6858000"/>
              <a:gd name="connsiteX390" fmla="*/ 2050035 w 7467600"/>
              <a:gd name="connsiteY390" fmla="*/ 6813345 h 6858000"/>
              <a:gd name="connsiteX391" fmla="*/ 2063025 w 7467600"/>
              <a:gd name="connsiteY391" fmla="*/ 6858000 h 6858000"/>
              <a:gd name="connsiteX392" fmla="*/ 2021675 w 7467600"/>
              <a:gd name="connsiteY392" fmla="*/ 6858000 h 6858000"/>
              <a:gd name="connsiteX393" fmla="*/ 2019308 w 7467600"/>
              <a:gd name="connsiteY393" fmla="*/ 6847118 h 6858000"/>
              <a:gd name="connsiteX394" fmla="*/ 1938835 w 7467600"/>
              <a:gd name="connsiteY394" fmla="*/ 6551160 h 6858000"/>
              <a:gd name="connsiteX395" fmla="*/ 1953230 w 7467600"/>
              <a:gd name="connsiteY395" fmla="*/ 6759699 h 6858000"/>
              <a:gd name="connsiteX396" fmla="*/ 1956763 w 7467600"/>
              <a:gd name="connsiteY396" fmla="*/ 6778191 h 6858000"/>
              <a:gd name="connsiteX397" fmla="*/ 1967925 w 7467600"/>
              <a:gd name="connsiteY397" fmla="*/ 6858000 h 6858000"/>
              <a:gd name="connsiteX398" fmla="*/ 1936622 w 7467600"/>
              <a:gd name="connsiteY398" fmla="*/ 6858000 h 6858000"/>
              <a:gd name="connsiteX399" fmla="*/ 1926261 w 7467600"/>
              <a:gd name="connsiteY399" fmla="*/ 6784064 h 6858000"/>
              <a:gd name="connsiteX400" fmla="*/ 1922724 w 7467600"/>
              <a:gd name="connsiteY400" fmla="*/ 6765577 h 6858000"/>
              <a:gd name="connsiteX401" fmla="*/ 1904650 w 7467600"/>
              <a:gd name="connsiteY401" fmla="*/ 6639616 h 6858000"/>
              <a:gd name="connsiteX402" fmla="*/ 1885273 w 7467600"/>
              <a:gd name="connsiteY402" fmla="*/ 6858000 h 6858000"/>
              <a:gd name="connsiteX403" fmla="*/ 1854363 w 7467600"/>
              <a:gd name="connsiteY403" fmla="*/ 6858000 h 6858000"/>
              <a:gd name="connsiteX404" fmla="*/ 1880391 w 7467600"/>
              <a:gd name="connsiteY404" fmla="*/ 6603796 h 6858000"/>
              <a:gd name="connsiteX405" fmla="*/ 1818273 w 7467600"/>
              <a:gd name="connsiteY405" fmla="*/ 6715729 h 6858000"/>
              <a:gd name="connsiteX406" fmla="*/ 1794691 w 7467600"/>
              <a:gd name="connsiteY406" fmla="*/ 6843239 h 6858000"/>
              <a:gd name="connsiteX407" fmla="*/ 1794914 w 7467600"/>
              <a:gd name="connsiteY407" fmla="*/ 6858000 h 6858000"/>
              <a:gd name="connsiteX408" fmla="*/ 1746128 w 7467600"/>
              <a:gd name="connsiteY408" fmla="*/ 6858000 h 6858000"/>
              <a:gd name="connsiteX409" fmla="*/ 1753934 w 7467600"/>
              <a:gd name="connsiteY409" fmla="*/ 6724796 h 6858000"/>
              <a:gd name="connsiteX410" fmla="*/ 1792053 w 7467600"/>
              <a:gd name="connsiteY410" fmla="*/ 6572396 h 6858000"/>
              <a:gd name="connsiteX411" fmla="*/ 1862248 w 7467600"/>
              <a:gd name="connsiteY411" fmla="*/ 6266397 h 6858000"/>
              <a:gd name="connsiteX412" fmla="*/ 1862250 w 7467600"/>
              <a:gd name="connsiteY412" fmla="*/ 6033531 h 6858000"/>
              <a:gd name="connsiteX413" fmla="*/ 1211999 w 7467600"/>
              <a:gd name="connsiteY413" fmla="*/ 6683610 h 6858000"/>
              <a:gd name="connsiteX414" fmla="*/ 1213266 w 7467600"/>
              <a:gd name="connsiteY414" fmla="*/ 6691947 h 6858000"/>
              <a:gd name="connsiteX415" fmla="*/ 1203370 w 7467600"/>
              <a:gd name="connsiteY415" fmla="*/ 6850676 h 6858000"/>
              <a:gd name="connsiteX416" fmla="*/ 1203671 w 7467600"/>
              <a:gd name="connsiteY416" fmla="*/ 6858000 h 6858000"/>
              <a:gd name="connsiteX417" fmla="*/ 1143180 w 7467600"/>
              <a:gd name="connsiteY417" fmla="*/ 6858000 h 6858000"/>
              <a:gd name="connsiteX418" fmla="*/ 1142176 w 7467600"/>
              <a:gd name="connsiteY418" fmla="*/ 6766045 h 6858000"/>
              <a:gd name="connsiteX419" fmla="*/ 1067484 w 7467600"/>
              <a:gd name="connsiteY419" fmla="*/ 6858000 h 6858000"/>
              <a:gd name="connsiteX420" fmla="*/ 953928 w 7467600"/>
              <a:gd name="connsiteY420" fmla="*/ 6858000 h 6858000"/>
              <a:gd name="connsiteX421" fmla="*/ 959715 w 7467600"/>
              <a:gd name="connsiteY421" fmla="*/ 6850185 h 6858000"/>
              <a:gd name="connsiteX422" fmla="*/ 1483788 w 7467600"/>
              <a:gd name="connsiteY422" fmla="*/ 6259174 h 6858000"/>
              <a:gd name="connsiteX423" fmla="*/ 1100671 w 7467600"/>
              <a:gd name="connsiteY423" fmla="*/ 6252137 h 6858000"/>
              <a:gd name="connsiteX424" fmla="*/ 1090144 w 7467600"/>
              <a:gd name="connsiteY424" fmla="*/ 6256748 h 6858000"/>
              <a:gd name="connsiteX425" fmla="*/ 1095872 w 7467600"/>
              <a:gd name="connsiteY425" fmla="*/ 6271892 h 6858000"/>
              <a:gd name="connsiteX426" fmla="*/ 262785 w 7467600"/>
              <a:gd name="connsiteY426" fmla="*/ 6845450 h 6858000"/>
              <a:gd name="connsiteX427" fmla="*/ 209968 w 7467600"/>
              <a:gd name="connsiteY427" fmla="*/ 6770713 h 6858000"/>
              <a:gd name="connsiteX428" fmla="*/ 873460 w 7467600"/>
              <a:gd name="connsiteY428" fmla="*/ 6253768 h 6858000"/>
              <a:gd name="connsiteX429" fmla="*/ 192686 w 7467600"/>
              <a:gd name="connsiteY429" fmla="*/ 5849257 h 6858000"/>
              <a:gd name="connsiteX430" fmla="*/ 4696 w 7467600"/>
              <a:gd name="connsiteY430" fmla="*/ 5697668 h 6858000"/>
              <a:gd name="connsiteX431" fmla="*/ 0 w 7467600"/>
              <a:gd name="connsiteY431" fmla="*/ 5689984 h 6858000"/>
              <a:gd name="connsiteX432" fmla="*/ 0 w 7467600"/>
              <a:gd name="connsiteY432" fmla="*/ 5513472 h 6858000"/>
              <a:gd name="connsiteX433" fmla="*/ 174101 w 7467600"/>
              <a:gd name="connsiteY433" fmla="*/ 5620277 h 6858000"/>
              <a:gd name="connsiteX434" fmla="*/ 891800 w 7467600"/>
              <a:gd name="connsiteY434" fmla="*/ 6036935 h 6858000"/>
              <a:gd name="connsiteX435" fmla="*/ 1072219 w 7467600"/>
              <a:gd name="connsiteY435" fmla="*/ 6169443 h 6858000"/>
              <a:gd name="connsiteX436" fmla="*/ 1074117 w 7467600"/>
              <a:gd name="connsiteY436" fmla="*/ 6170301 h 6858000"/>
              <a:gd name="connsiteX437" fmla="*/ 1083114 w 7467600"/>
              <a:gd name="connsiteY437" fmla="*/ 6174131 h 6858000"/>
              <a:gd name="connsiteX438" fmla="*/ 1543010 w 7467600"/>
              <a:gd name="connsiteY438" fmla="*/ 6191140 h 6858000"/>
              <a:gd name="connsiteX439" fmla="*/ 1551080 w 7467600"/>
              <a:gd name="connsiteY439" fmla="*/ 6195006 h 6858000"/>
              <a:gd name="connsiteX440" fmla="*/ 2345443 w 7467600"/>
              <a:gd name="connsiteY440" fmla="*/ 5549882 h 6858000"/>
              <a:gd name="connsiteX441" fmla="*/ 1721499 w 7467600"/>
              <a:gd name="connsiteY441" fmla="*/ 5599969 h 6858000"/>
              <a:gd name="connsiteX442" fmla="*/ 767716 w 7467600"/>
              <a:gd name="connsiteY442" fmla="*/ 5472768 h 6858000"/>
              <a:gd name="connsiteX443" fmla="*/ 722147 w 7467600"/>
              <a:gd name="connsiteY443" fmla="*/ 5393091 h 6858000"/>
              <a:gd name="connsiteX444" fmla="*/ 1485552 w 7467600"/>
              <a:gd name="connsiteY444" fmla="*/ 5313202 h 6858000"/>
              <a:gd name="connsiteX445" fmla="*/ 2143004 w 7467600"/>
              <a:gd name="connsiteY445" fmla="*/ 5402420 h 6858000"/>
              <a:gd name="connsiteX446" fmla="*/ 1933391 w 7467600"/>
              <a:gd name="connsiteY446" fmla="*/ 5156971 h 6858000"/>
              <a:gd name="connsiteX447" fmla="*/ 1827118 w 7467600"/>
              <a:gd name="connsiteY447" fmla="*/ 4968410 h 6858000"/>
              <a:gd name="connsiteX448" fmla="*/ 1837349 w 7467600"/>
              <a:gd name="connsiteY448" fmla="*/ 4956357 h 6858000"/>
              <a:gd name="connsiteX449" fmla="*/ 2162835 w 7467600"/>
              <a:gd name="connsiteY449" fmla="*/ 5187853 h 6858000"/>
              <a:gd name="connsiteX450" fmla="*/ 2257167 w 7467600"/>
              <a:gd name="connsiteY450" fmla="*/ 5462123 h 6858000"/>
              <a:gd name="connsiteX451" fmla="*/ 2261598 w 7467600"/>
              <a:gd name="connsiteY451" fmla="*/ 5467998 h 6858000"/>
              <a:gd name="connsiteX452" fmla="*/ 2437177 w 7467600"/>
              <a:gd name="connsiteY452" fmla="*/ 5479608 h 6858000"/>
              <a:gd name="connsiteX453" fmla="*/ 2445247 w 7467600"/>
              <a:gd name="connsiteY453" fmla="*/ 5483476 h 6858000"/>
              <a:gd name="connsiteX454" fmla="*/ 2743626 w 7467600"/>
              <a:gd name="connsiteY454" fmla="*/ 5304819 h 6858000"/>
              <a:gd name="connsiteX455" fmla="*/ 3048102 w 7467600"/>
              <a:gd name="connsiteY455" fmla="*/ 5150595 h 6858000"/>
              <a:gd name="connsiteX456" fmla="*/ 1799414 w 7467600"/>
              <a:gd name="connsiteY456" fmla="*/ 4694732 h 6858000"/>
              <a:gd name="connsiteX457" fmla="*/ 1771735 w 7467600"/>
              <a:gd name="connsiteY457" fmla="*/ 4619929 h 6858000"/>
              <a:gd name="connsiteX458" fmla="*/ 3104273 w 7467600"/>
              <a:gd name="connsiteY458" fmla="*/ 5076159 h 6858000"/>
              <a:gd name="connsiteX459" fmla="*/ 3113245 w 7467600"/>
              <a:gd name="connsiteY459" fmla="*/ 5090705 h 6858000"/>
              <a:gd name="connsiteX460" fmla="*/ 3126294 w 7467600"/>
              <a:gd name="connsiteY460" fmla="*/ 5114400 h 6858000"/>
              <a:gd name="connsiteX461" fmla="*/ 3937433 w 7467600"/>
              <a:gd name="connsiteY461" fmla="*/ 4830473 h 6858000"/>
              <a:gd name="connsiteX462" fmla="*/ 3590475 w 7467600"/>
              <a:gd name="connsiteY462" fmla="*/ 4597974 h 6858000"/>
              <a:gd name="connsiteX463" fmla="*/ 3100264 w 7467600"/>
              <a:gd name="connsiteY463" fmla="*/ 4579845 h 6858000"/>
              <a:gd name="connsiteX464" fmla="*/ 2183576 w 7467600"/>
              <a:gd name="connsiteY464" fmla="*/ 4227150 h 6858000"/>
              <a:gd name="connsiteX465" fmla="*/ 2151029 w 7467600"/>
              <a:gd name="connsiteY465" fmla="*/ 4146947 h 6858000"/>
              <a:gd name="connsiteX466" fmla="*/ 3563434 w 7467600"/>
              <a:gd name="connsiteY466" fmla="*/ 4469115 h 6858000"/>
              <a:gd name="connsiteX467" fmla="*/ 3177952 w 7467600"/>
              <a:gd name="connsiteY467" fmla="*/ 3657386 h 6858000"/>
              <a:gd name="connsiteX468" fmla="*/ 3189263 w 7467600"/>
              <a:gd name="connsiteY468" fmla="*/ 3625726 h 6858000"/>
              <a:gd name="connsiteX469" fmla="*/ 3560912 w 7467600"/>
              <a:gd name="connsiteY469" fmla="*/ 4079863 h 6858000"/>
              <a:gd name="connsiteX470" fmla="*/ 3626636 w 7467600"/>
              <a:gd name="connsiteY470" fmla="*/ 4512230 h 6858000"/>
              <a:gd name="connsiteX471" fmla="*/ 3653088 w 7467600"/>
              <a:gd name="connsiteY471" fmla="*/ 4521417 h 6858000"/>
              <a:gd name="connsiteX472" fmla="*/ 3988128 w 7467600"/>
              <a:gd name="connsiteY472" fmla="*/ 4817267 h 6858000"/>
              <a:gd name="connsiteX473" fmla="*/ 4830582 w 7467600"/>
              <a:gd name="connsiteY473" fmla="*/ 4676000 h 6858000"/>
              <a:gd name="connsiteX474" fmla="*/ 4830100 w 7467600"/>
              <a:gd name="connsiteY474" fmla="*/ 4675554 h 6858000"/>
              <a:gd name="connsiteX475" fmla="*/ 4036318 w 7467600"/>
              <a:gd name="connsiteY475" fmla="*/ 4147013 h 6858000"/>
              <a:gd name="connsiteX476" fmla="*/ 3432098 w 7467600"/>
              <a:gd name="connsiteY476" fmla="*/ 3537312 h 6858000"/>
              <a:gd name="connsiteX477" fmla="*/ 3446761 w 7467600"/>
              <a:gd name="connsiteY477" fmla="*/ 3461278 h 6858000"/>
              <a:gd name="connsiteX478" fmla="*/ 4419733 w 7467600"/>
              <a:gd name="connsiteY478" fmla="*/ 3963555 h 6858000"/>
              <a:gd name="connsiteX479" fmla="*/ 4781371 w 7467600"/>
              <a:gd name="connsiteY479" fmla="*/ 4458604 h 6858000"/>
              <a:gd name="connsiteX480" fmla="*/ 4780440 w 7467600"/>
              <a:gd name="connsiteY480" fmla="*/ 4470290 h 6858000"/>
              <a:gd name="connsiteX481" fmla="*/ 4898954 w 7467600"/>
              <a:gd name="connsiteY481" fmla="*/ 4662092 h 6858000"/>
              <a:gd name="connsiteX482" fmla="*/ 4900699 w 7467600"/>
              <a:gd name="connsiteY482" fmla="*/ 4670867 h 6858000"/>
              <a:gd name="connsiteX483" fmla="*/ 5714511 w 7467600"/>
              <a:gd name="connsiteY483" fmla="*/ 4663483 h 6858000"/>
              <a:gd name="connsiteX484" fmla="*/ 5464793 w 7467600"/>
              <a:gd name="connsiteY484" fmla="*/ 4393556 h 6858000"/>
              <a:gd name="connsiteX485" fmla="*/ 5461897 w 7467600"/>
              <a:gd name="connsiteY485" fmla="*/ 4390879 h 6858000"/>
              <a:gd name="connsiteX486" fmla="*/ 4294126 w 7467600"/>
              <a:gd name="connsiteY486" fmla="*/ 3303048 h 6858000"/>
              <a:gd name="connsiteX487" fmla="*/ 4305321 w 7467600"/>
              <a:gd name="connsiteY487" fmla="*/ 3256953 h 6858000"/>
              <a:gd name="connsiteX488" fmla="*/ 4949299 w 7467600"/>
              <a:gd name="connsiteY488" fmla="*/ 3766336 h 6858000"/>
              <a:gd name="connsiteX489" fmla="*/ 5291452 w 7467600"/>
              <a:gd name="connsiteY489" fmla="*/ 4076801 h 6858000"/>
              <a:gd name="connsiteX490" fmla="*/ 5434998 w 7467600"/>
              <a:gd name="connsiteY490" fmla="*/ 4254100 h 6858000"/>
              <a:gd name="connsiteX491" fmla="*/ 5351015 w 7467600"/>
              <a:gd name="connsiteY491" fmla="*/ 3760989 h 6858000"/>
              <a:gd name="connsiteX492" fmla="*/ 5413780 w 7467600"/>
              <a:gd name="connsiteY492" fmla="*/ 2966265 h 6858000"/>
              <a:gd name="connsiteX493" fmla="*/ 5425627 w 7467600"/>
              <a:gd name="connsiteY493" fmla="*/ 2954192 h 6858000"/>
              <a:gd name="connsiteX494" fmla="*/ 6604735 w 7467600"/>
              <a:gd name="connsiteY494" fmla="*/ 2041381 h 6858000"/>
              <a:gd name="connsiteX495" fmla="*/ 7204487 w 7467600"/>
              <a:gd name="connsiteY495" fmla="*/ 2742112 h 6858000"/>
              <a:gd name="connsiteX496" fmla="*/ 7131592 w 7467600"/>
              <a:gd name="connsiteY496" fmla="*/ 2672096 h 6858000"/>
              <a:gd name="connsiteX497" fmla="*/ 6996344 w 7467600"/>
              <a:gd name="connsiteY497" fmla="*/ 2518310 h 6858000"/>
              <a:gd name="connsiteX498" fmla="*/ 6735495 w 7467600"/>
              <a:gd name="connsiteY498" fmla="*/ 2196890 h 6858000"/>
              <a:gd name="connsiteX499" fmla="*/ 6721901 w 7467600"/>
              <a:gd name="connsiteY499" fmla="*/ 2179274 h 6858000"/>
              <a:gd name="connsiteX500" fmla="*/ 6604735 w 7467600"/>
              <a:gd name="connsiteY500" fmla="*/ 2041381 h 6858000"/>
              <a:gd name="connsiteX501" fmla="*/ 6591670 w 7467600"/>
              <a:gd name="connsiteY501" fmla="*/ 1988277 h 6858000"/>
              <a:gd name="connsiteX502" fmla="*/ 6747349 w 7467600"/>
              <a:gd name="connsiteY502" fmla="*/ 2160069 h 6858000"/>
              <a:gd name="connsiteX503" fmla="*/ 6760943 w 7467600"/>
              <a:gd name="connsiteY503" fmla="*/ 2177686 h 6858000"/>
              <a:gd name="connsiteX504" fmla="*/ 7021065 w 7467600"/>
              <a:gd name="connsiteY504" fmla="*/ 2498102 h 6858000"/>
              <a:gd name="connsiteX505" fmla="*/ 7155223 w 7467600"/>
              <a:gd name="connsiteY505" fmla="*/ 2650386 h 6858000"/>
              <a:gd name="connsiteX506" fmla="*/ 7203167 w 7467600"/>
              <a:gd name="connsiteY506" fmla="*/ 2697288 h 6858000"/>
              <a:gd name="connsiteX507" fmla="*/ 6937703 w 7467600"/>
              <a:gd name="connsiteY507" fmla="*/ 2321981 h 6858000"/>
              <a:gd name="connsiteX508" fmla="*/ 6591670 w 7467600"/>
              <a:gd name="connsiteY508" fmla="*/ 1988277 h 6858000"/>
              <a:gd name="connsiteX509" fmla="*/ 5798671 w 7467600"/>
              <a:gd name="connsiteY509" fmla="*/ 1981601 h 6858000"/>
              <a:gd name="connsiteX510" fmla="*/ 5754709 w 7467600"/>
              <a:gd name="connsiteY510" fmla="*/ 2071454 h 6858000"/>
              <a:gd name="connsiteX511" fmla="*/ 5763044 w 7467600"/>
              <a:gd name="connsiteY511" fmla="*/ 2842206 h 6858000"/>
              <a:gd name="connsiteX512" fmla="*/ 5764974 w 7467600"/>
              <a:gd name="connsiteY512" fmla="*/ 2799609 h 6858000"/>
              <a:gd name="connsiteX513" fmla="*/ 5767665 w 7467600"/>
              <a:gd name="connsiteY513" fmla="*/ 2666409 h 6858000"/>
              <a:gd name="connsiteX514" fmla="*/ 5763055 w 7467600"/>
              <a:gd name="connsiteY514" fmla="*/ 2579705 h 6858000"/>
              <a:gd name="connsiteX515" fmla="*/ 5758079 w 7467600"/>
              <a:gd name="connsiteY515" fmla="*/ 2492508 h 6858000"/>
              <a:gd name="connsiteX516" fmla="*/ 5779325 w 7467600"/>
              <a:gd name="connsiteY516" fmla="*/ 2197069 h 6858000"/>
              <a:gd name="connsiteX517" fmla="*/ 5798671 w 7467600"/>
              <a:gd name="connsiteY517" fmla="*/ 1981601 h 6858000"/>
              <a:gd name="connsiteX518" fmla="*/ 5829202 w 7467600"/>
              <a:gd name="connsiteY518" fmla="*/ 1971679 h 6858000"/>
              <a:gd name="connsiteX519" fmla="*/ 5809558 w 7467600"/>
              <a:gd name="connsiteY519" fmla="*/ 2198043 h 6858000"/>
              <a:gd name="connsiteX520" fmla="*/ 5788653 w 7467600"/>
              <a:gd name="connsiteY520" fmla="*/ 2489430 h 6858000"/>
              <a:gd name="connsiteX521" fmla="*/ 5793439 w 7467600"/>
              <a:gd name="connsiteY521" fmla="*/ 2575235 h 6858000"/>
              <a:gd name="connsiteX522" fmla="*/ 5796837 w 7467600"/>
              <a:gd name="connsiteY522" fmla="*/ 2637633 h 6858000"/>
              <a:gd name="connsiteX523" fmla="*/ 5818614 w 7467600"/>
              <a:gd name="connsiteY523" fmla="*/ 2473055 h 6858000"/>
              <a:gd name="connsiteX524" fmla="*/ 5829202 w 7467600"/>
              <a:gd name="connsiteY524" fmla="*/ 1971679 h 6858000"/>
              <a:gd name="connsiteX525" fmla="*/ 5911389 w 7467600"/>
              <a:gd name="connsiteY525" fmla="*/ 1898371 h 6858000"/>
              <a:gd name="connsiteX526" fmla="*/ 6237627 w 7467600"/>
              <a:gd name="connsiteY526" fmla="*/ 2231921 h 6858000"/>
              <a:gd name="connsiteX527" fmla="*/ 5911389 w 7467600"/>
              <a:gd name="connsiteY527" fmla="*/ 1898371 h 6858000"/>
              <a:gd name="connsiteX528" fmla="*/ 6944437 w 7467600"/>
              <a:gd name="connsiteY528" fmla="*/ 1575402 h 6858000"/>
              <a:gd name="connsiteX529" fmla="*/ 6304730 w 7467600"/>
              <a:gd name="connsiteY529" fmla="*/ 1766654 h 6858000"/>
              <a:gd name="connsiteX530" fmla="*/ 6944437 w 7467600"/>
              <a:gd name="connsiteY530" fmla="*/ 1575402 h 6858000"/>
              <a:gd name="connsiteX531" fmla="*/ 7019523 w 7467600"/>
              <a:gd name="connsiteY531" fmla="*/ 1519450 h 6858000"/>
              <a:gd name="connsiteX532" fmla="*/ 6298091 w 7467600"/>
              <a:gd name="connsiteY532" fmla="*/ 1737122 h 6858000"/>
              <a:gd name="connsiteX533" fmla="*/ 7019523 w 7467600"/>
              <a:gd name="connsiteY533" fmla="*/ 1519450 h 6858000"/>
              <a:gd name="connsiteX534" fmla="*/ 2399523 w 7467600"/>
              <a:gd name="connsiteY534" fmla="*/ 1428234 h 6858000"/>
              <a:gd name="connsiteX535" fmla="*/ 2224982 w 7467600"/>
              <a:gd name="connsiteY535" fmla="*/ 1826201 h 6858000"/>
              <a:gd name="connsiteX536" fmla="*/ 2096099 w 7467600"/>
              <a:gd name="connsiteY536" fmla="*/ 2345900 h 6858000"/>
              <a:gd name="connsiteX537" fmla="*/ 2283317 w 7467600"/>
              <a:gd name="connsiteY537" fmla="*/ 1796925 h 6858000"/>
              <a:gd name="connsiteX538" fmla="*/ 2399523 w 7467600"/>
              <a:gd name="connsiteY538" fmla="*/ 1428234 h 6858000"/>
              <a:gd name="connsiteX539" fmla="*/ 2448558 w 7467600"/>
              <a:gd name="connsiteY539" fmla="*/ 1373435 h 6858000"/>
              <a:gd name="connsiteX540" fmla="*/ 2312521 w 7467600"/>
              <a:gd name="connsiteY540" fmla="*/ 1806140 h 6858000"/>
              <a:gd name="connsiteX541" fmla="*/ 2127533 w 7467600"/>
              <a:gd name="connsiteY541" fmla="*/ 2348380 h 6858000"/>
              <a:gd name="connsiteX542" fmla="*/ 2358080 w 7467600"/>
              <a:gd name="connsiteY542" fmla="*/ 1866134 h 6858000"/>
              <a:gd name="connsiteX543" fmla="*/ 2407436 w 7467600"/>
              <a:gd name="connsiteY543" fmla="*/ 1651070 h 6858000"/>
              <a:gd name="connsiteX544" fmla="*/ 2448558 w 7467600"/>
              <a:gd name="connsiteY544" fmla="*/ 1373435 h 6858000"/>
              <a:gd name="connsiteX545" fmla="*/ 278707 w 7467600"/>
              <a:gd name="connsiteY545" fmla="*/ 1352270 h 6858000"/>
              <a:gd name="connsiteX546" fmla="*/ 321570 w 7467600"/>
              <a:gd name="connsiteY546" fmla="*/ 1861610 h 6858000"/>
              <a:gd name="connsiteX547" fmla="*/ 294281 w 7467600"/>
              <a:gd name="connsiteY547" fmla="*/ 1440658 h 6858000"/>
              <a:gd name="connsiteX548" fmla="*/ 278707 w 7467600"/>
              <a:gd name="connsiteY548" fmla="*/ 1352270 h 6858000"/>
              <a:gd name="connsiteX549" fmla="*/ 1423821 w 7467600"/>
              <a:gd name="connsiteY549" fmla="*/ 1351958 h 6858000"/>
              <a:gd name="connsiteX550" fmla="*/ 1638521 w 7467600"/>
              <a:gd name="connsiteY550" fmla="*/ 1908470 h 6858000"/>
              <a:gd name="connsiteX551" fmla="*/ 1754199 w 7467600"/>
              <a:gd name="connsiteY551" fmla="*/ 2149284 h 6858000"/>
              <a:gd name="connsiteX552" fmla="*/ 1908359 w 7467600"/>
              <a:gd name="connsiteY552" fmla="*/ 2364988 h 6858000"/>
              <a:gd name="connsiteX553" fmla="*/ 1647661 w 7467600"/>
              <a:gd name="connsiteY553" fmla="*/ 1825945 h 6858000"/>
              <a:gd name="connsiteX554" fmla="*/ 1423821 w 7467600"/>
              <a:gd name="connsiteY554" fmla="*/ 1351958 h 6858000"/>
              <a:gd name="connsiteX555" fmla="*/ 1431890 w 7467600"/>
              <a:gd name="connsiteY555" fmla="*/ 1306475 h 6858000"/>
              <a:gd name="connsiteX556" fmla="*/ 1507597 w 7467600"/>
              <a:gd name="connsiteY556" fmla="*/ 1446132 h 6858000"/>
              <a:gd name="connsiteX557" fmla="*/ 1674586 w 7467600"/>
              <a:gd name="connsiteY557" fmla="*/ 1813832 h 6858000"/>
              <a:gd name="connsiteX558" fmla="*/ 1815950 w 7467600"/>
              <a:gd name="connsiteY558" fmla="*/ 2128564 h 6858000"/>
              <a:gd name="connsiteX559" fmla="*/ 1984242 w 7467600"/>
              <a:gd name="connsiteY559" fmla="*/ 2430829 h 6858000"/>
              <a:gd name="connsiteX560" fmla="*/ 2014023 w 7467600"/>
              <a:gd name="connsiteY560" fmla="*/ 2450995 h 6858000"/>
              <a:gd name="connsiteX561" fmla="*/ 1747337 w 7467600"/>
              <a:gd name="connsiteY561" fmla="*/ 1855264 h 6858000"/>
              <a:gd name="connsiteX562" fmla="*/ 1533749 w 7467600"/>
              <a:gd name="connsiteY562" fmla="*/ 1478656 h 6858000"/>
              <a:gd name="connsiteX563" fmla="*/ 1431890 w 7467600"/>
              <a:gd name="connsiteY563" fmla="*/ 1306475 h 6858000"/>
              <a:gd name="connsiteX564" fmla="*/ 5052692 w 7467600"/>
              <a:gd name="connsiteY564" fmla="*/ 1292994 h 6858000"/>
              <a:gd name="connsiteX565" fmla="*/ 5200661 w 7467600"/>
              <a:gd name="connsiteY565" fmla="*/ 1635186 h 6858000"/>
              <a:gd name="connsiteX566" fmla="*/ 5297138 w 7467600"/>
              <a:gd name="connsiteY566" fmla="*/ 1906351 h 6858000"/>
              <a:gd name="connsiteX567" fmla="*/ 5052692 w 7467600"/>
              <a:gd name="connsiteY567" fmla="*/ 1292994 h 6858000"/>
              <a:gd name="connsiteX568" fmla="*/ 5009948 w 7467600"/>
              <a:gd name="connsiteY568" fmla="*/ 1273619 h 6858000"/>
              <a:gd name="connsiteX569" fmla="*/ 5121777 w 7467600"/>
              <a:gd name="connsiteY569" fmla="*/ 1654213 h 6858000"/>
              <a:gd name="connsiteX570" fmla="*/ 5293545 w 7467600"/>
              <a:gd name="connsiteY570" fmla="*/ 2072247 h 6858000"/>
              <a:gd name="connsiteX571" fmla="*/ 5294042 w 7467600"/>
              <a:gd name="connsiteY571" fmla="*/ 2065019 h 6858000"/>
              <a:gd name="connsiteX572" fmla="*/ 5171936 w 7467600"/>
              <a:gd name="connsiteY572" fmla="*/ 1647613 h 6858000"/>
              <a:gd name="connsiteX573" fmla="*/ 5009948 w 7467600"/>
              <a:gd name="connsiteY573" fmla="*/ 1273619 h 6858000"/>
              <a:gd name="connsiteX574" fmla="*/ 655236 w 7467600"/>
              <a:gd name="connsiteY574" fmla="*/ 1268632 h 6858000"/>
              <a:gd name="connsiteX575" fmla="*/ 839521 w 7467600"/>
              <a:gd name="connsiteY575" fmla="*/ 1685315 h 6858000"/>
              <a:gd name="connsiteX576" fmla="*/ 1109416 w 7467600"/>
              <a:gd name="connsiteY576" fmla="*/ 2061663 h 6858000"/>
              <a:gd name="connsiteX577" fmla="*/ 1298300 w 7467600"/>
              <a:gd name="connsiteY577" fmla="*/ 2247742 h 6858000"/>
              <a:gd name="connsiteX578" fmla="*/ 1125871 w 7467600"/>
              <a:gd name="connsiteY578" fmla="*/ 1989513 h 6858000"/>
              <a:gd name="connsiteX579" fmla="*/ 981574 w 7467600"/>
              <a:gd name="connsiteY579" fmla="*/ 1783157 h 6858000"/>
              <a:gd name="connsiteX580" fmla="*/ 922198 w 7467600"/>
              <a:gd name="connsiteY580" fmla="*/ 1677437 h 6858000"/>
              <a:gd name="connsiteX581" fmla="*/ 869293 w 7467600"/>
              <a:gd name="connsiteY581" fmla="*/ 1583214 h 6858000"/>
              <a:gd name="connsiteX582" fmla="*/ 751431 w 7467600"/>
              <a:gd name="connsiteY582" fmla="*/ 1405731 h 6858000"/>
              <a:gd name="connsiteX583" fmla="*/ 655236 w 7467600"/>
              <a:gd name="connsiteY583" fmla="*/ 1268632 h 6858000"/>
              <a:gd name="connsiteX584" fmla="*/ 6516292 w 7467600"/>
              <a:gd name="connsiteY584" fmla="*/ 1263064 h 6858000"/>
              <a:gd name="connsiteX585" fmla="*/ 5736320 w 7467600"/>
              <a:gd name="connsiteY585" fmla="*/ 1501803 h 6858000"/>
              <a:gd name="connsiteX586" fmla="*/ 6516292 w 7467600"/>
              <a:gd name="connsiteY586" fmla="*/ 1263064 h 6858000"/>
              <a:gd name="connsiteX587" fmla="*/ 291466 w 7467600"/>
              <a:gd name="connsiteY587" fmla="*/ 1250369 h 6858000"/>
              <a:gd name="connsiteX588" fmla="*/ 323180 w 7467600"/>
              <a:gd name="connsiteY588" fmla="*/ 1435283 h 6858000"/>
              <a:gd name="connsiteX589" fmla="*/ 349381 w 7467600"/>
              <a:gd name="connsiteY589" fmla="*/ 1875041 h 6858000"/>
              <a:gd name="connsiteX590" fmla="*/ 374363 w 7467600"/>
              <a:gd name="connsiteY590" fmla="*/ 1506494 h 6858000"/>
              <a:gd name="connsiteX591" fmla="*/ 302168 w 7467600"/>
              <a:gd name="connsiteY591" fmla="*/ 1274495 h 6858000"/>
              <a:gd name="connsiteX592" fmla="*/ 291466 w 7467600"/>
              <a:gd name="connsiteY592" fmla="*/ 1250369 h 6858000"/>
              <a:gd name="connsiteX593" fmla="*/ 678222 w 7467600"/>
              <a:gd name="connsiteY593" fmla="*/ 1248670 h 6858000"/>
              <a:gd name="connsiteX594" fmla="*/ 775536 w 7467600"/>
              <a:gd name="connsiteY594" fmla="*/ 1388015 h 6858000"/>
              <a:gd name="connsiteX595" fmla="*/ 894529 w 7467600"/>
              <a:gd name="connsiteY595" fmla="*/ 1567739 h 6858000"/>
              <a:gd name="connsiteX596" fmla="*/ 948000 w 7467600"/>
              <a:gd name="connsiteY596" fmla="*/ 1663088 h 6858000"/>
              <a:gd name="connsiteX597" fmla="*/ 1006812 w 7467600"/>
              <a:gd name="connsiteY597" fmla="*/ 1767683 h 6858000"/>
              <a:gd name="connsiteX598" fmla="*/ 1149133 w 7467600"/>
              <a:gd name="connsiteY598" fmla="*/ 1971513 h 6858000"/>
              <a:gd name="connsiteX599" fmla="*/ 1333952 w 7467600"/>
              <a:gd name="connsiteY599" fmla="*/ 2251620 h 6858000"/>
              <a:gd name="connsiteX600" fmla="*/ 1337329 w 7467600"/>
              <a:gd name="connsiteY600" fmla="*/ 2258350 h 6858000"/>
              <a:gd name="connsiteX601" fmla="*/ 1014726 w 7467600"/>
              <a:gd name="connsiteY601" fmla="*/ 1615556 h 6858000"/>
              <a:gd name="connsiteX602" fmla="*/ 678222 w 7467600"/>
              <a:gd name="connsiteY602" fmla="*/ 1248670 h 6858000"/>
              <a:gd name="connsiteX603" fmla="*/ 6691602 w 7467600"/>
              <a:gd name="connsiteY603" fmla="*/ 1140573 h 6858000"/>
              <a:gd name="connsiteX604" fmla="*/ 6571100 w 7467600"/>
              <a:gd name="connsiteY604" fmla="*/ 1183662 h 6858000"/>
              <a:gd name="connsiteX605" fmla="*/ 6241687 w 7467600"/>
              <a:gd name="connsiteY605" fmla="*/ 1257600 h 6858000"/>
              <a:gd name="connsiteX606" fmla="*/ 5693009 w 7467600"/>
              <a:gd name="connsiteY606" fmla="*/ 1478256 h 6858000"/>
              <a:gd name="connsiteX607" fmla="*/ 6548420 w 7467600"/>
              <a:gd name="connsiteY607" fmla="*/ 1214599 h 6858000"/>
              <a:gd name="connsiteX608" fmla="*/ 6605473 w 7467600"/>
              <a:gd name="connsiteY608" fmla="*/ 1184686 h 6858000"/>
              <a:gd name="connsiteX609" fmla="*/ 6691602 w 7467600"/>
              <a:gd name="connsiteY609" fmla="*/ 1140573 h 6858000"/>
              <a:gd name="connsiteX610" fmla="*/ 4002475 w 7467600"/>
              <a:gd name="connsiteY610" fmla="*/ 1037802 h 6858000"/>
              <a:gd name="connsiteX611" fmla="*/ 4000324 w 7467600"/>
              <a:gd name="connsiteY611" fmla="*/ 1039362 h 6858000"/>
              <a:gd name="connsiteX612" fmla="*/ 4002862 w 7467600"/>
              <a:gd name="connsiteY612" fmla="*/ 1042866 h 6858000"/>
              <a:gd name="connsiteX613" fmla="*/ 4002475 w 7467600"/>
              <a:gd name="connsiteY613" fmla="*/ 1037802 h 6858000"/>
              <a:gd name="connsiteX614" fmla="*/ 506322 w 7467600"/>
              <a:gd name="connsiteY614" fmla="*/ 1020997 h 6858000"/>
              <a:gd name="connsiteX615" fmla="*/ 533068 w 7467600"/>
              <a:gd name="connsiteY615" fmla="*/ 1029409 h 6858000"/>
              <a:gd name="connsiteX616" fmla="*/ 1232525 w 7467600"/>
              <a:gd name="connsiteY616" fmla="*/ 1804675 h 6858000"/>
              <a:gd name="connsiteX617" fmla="*/ 1388858 w 7467600"/>
              <a:gd name="connsiteY617" fmla="*/ 2368011 h 6858000"/>
              <a:gd name="connsiteX618" fmla="*/ 1384098 w 7467600"/>
              <a:gd name="connsiteY618" fmla="*/ 2378125 h 6858000"/>
              <a:gd name="connsiteX619" fmla="*/ 1425393 w 7467600"/>
              <a:gd name="connsiteY619" fmla="*/ 2589124 h 6858000"/>
              <a:gd name="connsiteX620" fmla="*/ 1424001 w 7467600"/>
              <a:gd name="connsiteY620" fmla="*/ 2597541 h 6858000"/>
              <a:gd name="connsiteX621" fmla="*/ 2152729 w 7467600"/>
              <a:gd name="connsiteY621" fmla="*/ 2864487 h 6858000"/>
              <a:gd name="connsiteX622" fmla="*/ 2020609 w 7467600"/>
              <a:gd name="connsiteY622" fmla="*/ 2539671 h 6858000"/>
              <a:gd name="connsiteX623" fmla="*/ 2018920 w 7467600"/>
              <a:gd name="connsiteY623" fmla="*/ 2536309 h 6858000"/>
              <a:gd name="connsiteX624" fmla="*/ 1342441 w 7467600"/>
              <a:gd name="connsiteY624" fmla="*/ 1173017 h 6858000"/>
              <a:gd name="connsiteX625" fmla="*/ 1367925 w 7467600"/>
              <a:gd name="connsiteY625" fmla="*/ 1135648 h 6858000"/>
              <a:gd name="connsiteX626" fmla="*/ 1771401 w 7467600"/>
              <a:gd name="connsiteY626" fmla="*/ 1806673 h 6858000"/>
              <a:gd name="connsiteX627" fmla="*/ 1972385 w 7467600"/>
              <a:gd name="connsiteY627" fmla="*/ 2198735 h 6858000"/>
              <a:gd name="connsiteX628" fmla="*/ 2040892 w 7467600"/>
              <a:gd name="connsiteY628" fmla="*/ 2405205 h 6858000"/>
              <a:gd name="connsiteX629" fmla="*/ 2131689 w 7467600"/>
              <a:gd name="connsiteY629" fmla="*/ 1936926 h 6858000"/>
              <a:gd name="connsiteX630" fmla="*/ 2454820 w 7467600"/>
              <a:gd name="connsiteY630" fmla="*/ 1248808 h 6858000"/>
              <a:gd name="connsiteX631" fmla="*/ 2492512 w 7467600"/>
              <a:gd name="connsiteY631" fmla="*/ 1302920 h 6858000"/>
              <a:gd name="connsiteX632" fmla="*/ 2081216 w 7467600"/>
              <a:gd name="connsiteY632" fmla="*/ 2527513 h 6858000"/>
              <a:gd name="connsiteX633" fmla="*/ 2081211 w 7467600"/>
              <a:gd name="connsiteY633" fmla="*/ 2528916 h 6858000"/>
              <a:gd name="connsiteX634" fmla="*/ 2199067 w 7467600"/>
              <a:gd name="connsiteY634" fmla="*/ 2884061 h 6858000"/>
              <a:gd name="connsiteX635" fmla="*/ 3192586 w 7467600"/>
              <a:gd name="connsiteY635" fmla="*/ 3411496 h 6858000"/>
              <a:gd name="connsiteX636" fmla="*/ 3182620 w 7467600"/>
              <a:gd name="connsiteY636" fmla="*/ 3483279 h 6858000"/>
              <a:gd name="connsiteX637" fmla="*/ 2435119 w 7467600"/>
              <a:gd name="connsiteY637" fmla="*/ 3080173 h 6858000"/>
              <a:gd name="connsiteX638" fmla="*/ 2410152 w 7467600"/>
              <a:gd name="connsiteY638" fmla="*/ 3063751 h 6858000"/>
              <a:gd name="connsiteX639" fmla="*/ 2408099 w 7467600"/>
              <a:gd name="connsiteY639" fmla="*/ 3064403 h 6858000"/>
              <a:gd name="connsiteX640" fmla="*/ 2407218 w 7467600"/>
              <a:gd name="connsiteY640" fmla="*/ 3070324 h 6858000"/>
              <a:gd name="connsiteX641" fmla="*/ 2380138 w 7467600"/>
              <a:gd name="connsiteY641" fmla="*/ 3099341 h 6858000"/>
              <a:gd name="connsiteX642" fmla="*/ 1765923 w 7467600"/>
              <a:gd name="connsiteY642" fmla="*/ 3581043 h 6858000"/>
              <a:gd name="connsiteX643" fmla="*/ 1702258 w 7467600"/>
              <a:gd name="connsiteY643" fmla="*/ 3612286 h 6858000"/>
              <a:gd name="connsiteX644" fmla="*/ 1538370 w 7467600"/>
              <a:gd name="connsiteY644" fmla="*/ 3811804 h 6858000"/>
              <a:gd name="connsiteX645" fmla="*/ 542867 w 7467600"/>
              <a:gd name="connsiteY645" fmla="*/ 4944092 h 6858000"/>
              <a:gd name="connsiteX646" fmla="*/ 515800 w 7467600"/>
              <a:gd name="connsiteY646" fmla="*/ 4862180 h 6858000"/>
              <a:gd name="connsiteX647" fmla="*/ 909145 w 7467600"/>
              <a:gd name="connsiteY647" fmla="*/ 4199225 h 6858000"/>
              <a:gd name="connsiteX648" fmla="*/ 1214067 w 7467600"/>
              <a:gd name="connsiteY648" fmla="*/ 3908561 h 6858000"/>
              <a:gd name="connsiteX649" fmla="*/ 640967 w 7467600"/>
              <a:gd name="connsiteY649" fmla="*/ 4105601 h 6858000"/>
              <a:gd name="connsiteX650" fmla="*/ 112563 w 7467600"/>
              <a:gd name="connsiteY650" fmla="*/ 4396952 h 6858000"/>
              <a:gd name="connsiteX651" fmla="*/ 0 w 7467600"/>
              <a:gd name="connsiteY651" fmla="*/ 4466006 h 6858000"/>
              <a:gd name="connsiteX652" fmla="*/ 0 w 7467600"/>
              <a:gd name="connsiteY652" fmla="*/ 4233763 h 6858000"/>
              <a:gd name="connsiteX653" fmla="*/ 36881 w 7467600"/>
              <a:gd name="connsiteY653" fmla="*/ 4200118 h 6858000"/>
              <a:gd name="connsiteX654" fmla="*/ 910534 w 7467600"/>
              <a:gd name="connsiteY654" fmla="*/ 3629753 h 6858000"/>
              <a:gd name="connsiteX655" fmla="*/ 1578717 w 7467600"/>
              <a:gd name="connsiteY655" fmla="*/ 3575982 h 6858000"/>
              <a:gd name="connsiteX656" fmla="*/ 2338780 w 7467600"/>
              <a:gd name="connsiteY656" fmla="*/ 3033725 h 6858000"/>
              <a:gd name="connsiteX657" fmla="*/ 1807991 w 7467600"/>
              <a:gd name="connsiteY657" fmla="*/ 2807184 h 6858000"/>
              <a:gd name="connsiteX658" fmla="*/ 1416358 w 7467600"/>
              <a:gd name="connsiteY658" fmla="*/ 3112571 h 6858000"/>
              <a:gd name="connsiteX659" fmla="*/ 939066 w 7467600"/>
              <a:gd name="connsiteY659" fmla="*/ 3378798 h 6858000"/>
              <a:gd name="connsiteX660" fmla="*/ 115099 w 7467600"/>
              <a:gd name="connsiteY660" fmla="*/ 3607650 h 6858000"/>
              <a:gd name="connsiteX661" fmla="*/ 97284 w 7467600"/>
              <a:gd name="connsiteY661" fmla="*/ 3520393 h 6858000"/>
              <a:gd name="connsiteX662" fmla="*/ 922050 w 7467600"/>
              <a:gd name="connsiteY662" fmla="*/ 3074867 h 6858000"/>
              <a:gd name="connsiteX663" fmla="*/ 1405265 w 7467600"/>
              <a:gd name="connsiteY663" fmla="*/ 3016319 h 6858000"/>
              <a:gd name="connsiteX664" fmla="*/ 1407512 w 7467600"/>
              <a:gd name="connsiteY664" fmla="*/ 3018001 h 6858000"/>
              <a:gd name="connsiteX665" fmla="*/ 1726266 w 7467600"/>
              <a:gd name="connsiteY665" fmla="*/ 2777274 h 6858000"/>
              <a:gd name="connsiteX666" fmla="*/ 625390 w 7467600"/>
              <a:gd name="connsiteY666" fmla="*/ 2514541 h 6858000"/>
              <a:gd name="connsiteX667" fmla="*/ 619799 w 7467600"/>
              <a:gd name="connsiteY667" fmla="*/ 2527180 h 6858000"/>
              <a:gd name="connsiteX668" fmla="*/ 310030 w 7467600"/>
              <a:gd name="connsiteY668" fmla="*/ 2771818 h 6858000"/>
              <a:gd name="connsiteX669" fmla="*/ 173877 w 7467600"/>
              <a:gd name="connsiteY669" fmla="*/ 2937056 h 6858000"/>
              <a:gd name="connsiteX670" fmla="*/ 77889 w 7467600"/>
              <a:gd name="connsiteY670" fmla="*/ 3138440 h 6858000"/>
              <a:gd name="connsiteX671" fmla="*/ 0 w 7467600"/>
              <a:gd name="connsiteY671" fmla="*/ 3271395 h 6858000"/>
              <a:gd name="connsiteX672" fmla="*/ 0 w 7467600"/>
              <a:gd name="connsiteY672" fmla="*/ 3153002 h 6858000"/>
              <a:gd name="connsiteX673" fmla="*/ 2386 w 7467600"/>
              <a:gd name="connsiteY673" fmla="*/ 3149203 h 6858000"/>
              <a:gd name="connsiteX674" fmla="*/ 89753 w 7467600"/>
              <a:gd name="connsiteY674" fmla="*/ 2987702 h 6858000"/>
              <a:gd name="connsiteX675" fmla="*/ 76869 w 7467600"/>
              <a:gd name="connsiteY675" fmla="*/ 3005404 h 6858000"/>
              <a:gd name="connsiteX676" fmla="*/ 32049 w 7467600"/>
              <a:gd name="connsiteY676" fmla="*/ 3065814 h 6858000"/>
              <a:gd name="connsiteX677" fmla="*/ 0 w 7467600"/>
              <a:gd name="connsiteY677" fmla="*/ 3108744 h 6858000"/>
              <a:gd name="connsiteX678" fmla="*/ 0 w 7467600"/>
              <a:gd name="connsiteY678" fmla="*/ 3058059 h 6858000"/>
              <a:gd name="connsiteX679" fmla="*/ 7610 w 7467600"/>
              <a:gd name="connsiteY679" fmla="*/ 3047889 h 6858000"/>
              <a:gd name="connsiteX680" fmla="*/ 52419 w 7467600"/>
              <a:gd name="connsiteY680" fmla="*/ 2987479 h 6858000"/>
              <a:gd name="connsiteX681" fmla="*/ 59142 w 7467600"/>
              <a:gd name="connsiteY681" fmla="*/ 2978488 h 6858000"/>
              <a:gd name="connsiteX682" fmla="*/ 0 w 7467600"/>
              <a:gd name="connsiteY682" fmla="*/ 3015334 h 6858000"/>
              <a:gd name="connsiteX683" fmla="*/ 0 w 7467600"/>
              <a:gd name="connsiteY683" fmla="*/ 2914286 h 6858000"/>
              <a:gd name="connsiteX684" fmla="*/ 36383 w 7467600"/>
              <a:gd name="connsiteY684" fmla="*/ 2901128 h 6858000"/>
              <a:gd name="connsiteX685" fmla="*/ 156329 w 7467600"/>
              <a:gd name="connsiteY685" fmla="*/ 2840533 h 6858000"/>
              <a:gd name="connsiteX686" fmla="*/ 358355 w 7467600"/>
              <a:gd name="connsiteY686" fmla="*/ 2620471 h 6858000"/>
              <a:gd name="connsiteX687" fmla="*/ 510577 w 7467600"/>
              <a:gd name="connsiteY687" fmla="*/ 2501244 h 6858000"/>
              <a:gd name="connsiteX688" fmla="*/ 211967 w 7467600"/>
              <a:gd name="connsiteY688" fmla="*/ 2479171 h 6858000"/>
              <a:gd name="connsiteX689" fmla="*/ 0 w 7467600"/>
              <a:gd name="connsiteY689" fmla="*/ 2476398 h 6858000"/>
              <a:gd name="connsiteX690" fmla="*/ 0 w 7467600"/>
              <a:gd name="connsiteY690" fmla="*/ 2389189 h 6858000"/>
              <a:gd name="connsiteX691" fmla="*/ 103062 w 7467600"/>
              <a:gd name="connsiteY691" fmla="*/ 2389518 h 6858000"/>
              <a:gd name="connsiteX692" fmla="*/ 510734 w 7467600"/>
              <a:gd name="connsiteY692" fmla="*/ 2416201 h 6858000"/>
              <a:gd name="connsiteX693" fmla="*/ 279257 w 7467600"/>
              <a:gd name="connsiteY693" fmla="*/ 2092102 h 6858000"/>
              <a:gd name="connsiteX694" fmla="*/ 65265 w 7467600"/>
              <a:gd name="connsiteY694" fmla="*/ 2006049 h 6858000"/>
              <a:gd name="connsiteX695" fmla="*/ 0 w 7467600"/>
              <a:gd name="connsiteY695" fmla="*/ 1982532 h 6858000"/>
              <a:gd name="connsiteX696" fmla="*/ 0 w 7467600"/>
              <a:gd name="connsiteY696" fmla="*/ 1912789 h 6858000"/>
              <a:gd name="connsiteX697" fmla="*/ 97460 w 7467600"/>
              <a:gd name="connsiteY697" fmla="*/ 1953725 h 6858000"/>
              <a:gd name="connsiteX698" fmla="*/ 221272 w 7467600"/>
              <a:gd name="connsiteY698" fmla="*/ 1980766 h 6858000"/>
              <a:gd name="connsiteX699" fmla="*/ 116765 w 7467600"/>
              <a:gd name="connsiteY699" fmla="*/ 1911033 h 6858000"/>
              <a:gd name="connsiteX700" fmla="*/ 16405 w 7467600"/>
              <a:gd name="connsiteY700" fmla="*/ 1803412 h 6858000"/>
              <a:gd name="connsiteX701" fmla="*/ 0 w 7467600"/>
              <a:gd name="connsiteY701" fmla="*/ 1784777 h 6858000"/>
              <a:gd name="connsiteX702" fmla="*/ 0 w 7467600"/>
              <a:gd name="connsiteY702" fmla="*/ 1740082 h 6858000"/>
              <a:gd name="connsiteX703" fmla="*/ 39394 w 7467600"/>
              <a:gd name="connsiteY703" fmla="*/ 1784856 h 6858000"/>
              <a:gd name="connsiteX704" fmla="*/ 135813 w 7467600"/>
              <a:gd name="connsiteY704" fmla="*/ 1888838 h 6858000"/>
              <a:gd name="connsiteX705" fmla="*/ 242575 w 7467600"/>
              <a:gd name="connsiteY705" fmla="*/ 1958841 h 6858000"/>
              <a:gd name="connsiteX706" fmla="*/ 82197 w 7467600"/>
              <a:gd name="connsiteY706" fmla="*/ 1754826 h 6858000"/>
              <a:gd name="connsiteX707" fmla="*/ 0 w 7467600"/>
              <a:gd name="connsiteY707" fmla="*/ 1679650 h 6858000"/>
              <a:gd name="connsiteX708" fmla="*/ 0 w 7467600"/>
              <a:gd name="connsiteY708" fmla="*/ 1602463 h 6858000"/>
              <a:gd name="connsiteX709" fmla="*/ 84689 w 7467600"/>
              <a:gd name="connsiteY709" fmla="*/ 1677442 h 6858000"/>
              <a:gd name="connsiteX710" fmla="*/ 298437 w 7467600"/>
              <a:gd name="connsiteY710" fmla="*/ 1968019 h 6858000"/>
              <a:gd name="connsiteX711" fmla="*/ 227269 w 7467600"/>
              <a:gd name="connsiteY711" fmla="*/ 1114064 h 6858000"/>
              <a:gd name="connsiteX712" fmla="*/ 248003 w 7467600"/>
              <a:gd name="connsiteY712" fmla="*/ 1089613 h 6858000"/>
              <a:gd name="connsiteX713" fmla="*/ 427020 w 7467600"/>
              <a:gd name="connsiteY713" fmla="*/ 1619803 h 6858000"/>
              <a:gd name="connsiteX714" fmla="*/ 340345 w 7467600"/>
              <a:gd name="connsiteY714" fmla="*/ 2027739 h 6858000"/>
              <a:gd name="connsiteX715" fmla="*/ 360865 w 7467600"/>
              <a:gd name="connsiteY715" fmla="*/ 2044827 h 6858000"/>
              <a:gd name="connsiteX716" fmla="*/ 560414 w 7467600"/>
              <a:gd name="connsiteY716" fmla="*/ 2421457 h 6858000"/>
              <a:gd name="connsiteX717" fmla="*/ 1359703 w 7467600"/>
              <a:gd name="connsiteY717" fmla="*/ 2578554 h 6858000"/>
              <a:gd name="connsiteX718" fmla="*/ 1359422 w 7467600"/>
              <a:gd name="connsiteY718" fmla="*/ 2577994 h 6858000"/>
              <a:gd name="connsiteX719" fmla="*/ 828701 w 7467600"/>
              <a:gd name="connsiteY719" fmla="*/ 1839520 h 6858000"/>
              <a:gd name="connsiteX720" fmla="*/ 494427 w 7467600"/>
              <a:gd name="connsiteY720" fmla="*/ 1092333 h 6858000"/>
              <a:gd name="connsiteX721" fmla="*/ 506322 w 7467600"/>
              <a:gd name="connsiteY721" fmla="*/ 1020997 h 6858000"/>
              <a:gd name="connsiteX722" fmla="*/ 4570198 w 7467600"/>
              <a:gd name="connsiteY722" fmla="*/ 978081 h 6858000"/>
              <a:gd name="connsiteX723" fmla="*/ 4523691 w 7467600"/>
              <a:gd name="connsiteY723" fmla="*/ 1127776 h 6858000"/>
              <a:gd name="connsiteX724" fmla="*/ 4509875 w 7467600"/>
              <a:gd name="connsiteY724" fmla="*/ 1167552 h 6858000"/>
              <a:gd name="connsiteX725" fmla="*/ 4478168 w 7467600"/>
              <a:gd name="connsiteY725" fmla="*/ 1260735 h 6858000"/>
              <a:gd name="connsiteX726" fmla="*/ 4409309 w 7467600"/>
              <a:gd name="connsiteY726" fmla="*/ 1666996 h 6858000"/>
              <a:gd name="connsiteX727" fmla="*/ 4370031 w 7467600"/>
              <a:gd name="connsiteY727" fmla="*/ 1955666 h 6858000"/>
              <a:gd name="connsiteX728" fmla="*/ 4570198 w 7467600"/>
              <a:gd name="connsiteY728" fmla="*/ 978081 h 6858000"/>
              <a:gd name="connsiteX729" fmla="*/ 4557898 w 7467600"/>
              <a:gd name="connsiteY729" fmla="*/ 900011 h 6858000"/>
              <a:gd name="connsiteX730" fmla="*/ 4344840 w 7467600"/>
              <a:gd name="connsiteY730" fmla="*/ 1922038 h 6858000"/>
              <a:gd name="connsiteX731" fmla="*/ 4378710 w 7467600"/>
              <a:gd name="connsiteY731" fmla="*/ 1665516 h 6858000"/>
              <a:gd name="connsiteX732" fmla="*/ 4448798 w 7467600"/>
              <a:gd name="connsiteY732" fmla="*/ 1253024 h 6858000"/>
              <a:gd name="connsiteX733" fmla="*/ 4480315 w 7467600"/>
              <a:gd name="connsiteY733" fmla="*/ 1158454 h 6858000"/>
              <a:gd name="connsiteX734" fmla="*/ 4494133 w 7467600"/>
              <a:gd name="connsiteY734" fmla="*/ 1118676 h 6858000"/>
              <a:gd name="connsiteX735" fmla="*/ 4557898 w 7467600"/>
              <a:gd name="connsiteY735" fmla="*/ 900011 h 6858000"/>
              <a:gd name="connsiteX736" fmla="*/ 5870151 w 7467600"/>
              <a:gd name="connsiteY736" fmla="*/ 898890 h 6858000"/>
              <a:gd name="connsiteX737" fmla="*/ 5861335 w 7467600"/>
              <a:gd name="connsiteY737" fmla="*/ 899177 h 6858000"/>
              <a:gd name="connsiteX738" fmla="*/ 5843702 w 7467600"/>
              <a:gd name="connsiteY738" fmla="*/ 899748 h 6858000"/>
              <a:gd name="connsiteX739" fmla="*/ 5651107 w 7467600"/>
              <a:gd name="connsiteY739" fmla="*/ 920306 h 6858000"/>
              <a:gd name="connsiteX740" fmla="*/ 5459407 w 7467600"/>
              <a:gd name="connsiteY740" fmla="*/ 940975 h 6858000"/>
              <a:gd name="connsiteX741" fmla="*/ 5374846 w 7467600"/>
              <a:gd name="connsiteY741" fmla="*/ 941988 h 6858000"/>
              <a:gd name="connsiteX742" fmla="*/ 5256105 w 7467600"/>
              <a:gd name="connsiteY742" fmla="*/ 945632 h 6858000"/>
              <a:gd name="connsiteX743" fmla="*/ 5107071 w 7467600"/>
              <a:gd name="connsiteY743" fmla="*/ 969720 h 6858000"/>
              <a:gd name="connsiteX744" fmla="*/ 4998681 w 7467600"/>
              <a:gd name="connsiteY744" fmla="*/ 988771 h 6858000"/>
              <a:gd name="connsiteX745" fmla="*/ 5870151 w 7467600"/>
              <a:gd name="connsiteY745" fmla="*/ 898890 h 6858000"/>
              <a:gd name="connsiteX746" fmla="*/ 5504425 w 7467600"/>
              <a:gd name="connsiteY746" fmla="*/ 848067 h 6858000"/>
              <a:gd name="connsiteX747" fmla="*/ 4968849 w 7467600"/>
              <a:gd name="connsiteY747" fmla="*/ 962318 h 6858000"/>
              <a:gd name="connsiteX748" fmla="*/ 5104039 w 7467600"/>
              <a:gd name="connsiteY748" fmla="*/ 940634 h 6858000"/>
              <a:gd name="connsiteX749" fmla="*/ 5256311 w 7467600"/>
              <a:gd name="connsiteY749" fmla="*/ 916490 h 6858000"/>
              <a:gd name="connsiteX750" fmla="*/ 5377381 w 7467600"/>
              <a:gd name="connsiteY750" fmla="*/ 912671 h 6858000"/>
              <a:gd name="connsiteX751" fmla="*/ 5460148 w 7467600"/>
              <a:gd name="connsiteY751" fmla="*/ 911442 h 6858000"/>
              <a:gd name="connsiteX752" fmla="*/ 5648971 w 7467600"/>
              <a:gd name="connsiteY752" fmla="*/ 891331 h 6858000"/>
              <a:gd name="connsiteX753" fmla="*/ 5844807 w 7467600"/>
              <a:gd name="connsiteY753" fmla="*/ 870718 h 6858000"/>
              <a:gd name="connsiteX754" fmla="*/ 5862975 w 7467600"/>
              <a:gd name="connsiteY754" fmla="*/ 869756 h 6858000"/>
              <a:gd name="connsiteX755" fmla="*/ 5920887 w 7467600"/>
              <a:gd name="connsiteY755" fmla="*/ 865929 h 6858000"/>
              <a:gd name="connsiteX756" fmla="*/ 5504425 w 7467600"/>
              <a:gd name="connsiteY756" fmla="*/ 848067 h 6858000"/>
              <a:gd name="connsiteX757" fmla="*/ 3607114 w 7467600"/>
              <a:gd name="connsiteY757" fmla="*/ 467441 h 6858000"/>
              <a:gd name="connsiteX758" fmla="*/ 3296242 w 7467600"/>
              <a:gd name="connsiteY758" fmla="*/ 807991 h 6858000"/>
              <a:gd name="connsiteX759" fmla="*/ 3174674 w 7467600"/>
              <a:gd name="connsiteY759" fmla="*/ 919759 h 6858000"/>
              <a:gd name="connsiteX760" fmla="*/ 3042978 w 7467600"/>
              <a:gd name="connsiteY760" fmla="*/ 1054894 h 6858000"/>
              <a:gd name="connsiteX761" fmla="*/ 2968914 w 7467600"/>
              <a:gd name="connsiteY761" fmla="*/ 1133756 h 6858000"/>
              <a:gd name="connsiteX762" fmla="*/ 3103823 w 7467600"/>
              <a:gd name="connsiteY762" fmla="*/ 1026814 h 6858000"/>
              <a:gd name="connsiteX763" fmla="*/ 3607114 w 7467600"/>
              <a:gd name="connsiteY763" fmla="*/ 467441 h 6858000"/>
              <a:gd name="connsiteX764" fmla="*/ 3744487 w 7467600"/>
              <a:gd name="connsiteY764" fmla="*/ 383136 h 6858000"/>
              <a:gd name="connsiteX765" fmla="*/ 3970213 w 7467600"/>
              <a:gd name="connsiteY765" fmla="*/ 995559 h 6858000"/>
              <a:gd name="connsiteX766" fmla="*/ 3744487 w 7467600"/>
              <a:gd name="connsiteY766" fmla="*/ 383136 h 6858000"/>
              <a:gd name="connsiteX767" fmla="*/ 3624562 w 7467600"/>
              <a:gd name="connsiteY767" fmla="*/ 367041 h 6858000"/>
              <a:gd name="connsiteX768" fmla="*/ 3489712 w 7467600"/>
              <a:gd name="connsiteY768" fmla="*/ 485386 h 6858000"/>
              <a:gd name="connsiteX769" fmla="*/ 3182994 w 7467600"/>
              <a:gd name="connsiteY769" fmla="*/ 828265 h 6858000"/>
              <a:gd name="connsiteX770" fmla="*/ 2892114 w 7467600"/>
              <a:gd name="connsiteY770" fmla="*/ 1172635 h 6858000"/>
              <a:gd name="connsiteX771" fmla="*/ 3021459 w 7467600"/>
              <a:gd name="connsiteY771" fmla="*/ 1035385 h 6858000"/>
              <a:gd name="connsiteX772" fmla="*/ 3153873 w 7467600"/>
              <a:gd name="connsiteY772" fmla="*/ 898971 h 6858000"/>
              <a:gd name="connsiteX773" fmla="*/ 3276511 w 7467600"/>
              <a:gd name="connsiteY773" fmla="*/ 786423 h 6858000"/>
              <a:gd name="connsiteX774" fmla="*/ 3584154 w 7467600"/>
              <a:gd name="connsiteY774" fmla="*/ 448218 h 6858000"/>
              <a:gd name="connsiteX775" fmla="*/ 3624562 w 7467600"/>
              <a:gd name="connsiteY775" fmla="*/ 367041 h 6858000"/>
              <a:gd name="connsiteX776" fmla="*/ 3766672 w 7467600"/>
              <a:gd name="connsiteY776" fmla="*/ 359429 h 6858000"/>
              <a:gd name="connsiteX777" fmla="*/ 3996338 w 7467600"/>
              <a:gd name="connsiteY777" fmla="*/ 968237 h 6858000"/>
              <a:gd name="connsiteX778" fmla="*/ 3766672 w 7467600"/>
              <a:gd name="connsiteY778" fmla="*/ 359429 h 6858000"/>
              <a:gd name="connsiteX779" fmla="*/ 5805386 w 7467600"/>
              <a:gd name="connsiteY779" fmla="*/ 239240 h 6858000"/>
              <a:gd name="connsiteX780" fmla="*/ 5736947 w 7467600"/>
              <a:gd name="connsiteY780" fmla="*/ 261367 h 6858000"/>
              <a:gd name="connsiteX781" fmla="*/ 5427012 w 7467600"/>
              <a:gd name="connsiteY781" fmla="*/ 311272 h 6858000"/>
              <a:gd name="connsiteX782" fmla="*/ 5147818 w 7467600"/>
              <a:gd name="connsiteY782" fmla="*/ 322112 h 6858000"/>
              <a:gd name="connsiteX783" fmla="*/ 5060854 w 7467600"/>
              <a:gd name="connsiteY783" fmla="*/ 311882 h 6858000"/>
              <a:gd name="connsiteX784" fmla="*/ 4945989 w 7467600"/>
              <a:gd name="connsiteY784" fmla="*/ 300516 h 6858000"/>
              <a:gd name="connsiteX785" fmla="*/ 5410479 w 7467600"/>
              <a:gd name="connsiteY785" fmla="*/ 348434 h 6858000"/>
              <a:gd name="connsiteX786" fmla="*/ 5805386 w 7467600"/>
              <a:gd name="connsiteY786" fmla="*/ 239240 h 6858000"/>
              <a:gd name="connsiteX787" fmla="*/ 5905192 w 7467600"/>
              <a:gd name="connsiteY787" fmla="*/ 163079 h 6858000"/>
              <a:gd name="connsiteX788" fmla="*/ 5865655 w 7467600"/>
              <a:gd name="connsiteY788" fmla="*/ 171901 h 6858000"/>
              <a:gd name="connsiteX789" fmla="*/ 5259740 w 7467600"/>
              <a:gd name="connsiteY789" fmla="*/ 257013 h 6858000"/>
              <a:gd name="connsiteX790" fmla="*/ 5208466 w 7467600"/>
              <a:gd name="connsiteY790" fmla="*/ 257550 h 6858000"/>
              <a:gd name="connsiteX791" fmla="*/ 4980204 w 7467600"/>
              <a:gd name="connsiteY791" fmla="*/ 271903 h 6858000"/>
              <a:gd name="connsiteX792" fmla="*/ 5068068 w 7467600"/>
              <a:gd name="connsiteY792" fmla="*/ 282244 h 6858000"/>
              <a:gd name="connsiteX793" fmla="*/ 5153231 w 7467600"/>
              <a:gd name="connsiteY793" fmla="*/ 292240 h 6858000"/>
              <a:gd name="connsiteX794" fmla="*/ 5426491 w 7467600"/>
              <a:gd name="connsiteY794" fmla="*/ 281128 h 6858000"/>
              <a:gd name="connsiteX795" fmla="*/ 5731212 w 7467600"/>
              <a:gd name="connsiteY795" fmla="*/ 231951 h 6858000"/>
              <a:gd name="connsiteX796" fmla="*/ 5905192 w 7467600"/>
              <a:gd name="connsiteY796" fmla="*/ 163079 h 6858000"/>
              <a:gd name="connsiteX797" fmla="*/ 5944437 w 7467600"/>
              <a:gd name="connsiteY797" fmla="*/ 113829 h 6858000"/>
              <a:gd name="connsiteX798" fmla="*/ 5825032 w 7467600"/>
              <a:gd name="connsiteY798" fmla="*/ 146405 h 6858000"/>
              <a:gd name="connsiteX799" fmla="*/ 4955599 w 7467600"/>
              <a:gd name="connsiteY799" fmla="*/ 247008 h 6858000"/>
              <a:gd name="connsiteX800" fmla="*/ 5210104 w 7467600"/>
              <a:gd name="connsiteY800" fmla="*/ 228123 h 6858000"/>
              <a:gd name="connsiteX801" fmla="*/ 5261015 w 7467600"/>
              <a:gd name="connsiteY801" fmla="*/ 227087 h 6858000"/>
              <a:gd name="connsiteX802" fmla="*/ 5861181 w 7467600"/>
              <a:gd name="connsiteY802" fmla="*/ 143093 h 6858000"/>
              <a:gd name="connsiteX803" fmla="*/ 5961252 w 7467600"/>
              <a:gd name="connsiteY803" fmla="*/ 114820 h 6858000"/>
              <a:gd name="connsiteX804" fmla="*/ 5944437 w 7467600"/>
              <a:gd name="connsiteY804" fmla="*/ 113829 h 6858000"/>
              <a:gd name="connsiteX805" fmla="*/ 3882765 w 7467600"/>
              <a:gd name="connsiteY805" fmla="*/ 0 h 6858000"/>
              <a:gd name="connsiteX806" fmla="*/ 3995099 w 7467600"/>
              <a:gd name="connsiteY806" fmla="*/ 0 h 6858000"/>
              <a:gd name="connsiteX807" fmla="*/ 4163818 w 7467600"/>
              <a:gd name="connsiteY807" fmla="*/ 234104 h 6858000"/>
              <a:gd name="connsiteX808" fmla="*/ 4172099 w 7467600"/>
              <a:gd name="connsiteY808" fmla="*/ 234207 h 6858000"/>
              <a:gd name="connsiteX809" fmla="*/ 4784282 w 7467600"/>
              <a:gd name="connsiteY809" fmla="*/ 276561 h 6858000"/>
              <a:gd name="connsiteX810" fmla="*/ 4801687 w 7467600"/>
              <a:gd name="connsiteY810" fmla="*/ 267764 h 6858000"/>
              <a:gd name="connsiteX811" fmla="*/ 6082788 w 7467600"/>
              <a:gd name="connsiteY811" fmla="*/ 64119 h 6858000"/>
              <a:gd name="connsiteX812" fmla="*/ 6099442 w 7467600"/>
              <a:gd name="connsiteY812" fmla="*/ 82568 h 6858000"/>
              <a:gd name="connsiteX813" fmla="*/ 4804137 w 7467600"/>
              <a:gd name="connsiteY813" fmla="*/ 320931 h 6858000"/>
              <a:gd name="connsiteX814" fmla="*/ 4227047 w 7467600"/>
              <a:gd name="connsiteY814" fmla="*/ 313415 h 6858000"/>
              <a:gd name="connsiteX815" fmla="*/ 4346041 w 7467600"/>
              <a:gd name="connsiteY815" fmla="*/ 456086 h 6858000"/>
              <a:gd name="connsiteX816" fmla="*/ 4870967 w 7467600"/>
              <a:gd name="connsiteY816" fmla="*/ 963061 h 6858000"/>
              <a:gd name="connsiteX817" fmla="*/ 4889647 w 7467600"/>
              <a:gd name="connsiteY817" fmla="*/ 957147 h 6858000"/>
              <a:gd name="connsiteX818" fmla="*/ 5422504 w 7467600"/>
              <a:gd name="connsiteY818" fmla="*/ 805191 h 6858000"/>
              <a:gd name="connsiteX819" fmla="*/ 6087656 w 7467600"/>
              <a:gd name="connsiteY819" fmla="*/ 826703 h 6858000"/>
              <a:gd name="connsiteX820" fmla="*/ 6058717 w 7467600"/>
              <a:gd name="connsiteY820" fmla="*/ 865992 h 6858000"/>
              <a:gd name="connsiteX821" fmla="*/ 4974153 w 7467600"/>
              <a:gd name="connsiteY821" fmla="*/ 1045456 h 6858000"/>
              <a:gd name="connsiteX822" fmla="*/ 5627835 w 7467600"/>
              <a:gd name="connsiteY822" fmla="*/ 1472077 h 6858000"/>
              <a:gd name="connsiteX823" fmla="*/ 5629817 w 7467600"/>
              <a:gd name="connsiteY823" fmla="*/ 1471412 h 6858000"/>
              <a:gd name="connsiteX824" fmla="*/ 5634124 w 7467600"/>
              <a:gd name="connsiteY824" fmla="*/ 1470572 h 6858000"/>
              <a:gd name="connsiteX825" fmla="*/ 5755832 w 7467600"/>
              <a:gd name="connsiteY825" fmla="*/ 1383886 h 6858000"/>
              <a:gd name="connsiteX826" fmla="*/ 6014186 w 7467600"/>
              <a:gd name="connsiteY826" fmla="*/ 1279799 h 6858000"/>
              <a:gd name="connsiteX827" fmla="*/ 6901619 w 7467600"/>
              <a:gd name="connsiteY827" fmla="*/ 1047874 h 6858000"/>
              <a:gd name="connsiteX828" fmla="*/ 6931566 w 7467600"/>
              <a:gd name="connsiteY828" fmla="*/ 1062034 h 6858000"/>
              <a:gd name="connsiteX829" fmla="*/ 5790982 w 7467600"/>
              <a:gd name="connsiteY829" fmla="*/ 1561380 h 6858000"/>
              <a:gd name="connsiteX830" fmla="*/ 6188971 w 7467600"/>
              <a:gd name="connsiteY830" fmla="*/ 1755168 h 6858000"/>
              <a:gd name="connsiteX831" fmla="*/ 6202446 w 7467600"/>
              <a:gd name="connsiteY831" fmla="*/ 1752268 h 6858000"/>
              <a:gd name="connsiteX832" fmla="*/ 7179560 w 7467600"/>
              <a:gd name="connsiteY832" fmla="*/ 1467551 h 6858000"/>
              <a:gd name="connsiteX833" fmla="*/ 7158730 w 7467600"/>
              <a:gd name="connsiteY833" fmla="*/ 1507835 h 6858000"/>
              <a:gd name="connsiteX834" fmla="*/ 6326959 w 7467600"/>
              <a:gd name="connsiteY834" fmla="*/ 1817686 h 6858000"/>
              <a:gd name="connsiteX835" fmla="*/ 6537433 w 7467600"/>
              <a:gd name="connsiteY835" fmla="*/ 1907790 h 6858000"/>
              <a:gd name="connsiteX836" fmla="*/ 6550221 w 7467600"/>
              <a:gd name="connsiteY836" fmla="*/ 1910729 h 6858000"/>
              <a:gd name="connsiteX837" fmla="*/ 6964438 w 7467600"/>
              <a:gd name="connsiteY837" fmla="*/ 2209505 h 6858000"/>
              <a:gd name="connsiteX838" fmla="*/ 7367862 w 7467600"/>
              <a:gd name="connsiteY838" fmla="*/ 2806833 h 6858000"/>
              <a:gd name="connsiteX839" fmla="*/ 7364329 w 7467600"/>
              <a:gd name="connsiteY839" fmla="*/ 2826907 h 6858000"/>
              <a:gd name="connsiteX840" fmla="*/ 7290545 w 7467600"/>
              <a:gd name="connsiteY840" fmla="*/ 2850663 h 6858000"/>
              <a:gd name="connsiteX841" fmla="*/ 6472036 w 7467600"/>
              <a:gd name="connsiteY841" fmla="*/ 1959003 h 6858000"/>
              <a:gd name="connsiteX842" fmla="*/ 5792897 w 7467600"/>
              <a:gd name="connsiteY842" fmla="*/ 1647747 h 6858000"/>
              <a:gd name="connsiteX843" fmla="*/ 5842751 w 7467600"/>
              <a:gd name="connsiteY843" fmla="*/ 1816112 h 6858000"/>
              <a:gd name="connsiteX844" fmla="*/ 5847424 w 7467600"/>
              <a:gd name="connsiteY844" fmla="*/ 1815776 h 6858000"/>
              <a:gd name="connsiteX845" fmla="*/ 6399821 w 7467600"/>
              <a:gd name="connsiteY845" fmla="*/ 2344799 h 6858000"/>
              <a:gd name="connsiteX846" fmla="*/ 6323232 w 7467600"/>
              <a:gd name="connsiteY846" fmla="*/ 2389634 h 6858000"/>
              <a:gd name="connsiteX847" fmla="*/ 5942958 w 7467600"/>
              <a:gd name="connsiteY847" fmla="*/ 2077708 h 6858000"/>
              <a:gd name="connsiteX848" fmla="*/ 5921559 w 7467600"/>
              <a:gd name="connsiteY848" fmla="*/ 2378596 h 6858000"/>
              <a:gd name="connsiteX849" fmla="*/ 5817651 w 7467600"/>
              <a:gd name="connsiteY849" fmla="*/ 3023919 h 6858000"/>
              <a:gd name="connsiteX850" fmla="*/ 5729634 w 7467600"/>
              <a:gd name="connsiteY850" fmla="*/ 3051849 h 6858000"/>
              <a:gd name="connsiteX851" fmla="*/ 5611018 w 7467600"/>
              <a:gd name="connsiteY851" fmla="*/ 2316769 h 6858000"/>
              <a:gd name="connsiteX852" fmla="*/ 5687608 w 7467600"/>
              <a:gd name="connsiteY852" fmla="*/ 2039972 h 6858000"/>
              <a:gd name="connsiteX853" fmla="*/ 5657554 w 7467600"/>
              <a:gd name="connsiteY853" fmla="*/ 1576445 h 6858000"/>
              <a:gd name="connsiteX854" fmla="*/ 5150475 w 7467600"/>
              <a:gd name="connsiteY854" fmla="*/ 1274012 h 6858000"/>
              <a:gd name="connsiteX855" fmla="*/ 5349142 w 7467600"/>
              <a:gd name="connsiteY855" fmla="*/ 2204405 h 6858000"/>
              <a:gd name="connsiteX856" fmla="*/ 5262214 w 7467600"/>
              <a:gd name="connsiteY856" fmla="*/ 2233836 h 6858000"/>
              <a:gd name="connsiteX857" fmla="*/ 4981539 w 7467600"/>
              <a:gd name="connsiteY857" fmla="*/ 1542201 h 6858000"/>
              <a:gd name="connsiteX858" fmla="*/ 4958461 w 7467600"/>
              <a:gd name="connsiteY858" fmla="*/ 1136957 h 6858000"/>
              <a:gd name="connsiteX859" fmla="*/ 4655015 w 7467600"/>
              <a:gd name="connsiteY859" fmla="*/ 891426 h 6858000"/>
              <a:gd name="connsiteX860" fmla="*/ 4348002 w 7467600"/>
              <a:gd name="connsiteY860" fmla="*/ 2205895 h 6858000"/>
              <a:gd name="connsiteX861" fmla="*/ 4262250 w 7467600"/>
              <a:gd name="connsiteY861" fmla="*/ 2219972 h 6858000"/>
              <a:gd name="connsiteX862" fmla="*/ 4550611 w 7467600"/>
              <a:gd name="connsiteY862" fmla="*/ 817540 h 6858000"/>
              <a:gd name="connsiteX863" fmla="*/ 4564418 w 7467600"/>
              <a:gd name="connsiteY863" fmla="*/ 808293 h 6858000"/>
              <a:gd name="connsiteX864" fmla="*/ 4266388 w 7467600"/>
              <a:gd name="connsiteY864" fmla="*/ 500083 h 6858000"/>
              <a:gd name="connsiteX865" fmla="*/ 4032842 w 7467600"/>
              <a:gd name="connsiteY865" fmla="*/ 211809 h 6858000"/>
              <a:gd name="connsiteX866" fmla="*/ 3882765 w 7467600"/>
              <a:gd name="connsiteY866" fmla="*/ 0 h 6858000"/>
              <a:gd name="connsiteX867" fmla="*/ 3721337 w 7467600"/>
              <a:gd name="connsiteY867" fmla="*/ 0 h 6858000"/>
              <a:gd name="connsiteX868" fmla="*/ 3797544 w 7467600"/>
              <a:gd name="connsiteY868" fmla="*/ 0 h 6858000"/>
              <a:gd name="connsiteX869" fmla="*/ 3775734 w 7467600"/>
              <a:gd name="connsiteY869" fmla="*/ 95131 h 6858000"/>
              <a:gd name="connsiteX870" fmla="*/ 3724807 w 7467600"/>
              <a:gd name="connsiteY870" fmla="*/ 272257 h 6858000"/>
              <a:gd name="connsiteX871" fmla="*/ 3726844 w 7467600"/>
              <a:gd name="connsiteY871" fmla="*/ 282988 h 6858000"/>
              <a:gd name="connsiteX872" fmla="*/ 3742664 w 7467600"/>
              <a:gd name="connsiteY872" fmla="*/ 279918 h 6858000"/>
              <a:gd name="connsiteX873" fmla="*/ 4103910 w 7467600"/>
              <a:gd name="connsiteY873" fmla="*/ 1161917 h 6858000"/>
              <a:gd name="connsiteX874" fmla="*/ 4020269 w 7467600"/>
              <a:gd name="connsiteY874" fmla="*/ 1200406 h 6858000"/>
              <a:gd name="connsiteX875" fmla="*/ 3674882 w 7467600"/>
              <a:gd name="connsiteY875" fmla="*/ 488524 h 6858000"/>
              <a:gd name="connsiteX876" fmla="*/ 3132682 w 7467600"/>
              <a:gd name="connsiteY876" fmla="*/ 1072284 h 6858000"/>
              <a:gd name="connsiteX877" fmla="*/ 2716346 w 7467600"/>
              <a:gd name="connsiteY877" fmla="*/ 1276376 h 6858000"/>
              <a:gd name="connsiteX878" fmla="*/ 2716772 w 7467600"/>
              <a:gd name="connsiteY878" fmla="*/ 1255462 h 6858000"/>
              <a:gd name="connsiteX879" fmla="*/ 3471096 w 7467600"/>
              <a:gd name="connsiteY879" fmla="*/ 437072 h 6858000"/>
              <a:gd name="connsiteX880" fmla="*/ 3639057 w 7467600"/>
              <a:gd name="connsiteY880" fmla="*/ 286334 h 6858000"/>
              <a:gd name="connsiteX881" fmla="*/ 3640309 w 7467600"/>
              <a:gd name="connsiteY881" fmla="*/ 284664 h 6858000"/>
              <a:gd name="connsiteX882" fmla="*/ 3646022 w 7467600"/>
              <a:gd name="connsiteY882" fmla="*/ 276711 h 6858000"/>
              <a:gd name="connsiteX883" fmla="*/ 3707943 w 7467600"/>
              <a:gd name="connsiteY883" fmla="*/ 65958 h 6858000"/>
              <a:gd name="connsiteX884" fmla="*/ 3721337 w 7467600"/>
              <a:gd name="connsiteY884" fmla="*/ 0 h 6858000"/>
              <a:gd name="connsiteX885" fmla="*/ 2867960 w 7467600"/>
              <a:gd name="connsiteY885" fmla="*/ 0 h 6858000"/>
              <a:gd name="connsiteX886" fmla="*/ 2926351 w 7467600"/>
              <a:gd name="connsiteY886" fmla="*/ 0 h 6858000"/>
              <a:gd name="connsiteX887" fmla="*/ 2902823 w 7467600"/>
              <a:gd name="connsiteY887" fmla="*/ 262929 h 6858000"/>
              <a:gd name="connsiteX888" fmla="*/ 2940663 w 7467600"/>
              <a:gd name="connsiteY888" fmla="*/ 140884 h 6858000"/>
              <a:gd name="connsiteX889" fmla="*/ 2947039 w 7467600"/>
              <a:gd name="connsiteY889" fmla="*/ 122524 h 6858000"/>
              <a:gd name="connsiteX890" fmla="*/ 2984316 w 7467600"/>
              <a:gd name="connsiteY890" fmla="*/ 0 h 6858000"/>
              <a:gd name="connsiteX891" fmla="*/ 3016114 w 7467600"/>
              <a:gd name="connsiteY891" fmla="*/ 0 h 6858000"/>
              <a:gd name="connsiteX892" fmla="*/ 2979949 w 7467600"/>
              <a:gd name="connsiteY892" fmla="*/ 119274 h 6858000"/>
              <a:gd name="connsiteX893" fmla="*/ 3023879 w 7467600"/>
              <a:gd name="connsiteY893" fmla="*/ 0 h 6858000"/>
              <a:gd name="connsiteX894" fmla="*/ 3105400 w 7467600"/>
              <a:gd name="connsiteY894" fmla="*/ 0 h 6858000"/>
              <a:gd name="connsiteX895" fmla="*/ 3094669 w 7467600"/>
              <a:gd name="connsiteY895" fmla="*/ 30308 h 6858000"/>
              <a:gd name="connsiteX896" fmla="*/ 2901945 w 7467600"/>
              <a:gd name="connsiteY896" fmla="*/ 466538 h 6858000"/>
              <a:gd name="connsiteX897" fmla="*/ 2815209 w 7467600"/>
              <a:gd name="connsiteY897" fmla="*/ 497361 h 6858000"/>
              <a:gd name="connsiteX898" fmla="*/ 2844845 w 7467600"/>
              <a:gd name="connsiteY898" fmla="*/ 127638 h 6858000"/>
              <a:gd name="connsiteX899" fmla="*/ 2867960 w 7467600"/>
              <a:gd name="connsiteY899" fmla="*/ 0 h 6858000"/>
              <a:gd name="connsiteX900" fmla="*/ 1057230 w 7467600"/>
              <a:gd name="connsiteY900" fmla="*/ 0 h 6858000"/>
              <a:gd name="connsiteX901" fmla="*/ 1111003 w 7467600"/>
              <a:gd name="connsiteY901" fmla="*/ 0 h 6858000"/>
              <a:gd name="connsiteX902" fmla="*/ 1125553 w 7467600"/>
              <a:gd name="connsiteY902" fmla="*/ 52588 h 6858000"/>
              <a:gd name="connsiteX903" fmla="*/ 1304276 w 7467600"/>
              <a:gd name="connsiteY903" fmla="*/ 476275 h 6858000"/>
              <a:gd name="connsiteX904" fmla="*/ 1492066 w 7467600"/>
              <a:gd name="connsiteY904" fmla="*/ 886333 h 6858000"/>
              <a:gd name="connsiteX905" fmla="*/ 1423698 w 7467600"/>
              <a:gd name="connsiteY905" fmla="*/ 710817 h 6858000"/>
              <a:gd name="connsiteX906" fmla="*/ 1357609 w 7467600"/>
              <a:gd name="connsiteY906" fmla="*/ 532892 h 6858000"/>
              <a:gd name="connsiteX907" fmla="*/ 1309550 w 7467600"/>
              <a:gd name="connsiteY907" fmla="*/ 374031 h 6858000"/>
              <a:gd name="connsiteX908" fmla="*/ 1193673 w 7467600"/>
              <a:gd name="connsiteY908" fmla="*/ 49533 h 6858000"/>
              <a:gd name="connsiteX909" fmla="*/ 1164391 w 7467600"/>
              <a:gd name="connsiteY909" fmla="*/ 0 h 6858000"/>
              <a:gd name="connsiteX910" fmla="*/ 1200666 w 7467600"/>
              <a:gd name="connsiteY910" fmla="*/ 0 h 6858000"/>
              <a:gd name="connsiteX911" fmla="*/ 1223408 w 7467600"/>
              <a:gd name="connsiteY911" fmla="*/ 38996 h 6858000"/>
              <a:gd name="connsiteX912" fmla="*/ 1339635 w 7467600"/>
              <a:gd name="connsiteY912" fmla="*/ 365517 h 6858000"/>
              <a:gd name="connsiteX913" fmla="*/ 1387469 w 7467600"/>
              <a:gd name="connsiteY913" fmla="*/ 523079 h 6858000"/>
              <a:gd name="connsiteX914" fmla="*/ 1452685 w 7467600"/>
              <a:gd name="connsiteY914" fmla="*/ 699806 h 6858000"/>
              <a:gd name="connsiteX915" fmla="*/ 1492092 w 7467600"/>
              <a:gd name="connsiteY915" fmla="*/ 800424 h 6858000"/>
              <a:gd name="connsiteX916" fmla="*/ 1455302 w 7467600"/>
              <a:gd name="connsiteY916" fmla="*/ 632913 h 6858000"/>
              <a:gd name="connsiteX917" fmla="*/ 1222336 w 7467600"/>
              <a:gd name="connsiteY917" fmla="*/ 9480 h 6858000"/>
              <a:gd name="connsiteX918" fmla="*/ 1214634 w 7467600"/>
              <a:gd name="connsiteY918" fmla="*/ 0 h 6858000"/>
              <a:gd name="connsiteX919" fmla="*/ 1289827 w 7467600"/>
              <a:gd name="connsiteY919" fmla="*/ 0 h 6858000"/>
              <a:gd name="connsiteX920" fmla="*/ 1321076 w 7467600"/>
              <a:gd name="connsiteY920" fmla="*/ 59722 h 6858000"/>
              <a:gd name="connsiteX921" fmla="*/ 1512579 w 7467600"/>
              <a:gd name="connsiteY921" fmla="*/ 626441 h 6858000"/>
              <a:gd name="connsiteX922" fmla="*/ 1506076 w 7467600"/>
              <a:gd name="connsiteY922" fmla="*/ 1089289 h 6858000"/>
              <a:gd name="connsiteX923" fmla="*/ 1486346 w 7467600"/>
              <a:gd name="connsiteY923" fmla="*/ 1079919 h 6858000"/>
              <a:gd name="connsiteX924" fmla="*/ 1070511 w 7467600"/>
              <a:gd name="connsiteY924" fmla="*/ 48609 h 6858000"/>
              <a:gd name="connsiteX925" fmla="*/ 1057230 w 7467600"/>
              <a:gd name="connsiteY925" fmla="*/ 0 h 6858000"/>
              <a:gd name="connsiteX926" fmla="*/ 43151 w 7467600"/>
              <a:gd name="connsiteY926" fmla="*/ 0 h 6858000"/>
              <a:gd name="connsiteX927" fmla="*/ 95283 w 7467600"/>
              <a:gd name="connsiteY927" fmla="*/ 0 h 6858000"/>
              <a:gd name="connsiteX928" fmla="*/ 300708 w 7467600"/>
              <a:gd name="connsiteY928" fmla="*/ 154571 h 6858000"/>
              <a:gd name="connsiteX929" fmla="*/ 530414 w 7467600"/>
              <a:gd name="connsiteY929" fmla="*/ 354673 h 6858000"/>
              <a:gd name="connsiteX930" fmla="*/ 333785 w 7467600"/>
              <a:gd name="connsiteY930" fmla="*/ 161564 h 6858000"/>
              <a:gd name="connsiteX931" fmla="*/ 147005 w 7467600"/>
              <a:gd name="connsiteY931" fmla="*/ 0 h 6858000"/>
              <a:gd name="connsiteX932" fmla="*/ 272509 w 7467600"/>
              <a:gd name="connsiteY932" fmla="*/ 0 h 6858000"/>
              <a:gd name="connsiteX933" fmla="*/ 326276 w 7467600"/>
              <a:gd name="connsiteY933" fmla="*/ 45847 h 6858000"/>
              <a:gd name="connsiteX934" fmla="*/ 823759 w 7467600"/>
              <a:gd name="connsiteY934" fmla="*/ 574145 h 6858000"/>
              <a:gd name="connsiteX935" fmla="*/ 811254 w 7467600"/>
              <a:gd name="connsiteY935" fmla="*/ 665546 h 6858000"/>
              <a:gd name="connsiteX936" fmla="*/ 154042 w 7467600"/>
              <a:gd name="connsiteY936" fmla="*/ 261522 h 6858000"/>
              <a:gd name="connsiteX937" fmla="*/ 13550 w 7467600"/>
              <a:gd name="connsiteY937" fmla="*/ 158423 h 6858000"/>
              <a:gd name="connsiteX938" fmla="*/ 0 w 7467600"/>
              <a:gd name="connsiteY938" fmla="*/ 146618 h 6858000"/>
              <a:gd name="connsiteX939" fmla="*/ 0 w 7467600"/>
              <a:gd name="connsiteY939" fmla="*/ 59161 h 6858000"/>
              <a:gd name="connsiteX940" fmla="*/ 45427 w 7467600"/>
              <a:gd name="connsiteY940" fmla="*/ 101078 h 6858000"/>
              <a:gd name="connsiteX941" fmla="*/ 630103 w 7467600"/>
              <a:gd name="connsiteY941" fmla="*/ 485885 h 6858000"/>
              <a:gd name="connsiteX942" fmla="*/ 532040 w 7467600"/>
              <a:gd name="connsiteY942" fmla="*/ 399359 h 6858000"/>
              <a:gd name="connsiteX943" fmla="*/ 517618 w 7467600"/>
              <a:gd name="connsiteY943" fmla="*/ 385726 h 6858000"/>
              <a:gd name="connsiteX944" fmla="*/ 285074 w 7467600"/>
              <a:gd name="connsiteY944" fmla="*/ 182755 h 6858000"/>
              <a:gd name="connsiteX945" fmla="*/ 43151 w 7467600"/>
              <a:gd name="connsiteY94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1019354 w 7467600"/>
              <a:gd name="connsiteY13" fmla="*/ 6315006 h 6858000"/>
              <a:gd name="connsiteX14" fmla="*/ 441046 w 7467600"/>
              <a:gd name="connsiteY14" fmla="*/ 6691153 h 6858000"/>
              <a:gd name="connsiteX15" fmla="*/ 1019354 w 7467600"/>
              <a:gd name="connsiteY15" fmla="*/ 6315006 h 6858000"/>
              <a:gd name="connsiteX16" fmla="*/ 991680 w 7467600"/>
              <a:gd name="connsiteY16" fmla="*/ 6298413 h 6858000"/>
              <a:gd name="connsiteX17" fmla="*/ 409060 w 7467600"/>
              <a:gd name="connsiteY17" fmla="*/ 6671470 h 6858000"/>
              <a:gd name="connsiteX18" fmla="*/ 991680 w 7467600"/>
              <a:gd name="connsiteY18" fmla="*/ 6298413 h 6858000"/>
              <a:gd name="connsiteX19" fmla="*/ 103333 w 7467600"/>
              <a:gd name="connsiteY19" fmla="*/ 5699602 h 6858000"/>
              <a:gd name="connsiteX20" fmla="*/ 233938 w 7467600"/>
              <a:gd name="connsiteY20" fmla="*/ 5809416 h 6858000"/>
              <a:gd name="connsiteX21" fmla="*/ 883580 w 7467600"/>
              <a:gd name="connsiteY21" fmla="*/ 6180710 h 6858000"/>
              <a:gd name="connsiteX22" fmla="*/ 487337 w 7467600"/>
              <a:gd name="connsiteY22" fmla="*/ 5950182 h 6858000"/>
              <a:gd name="connsiteX23" fmla="*/ 354051 w 7467600"/>
              <a:gd name="connsiteY23" fmla="*/ 5854912 h 6858000"/>
              <a:gd name="connsiteX24" fmla="*/ 195436 w 7467600"/>
              <a:gd name="connsiteY24" fmla="*/ 5755068 h 6858000"/>
              <a:gd name="connsiteX25" fmla="*/ 103333 w 7467600"/>
              <a:gd name="connsiteY25" fmla="*/ 5699602 h 6858000"/>
              <a:gd name="connsiteX26" fmla="*/ 5539432 w 7467600"/>
              <a:gd name="connsiteY26" fmla="*/ 5642928 h 6858000"/>
              <a:gd name="connsiteX27" fmla="*/ 5555462 w 7467600"/>
              <a:gd name="connsiteY27" fmla="*/ 5694454 h 6858000"/>
              <a:gd name="connsiteX28" fmla="*/ 5828270 w 7467600"/>
              <a:gd name="connsiteY28" fmla="*/ 6320663 h 6858000"/>
              <a:gd name="connsiteX29" fmla="*/ 5947416 w 7467600"/>
              <a:gd name="connsiteY29" fmla="*/ 6574846 h 6858000"/>
              <a:gd name="connsiteX30" fmla="*/ 5539432 w 7467600"/>
              <a:gd name="connsiteY30" fmla="*/ 5642928 h 6858000"/>
              <a:gd name="connsiteX31" fmla="*/ 51253 w 7467600"/>
              <a:gd name="connsiteY31" fmla="*/ 5631825 h 6858000"/>
              <a:gd name="connsiteX32" fmla="*/ 211622 w 7467600"/>
              <a:gd name="connsiteY32" fmla="*/ 5728803 h 6858000"/>
              <a:gd name="connsiteX33" fmla="*/ 371652 w 7467600"/>
              <a:gd name="connsiteY33" fmla="*/ 5829062 h 6858000"/>
              <a:gd name="connsiteX34" fmla="*/ 505903 w 7467600"/>
              <a:gd name="connsiteY34" fmla="*/ 5925221 h 6858000"/>
              <a:gd name="connsiteX35" fmla="*/ 899240 w 7467600"/>
              <a:gd name="connsiteY35" fmla="*/ 6153068 h 6858000"/>
              <a:gd name="connsiteX36" fmla="*/ 988114 w 7467600"/>
              <a:gd name="connsiteY36" fmla="*/ 6174204 h 6858000"/>
              <a:gd name="connsiteX37" fmla="*/ 845971 w 7467600"/>
              <a:gd name="connsiteY37" fmla="*/ 6067177 h 6858000"/>
              <a:gd name="connsiteX38" fmla="*/ 448057 w 7467600"/>
              <a:gd name="connsiteY38" fmla="*/ 5841376 h 6858000"/>
              <a:gd name="connsiteX39" fmla="*/ 51253 w 7467600"/>
              <a:gd name="connsiteY39" fmla="*/ 5631825 h 6858000"/>
              <a:gd name="connsiteX40" fmla="*/ 2606687 w 7467600"/>
              <a:gd name="connsiteY40" fmla="*/ 5630718 h 6858000"/>
              <a:gd name="connsiteX41" fmla="*/ 2645658 w 7467600"/>
              <a:gd name="connsiteY41" fmla="*/ 6640259 h 6858000"/>
              <a:gd name="connsiteX42" fmla="*/ 2606687 w 7467600"/>
              <a:gd name="connsiteY42" fmla="*/ 5630718 h 6858000"/>
              <a:gd name="connsiteX43" fmla="*/ 3642057 w 7467600"/>
              <a:gd name="connsiteY43" fmla="*/ 5573487 h 6858000"/>
              <a:gd name="connsiteX44" fmla="*/ 3632981 w 7467600"/>
              <a:gd name="connsiteY44" fmla="*/ 5579437 h 6858000"/>
              <a:gd name="connsiteX45" fmla="*/ 3382436 w 7467600"/>
              <a:gd name="connsiteY45" fmla="*/ 5952726 h 6858000"/>
              <a:gd name="connsiteX46" fmla="*/ 3191929 w 7467600"/>
              <a:gd name="connsiteY46" fmla="*/ 6662669 h 6858000"/>
              <a:gd name="connsiteX47" fmla="*/ 3369898 w 7467600"/>
              <a:gd name="connsiteY47" fmla="*/ 6081771 h 6858000"/>
              <a:gd name="connsiteX48" fmla="*/ 3642057 w 7467600"/>
              <a:gd name="connsiteY48" fmla="*/ 5573487 h 6858000"/>
              <a:gd name="connsiteX49" fmla="*/ 2650666 w 7467600"/>
              <a:gd name="connsiteY49" fmla="*/ 5530686 h 6858000"/>
              <a:gd name="connsiteX50" fmla="*/ 2650249 w 7467600"/>
              <a:gd name="connsiteY50" fmla="*/ 5532101 h 6858000"/>
              <a:gd name="connsiteX51" fmla="*/ 2663808 w 7467600"/>
              <a:gd name="connsiteY51" fmla="*/ 6535215 h 6858000"/>
              <a:gd name="connsiteX52" fmla="*/ 2665418 w 7467600"/>
              <a:gd name="connsiteY52" fmla="*/ 6132756 h 6858000"/>
              <a:gd name="connsiteX53" fmla="*/ 2650666 w 7467600"/>
              <a:gd name="connsiteY53" fmla="*/ 5530686 h 6858000"/>
              <a:gd name="connsiteX54" fmla="*/ 2680277 w 7467600"/>
              <a:gd name="connsiteY54" fmla="*/ 5479204 h 6858000"/>
              <a:gd name="connsiteX55" fmla="*/ 2678972 w 7467600"/>
              <a:gd name="connsiteY55" fmla="*/ 5481582 h 6858000"/>
              <a:gd name="connsiteX56" fmla="*/ 2696666 w 7467600"/>
              <a:gd name="connsiteY56" fmla="*/ 6133836 h 6858000"/>
              <a:gd name="connsiteX57" fmla="*/ 2695769 w 7467600"/>
              <a:gd name="connsiteY57" fmla="*/ 6390955 h 6858000"/>
              <a:gd name="connsiteX58" fmla="*/ 2739893 w 7467600"/>
              <a:gd name="connsiteY58" fmla="*/ 6108357 h 6858000"/>
              <a:gd name="connsiteX59" fmla="*/ 2680277 w 7467600"/>
              <a:gd name="connsiteY59" fmla="*/ 5479204 h 6858000"/>
              <a:gd name="connsiteX60" fmla="*/ 1132195 w 7467600"/>
              <a:gd name="connsiteY60" fmla="*/ 5467980 h 6858000"/>
              <a:gd name="connsiteX61" fmla="*/ 1679056 w 7467600"/>
              <a:gd name="connsiteY61" fmla="*/ 5516907 h 6858000"/>
              <a:gd name="connsiteX62" fmla="*/ 2128648 w 7467600"/>
              <a:gd name="connsiteY62" fmla="*/ 5474249 h 6858000"/>
              <a:gd name="connsiteX63" fmla="*/ 1825619 w 7467600"/>
              <a:gd name="connsiteY63" fmla="*/ 5478447 h 6858000"/>
              <a:gd name="connsiteX64" fmla="*/ 1737798 w 7467600"/>
              <a:gd name="connsiteY64" fmla="*/ 5483353 h 6858000"/>
              <a:gd name="connsiteX65" fmla="*/ 1132195 w 7467600"/>
              <a:gd name="connsiteY65" fmla="*/ 5467980 h 6858000"/>
              <a:gd name="connsiteX66" fmla="*/ 1456157 w 7467600"/>
              <a:gd name="connsiteY66" fmla="*/ 5371404 h 6858000"/>
              <a:gd name="connsiteX67" fmla="*/ 1244432 w 7467600"/>
              <a:gd name="connsiteY67" fmla="*/ 5385601 h 6858000"/>
              <a:gd name="connsiteX68" fmla="*/ 973990 w 7467600"/>
              <a:gd name="connsiteY68" fmla="*/ 5424940 h 6858000"/>
              <a:gd name="connsiteX69" fmla="*/ 1103809 w 7467600"/>
              <a:gd name="connsiteY69" fmla="*/ 5433720 h 6858000"/>
              <a:gd name="connsiteX70" fmla="*/ 1123454 w 7467600"/>
              <a:gd name="connsiteY70" fmla="*/ 5435727 h 6858000"/>
              <a:gd name="connsiteX71" fmla="*/ 1737017 w 7467600"/>
              <a:gd name="connsiteY71" fmla="*/ 5452183 h 6858000"/>
              <a:gd name="connsiteX72" fmla="*/ 1824397 w 7467600"/>
              <a:gd name="connsiteY72" fmla="*/ 5447757 h 6858000"/>
              <a:gd name="connsiteX73" fmla="*/ 2070059 w 7467600"/>
              <a:gd name="connsiteY73" fmla="*/ 5441660 h 6858000"/>
              <a:gd name="connsiteX74" fmla="*/ 1456157 w 7467600"/>
              <a:gd name="connsiteY74" fmla="*/ 5371404 h 6858000"/>
              <a:gd name="connsiteX75" fmla="*/ 4988186 w 7467600"/>
              <a:gd name="connsiteY75" fmla="*/ 5216467 h 6858000"/>
              <a:gd name="connsiteX76" fmla="*/ 4777334 w 7467600"/>
              <a:gd name="connsiteY76" fmla="*/ 5406072 h 6858000"/>
              <a:gd name="connsiteX77" fmla="*/ 4718341 w 7467600"/>
              <a:gd name="connsiteY77" fmla="*/ 5468043 h 6858000"/>
              <a:gd name="connsiteX78" fmla="*/ 4604655 w 7467600"/>
              <a:gd name="connsiteY78" fmla="*/ 5583434 h 6858000"/>
              <a:gd name="connsiteX79" fmla="*/ 4565074 w 7467600"/>
              <a:gd name="connsiteY79" fmla="*/ 5618550 h 6858000"/>
              <a:gd name="connsiteX80" fmla="*/ 4988186 w 7467600"/>
              <a:gd name="connsiteY80" fmla="*/ 5216467 h 6858000"/>
              <a:gd name="connsiteX81" fmla="*/ 4978032 w 7467600"/>
              <a:gd name="connsiteY81" fmla="*/ 5183809 h 6858000"/>
              <a:gd name="connsiteX82" fmla="*/ 4463413 w 7467600"/>
              <a:gd name="connsiteY82" fmla="*/ 5615162 h 6858000"/>
              <a:gd name="connsiteX83" fmla="*/ 4358134 w 7467600"/>
              <a:gd name="connsiteY83" fmla="*/ 5742791 h 6858000"/>
              <a:gd name="connsiteX84" fmla="*/ 4376219 w 7467600"/>
              <a:gd name="connsiteY84" fmla="*/ 5729027 h 6858000"/>
              <a:gd name="connsiteX85" fmla="*/ 4582340 w 7467600"/>
              <a:gd name="connsiteY85" fmla="*/ 5561037 h 6858000"/>
              <a:gd name="connsiteX86" fmla="*/ 4694684 w 7467600"/>
              <a:gd name="connsiteY86" fmla="*/ 5447098 h 6858000"/>
              <a:gd name="connsiteX87" fmla="*/ 4754123 w 7467600"/>
              <a:gd name="connsiteY87" fmla="*/ 5384643 h 6858000"/>
              <a:gd name="connsiteX88" fmla="*/ 4978032 w 7467600"/>
              <a:gd name="connsiteY88" fmla="*/ 5183809 h 6858000"/>
              <a:gd name="connsiteX89" fmla="*/ 1903353 w 7467600"/>
              <a:gd name="connsiteY89" fmla="*/ 5044827 h 6858000"/>
              <a:gd name="connsiteX90" fmla="*/ 1936931 w 7467600"/>
              <a:gd name="connsiteY90" fmla="*/ 5093954 h 6858000"/>
              <a:gd name="connsiteX91" fmla="*/ 2195868 w 7467600"/>
              <a:gd name="connsiteY91" fmla="*/ 5396574 h 6858000"/>
              <a:gd name="connsiteX92" fmla="*/ 2088852 w 7467600"/>
              <a:gd name="connsiteY92" fmla="*/ 5166123 h 6858000"/>
              <a:gd name="connsiteX93" fmla="*/ 1958241 w 7467600"/>
              <a:gd name="connsiteY93" fmla="*/ 5067955 h 6858000"/>
              <a:gd name="connsiteX94" fmla="*/ 1903353 w 7467600"/>
              <a:gd name="connsiteY94" fmla="*/ 5044827 h 6858000"/>
              <a:gd name="connsiteX95" fmla="*/ 1979378 w 7467600"/>
              <a:gd name="connsiteY95" fmla="*/ 4769504 h 6858000"/>
              <a:gd name="connsiteX96" fmla="*/ 2882120 w 7467600"/>
              <a:gd name="connsiteY96" fmla="*/ 5064547 h 6858000"/>
              <a:gd name="connsiteX97" fmla="*/ 2793103 w 7467600"/>
              <a:gd name="connsiteY97" fmla="*/ 5039699 h 6858000"/>
              <a:gd name="connsiteX98" fmla="*/ 2770041 w 7467600"/>
              <a:gd name="connsiteY98" fmla="*/ 5033634 h 6858000"/>
              <a:gd name="connsiteX99" fmla="*/ 1979378 w 7467600"/>
              <a:gd name="connsiteY99" fmla="*/ 4769504 h 6858000"/>
              <a:gd name="connsiteX100" fmla="*/ 1927410 w 7467600"/>
              <a:gd name="connsiteY100" fmla="*/ 4716164 h 6858000"/>
              <a:gd name="connsiteX101" fmla="*/ 1959587 w 7467600"/>
              <a:gd name="connsiteY101" fmla="*/ 4728849 h 6858000"/>
              <a:gd name="connsiteX102" fmla="*/ 2777707 w 7467600"/>
              <a:gd name="connsiteY102" fmla="*/ 5003991 h 6858000"/>
              <a:gd name="connsiteX103" fmla="*/ 2800768 w 7467600"/>
              <a:gd name="connsiteY103" fmla="*/ 5010056 h 6858000"/>
              <a:gd name="connsiteX104" fmla="*/ 2879408 w 7467600"/>
              <a:gd name="connsiteY104" fmla="*/ 5031590 h 6858000"/>
              <a:gd name="connsiteX105" fmla="*/ 2862295 w 7467600"/>
              <a:gd name="connsiteY105" fmla="*/ 5022958 h 6858000"/>
              <a:gd name="connsiteX106" fmla="*/ 2813343 w 7467600"/>
              <a:gd name="connsiteY106" fmla="*/ 4998369 h 6858000"/>
              <a:gd name="connsiteX107" fmla="*/ 2646245 w 7467600"/>
              <a:gd name="connsiteY107" fmla="*/ 4930999 h 6858000"/>
              <a:gd name="connsiteX108" fmla="*/ 1999243 w 7467600"/>
              <a:gd name="connsiteY108" fmla="*/ 4730524 h 6858000"/>
              <a:gd name="connsiteX109" fmla="*/ 1979527 w 7467600"/>
              <a:gd name="connsiteY109" fmla="*/ 4726651 h 6858000"/>
              <a:gd name="connsiteX110" fmla="*/ 1927410 w 7467600"/>
              <a:gd name="connsiteY110" fmla="*/ 4716164 h 6858000"/>
              <a:gd name="connsiteX111" fmla="*/ 1997014 w 7467600"/>
              <a:gd name="connsiteY111" fmla="*/ 4698007 h 6858000"/>
              <a:gd name="connsiteX112" fmla="*/ 2005458 w 7467600"/>
              <a:gd name="connsiteY112" fmla="*/ 4699540 h 6858000"/>
              <a:gd name="connsiteX113" fmla="*/ 2657186 w 7467600"/>
              <a:gd name="connsiteY113" fmla="*/ 4901687 h 6858000"/>
              <a:gd name="connsiteX114" fmla="*/ 2826662 w 7467600"/>
              <a:gd name="connsiteY114" fmla="*/ 4970362 h 6858000"/>
              <a:gd name="connsiteX115" fmla="*/ 2876100 w 7467600"/>
              <a:gd name="connsiteY115" fmla="*/ 4995397 h 6858000"/>
              <a:gd name="connsiteX116" fmla="*/ 3042600 w 7467600"/>
              <a:gd name="connsiteY116" fmla="*/ 5059532 h 6858000"/>
              <a:gd name="connsiteX117" fmla="*/ 1997014 w 7467600"/>
              <a:gd name="connsiteY117" fmla="*/ 4698007 h 6858000"/>
              <a:gd name="connsiteX118" fmla="*/ 2305292 w 7467600"/>
              <a:gd name="connsiteY118" fmla="*/ 4219492 h 6858000"/>
              <a:gd name="connsiteX119" fmla="*/ 3360922 w 7467600"/>
              <a:gd name="connsiteY119" fmla="*/ 4529373 h 6858000"/>
              <a:gd name="connsiteX120" fmla="*/ 3492420 w 7467600"/>
              <a:gd name="connsiteY120" fmla="*/ 4510145 h 6858000"/>
              <a:gd name="connsiteX121" fmla="*/ 3364086 w 7467600"/>
              <a:gd name="connsiteY121" fmla="*/ 4480340 h 6858000"/>
              <a:gd name="connsiteX122" fmla="*/ 3225818 w 7467600"/>
              <a:gd name="connsiteY122" fmla="*/ 4411822 h 6858000"/>
              <a:gd name="connsiteX123" fmla="*/ 3129696 w 7467600"/>
              <a:gd name="connsiteY123" fmla="*/ 4360704 h 6858000"/>
              <a:gd name="connsiteX124" fmla="*/ 2814545 w 7467600"/>
              <a:gd name="connsiteY124" fmla="*/ 4282955 h 6858000"/>
              <a:gd name="connsiteX125" fmla="*/ 2305292 w 7467600"/>
              <a:gd name="connsiteY125" fmla="*/ 4219492 h 6858000"/>
              <a:gd name="connsiteX126" fmla="*/ 2626982 w 7467600"/>
              <a:gd name="connsiteY126" fmla="*/ 4206450 h 6858000"/>
              <a:gd name="connsiteX127" fmla="*/ 2490617 w 7467600"/>
              <a:gd name="connsiteY127" fmla="*/ 4206951 h 6858000"/>
              <a:gd name="connsiteX128" fmla="*/ 2819869 w 7467600"/>
              <a:gd name="connsiteY128" fmla="*/ 4252936 h 6858000"/>
              <a:gd name="connsiteX129" fmla="*/ 3143018 w 7467600"/>
              <a:gd name="connsiteY129" fmla="*/ 4332698 h 6858000"/>
              <a:gd name="connsiteX130" fmla="*/ 3241520 w 7467600"/>
              <a:gd name="connsiteY130" fmla="*/ 4385112 h 6858000"/>
              <a:gd name="connsiteX131" fmla="*/ 3374575 w 7467600"/>
              <a:gd name="connsiteY131" fmla="*/ 4451517 h 6858000"/>
              <a:gd name="connsiteX132" fmla="*/ 3505221 w 7467600"/>
              <a:gd name="connsiteY132" fmla="*/ 4480757 h 6858000"/>
              <a:gd name="connsiteX133" fmla="*/ 2626982 w 7467600"/>
              <a:gd name="connsiteY133" fmla="*/ 4206450 h 6858000"/>
              <a:gd name="connsiteX134" fmla="*/ 1310106 w 7467600"/>
              <a:gd name="connsiteY134" fmla="*/ 3943217 h 6858000"/>
              <a:gd name="connsiteX135" fmla="*/ 854994 w 7467600"/>
              <a:gd name="connsiteY135" fmla="*/ 4399136 h 6858000"/>
              <a:gd name="connsiteX136" fmla="*/ 742462 w 7467600"/>
              <a:gd name="connsiteY136" fmla="*/ 4594648 h 6858000"/>
              <a:gd name="connsiteX137" fmla="*/ 820602 w 7467600"/>
              <a:gd name="connsiteY137" fmla="*/ 4485915 h 6858000"/>
              <a:gd name="connsiteX138" fmla="*/ 878295 w 7467600"/>
              <a:gd name="connsiteY138" fmla="*/ 4403594 h 6858000"/>
              <a:gd name="connsiteX139" fmla="*/ 1240607 w 7467600"/>
              <a:gd name="connsiteY139" fmla="*/ 4010401 h 6858000"/>
              <a:gd name="connsiteX140" fmla="*/ 1310106 w 7467600"/>
              <a:gd name="connsiteY140" fmla="*/ 3943217 h 6858000"/>
              <a:gd name="connsiteX141" fmla="*/ 1423113 w 7467600"/>
              <a:gd name="connsiteY141" fmla="*/ 3874565 h 6858000"/>
              <a:gd name="connsiteX142" fmla="*/ 1260565 w 7467600"/>
              <a:gd name="connsiteY142" fmla="*/ 4031982 h 6858000"/>
              <a:gd name="connsiteX143" fmla="*/ 901900 w 7467600"/>
              <a:gd name="connsiteY143" fmla="*/ 4421236 h 6858000"/>
              <a:gd name="connsiteX144" fmla="*/ 845044 w 7467600"/>
              <a:gd name="connsiteY144" fmla="*/ 4502436 h 6858000"/>
              <a:gd name="connsiteX145" fmla="*/ 685926 w 7467600"/>
              <a:gd name="connsiteY145" fmla="*/ 4703069 h 6858000"/>
              <a:gd name="connsiteX146" fmla="*/ 684248 w 7467600"/>
              <a:gd name="connsiteY146" fmla="*/ 4706721 h 6858000"/>
              <a:gd name="connsiteX147" fmla="*/ 1423113 w 7467600"/>
              <a:gd name="connsiteY147" fmla="*/ 3874565 h 6858000"/>
              <a:gd name="connsiteX148" fmla="*/ 3316479 w 7467600"/>
              <a:gd name="connsiteY148" fmla="*/ 3872136 h 6858000"/>
              <a:gd name="connsiteX149" fmla="*/ 3546806 w 7467600"/>
              <a:gd name="connsiteY149" fmla="*/ 4356139 h 6858000"/>
              <a:gd name="connsiteX150" fmla="*/ 3364433 w 7467600"/>
              <a:gd name="connsiteY150" fmla="*/ 3953121 h 6858000"/>
              <a:gd name="connsiteX151" fmla="*/ 3316479 w 7467600"/>
              <a:gd name="connsiteY151" fmla="*/ 3872136 h 6858000"/>
              <a:gd name="connsiteX152" fmla="*/ 3291335 w 7467600"/>
              <a:gd name="connsiteY152" fmla="*/ 3767420 h 6858000"/>
              <a:gd name="connsiteX153" fmla="*/ 3390805 w 7467600"/>
              <a:gd name="connsiteY153" fmla="*/ 3937163 h 6858000"/>
              <a:gd name="connsiteX154" fmla="*/ 3579062 w 7467600"/>
              <a:gd name="connsiteY154" fmla="*/ 4359040 h 6858000"/>
              <a:gd name="connsiteX155" fmla="*/ 3467355 w 7467600"/>
              <a:gd name="connsiteY155" fmla="*/ 3988130 h 6858000"/>
              <a:gd name="connsiteX156" fmla="*/ 3310753 w 7467600"/>
              <a:gd name="connsiteY156" fmla="*/ 3787140 h 6858000"/>
              <a:gd name="connsiteX157" fmla="*/ 3291335 w 7467600"/>
              <a:gd name="connsiteY157" fmla="*/ 3767420 h 6858000"/>
              <a:gd name="connsiteX158" fmla="*/ 1635889 w 7467600"/>
              <a:gd name="connsiteY158" fmla="*/ 3709494 h 6858000"/>
              <a:gd name="connsiteX159" fmla="*/ 1634800 w 7467600"/>
              <a:gd name="connsiteY159" fmla="*/ 3731111 h 6858000"/>
              <a:gd name="connsiteX160" fmla="*/ 1635889 w 7467600"/>
              <a:gd name="connsiteY160" fmla="*/ 3709494 h 6858000"/>
              <a:gd name="connsiteX161" fmla="*/ 1510397 w 7467600"/>
              <a:gd name="connsiteY161" fmla="*/ 3684705 h 6858000"/>
              <a:gd name="connsiteX162" fmla="*/ 1146550 w 7467600"/>
              <a:gd name="connsiteY162" fmla="*/ 3802012 h 6858000"/>
              <a:gd name="connsiteX163" fmla="*/ 698834 w 7467600"/>
              <a:gd name="connsiteY163" fmla="*/ 3952272 h 6858000"/>
              <a:gd name="connsiteX164" fmla="*/ 34256 w 7467600"/>
              <a:gd name="connsiteY164" fmla="*/ 4347603 h 6858000"/>
              <a:gd name="connsiteX165" fmla="*/ 527241 w 7467600"/>
              <a:gd name="connsiteY165" fmla="*/ 4065078 h 6858000"/>
              <a:gd name="connsiteX166" fmla="*/ 1510397 w 7467600"/>
              <a:gd name="connsiteY166" fmla="*/ 3684705 h 6858000"/>
              <a:gd name="connsiteX167" fmla="*/ 1313114 w 7467600"/>
              <a:gd name="connsiteY167" fmla="*/ 3655216 h 6858000"/>
              <a:gd name="connsiteX168" fmla="*/ 1109304 w 7467600"/>
              <a:gd name="connsiteY168" fmla="*/ 3669030 h 6858000"/>
              <a:gd name="connsiteX169" fmla="*/ 8129 w 7467600"/>
              <a:gd name="connsiteY169" fmla="*/ 4330519 h 6858000"/>
              <a:gd name="connsiteX170" fmla="*/ 687572 w 7467600"/>
              <a:gd name="connsiteY170" fmla="*/ 3925629 h 6858000"/>
              <a:gd name="connsiteX171" fmla="*/ 1138365 w 7467600"/>
              <a:gd name="connsiteY171" fmla="*/ 3774515 h 6858000"/>
              <a:gd name="connsiteX172" fmla="*/ 1505579 w 7467600"/>
              <a:gd name="connsiteY172" fmla="*/ 3655526 h 6858000"/>
              <a:gd name="connsiteX173" fmla="*/ 1313114 w 7467600"/>
              <a:gd name="connsiteY173" fmla="*/ 3655216 h 6858000"/>
              <a:gd name="connsiteX174" fmla="*/ 3655073 w 7467600"/>
              <a:gd name="connsiteY174" fmla="*/ 3650884 h 6858000"/>
              <a:gd name="connsiteX175" fmla="*/ 3989938 w 7467600"/>
              <a:gd name="connsiteY175" fmla="*/ 3991685 h 6858000"/>
              <a:gd name="connsiteX176" fmla="*/ 4393907 w 7467600"/>
              <a:gd name="connsiteY176" fmla="*/ 4261258 h 6858000"/>
              <a:gd name="connsiteX177" fmla="*/ 4648051 w 7467600"/>
              <a:gd name="connsiteY177" fmla="*/ 4374051 h 6858000"/>
              <a:gd name="connsiteX178" fmla="*/ 4383389 w 7467600"/>
              <a:gd name="connsiteY178" fmla="*/ 4184369 h 6858000"/>
              <a:gd name="connsiteX179" fmla="*/ 4165508 w 7467600"/>
              <a:gd name="connsiteY179" fmla="*/ 4035196 h 6858000"/>
              <a:gd name="connsiteX180" fmla="*/ 4068162 w 7467600"/>
              <a:gd name="connsiteY180" fmla="*/ 3953394 h 6858000"/>
              <a:gd name="connsiteX181" fmla="*/ 3981416 w 7467600"/>
              <a:gd name="connsiteY181" fmla="*/ 3880482 h 6858000"/>
              <a:gd name="connsiteX182" fmla="*/ 3800147 w 7467600"/>
              <a:gd name="connsiteY182" fmla="*/ 3749872 h 6858000"/>
              <a:gd name="connsiteX183" fmla="*/ 3655073 w 7467600"/>
              <a:gd name="connsiteY183" fmla="*/ 3650884 h 6858000"/>
              <a:gd name="connsiteX184" fmla="*/ 3670252 w 7467600"/>
              <a:gd name="connsiteY184" fmla="*/ 3622798 h 6858000"/>
              <a:gd name="connsiteX185" fmla="*/ 3817258 w 7467600"/>
              <a:gd name="connsiteY185" fmla="*/ 3723577 h 6858000"/>
              <a:gd name="connsiteX186" fmla="*/ 4000461 w 7467600"/>
              <a:gd name="connsiteY186" fmla="*/ 3855966 h 6858000"/>
              <a:gd name="connsiteX187" fmla="*/ 4088180 w 7467600"/>
              <a:gd name="connsiteY187" fmla="*/ 3929774 h 6858000"/>
              <a:gd name="connsiteX188" fmla="*/ 4184555 w 7467600"/>
              <a:gd name="connsiteY188" fmla="*/ 4010683 h 6858000"/>
              <a:gd name="connsiteX189" fmla="*/ 4399563 w 7467600"/>
              <a:gd name="connsiteY189" fmla="*/ 4158106 h 6858000"/>
              <a:gd name="connsiteX190" fmla="*/ 4684469 w 7467600"/>
              <a:gd name="connsiteY190" fmla="*/ 4364680 h 6858000"/>
              <a:gd name="connsiteX191" fmla="*/ 4690271 w 7467600"/>
              <a:gd name="connsiteY191" fmla="*/ 4370034 h 6858000"/>
              <a:gd name="connsiteX192" fmla="*/ 4136093 w 7467600"/>
              <a:gd name="connsiteY192" fmla="*/ 3858466 h 6858000"/>
              <a:gd name="connsiteX193" fmla="*/ 3670252 w 7467600"/>
              <a:gd name="connsiteY193" fmla="*/ 3622798 h 6858000"/>
              <a:gd name="connsiteX194" fmla="*/ 4440129 w 7467600"/>
              <a:gd name="connsiteY194" fmla="*/ 3448571 h 6858000"/>
              <a:gd name="connsiteX195" fmla="*/ 4856525 w 7467600"/>
              <a:gd name="connsiteY195" fmla="*/ 3915351 h 6858000"/>
              <a:gd name="connsiteX196" fmla="*/ 5059055 w 7467600"/>
              <a:gd name="connsiteY196" fmla="*/ 4108918 h 6858000"/>
              <a:gd name="connsiteX197" fmla="*/ 5290070 w 7467600"/>
              <a:gd name="connsiteY197" fmla="*/ 4263619 h 6858000"/>
              <a:gd name="connsiteX198" fmla="*/ 4834991 w 7467600"/>
              <a:gd name="connsiteY198" fmla="*/ 3830985 h 6858000"/>
              <a:gd name="connsiteX199" fmla="*/ 4440129 w 7467600"/>
              <a:gd name="connsiteY199" fmla="*/ 3448571 h 6858000"/>
              <a:gd name="connsiteX200" fmla="*/ 4441737 w 7467600"/>
              <a:gd name="connsiteY200" fmla="*/ 3399734 h 6858000"/>
              <a:gd name="connsiteX201" fmla="*/ 4431236 w 7467600"/>
              <a:gd name="connsiteY201" fmla="*/ 3400954 h 6858000"/>
              <a:gd name="connsiteX202" fmla="*/ 4557150 w 7467600"/>
              <a:gd name="connsiteY202" fmla="*/ 3510023 h 6858000"/>
              <a:gd name="connsiteX203" fmla="*/ 4856936 w 7467600"/>
              <a:gd name="connsiteY203" fmla="*/ 3809146 h 6858000"/>
              <a:gd name="connsiteX204" fmla="*/ 5111996 w 7467600"/>
              <a:gd name="connsiteY204" fmla="*/ 4065759 h 6858000"/>
              <a:gd name="connsiteX205" fmla="*/ 5388878 w 7467600"/>
              <a:gd name="connsiteY205" fmla="*/ 4300185 h 6858000"/>
              <a:gd name="connsiteX206" fmla="*/ 5425556 w 7467600"/>
              <a:gd name="connsiteY206" fmla="*/ 4308967 h 6858000"/>
              <a:gd name="connsiteX207" fmla="*/ 4943646 w 7467600"/>
              <a:gd name="connsiteY207" fmla="*/ 3822916 h 6858000"/>
              <a:gd name="connsiteX208" fmla="*/ 4594837 w 7467600"/>
              <a:gd name="connsiteY208" fmla="*/ 3532274 h 6858000"/>
              <a:gd name="connsiteX209" fmla="*/ 4441737 w 7467600"/>
              <a:gd name="connsiteY209" fmla="*/ 3399734 h 6858000"/>
              <a:gd name="connsiteX210" fmla="*/ 5425834 w 7467600"/>
              <a:gd name="connsiteY210" fmla="*/ 3162785 h 6858000"/>
              <a:gd name="connsiteX211" fmla="*/ 5401644 w 7467600"/>
              <a:gd name="connsiteY211" fmla="*/ 3617847 h 6858000"/>
              <a:gd name="connsiteX212" fmla="*/ 5467256 w 7467600"/>
              <a:gd name="connsiteY212" fmla="*/ 4175494 h 6858000"/>
              <a:gd name="connsiteX213" fmla="*/ 5448069 w 7467600"/>
              <a:gd name="connsiteY213" fmla="*/ 3567554 h 6858000"/>
              <a:gd name="connsiteX214" fmla="*/ 5425834 w 7467600"/>
              <a:gd name="connsiteY214" fmla="*/ 3162785 h 6858000"/>
              <a:gd name="connsiteX215" fmla="*/ 1318687 w 7467600"/>
              <a:gd name="connsiteY215" fmla="*/ 3113840 h 6858000"/>
              <a:gd name="connsiteX216" fmla="*/ 1066793 w 7467600"/>
              <a:gd name="connsiteY216" fmla="*/ 3212171 h 6858000"/>
              <a:gd name="connsiteX217" fmla="*/ 993319 w 7467600"/>
              <a:gd name="connsiteY217" fmla="*/ 3247648 h 6858000"/>
              <a:gd name="connsiteX218" fmla="*/ 853081 w 7467600"/>
              <a:gd name="connsiteY218" fmla="*/ 3312410 h 6858000"/>
              <a:gd name="connsiteX219" fmla="*/ 805957 w 7467600"/>
              <a:gd name="connsiteY219" fmla="*/ 3330443 h 6858000"/>
              <a:gd name="connsiteX220" fmla="*/ 1318687 w 7467600"/>
              <a:gd name="connsiteY220" fmla="*/ 3113840 h 6858000"/>
              <a:gd name="connsiteX221" fmla="*/ 5453702 w 7467600"/>
              <a:gd name="connsiteY221" fmla="*/ 3090882 h 6858000"/>
              <a:gd name="connsiteX222" fmla="*/ 5480135 w 7467600"/>
              <a:gd name="connsiteY222" fmla="*/ 3565802 h 6858000"/>
              <a:gd name="connsiteX223" fmla="*/ 5499023 w 7467600"/>
              <a:gd name="connsiteY223" fmla="*/ 4166310 h 6858000"/>
              <a:gd name="connsiteX224" fmla="*/ 5547022 w 7467600"/>
              <a:gd name="connsiteY224" fmla="*/ 3607838 h 6858000"/>
              <a:gd name="connsiteX225" fmla="*/ 5515964 w 7467600"/>
              <a:gd name="connsiteY225" fmla="*/ 3378541 h 6858000"/>
              <a:gd name="connsiteX226" fmla="*/ 5453702 w 7467600"/>
              <a:gd name="connsiteY226" fmla="*/ 3090882 h 6858000"/>
              <a:gd name="connsiteX227" fmla="*/ 1238695 w 7467600"/>
              <a:gd name="connsiteY227" fmla="*/ 3076820 h 6858000"/>
              <a:gd name="connsiteX228" fmla="*/ 716371 w 7467600"/>
              <a:gd name="connsiteY228" fmla="*/ 3293249 h 6858000"/>
              <a:gd name="connsiteX229" fmla="*/ 579522 w 7467600"/>
              <a:gd name="connsiteY229" fmla="*/ 3371759 h 6858000"/>
              <a:gd name="connsiteX230" fmla="*/ 600288 w 7467600"/>
              <a:gd name="connsiteY230" fmla="*/ 3365555 h 6858000"/>
              <a:gd name="connsiteX231" fmla="*/ 840692 w 7467600"/>
              <a:gd name="connsiteY231" fmla="*/ 3284921 h 6858000"/>
              <a:gd name="connsiteX232" fmla="*/ 979248 w 7467600"/>
              <a:gd name="connsiteY232" fmla="*/ 3221003 h 6858000"/>
              <a:gd name="connsiteX233" fmla="*/ 1053282 w 7467600"/>
              <a:gd name="connsiteY233" fmla="*/ 3185247 h 6858000"/>
              <a:gd name="connsiteX234" fmla="*/ 1320603 w 7467600"/>
              <a:gd name="connsiteY234" fmla="*/ 3081281 h 6858000"/>
              <a:gd name="connsiteX235" fmla="*/ 1238695 w 7467600"/>
              <a:gd name="connsiteY235" fmla="*/ 3076820 h 6858000"/>
              <a:gd name="connsiteX236" fmla="*/ 5425627 w 7467600"/>
              <a:gd name="connsiteY236" fmla="*/ 2954192 h 6858000"/>
              <a:gd name="connsiteX237" fmla="*/ 5470770 w 7467600"/>
              <a:gd name="connsiteY237" fmla="*/ 3005435 h 6858000"/>
              <a:gd name="connsiteX238" fmla="*/ 5519779 w 7467600"/>
              <a:gd name="connsiteY238" fmla="*/ 4359223 h 6858000"/>
              <a:gd name="connsiteX239" fmla="*/ 5520293 w 7467600"/>
              <a:gd name="connsiteY239" fmla="*/ 4360602 h 6858000"/>
              <a:gd name="connsiteX240" fmla="*/ 5767221 w 7467600"/>
              <a:gd name="connsiteY240" fmla="*/ 4665564 h 6858000"/>
              <a:gd name="connsiteX241" fmla="*/ 6937169 w 7467600"/>
              <a:gd name="connsiteY241" fmla="*/ 4815941 h 6858000"/>
              <a:gd name="connsiteX242" fmla="*/ 6953922 w 7467600"/>
              <a:gd name="connsiteY242" fmla="*/ 4890068 h 6858000"/>
              <a:gd name="connsiteX243" fmla="*/ 6071359 w 7467600"/>
              <a:gd name="connsiteY243" fmla="*/ 4770770 h 6858000"/>
              <a:gd name="connsiteX244" fmla="*/ 6038839 w 7467600"/>
              <a:gd name="connsiteY244" fmla="*/ 4764474 h 6858000"/>
              <a:gd name="connsiteX245" fmla="*/ 6038706 w 7467600"/>
              <a:gd name="connsiteY245" fmla="*/ 4763847 h 6858000"/>
              <a:gd name="connsiteX246" fmla="*/ 6037784 w 7467600"/>
              <a:gd name="connsiteY246" fmla="*/ 4764270 h 6858000"/>
              <a:gd name="connsiteX247" fmla="*/ 6038839 w 7467600"/>
              <a:gd name="connsiteY247" fmla="*/ 4764474 h 6858000"/>
              <a:gd name="connsiteX248" fmla="*/ 6040338 w 7467600"/>
              <a:gd name="connsiteY248" fmla="*/ 4771418 h 6858000"/>
              <a:gd name="connsiteX249" fmla="*/ 6024488 w 7467600"/>
              <a:gd name="connsiteY249" fmla="*/ 4809903 h 6858000"/>
              <a:gd name="connsiteX250" fmla="*/ 5599771 w 7467600"/>
              <a:gd name="connsiteY250" fmla="*/ 5509652 h 6858000"/>
              <a:gd name="connsiteX251" fmla="*/ 5548843 w 7467600"/>
              <a:gd name="connsiteY251" fmla="*/ 5563845 h 6858000"/>
              <a:gd name="connsiteX252" fmla="*/ 5940952 w 7467600"/>
              <a:gd name="connsiteY252" fmla="*/ 6250028 h 6858000"/>
              <a:gd name="connsiteX253" fmla="*/ 6043441 w 7467600"/>
              <a:gd name="connsiteY253" fmla="*/ 6665847 h 6858000"/>
              <a:gd name="connsiteX254" fmla="*/ 6093432 w 7467600"/>
              <a:gd name="connsiteY254" fmla="*/ 6858000 h 6858000"/>
              <a:gd name="connsiteX255" fmla="*/ 6034344 w 7467600"/>
              <a:gd name="connsiteY255" fmla="*/ 6858000 h 6858000"/>
              <a:gd name="connsiteX256" fmla="*/ 6026679 w 7467600"/>
              <a:gd name="connsiteY256" fmla="*/ 6836959 h 6858000"/>
              <a:gd name="connsiteX257" fmla="*/ 5800441 w 7467600"/>
              <a:gd name="connsiteY257" fmla="*/ 6335286 h 6858000"/>
              <a:gd name="connsiteX258" fmla="*/ 5526562 w 7467600"/>
              <a:gd name="connsiteY258" fmla="*/ 5705388 h 6858000"/>
              <a:gd name="connsiteX259" fmla="*/ 5519640 w 7467600"/>
              <a:gd name="connsiteY259" fmla="*/ 5683774 h 6858000"/>
              <a:gd name="connsiteX260" fmla="*/ 5844559 w 7467600"/>
              <a:gd name="connsiteY260" fmla="*/ 6553349 h 6858000"/>
              <a:gd name="connsiteX261" fmla="*/ 5975994 w 7467600"/>
              <a:gd name="connsiteY261" fmla="*/ 6858000 h 6858000"/>
              <a:gd name="connsiteX262" fmla="*/ 5898547 w 7467600"/>
              <a:gd name="connsiteY262" fmla="*/ 6858000 h 6858000"/>
              <a:gd name="connsiteX263" fmla="*/ 5682041 w 7467600"/>
              <a:gd name="connsiteY263" fmla="*/ 6355860 h 6858000"/>
              <a:gd name="connsiteX264" fmla="*/ 5461758 w 7467600"/>
              <a:gd name="connsiteY264" fmla="*/ 5820220 h 6858000"/>
              <a:gd name="connsiteX265" fmla="*/ 5237282 w 7467600"/>
              <a:gd name="connsiteY265" fmla="*/ 6579086 h 6858000"/>
              <a:gd name="connsiteX266" fmla="*/ 5115009 w 7467600"/>
              <a:gd name="connsiteY266" fmla="*/ 6858000 h 6858000"/>
              <a:gd name="connsiteX267" fmla="*/ 5028074 w 7467600"/>
              <a:gd name="connsiteY267" fmla="*/ 6858000 h 6858000"/>
              <a:gd name="connsiteX268" fmla="*/ 5079508 w 7467600"/>
              <a:gd name="connsiteY268" fmla="*/ 6749074 h 6858000"/>
              <a:gd name="connsiteX269" fmla="*/ 5371846 w 7467600"/>
              <a:gd name="connsiteY269" fmla="*/ 5924413 h 6858000"/>
              <a:gd name="connsiteX270" fmla="*/ 5270512 w 7467600"/>
              <a:gd name="connsiteY270" fmla="*/ 6138975 h 6858000"/>
              <a:gd name="connsiteX271" fmla="*/ 5062409 w 7467600"/>
              <a:gd name="connsiteY271" fmla="*/ 6653544 h 6858000"/>
              <a:gd name="connsiteX272" fmla="*/ 5036628 w 7467600"/>
              <a:gd name="connsiteY272" fmla="*/ 6754247 h 6858000"/>
              <a:gd name="connsiteX273" fmla="*/ 5009112 w 7467600"/>
              <a:gd name="connsiteY273" fmla="*/ 6858000 h 6858000"/>
              <a:gd name="connsiteX274" fmla="*/ 4976679 w 7467600"/>
              <a:gd name="connsiteY274" fmla="*/ 6858000 h 6858000"/>
              <a:gd name="connsiteX275" fmla="*/ 5006537 w 7467600"/>
              <a:gd name="connsiteY275" fmla="*/ 6747068 h 6858000"/>
              <a:gd name="connsiteX276" fmla="*/ 5032723 w 7467600"/>
              <a:gd name="connsiteY276" fmla="*/ 6644957 h 6858000"/>
              <a:gd name="connsiteX277" fmla="*/ 5242949 w 7467600"/>
              <a:gd name="connsiteY277" fmla="*/ 6125175 h 6858000"/>
              <a:gd name="connsiteX278" fmla="*/ 5286321 w 7467600"/>
              <a:gd name="connsiteY278" fmla="*/ 6033555 h 6858000"/>
              <a:gd name="connsiteX279" fmla="*/ 5008210 w 7467600"/>
              <a:gd name="connsiteY279" fmla="*/ 6649194 h 6858000"/>
              <a:gd name="connsiteX280" fmla="*/ 4986321 w 7467600"/>
              <a:gd name="connsiteY280" fmla="*/ 6765687 h 6858000"/>
              <a:gd name="connsiteX281" fmla="*/ 4973474 w 7467600"/>
              <a:gd name="connsiteY281" fmla="*/ 6858000 h 6858000"/>
              <a:gd name="connsiteX282" fmla="*/ 4907178 w 7467600"/>
              <a:gd name="connsiteY282" fmla="*/ 6858000 h 6858000"/>
              <a:gd name="connsiteX283" fmla="*/ 4910810 w 7467600"/>
              <a:gd name="connsiteY283" fmla="*/ 6829660 h 6858000"/>
              <a:gd name="connsiteX284" fmla="*/ 4987461 w 7467600"/>
              <a:gd name="connsiteY284" fmla="*/ 6432994 h 6858000"/>
              <a:gd name="connsiteX285" fmla="*/ 5179262 w 7467600"/>
              <a:gd name="connsiteY285" fmla="*/ 6035044 h 6858000"/>
              <a:gd name="connsiteX286" fmla="*/ 4689678 w 7467600"/>
              <a:gd name="connsiteY286" fmla="*/ 6440241 h 6858000"/>
              <a:gd name="connsiteX287" fmla="*/ 4477543 w 7467600"/>
              <a:gd name="connsiteY287" fmla="*/ 6674836 h 6858000"/>
              <a:gd name="connsiteX288" fmla="*/ 4329957 w 7467600"/>
              <a:gd name="connsiteY288" fmla="*/ 6858000 h 6858000"/>
              <a:gd name="connsiteX289" fmla="*/ 4218595 w 7467600"/>
              <a:gd name="connsiteY289" fmla="*/ 6858000 h 6858000"/>
              <a:gd name="connsiteX290" fmla="*/ 4368888 w 7467600"/>
              <a:gd name="connsiteY290" fmla="*/ 6668412 h 6858000"/>
              <a:gd name="connsiteX291" fmla="*/ 4563091 w 7467600"/>
              <a:gd name="connsiteY291" fmla="*/ 6442508 h 6858000"/>
              <a:gd name="connsiteX292" fmla="*/ 5387324 w 7467600"/>
              <a:gd name="connsiteY292" fmla="*/ 5705830 h 6858000"/>
              <a:gd name="connsiteX293" fmla="*/ 5073620 w 7467600"/>
              <a:gd name="connsiteY293" fmla="*/ 5955437 h 6858000"/>
              <a:gd name="connsiteX294" fmla="*/ 4689789 w 7467600"/>
              <a:gd name="connsiteY294" fmla="*/ 6268382 h 6858000"/>
              <a:gd name="connsiteX295" fmla="*/ 4418722 w 7467600"/>
              <a:gd name="connsiteY295" fmla="*/ 6570886 h 6858000"/>
              <a:gd name="connsiteX296" fmla="*/ 4214944 w 7467600"/>
              <a:gd name="connsiteY296" fmla="*/ 6858000 h 6858000"/>
              <a:gd name="connsiteX297" fmla="*/ 4177898 w 7467600"/>
              <a:gd name="connsiteY297" fmla="*/ 6858000 h 6858000"/>
              <a:gd name="connsiteX298" fmla="*/ 4391597 w 7467600"/>
              <a:gd name="connsiteY298" fmla="*/ 6556370 h 6858000"/>
              <a:gd name="connsiteX299" fmla="*/ 4668889 w 7467600"/>
              <a:gd name="connsiteY299" fmla="*/ 6246399 h 6858000"/>
              <a:gd name="connsiteX300" fmla="*/ 5055427 w 7467600"/>
              <a:gd name="connsiteY300" fmla="*/ 5931476 h 6858000"/>
              <a:gd name="connsiteX301" fmla="*/ 5371814 w 7467600"/>
              <a:gd name="connsiteY301" fmla="*/ 5678975 h 6858000"/>
              <a:gd name="connsiteX302" fmla="*/ 4987918 w 7467600"/>
              <a:gd name="connsiteY302" fmla="*/ 5838701 h 6858000"/>
              <a:gd name="connsiteX303" fmla="*/ 4317146 w 7467600"/>
              <a:gd name="connsiteY303" fmla="*/ 6587716 h 6858000"/>
              <a:gd name="connsiteX304" fmla="*/ 4171627 w 7467600"/>
              <a:gd name="connsiteY304" fmla="*/ 6858000 h 6858000"/>
              <a:gd name="connsiteX305" fmla="*/ 4081585 w 7467600"/>
              <a:gd name="connsiteY305" fmla="*/ 6858000 h 6858000"/>
              <a:gd name="connsiteX306" fmla="*/ 4238603 w 7467600"/>
              <a:gd name="connsiteY306" fmla="*/ 6559341 h 6858000"/>
              <a:gd name="connsiteX307" fmla="*/ 4778333 w 7467600"/>
              <a:gd name="connsiteY307" fmla="*/ 5873626 h 6858000"/>
              <a:gd name="connsiteX308" fmla="*/ 5414185 w 7467600"/>
              <a:gd name="connsiteY308" fmla="*/ 5573882 h 6858000"/>
              <a:gd name="connsiteX309" fmla="*/ 5959648 w 7467600"/>
              <a:gd name="connsiteY309" fmla="*/ 4760797 h 6858000"/>
              <a:gd name="connsiteX310" fmla="*/ 5355019 w 7467600"/>
              <a:gd name="connsiteY310" fmla="*/ 4734672 h 6858000"/>
              <a:gd name="connsiteX311" fmla="*/ 5083565 w 7467600"/>
              <a:gd name="connsiteY311" fmla="*/ 5179121 h 6858000"/>
              <a:gd name="connsiteX312" fmla="*/ 4713577 w 7467600"/>
              <a:gd name="connsiteY312" fmla="*/ 5616803 h 6858000"/>
              <a:gd name="connsiteX313" fmla="*/ 3989559 w 7467600"/>
              <a:gd name="connsiteY313" fmla="*/ 6145945 h 6858000"/>
              <a:gd name="connsiteX314" fmla="*/ 3939824 w 7467600"/>
              <a:gd name="connsiteY314" fmla="*/ 6066900 h 6858000"/>
              <a:gd name="connsiteX315" fmla="*/ 4584537 w 7467600"/>
              <a:gd name="connsiteY315" fmla="*/ 5324826 h 6858000"/>
              <a:gd name="connsiteX316" fmla="*/ 5037105 w 7467600"/>
              <a:gd name="connsiteY316" fmla="*/ 5088765 h 6858000"/>
              <a:gd name="connsiteX317" fmla="*/ 5039930 w 7467600"/>
              <a:gd name="connsiteY317" fmla="*/ 5089585 h 6858000"/>
              <a:gd name="connsiteX318" fmla="*/ 5263764 w 7467600"/>
              <a:gd name="connsiteY318" fmla="*/ 4735525 h 6858000"/>
              <a:gd name="connsiteX319" fmla="*/ 4086300 w 7467600"/>
              <a:gd name="connsiteY319" fmla="*/ 4884599 h 6858000"/>
              <a:gd name="connsiteX320" fmla="*/ 4085485 w 7467600"/>
              <a:gd name="connsiteY320" fmla="*/ 4899070 h 6858000"/>
              <a:gd name="connsiteX321" fmla="*/ 3871915 w 7467600"/>
              <a:gd name="connsiteY321" fmla="*/ 5253645 h 6858000"/>
              <a:gd name="connsiteX322" fmla="*/ 3799374 w 7467600"/>
              <a:gd name="connsiteY322" fmla="*/ 5466127 h 6858000"/>
              <a:gd name="connsiteX323" fmla="*/ 3498850 w 7467600"/>
              <a:gd name="connsiteY323" fmla="*/ 6661888 h 6858000"/>
              <a:gd name="connsiteX324" fmla="*/ 3399216 w 7467600"/>
              <a:gd name="connsiteY324" fmla="*/ 6858000 h 6858000"/>
              <a:gd name="connsiteX325" fmla="*/ 3303688 w 7467600"/>
              <a:gd name="connsiteY325" fmla="*/ 6858000 h 6858000"/>
              <a:gd name="connsiteX326" fmla="*/ 3391774 w 7467600"/>
              <a:gd name="connsiteY326" fmla="*/ 6697181 h 6858000"/>
              <a:gd name="connsiteX327" fmla="*/ 3735540 w 7467600"/>
              <a:gd name="connsiteY327" fmla="*/ 5546923 h 6858000"/>
              <a:gd name="connsiteX328" fmla="*/ 3729438 w 7467600"/>
              <a:gd name="connsiteY328" fmla="*/ 5569058 h 6858000"/>
              <a:gd name="connsiteX329" fmla="*/ 3707782 w 7467600"/>
              <a:gd name="connsiteY329" fmla="*/ 5644908 h 6858000"/>
              <a:gd name="connsiteX330" fmla="*/ 3583827 w 7467600"/>
              <a:gd name="connsiteY330" fmla="*/ 6039215 h 6858000"/>
              <a:gd name="connsiteX331" fmla="*/ 3547861 w 7467600"/>
              <a:gd name="connsiteY331" fmla="*/ 6129609 h 6858000"/>
              <a:gd name="connsiteX332" fmla="*/ 3490905 w 7467600"/>
              <a:gd name="connsiteY332" fmla="*/ 6277660 h 6858000"/>
              <a:gd name="connsiteX333" fmla="*/ 3455859 w 7467600"/>
              <a:gd name="connsiteY333" fmla="*/ 6391301 h 6858000"/>
              <a:gd name="connsiteX334" fmla="*/ 3429112 w 7467600"/>
              <a:gd name="connsiteY334" fmla="*/ 6479469 h 6858000"/>
              <a:gd name="connsiteX335" fmla="*/ 3304862 w 7467600"/>
              <a:gd name="connsiteY335" fmla="*/ 6796476 h 6858000"/>
              <a:gd name="connsiteX336" fmla="*/ 3276071 w 7467600"/>
              <a:gd name="connsiteY336" fmla="*/ 6858000 h 6858000"/>
              <a:gd name="connsiteX337" fmla="*/ 3240805 w 7467600"/>
              <a:gd name="connsiteY337" fmla="*/ 6858000 h 6858000"/>
              <a:gd name="connsiteX338" fmla="*/ 3275917 w 7467600"/>
              <a:gd name="connsiteY338" fmla="*/ 6783192 h 6858000"/>
              <a:gd name="connsiteX339" fmla="*/ 3399358 w 7467600"/>
              <a:gd name="connsiteY339" fmla="*/ 6469011 h 6858000"/>
              <a:gd name="connsiteX340" fmla="*/ 3425650 w 7467600"/>
              <a:gd name="connsiteY340" fmla="*/ 6381333 h 6858000"/>
              <a:gd name="connsiteX341" fmla="*/ 3460661 w 7467600"/>
              <a:gd name="connsiteY341" fmla="*/ 6266763 h 6858000"/>
              <a:gd name="connsiteX342" fmla="*/ 3518021 w 7467600"/>
              <a:gd name="connsiteY342" fmla="*/ 6117298 h 6858000"/>
              <a:gd name="connsiteX343" fmla="*/ 3554035 w 7467600"/>
              <a:gd name="connsiteY343" fmla="*/ 6027832 h 6858000"/>
              <a:gd name="connsiteX344" fmla="*/ 3677174 w 7467600"/>
              <a:gd name="connsiteY344" fmla="*/ 5636351 h 6858000"/>
              <a:gd name="connsiteX345" fmla="*/ 3698819 w 7467600"/>
              <a:gd name="connsiteY345" fmla="*/ 5560503 h 6858000"/>
              <a:gd name="connsiteX346" fmla="*/ 3702094 w 7467600"/>
              <a:gd name="connsiteY346" fmla="*/ 5549194 h 6858000"/>
              <a:gd name="connsiteX347" fmla="*/ 3398355 w 7467600"/>
              <a:gd name="connsiteY347" fmla="*/ 6094603 h 6858000"/>
              <a:gd name="connsiteX348" fmla="*/ 3193941 w 7467600"/>
              <a:gd name="connsiteY348" fmla="*/ 6798775 h 6858000"/>
              <a:gd name="connsiteX349" fmla="*/ 3184140 w 7467600"/>
              <a:gd name="connsiteY349" fmla="*/ 6858000 h 6858000"/>
              <a:gd name="connsiteX350" fmla="*/ 3099978 w 7467600"/>
              <a:gd name="connsiteY350" fmla="*/ 6858000 h 6858000"/>
              <a:gd name="connsiteX351" fmla="*/ 3101556 w 7467600"/>
              <a:gd name="connsiteY351" fmla="*/ 6843337 h 6858000"/>
              <a:gd name="connsiteX352" fmla="*/ 3370162 w 7467600"/>
              <a:gd name="connsiteY352" fmla="*/ 5785550 h 6858000"/>
              <a:gd name="connsiteX353" fmla="*/ 3746477 w 7467600"/>
              <a:gd name="connsiteY353" fmla="*/ 5377889 h 6858000"/>
              <a:gd name="connsiteX354" fmla="*/ 3863399 w 7467600"/>
              <a:gd name="connsiteY354" fmla="*/ 5087257 h 6858000"/>
              <a:gd name="connsiteX355" fmla="*/ 3968712 w 7467600"/>
              <a:gd name="connsiteY355" fmla="*/ 4913989 h 6858000"/>
              <a:gd name="connsiteX356" fmla="*/ 2792390 w 7467600"/>
              <a:gd name="connsiteY356" fmla="*/ 5382974 h 6858000"/>
              <a:gd name="connsiteX357" fmla="*/ 2714982 w 7467600"/>
              <a:gd name="connsiteY357" fmla="*/ 5427051 h 6858000"/>
              <a:gd name="connsiteX358" fmla="*/ 2813361 w 7467600"/>
              <a:gd name="connsiteY358" fmla="*/ 6023912 h 6858000"/>
              <a:gd name="connsiteX359" fmla="*/ 2688430 w 7467600"/>
              <a:gd name="connsiteY359" fmla="*/ 6801564 h 6858000"/>
              <a:gd name="connsiteX360" fmla="*/ 2629626 w 7467600"/>
              <a:gd name="connsiteY360" fmla="*/ 6763394 h 6858000"/>
              <a:gd name="connsiteX361" fmla="*/ 2565328 w 7467600"/>
              <a:gd name="connsiteY361" fmla="*/ 5516399 h 6858000"/>
              <a:gd name="connsiteX362" fmla="*/ 1922999 w 7467600"/>
              <a:gd name="connsiteY362" fmla="*/ 5980343 h 6858000"/>
              <a:gd name="connsiteX363" fmla="*/ 1950261 w 7467600"/>
              <a:gd name="connsiteY363" fmla="*/ 6405858 h 6858000"/>
              <a:gd name="connsiteX364" fmla="*/ 2365554 w 7467600"/>
              <a:gd name="connsiteY364" fmla="*/ 6759107 h 6858000"/>
              <a:gd name="connsiteX365" fmla="*/ 2424142 w 7467600"/>
              <a:gd name="connsiteY365" fmla="*/ 6858000 h 6858000"/>
              <a:gd name="connsiteX366" fmla="*/ 2395994 w 7467600"/>
              <a:gd name="connsiteY366" fmla="*/ 6858000 h 6858000"/>
              <a:gd name="connsiteX367" fmla="*/ 2392863 w 7467600"/>
              <a:gd name="connsiteY367" fmla="*/ 6852964 h 6858000"/>
              <a:gd name="connsiteX368" fmla="*/ 2017589 w 7467600"/>
              <a:gd name="connsiteY368" fmla="*/ 6493982 h 6858000"/>
              <a:gd name="connsiteX369" fmla="*/ 2147336 w 7467600"/>
              <a:gd name="connsiteY369" fmla="*/ 6594052 h 6858000"/>
              <a:gd name="connsiteX370" fmla="*/ 2207047 w 7467600"/>
              <a:gd name="connsiteY370" fmla="*/ 6654540 h 6858000"/>
              <a:gd name="connsiteX371" fmla="*/ 2299106 w 7467600"/>
              <a:gd name="connsiteY371" fmla="*/ 6778931 h 6858000"/>
              <a:gd name="connsiteX372" fmla="*/ 2314430 w 7467600"/>
              <a:gd name="connsiteY372" fmla="*/ 6801144 h 6858000"/>
              <a:gd name="connsiteX373" fmla="*/ 2352406 w 7467600"/>
              <a:gd name="connsiteY373" fmla="*/ 6858000 h 6858000"/>
              <a:gd name="connsiteX374" fmla="*/ 2314492 w 7467600"/>
              <a:gd name="connsiteY374" fmla="*/ 6858000 h 6858000"/>
              <a:gd name="connsiteX375" fmla="*/ 2288095 w 7467600"/>
              <a:gd name="connsiteY375" fmla="*/ 6818030 h 6858000"/>
              <a:gd name="connsiteX376" fmla="*/ 2272768 w 7467600"/>
              <a:gd name="connsiteY376" fmla="*/ 6795822 h 6858000"/>
              <a:gd name="connsiteX377" fmla="*/ 2182715 w 7467600"/>
              <a:gd name="connsiteY377" fmla="*/ 6675071 h 6858000"/>
              <a:gd name="connsiteX378" fmla="*/ 2032061 w 7467600"/>
              <a:gd name="connsiteY378" fmla="*/ 6541380 h 6858000"/>
              <a:gd name="connsiteX379" fmla="*/ 2257220 w 7467600"/>
              <a:gd name="connsiteY379" fmla="*/ 6826257 h 6858000"/>
              <a:gd name="connsiteX380" fmla="*/ 2281324 w 7467600"/>
              <a:gd name="connsiteY380" fmla="*/ 6858000 h 6858000"/>
              <a:gd name="connsiteX381" fmla="*/ 2242860 w 7467600"/>
              <a:gd name="connsiteY381" fmla="*/ 6858000 h 6858000"/>
              <a:gd name="connsiteX382" fmla="*/ 2232818 w 7467600"/>
              <a:gd name="connsiteY382" fmla="*/ 6844926 h 6858000"/>
              <a:gd name="connsiteX383" fmla="*/ 1990172 w 7467600"/>
              <a:gd name="connsiteY383" fmla="*/ 6542121 h 6858000"/>
              <a:gd name="connsiteX384" fmla="*/ 2124090 w 7467600"/>
              <a:gd name="connsiteY384" fmla="*/ 6761017 h 6858000"/>
              <a:gd name="connsiteX385" fmla="*/ 2200380 w 7467600"/>
              <a:gd name="connsiteY385" fmla="*/ 6858000 h 6858000"/>
              <a:gd name="connsiteX386" fmla="*/ 2147507 w 7467600"/>
              <a:gd name="connsiteY386" fmla="*/ 6858000 h 6858000"/>
              <a:gd name="connsiteX387" fmla="*/ 2070668 w 7467600"/>
              <a:gd name="connsiteY387" fmla="*/ 6761520 h 6858000"/>
              <a:gd name="connsiteX388" fmla="*/ 1975142 w 7467600"/>
              <a:gd name="connsiteY388" fmla="*/ 6585570 h 6858000"/>
              <a:gd name="connsiteX389" fmla="*/ 2050035 w 7467600"/>
              <a:gd name="connsiteY389" fmla="*/ 6813345 h 6858000"/>
              <a:gd name="connsiteX390" fmla="*/ 2063025 w 7467600"/>
              <a:gd name="connsiteY390" fmla="*/ 6858000 h 6858000"/>
              <a:gd name="connsiteX391" fmla="*/ 2021675 w 7467600"/>
              <a:gd name="connsiteY391" fmla="*/ 6858000 h 6858000"/>
              <a:gd name="connsiteX392" fmla="*/ 2019308 w 7467600"/>
              <a:gd name="connsiteY392" fmla="*/ 6847118 h 6858000"/>
              <a:gd name="connsiteX393" fmla="*/ 1938835 w 7467600"/>
              <a:gd name="connsiteY393" fmla="*/ 6551160 h 6858000"/>
              <a:gd name="connsiteX394" fmla="*/ 1953230 w 7467600"/>
              <a:gd name="connsiteY394" fmla="*/ 6759699 h 6858000"/>
              <a:gd name="connsiteX395" fmla="*/ 1956763 w 7467600"/>
              <a:gd name="connsiteY395" fmla="*/ 6778191 h 6858000"/>
              <a:gd name="connsiteX396" fmla="*/ 1967925 w 7467600"/>
              <a:gd name="connsiteY396" fmla="*/ 6858000 h 6858000"/>
              <a:gd name="connsiteX397" fmla="*/ 1936622 w 7467600"/>
              <a:gd name="connsiteY397" fmla="*/ 6858000 h 6858000"/>
              <a:gd name="connsiteX398" fmla="*/ 1926261 w 7467600"/>
              <a:gd name="connsiteY398" fmla="*/ 6784064 h 6858000"/>
              <a:gd name="connsiteX399" fmla="*/ 1922724 w 7467600"/>
              <a:gd name="connsiteY399" fmla="*/ 6765577 h 6858000"/>
              <a:gd name="connsiteX400" fmla="*/ 1904650 w 7467600"/>
              <a:gd name="connsiteY400" fmla="*/ 6639616 h 6858000"/>
              <a:gd name="connsiteX401" fmla="*/ 1885273 w 7467600"/>
              <a:gd name="connsiteY401" fmla="*/ 6858000 h 6858000"/>
              <a:gd name="connsiteX402" fmla="*/ 1854363 w 7467600"/>
              <a:gd name="connsiteY402" fmla="*/ 6858000 h 6858000"/>
              <a:gd name="connsiteX403" fmla="*/ 1880391 w 7467600"/>
              <a:gd name="connsiteY403" fmla="*/ 6603796 h 6858000"/>
              <a:gd name="connsiteX404" fmla="*/ 1818273 w 7467600"/>
              <a:gd name="connsiteY404" fmla="*/ 6715729 h 6858000"/>
              <a:gd name="connsiteX405" fmla="*/ 1794691 w 7467600"/>
              <a:gd name="connsiteY405" fmla="*/ 6843239 h 6858000"/>
              <a:gd name="connsiteX406" fmla="*/ 1794914 w 7467600"/>
              <a:gd name="connsiteY406" fmla="*/ 6858000 h 6858000"/>
              <a:gd name="connsiteX407" fmla="*/ 1746128 w 7467600"/>
              <a:gd name="connsiteY407" fmla="*/ 6858000 h 6858000"/>
              <a:gd name="connsiteX408" fmla="*/ 1753934 w 7467600"/>
              <a:gd name="connsiteY408" fmla="*/ 6724796 h 6858000"/>
              <a:gd name="connsiteX409" fmla="*/ 1792053 w 7467600"/>
              <a:gd name="connsiteY409" fmla="*/ 6572396 h 6858000"/>
              <a:gd name="connsiteX410" fmla="*/ 1862248 w 7467600"/>
              <a:gd name="connsiteY410" fmla="*/ 6266397 h 6858000"/>
              <a:gd name="connsiteX411" fmla="*/ 1862250 w 7467600"/>
              <a:gd name="connsiteY411" fmla="*/ 6033531 h 6858000"/>
              <a:gd name="connsiteX412" fmla="*/ 1211999 w 7467600"/>
              <a:gd name="connsiteY412" fmla="*/ 6683610 h 6858000"/>
              <a:gd name="connsiteX413" fmla="*/ 1213266 w 7467600"/>
              <a:gd name="connsiteY413" fmla="*/ 6691947 h 6858000"/>
              <a:gd name="connsiteX414" fmla="*/ 1203370 w 7467600"/>
              <a:gd name="connsiteY414" fmla="*/ 6850676 h 6858000"/>
              <a:gd name="connsiteX415" fmla="*/ 1203671 w 7467600"/>
              <a:gd name="connsiteY415" fmla="*/ 6858000 h 6858000"/>
              <a:gd name="connsiteX416" fmla="*/ 1143180 w 7467600"/>
              <a:gd name="connsiteY416" fmla="*/ 6858000 h 6858000"/>
              <a:gd name="connsiteX417" fmla="*/ 1142176 w 7467600"/>
              <a:gd name="connsiteY417" fmla="*/ 6766045 h 6858000"/>
              <a:gd name="connsiteX418" fmla="*/ 1067484 w 7467600"/>
              <a:gd name="connsiteY418" fmla="*/ 6858000 h 6858000"/>
              <a:gd name="connsiteX419" fmla="*/ 953928 w 7467600"/>
              <a:gd name="connsiteY419" fmla="*/ 6858000 h 6858000"/>
              <a:gd name="connsiteX420" fmla="*/ 959715 w 7467600"/>
              <a:gd name="connsiteY420" fmla="*/ 6850185 h 6858000"/>
              <a:gd name="connsiteX421" fmla="*/ 1483788 w 7467600"/>
              <a:gd name="connsiteY421" fmla="*/ 6259174 h 6858000"/>
              <a:gd name="connsiteX422" fmla="*/ 1100671 w 7467600"/>
              <a:gd name="connsiteY422" fmla="*/ 6252137 h 6858000"/>
              <a:gd name="connsiteX423" fmla="*/ 1090144 w 7467600"/>
              <a:gd name="connsiteY423" fmla="*/ 6256748 h 6858000"/>
              <a:gd name="connsiteX424" fmla="*/ 1095872 w 7467600"/>
              <a:gd name="connsiteY424" fmla="*/ 6271892 h 6858000"/>
              <a:gd name="connsiteX425" fmla="*/ 262785 w 7467600"/>
              <a:gd name="connsiteY425" fmla="*/ 6845450 h 6858000"/>
              <a:gd name="connsiteX426" fmla="*/ 209968 w 7467600"/>
              <a:gd name="connsiteY426" fmla="*/ 6770713 h 6858000"/>
              <a:gd name="connsiteX427" fmla="*/ 873460 w 7467600"/>
              <a:gd name="connsiteY427" fmla="*/ 6253768 h 6858000"/>
              <a:gd name="connsiteX428" fmla="*/ 192686 w 7467600"/>
              <a:gd name="connsiteY428" fmla="*/ 5849257 h 6858000"/>
              <a:gd name="connsiteX429" fmla="*/ 4696 w 7467600"/>
              <a:gd name="connsiteY429" fmla="*/ 5697668 h 6858000"/>
              <a:gd name="connsiteX430" fmla="*/ 0 w 7467600"/>
              <a:gd name="connsiteY430" fmla="*/ 5689984 h 6858000"/>
              <a:gd name="connsiteX431" fmla="*/ 0 w 7467600"/>
              <a:gd name="connsiteY431" fmla="*/ 5513472 h 6858000"/>
              <a:gd name="connsiteX432" fmla="*/ 174101 w 7467600"/>
              <a:gd name="connsiteY432" fmla="*/ 5620277 h 6858000"/>
              <a:gd name="connsiteX433" fmla="*/ 891800 w 7467600"/>
              <a:gd name="connsiteY433" fmla="*/ 6036935 h 6858000"/>
              <a:gd name="connsiteX434" fmla="*/ 1072219 w 7467600"/>
              <a:gd name="connsiteY434" fmla="*/ 6169443 h 6858000"/>
              <a:gd name="connsiteX435" fmla="*/ 1074117 w 7467600"/>
              <a:gd name="connsiteY435" fmla="*/ 6170301 h 6858000"/>
              <a:gd name="connsiteX436" fmla="*/ 1083114 w 7467600"/>
              <a:gd name="connsiteY436" fmla="*/ 6174131 h 6858000"/>
              <a:gd name="connsiteX437" fmla="*/ 1543010 w 7467600"/>
              <a:gd name="connsiteY437" fmla="*/ 6191140 h 6858000"/>
              <a:gd name="connsiteX438" fmla="*/ 1551080 w 7467600"/>
              <a:gd name="connsiteY438" fmla="*/ 6195006 h 6858000"/>
              <a:gd name="connsiteX439" fmla="*/ 2345443 w 7467600"/>
              <a:gd name="connsiteY439" fmla="*/ 5549882 h 6858000"/>
              <a:gd name="connsiteX440" fmla="*/ 1721499 w 7467600"/>
              <a:gd name="connsiteY440" fmla="*/ 5599969 h 6858000"/>
              <a:gd name="connsiteX441" fmla="*/ 767716 w 7467600"/>
              <a:gd name="connsiteY441" fmla="*/ 5472768 h 6858000"/>
              <a:gd name="connsiteX442" fmla="*/ 722147 w 7467600"/>
              <a:gd name="connsiteY442" fmla="*/ 5393091 h 6858000"/>
              <a:gd name="connsiteX443" fmla="*/ 1485552 w 7467600"/>
              <a:gd name="connsiteY443" fmla="*/ 5313202 h 6858000"/>
              <a:gd name="connsiteX444" fmla="*/ 2143004 w 7467600"/>
              <a:gd name="connsiteY444" fmla="*/ 5402420 h 6858000"/>
              <a:gd name="connsiteX445" fmla="*/ 1933391 w 7467600"/>
              <a:gd name="connsiteY445" fmla="*/ 5156971 h 6858000"/>
              <a:gd name="connsiteX446" fmla="*/ 1827118 w 7467600"/>
              <a:gd name="connsiteY446" fmla="*/ 4968410 h 6858000"/>
              <a:gd name="connsiteX447" fmla="*/ 1837349 w 7467600"/>
              <a:gd name="connsiteY447" fmla="*/ 4956357 h 6858000"/>
              <a:gd name="connsiteX448" fmla="*/ 2162835 w 7467600"/>
              <a:gd name="connsiteY448" fmla="*/ 5187853 h 6858000"/>
              <a:gd name="connsiteX449" fmla="*/ 2257167 w 7467600"/>
              <a:gd name="connsiteY449" fmla="*/ 5462123 h 6858000"/>
              <a:gd name="connsiteX450" fmla="*/ 2261598 w 7467600"/>
              <a:gd name="connsiteY450" fmla="*/ 5467998 h 6858000"/>
              <a:gd name="connsiteX451" fmla="*/ 2437177 w 7467600"/>
              <a:gd name="connsiteY451" fmla="*/ 5479608 h 6858000"/>
              <a:gd name="connsiteX452" fmla="*/ 2445247 w 7467600"/>
              <a:gd name="connsiteY452" fmla="*/ 5483476 h 6858000"/>
              <a:gd name="connsiteX453" fmla="*/ 2743626 w 7467600"/>
              <a:gd name="connsiteY453" fmla="*/ 5304819 h 6858000"/>
              <a:gd name="connsiteX454" fmla="*/ 3048102 w 7467600"/>
              <a:gd name="connsiteY454" fmla="*/ 5150595 h 6858000"/>
              <a:gd name="connsiteX455" fmla="*/ 1799414 w 7467600"/>
              <a:gd name="connsiteY455" fmla="*/ 4694732 h 6858000"/>
              <a:gd name="connsiteX456" fmla="*/ 1771735 w 7467600"/>
              <a:gd name="connsiteY456" fmla="*/ 4619929 h 6858000"/>
              <a:gd name="connsiteX457" fmla="*/ 3104273 w 7467600"/>
              <a:gd name="connsiteY457" fmla="*/ 5076159 h 6858000"/>
              <a:gd name="connsiteX458" fmla="*/ 3113245 w 7467600"/>
              <a:gd name="connsiteY458" fmla="*/ 5090705 h 6858000"/>
              <a:gd name="connsiteX459" fmla="*/ 3126294 w 7467600"/>
              <a:gd name="connsiteY459" fmla="*/ 5114400 h 6858000"/>
              <a:gd name="connsiteX460" fmla="*/ 3937433 w 7467600"/>
              <a:gd name="connsiteY460" fmla="*/ 4830473 h 6858000"/>
              <a:gd name="connsiteX461" fmla="*/ 3590475 w 7467600"/>
              <a:gd name="connsiteY461" fmla="*/ 4597974 h 6858000"/>
              <a:gd name="connsiteX462" fmla="*/ 3100264 w 7467600"/>
              <a:gd name="connsiteY462" fmla="*/ 4579845 h 6858000"/>
              <a:gd name="connsiteX463" fmla="*/ 2183576 w 7467600"/>
              <a:gd name="connsiteY463" fmla="*/ 4227150 h 6858000"/>
              <a:gd name="connsiteX464" fmla="*/ 2151029 w 7467600"/>
              <a:gd name="connsiteY464" fmla="*/ 4146947 h 6858000"/>
              <a:gd name="connsiteX465" fmla="*/ 3563434 w 7467600"/>
              <a:gd name="connsiteY465" fmla="*/ 4469115 h 6858000"/>
              <a:gd name="connsiteX466" fmla="*/ 3177952 w 7467600"/>
              <a:gd name="connsiteY466" fmla="*/ 3657386 h 6858000"/>
              <a:gd name="connsiteX467" fmla="*/ 3189263 w 7467600"/>
              <a:gd name="connsiteY467" fmla="*/ 3625726 h 6858000"/>
              <a:gd name="connsiteX468" fmla="*/ 3560912 w 7467600"/>
              <a:gd name="connsiteY468" fmla="*/ 4079863 h 6858000"/>
              <a:gd name="connsiteX469" fmla="*/ 3626636 w 7467600"/>
              <a:gd name="connsiteY469" fmla="*/ 4512230 h 6858000"/>
              <a:gd name="connsiteX470" fmla="*/ 3653088 w 7467600"/>
              <a:gd name="connsiteY470" fmla="*/ 4521417 h 6858000"/>
              <a:gd name="connsiteX471" fmla="*/ 3988128 w 7467600"/>
              <a:gd name="connsiteY471" fmla="*/ 4817267 h 6858000"/>
              <a:gd name="connsiteX472" fmla="*/ 4830582 w 7467600"/>
              <a:gd name="connsiteY472" fmla="*/ 4676000 h 6858000"/>
              <a:gd name="connsiteX473" fmla="*/ 4830100 w 7467600"/>
              <a:gd name="connsiteY473" fmla="*/ 4675554 h 6858000"/>
              <a:gd name="connsiteX474" fmla="*/ 4036318 w 7467600"/>
              <a:gd name="connsiteY474" fmla="*/ 4147013 h 6858000"/>
              <a:gd name="connsiteX475" fmla="*/ 3432098 w 7467600"/>
              <a:gd name="connsiteY475" fmla="*/ 3537312 h 6858000"/>
              <a:gd name="connsiteX476" fmla="*/ 3446761 w 7467600"/>
              <a:gd name="connsiteY476" fmla="*/ 3461278 h 6858000"/>
              <a:gd name="connsiteX477" fmla="*/ 4419733 w 7467600"/>
              <a:gd name="connsiteY477" fmla="*/ 3963555 h 6858000"/>
              <a:gd name="connsiteX478" fmla="*/ 4781371 w 7467600"/>
              <a:gd name="connsiteY478" fmla="*/ 4458604 h 6858000"/>
              <a:gd name="connsiteX479" fmla="*/ 4780440 w 7467600"/>
              <a:gd name="connsiteY479" fmla="*/ 4470290 h 6858000"/>
              <a:gd name="connsiteX480" fmla="*/ 4898954 w 7467600"/>
              <a:gd name="connsiteY480" fmla="*/ 4662092 h 6858000"/>
              <a:gd name="connsiteX481" fmla="*/ 4900699 w 7467600"/>
              <a:gd name="connsiteY481" fmla="*/ 4670867 h 6858000"/>
              <a:gd name="connsiteX482" fmla="*/ 5714511 w 7467600"/>
              <a:gd name="connsiteY482" fmla="*/ 4663483 h 6858000"/>
              <a:gd name="connsiteX483" fmla="*/ 5464793 w 7467600"/>
              <a:gd name="connsiteY483" fmla="*/ 4393556 h 6858000"/>
              <a:gd name="connsiteX484" fmla="*/ 5461897 w 7467600"/>
              <a:gd name="connsiteY484" fmla="*/ 4390879 h 6858000"/>
              <a:gd name="connsiteX485" fmla="*/ 4294126 w 7467600"/>
              <a:gd name="connsiteY485" fmla="*/ 3303048 h 6858000"/>
              <a:gd name="connsiteX486" fmla="*/ 4305321 w 7467600"/>
              <a:gd name="connsiteY486" fmla="*/ 3256953 h 6858000"/>
              <a:gd name="connsiteX487" fmla="*/ 4949299 w 7467600"/>
              <a:gd name="connsiteY487" fmla="*/ 3766336 h 6858000"/>
              <a:gd name="connsiteX488" fmla="*/ 5291452 w 7467600"/>
              <a:gd name="connsiteY488" fmla="*/ 4076801 h 6858000"/>
              <a:gd name="connsiteX489" fmla="*/ 5434998 w 7467600"/>
              <a:gd name="connsiteY489" fmla="*/ 4254100 h 6858000"/>
              <a:gd name="connsiteX490" fmla="*/ 5351015 w 7467600"/>
              <a:gd name="connsiteY490" fmla="*/ 3760989 h 6858000"/>
              <a:gd name="connsiteX491" fmla="*/ 5413780 w 7467600"/>
              <a:gd name="connsiteY491" fmla="*/ 2966265 h 6858000"/>
              <a:gd name="connsiteX492" fmla="*/ 5425627 w 7467600"/>
              <a:gd name="connsiteY492" fmla="*/ 2954192 h 6858000"/>
              <a:gd name="connsiteX493" fmla="*/ 6604735 w 7467600"/>
              <a:gd name="connsiteY493" fmla="*/ 2041381 h 6858000"/>
              <a:gd name="connsiteX494" fmla="*/ 7204487 w 7467600"/>
              <a:gd name="connsiteY494" fmla="*/ 2742112 h 6858000"/>
              <a:gd name="connsiteX495" fmla="*/ 7131592 w 7467600"/>
              <a:gd name="connsiteY495" fmla="*/ 2672096 h 6858000"/>
              <a:gd name="connsiteX496" fmla="*/ 6996344 w 7467600"/>
              <a:gd name="connsiteY496" fmla="*/ 2518310 h 6858000"/>
              <a:gd name="connsiteX497" fmla="*/ 6735495 w 7467600"/>
              <a:gd name="connsiteY497" fmla="*/ 2196890 h 6858000"/>
              <a:gd name="connsiteX498" fmla="*/ 6721901 w 7467600"/>
              <a:gd name="connsiteY498" fmla="*/ 2179274 h 6858000"/>
              <a:gd name="connsiteX499" fmla="*/ 6604735 w 7467600"/>
              <a:gd name="connsiteY499" fmla="*/ 2041381 h 6858000"/>
              <a:gd name="connsiteX500" fmla="*/ 6591670 w 7467600"/>
              <a:gd name="connsiteY500" fmla="*/ 1988277 h 6858000"/>
              <a:gd name="connsiteX501" fmla="*/ 6747349 w 7467600"/>
              <a:gd name="connsiteY501" fmla="*/ 2160069 h 6858000"/>
              <a:gd name="connsiteX502" fmla="*/ 6760943 w 7467600"/>
              <a:gd name="connsiteY502" fmla="*/ 2177686 h 6858000"/>
              <a:gd name="connsiteX503" fmla="*/ 7021065 w 7467600"/>
              <a:gd name="connsiteY503" fmla="*/ 2498102 h 6858000"/>
              <a:gd name="connsiteX504" fmla="*/ 7155223 w 7467600"/>
              <a:gd name="connsiteY504" fmla="*/ 2650386 h 6858000"/>
              <a:gd name="connsiteX505" fmla="*/ 7203167 w 7467600"/>
              <a:gd name="connsiteY505" fmla="*/ 2697288 h 6858000"/>
              <a:gd name="connsiteX506" fmla="*/ 6937703 w 7467600"/>
              <a:gd name="connsiteY506" fmla="*/ 2321981 h 6858000"/>
              <a:gd name="connsiteX507" fmla="*/ 6591670 w 7467600"/>
              <a:gd name="connsiteY507" fmla="*/ 1988277 h 6858000"/>
              <a:gd name="connsiteX508" fmla="*/ 5798671 w 7467600"/>
              <a:gd name="connsiteY508" fmla="*/ 1981601 h 6858000"/>
              <a:gd name="connsiteX509" fmla="*/ 5754709 w 7467600"/>
              <a:gd name="connsiteY509" fmla="*/ 2071454 h 6858000"/>
              <a:gd name="connsiteX510" fmla="*/ 5763044 w 7467600"/>
              <a:gd name="connsiteY510" fmla="*/ 2842206 h 6858000"/>
              <a:gd name="connsiteX511" fmla="*/ 5764974 w 7467600"/>
              <a:gd name="connsiteY511" fmla="*/ 2799609 h 6858000"/>
              <a:gd name="connsiteX512" fmla="*/ 5767665 w 7467600"/>
              <a:gd name="connsiteY512" fmla="*/ 2666409 h 6858000"/>
              <a:gd name="connsiteX513" fmla="*/ 5763055 w 7467600"/>
              <a:gd name="connsiteY513" fmla="*/ 2579705 h 6858000"/>
              <a:gd name="connsiteX514" fmla="*/ 5758079 w 7467600"/>
              <a:gd name="connsiteY514" fmla="*/ 2492508 h 6858000"/>
              <a:gd name="connsiteX515" fmla="*/ 5779325 w 7467600"/>
              <a:gd name="connsiteY515" fmla="*/ 2197069 h 6858000"/>
              <a:gd name="connsiteX516" fmla="*/ 5798671 w 7467600"/>
              <a:gd name="connsiteY516" fmla="*/ 1981601 h 6858000"/>
              <a:gd name="connsiteX517" fmla="*/ 5829202 w 7467600"/>
              <a:gd name="connsiteY517" fmla="*/ 1971679 h 6858000"/>
              <a:gd name="connsiteX518" fmla="*/ 5809558 w 7467600"/>
              <a:gd name="connsiteY518" fmla="*/ 2198043 h 6858000"/>
              <a:gd name="connsiteX519" fmla="*/ 5788653 w 7467600"/>
              <a:gd name="connsiteY519" fmla="*/ 2489430 h 6858000"/>
              <a:gd name="connsiteX520" fmla="*/ 5793439 w 7467600"/>
              <a:gd name="connsiteY520" fmla="*/ 2575235 h 6858000"/>
              <a:gd name="connsiteX521" fmla="*/ 5796837 w 7467600"/>
              <a:gd name="connsiteY521" fmla="*/ 2637633 h 6858000"/>
              <a:gd name="connsiteX522" fmla="*/ 5818614 w 7467600"/>
              <a:gd name="connsiteY522" fmla="*/ 2473055 h 6858000"/>
              <a:gd name="connsiteX523" fmla="*/ 5829202 w 7467600"/>
              <a:gd name="connsiteY523" fmla="*/ 1971679 h 6858000"/>
              <a:gd name="connsiteX524" fmla="*/ 5911389 w 7467600"/>
              <a:gd name="connsiteY524" fmla="*/ 1898371 h 6858000"/>
              <a:gd name="connsiteX525" fmla="*/ 6237627 w 7467600"/>
              <a:gd name="connsiteY525" fmla="*/ 2231921 h 6858000"/>
              <a:gd name="connsiteX526" fmla="*/ 5911389 w 7467600"/>
              <a:gd name="connsiteY526" fmla="*/ 1898371 h 6858000"/>
              <a:gd name="connsiteX527" fmla="*/ 6944437 w 7467600"/>
              <a:gd name="connsiteY527" fmla="*/ 1575402 h 6858000"/>
              <a:gd name="connsiteX528" fmla="*/ 6304730 w 7467600"/>
              <a:gd name="connsiteY528" fmla="*/ 1766654 h 6858000"/>
              <a:gd name="connsiteX529" fmla="*/ 6944437 w 7467600"/>
              <a:gd name="connsiteY529" fmla="*/ 1575402 h 6858000"/>
              <a:gd name="connsiteX530" fmla="*/ 7019523 w 7467600"/>
              <a:gd name="connsiteY530" fmla="*/ 1519450 h 6858000"/>
              <a:gd name="connsiteX531" fmla="*/ 6298091 w 7467600"/>
              <a:gd name="connsiteY531" fmla="*/ 1737122 h 6858000"/>
              <a:gd name="connsiteX532" fmla="*/ 7019523 w 7467600"/>
              <a:gd name="connsiteY532" fmla="*/ 1519450 h 6858000"/>
              <a:gd name="connsiteX533" fmla="*/ 2399523 w 7467600"/>
              <a:gd name="connsiteY533" fmla="*/ 1428234 h 6858000"/>
              <a:gd name="connsiteX534" fmla="*/ 2224982 w 7467600"/>
              <a:gd name="connsiteY534" fmla="*/ 1826201 h 6858000"/>
              <a:gd name="connsiteX535" fmla="*/ 2096099 w 7467600"/>
              <a:gd name="connsiteY535" fmla="*/ 2345900 h 6858000"/>
              <a:gd name="connsiteX536" fmla="*/ 2283317 w 7467600"/>
              <a:gd name="connsiteY536" fmla="*/ 1796925 h 6858000"/>
              <a:gd name="connsiteX537" fmla="*/ 2399523 w 7467600"/>
              <a:gd name="connsiteY537" fmla="*/ 1428234 h 6858000"/>
              <a:gd name="connsiteX538" fmla="*/ 2448558 w 7467600"/>
              <a:gd name="connsiteY538" fmla="*/ 1373435 h 6858000"/>
              <a:gd name="connsiteX539" fmla="*/ 2312521 w 7467600"/>
              <a:gd name="connsiteY539" fmla="*/ 1806140 h 6858000"/>
              <a:gd name="connsiteX540" fmla="*/ 2127533 w 7467600"/>
              <a:gd name="connsiteY540" fmla="*/ 2348380 h 6858000"/>
              <a:gd name="connsiteX541" fmla="*/ 2358080 w 7467600"/>
              <a:gd name="connsiteY541" fmla="*/ 1866134 h 6858000"/>
              <a:gd name="connsiteX542" fmla="*/ 2407436 w 7467600"/>
              <a:gd name="connsiteY542" fmla="*/ 1651070 h 6858000"/>
              <a:gd name="connsiteX543" fmla="*/ 2448558 w 7467600"/>
              <a:gd name="connsiteY543" fmla="*/ 1373435 h 6858000"/>
              <a:gd name="connsiteX544" fmla="*/ 278707 w 7467600"/>
              <a:gd name="connsiteY544" fmla="*/ 1352270 h 6858000"/>
              <a:gd name="connsiteX545" fmla="*/ 321570 w 7467600"/>
              <a:gd name="connsiteY545" fmla="*/ 1861610 h 6858000"/>
              <a:gd name="connsiteX546" fmla="*/ 294281 w 7467600"/>
              <a:gd name="connsiteY546" fmla="*/ 1440658 h 6858000"/>
              <a:gd name="connsiteX547" fmla="*/ 278707 w 7467600"/>
              <a:gd name="connsiteY547" fmla="*/ 1352270 h 6858000"/>
              <a:gd name="connsiteX548" fmla="*/ 1423821 w 7467600"/>
              <a:gd name="connsiteY548" fmla="*/ 1351958 h 6858000"/>
              <a:gd name="connsiteX549" fmla="*/ 1638521 w 7467600"/>
              <a:gd name="connsiteY549" fmla="*/ 1908470 h 6858000"/>
              <a:gd name="connsiteX550" fmla="*/ 1754199 w 7467600"/>
              <a:gd name="connsiteY550" fmla="*/ 2149284 h 6858000"/>
              <a:gd name="connsiteX551" fmla="*/ 1908359 w 7467600"/>
              <a:gd name="connsiteY551" fmla="*/ 2364988 h 6858000"/>
              <a:gd name="connsiteX552" fmla="*/ 1647661 w 7467600"/>
              <a:gd name="connsiteY552" fmla="*/ 1825945 h 6858000"/>
              <a:gd name="connsiteX553" fmla="*/ 1423821 w 7467600"/>
              <a:gd name="connsiteY553" fmla="*/ 1351958 h 6858000"/>
              <a:gd name="connsiteX554" fmla="*/ 1431890 w 7467600"/>
              <a:gd name="connsiteY554" fmla="*/ 1306475 h 6858000"/>
              <a:gd name="connsiteX555" fmla="*/ 1507597 w 7467600"/>
              <a:gd name="connsiteY555" fmla="*/ 1446132 h 6858000"/>
              <a:gd name="connsiteX556" fmla="*/ 1674586 w 7467600"/>
              <a:gd name="connsiteY556" fmla="*/ 1813832 h 6858000"/>
              <a:gd name="connsiteX557" fmla="*/ 1815950 w 7467600"/>
              <a:gd name="connsiteY557" fmla="*/ 2128564 h 6858000"/>
              <a:gd name="connsiteX558" fmla="*/ 1984242 w 7467600"/>
              <a:gd name="connsiteY558" fmla="*/ 2430829 h 6858000"/>
              <a:gd name="connsiteX559" fmla="*/ 2014023 w 7467600"/>
              <a:gd name="connsiteY559" fmla="*/ 2450995 h 6858000"/>
              <a:gd name="connsiteX560" fmla="*/ 1747337 w 7467600"/>
              <a:gd name="connsiteY560" fmla="*/ 1855264 h 6858000"/>
              <a:gd name="connsiteX561" fmla="*/ 1533749 w 7467600"/>
              <a:gd name="connsiteY561" fmla="*/ 1478656 h 6858000"/>
              <a:gd name="connsiteX562" fmla="*/ 1431890 w 7467600"/>
              <a:gd name="connsiteY562" fmla="*/ 1306475 h 6858000"/>
              <a:gd name="connsiteX563" fmla="*/ 5052692 w 7467600"/>
              <a:gd name="connsiteY563" fmla="*/ 1292994 h 6858000"/>
              <a:gd name="connsiteX564" fmla="*/ 5200661 w 7467600"/>
              <a:gd name="connsiteY564" fmla="*/ 1635186 h 6858000"/>
              <a:gd name="connsiteX565" fmla="*/ 5297138 w 7467600"/>
              <a:gd name="connsiteY565" fmla="*/ 1906351 h 6858000"/>
              <a:gd name="connsiteX566" fmla="*/ 5052692 w 7467600"/>
              <a:gd name="connsiteY566" fmla="*/ 1292994 h 6858000"/>
              <a:gd name="connsiteX567" fmla="*/ 5009948 w 7467600"/>
              <a:gd name="connsiteY567" fmla="*/ 1273619 h 6858000"/>
              <a:gd name="connsiteX568" fmla="*/ 5121777 w 7467600"/>
              <a:gd name="connsiteY568" fmla="*/ 1654213 h 6858000"/>
              <a:gd name="connsiteX569" fmla="*/ 5293545 w 7467600"/>
              <a:gd name="connsiteY569" fmla="*/ 2072247 h 6858000"/>
              <a:gd name="connsiteX570" fmla="*/ 5294042 w 7467600"/>
              <a:gd name="connsiteY570" fmla="*/ 2065019 h 6858000"/>
              <a:gd name="connsiteX571" fmla="*/ 5171936 w 7467600"/>
              <a:gd name="connsiteY571" fmla="*/ 1647613 h 6858000"/>
              <a:gd name="connsiteX572" fmla="*/ 5009948 w 7467600"/>
              <a:gd name="connsiteY572" fmla="*/ 1273619 h 6858000"/>
              <a:gd name="connsiteX573" fmla="*/ 655236 w 7467600"/>
              <a:gd name="connsiteY573" fmla="*/ 1268632 h 6858000"/>
              <a:gd name="connsiteX574" fmla="*/ 839521 w 7467600"/>
              <a:gd name="connsiteY574" fmla="*/ 1685315 h 6858000"/>
              <a:gd name="connsiteX575" fmla="*/ 1109416 w 7467600"/>
              <a:gd name="connsiteY575" fmla="*/ 2061663 h 6858000"/>
              <a:gd name="connsiteX576" fmla="*/ 1298300 w 7467600"/>
              <a:gd name="connsiteY576" fmla="*/ 2247742 h 6858000"/>
              <a:gd name="connsiteX577" fmla="*/ 1125871 w 7467600"/>
              <a:gd name="connsiteY577" fmla="*/ 1989513 h 6858000"/>
              <a:gd name="connsiteX578" fmla="*/ 981574 w 7467600"/>
              <a:gd name="connsiteY578" fmla="*/ 1783157 h 6858000"/>
              <a:gd name="connsiteX579" fmla="*/ 922198 w 7467600"/>
              <a:gd name="connsiteY579" fmla="*/ 1677437 h 6858000"/>
              <a:gd name="connsiteX580" fmla="*/ 869293 w 7467600"/>
              <a:gd name="connsiteY580" fmla="*/ 1583214 h 6858000"/>
              <a:gd name="connsiteX581" fmla="*/ 751431 w 7467600"/>
              <a:gd name="connsiteY581" fmla="*/ 1405731 h 6858000"/>
              <a:gd name="connsiteX582" fmla="*/ 655236 w 7467600"/>
              <a:gd name="connsiteY582" fmla="*/ 1268632 h 6858000"/>
              <a:gd name="connsiteX583" fmla="*/ 6516292 w 7467600"/>
              <a:gd name="connsiteY583" fmla="*/ 1263064 h 6858000"/>
              <a:gd name="connsiteX584" fmla="*/ 5736320 w 7467600"/>
              <a:gd name="connsiteY584" fmla="*/ 1501803 h 6858000"/>
              <a:gd name="connsiteX585" fmla="*/ 6516292 w 7467600"/>
              <a:gd name="connsiteY585" fmla="*/ 1263064 h 6858000"/>
              <a:gd name="connsiteX586" fmla="*/ 291466 w 7467600"/>
              <a:gd name="connsiteY586" fmla="*/ 1250369 h 6858000"/>
              <a:gd name="connsiteX587" fmla="*/ 323180 w 7467600"/>
              <a:gd name="connsiteY587" fmla="*/ 1435283 h 6858000"/>
              <a:gd name="connsiteX588" fmla="*/ 349381 w 7467600"/>
              <a:gd name="connsiteY588" fmla="*/ 1875041 h 6858000"/>
              <a:gd name="connsiteX589" fmla="*/ 374363 w 7467600"/>
              <a:gd name="connsiteY589" fmla="*/ 1506494 h 6858000"/>
              <a:gd name="connsiteX590" fmla="*/ 302168 w 7467600"/>
              <a:gd name="connsiteY590" fmla="*/ 1274495 h 6858000"/>
              <a:gd name="connsiteX591" fmla="*/ 291466 w 7467600"/>
              <a:gd name="connsiteY591" fmla="*/ 1250369 h 6858000"/>
              <a:gd name="connsiteX592" fmla="*/ 678222 w 7467600"/>
              <a:gd name="connsiteY592" fmla="*/ 1248670 h 6858000"/>
              <a:gd name="connsiteX593" fmla="*/ 775536 w 7467600"/>
              <a:gd name="connsiteY593" fmla="*/ 1388015 h 6858000"/>
              <a:gd name="connsiteX594" fmla="*/ 894529 w 7467600"/>
              <a:gd name="connsiteY594" fmla="*/ 1567739 h 6858000"/>
              <a:gd name="connsiteX595" fmla="*/ 948000 w 7467600"/>
              <a:gd name="connsiteY595" fmla="*/ 1663088 h 6858000"/>
              <a:gd name="connsiteX596" fmla="*/ 1006812 w 7467600"/>
              <a:gd name="connsiteY596" fmla="*/ 1767683 h 6858000"/>
              <a:gd name="connsiteX597" fmla="*/ 1149133 w 7467600"/>
              <a:gd name="connsiteY597" fmla="*/ 1971513 h 6858000"/>
              <a:gd name="connsiteX598" fmla="*/ 1333952 w 7467600"/>
              <a:gd name="connsiteY598" fmla="*/ 2251620 h 6858000"/>
              <a:gd name="connsiteX599" fmla="*/ 1337329 w 7467600"/>
              <a:gd name="connsiteY599" fmla="*/ 2258350 h 6858000"/>
              <a:gd name="connsiteX600" fmla="*/ 1014726 w 7467600"/>
              <a:gd name="connsiteY600" fmla="*/ 1615556 h 6858000"/>
              <a:gd name="connsiteX601" fmla="*/ 678222 w 7467600"/>
              <a:gd name="connsiteY601" fmla="*/ 1248670 h 6858000"/>
              <a:gd name="connsiteX602" fmla="*/ 6691602 w 7467600"/>
              <a:gd name="connsiteY602" fmla="*/ 1140573 h 6858000"/>
              <a:gd name="connsiteX603" fmla="*/ 6571100 w 7467600"/>
              <a:gd name="connsiteY603" fmla="*/ 1183662 h 6858000"/>
              <a:gd name="connsiteX604" fmla="*/ 6241687 w 7467600"/>
              <a:gd name="connsiteY604" fmla="*/ 1257600 h 6858000"/>
              <a:gd name="connsiteX605" fmla="*/ 5693009 w 7467600"/>
              <a:gd name="connsiteY605" fmla="*/ 1478256 h 6858000"/>
              <a:gd name="connsiteX606" fmla="*/ 6548420 w 7467600"/>
              <a:gd name="connsiteY606" fmla="*/ 1214599 h 6858000"/>
              <a:gd name="connsiteX607" fmla="*/ 6605473 w 7467600"/>
              <a:gd name="connsiteY607" fmla="*/ 1184686 h 6858000"/>
              <a:gd name="connsiteX608" fmla="*/ 6691602 w 7467600"/>
              <a:gd name="connsiteY608" fmla="*/ 1140573 h 6858000"/>
              <a:gd name="connsiteX609" fmla="*/ 4002475 w 7467600"/>
              <a:gd name="connsiteY609" fmla="*/ 1037802 h 6858000"/>
              <a:gd name="connsiteX610" fmla="*/ 4000324 w 7467600"/>
              <a:gd name="connsiteY610" fmla="*/ 1039362 h 6858000"/>
              <a:gd name="connsiteX611" fmla="*/ 4002862 w 7467600"/>
              <a:gd name="connsiteY611" fmla="*/ 1042866 h 6858000"/>
              <a:gd name="connsiteX612" fmla="*/ 4002475 w 7467600"/>
              <a:gd name="connsiteY612" fmla="*/ 1037802 h 6858000"/>
              <a:gd name="connsiteX613" fmla="*/ 506322 w 7467600"/>
              <a:gd name="connsiteY613" fmla="*/ 1020997 h 6858000"/>
              <a:gd name="connsiteX614" fmla="*/ 533068 w 7467600"/>
              <a:gd name="connsiteY614" fmla="*/ 1029409 h 6858000"/>
              <a:gd name="connsiteX615" fmla="*/ 1232525 w 7467600"/>
              <a:gd name="connsiteY615" fmla="*/ 1804675 h 6858000"/>
              <a:gd name="connsiteX616" fmla="*/ 1388858 w 7467600"/>
              <a:gd name="connsiteY616" fmla="*/ 2368011 h 6858000"/>
              <a:gd name="connsiteX617" fmla="*/ 1384098 w 7467600"/>
              <a:gd name="connsiteY617" fmla="*/ 2378125 h 6858000"/>
              <a:gd name="connsiteX618" fmla="*/ 1425393 w 7467600"/>
              <a:gd name="connsiteY618" fmla="*/ 2589124 h 6858000"/>
              <a:gd name="connsiteX619" fmla="*/ 1424001 w 7467600"/>
              <a:gd name="connsiteY619" fmla="*/ 2597541 h 6858000"/>
              <a:gd name="connsiteX620" fmla="*/ 2152729 w 7467600"/>
              <a:gd name="connsiteY620" fmla="*/ 2864487 h 6858000"/>
              <a:gd name="connsiteX621" fmla="*/ 2020609 w 7467600"/>
              <a:gd name="connsiteY621" fmla="*/ 2539671 h 6858000"/>
              <a:gd name="connsiteX622" fmla="*/ 2018920 w 7467600"/>
              <a:gd name="connsiteY622" fmla="*/ 2536309 h 6858000"/>
              <a:gd name="connsiteX623" fmla="*/ 1342441 w 7467600"/>
              <a:gd name="connsiteY623" fmla="*/ 1173017 h 6858000"/>
              <a:gd name="connsiteX624" fmla="*/ 1367925 w 7467600"/>
              <a:gd name="connsiteY624" fmla="*/ 1135648 h 6858000"/>
              <a:gd name="connsiteX625" fmla="*/ 1771401 w 7467600"/>
              <a:gd name="connsiteY625" fmla="*/ 1806673 h 6858000"/>
              <a:gd name="connsiteX626" fmla="*/ 1972385 w 7467600"/>
              <a:gd name="connsiteY626" fmla="*/ 2198735 h 6858000"/>
              <a:gd name="connsiteX627" fmla="*/ 2040892 w 7467600"/>
              <a:gd name="connsiteY627" fmla="*/ 2405205 h 6858000"/>
              <a:gd name="connsiteX628" fmla="*/ 2131689 w 7467600"/>
              <a:gd name="connsiteY628" fmla="*/ 1936926 h 6858000"/>
              <a:gd name="connsiteX629" fmla="*/ 2454820 w 7467600"/>
              <a:gd name="connsiteY629" fmla="*/ 1248808 h 6858000"/>
              <a:gd name="connsiteX630" fmla="*/ 2492512 w 7467600"/>
              <a:gd name="connsiteY630" fmla="*/ 1302920 h 6858000"/>
              <a:gd name="connsiteX631" fmla="*/ 2081216 w 7467600"/>
              <a:gd name="connsiteY631" fmla="*/ 2527513 h 6858000"/>
              <a:gd name="connsiteX632" fmla="*/ 2081211 w 7467600"/>
              <a:gd name="connsiteY632" fmla="*/ 2528916 h 6858000"/>
              <a:gd name="connsiteX633" fmla="*/ 2199067 w 7467600"/>
              <a:gd name="connsiteY633" fmla="*/ 2884061 h 6858000"/>
              <a:gd name="connsiteX634" fmla="*/ 3192586 w 7467600"/>
              <a:gd name="connsiteY634" fmla="*/ 3411496 h 6858000"/>
              <a:gd name="connsiteX635" fmla="*/ 3182620 w 7467600"/>
              <a:gd name="connsiteY635" fmla="*/ 3483279 h 6858000"/>
              <a:gd name="connsiteX636" fmla="*/ 2435119 w 7467600"/>
              <a:gd name="connsiteY636" fmla="*/ 3080173 h 6858000"/>
              <a:gd name="connsiteX637" fmla="*/ 2410152 w 7467600"/>
              <a:gd name="connsiteY637" fmla="*/ 3063751 h 6858000"/>
              <a:gd name="connsiteX638" fmla="*/ 2408099 w 7467600"/>
              <a:gd name="connsiteY638" fmla="*/ 3064403 h 6858000"/>
              <a:gd name="connsiteX639" fmla="*/ 2407218 w 7467600"/>
              <a:gd name="connsiteY639" fmla="*/ 3070324 h 6858000"/>
              <a:gd name="connsiteX640" fmla="*/ 2380138 w 7467600"/>
              <a:gd name="connsiteY640" fmla="*/ 3099341 h 6858000"/>
              <a:gd name="connsiteX641" fmla="*/ 1765923 w 7467600"/>
              <a:gd name="connsiteY641" fmla="*/ 3581043 h 6858000"/>
              <a:gd name="connsiteX642" fmla="*/ 1702258 w 7467600"/>
              <a:gd name="connsiteY642" fmla="*/ 3612286 h 6858000"/>
              <a:gd name="connsiteX643" fmla="*/ 1538370 w 7467600"/>
              <a:gd name="connsiteY643" fmla="*/ 3811804 h 6858000"/>
              <a:gd name="connsiteX644" fmla="*/ 542867 w 7467600"/>
              <a:gd name="connsiteY644" fmla="*/ 4944092 h 6858000"/>
              <a:gd name="connsiteX645" fmla="*/ 515800 w 7467600"/>
              <a:gd name="connsiteY645" fmla="*/ 4862180 h 6858000"/>
              <a:gd name="connsiteX646" fmla="*/ 909145 w 7467600"/>
              <a:gd name="connsiteY646" fmla="*/ 4199225 h 6858000"/>
              <a:gd name="connsiteX647" fmla="*/ 1214067 w 7467600"/>
              <a:gd name="connsiteY647" fmla="*/ 3908561 h 6858000"/>
              <a:gd name="connsiteX648" fmla="*/ 640967 w 7467600"/>
              <a:gd name="connsiteY648" fmla="*/ 4105601 h 6858000"/>
              <a:gd name="connsiteX649" fmla="*/ 112563 w 7467600"/>
              <a:gd name="connsiteY649" fmla="*/ 4396952 h 6858000"/>
              <a:gd name="connsiteX650" fmla="*/ 0 w 7467600"/>
              <a:gd name="connsiteY650" fmla="*/ 4466006 h 6858000"/>
              <a:gd name="connsiteX651" fmla="*/ 0 w 7467600"/>
              <a:gd name="connsiteY651" fmla="*/ 4233763 h 6858000"/>
              <a:gd name="connsiteX652" fmla="*/ 36881 w 7467600"/>
              <a:gd name="connsiteY652" fmla="*/ 4200118 h 6858000"/>
              <a:gd name="connsiteX653" fmla="*/ 910534 w 7467600"/>
              <a:gd name="connsiteY653" fmla="*/ 3629753 h 6858000"/>
              <a:gd name="connsiteX654" fmla="*/ 1578717 w 7467600"/>
              <a:gd name="connsiteY654" fmla="*/ 3575982 h 6858000"/>
              <a:gd name="connsiteX655" fmla="*/ 2338780 w 7467600"/>
              <a:gd name="connsiteY655" fmla="*/ 3033725 h 6858000"/>
              <a:gd name="connsiteX656" fmla="*/ 1807991 w 7467600"/>
              <a:gd name="connsiteY656" fmla="*/ 2807184 h 6858000"/>
              <a:gd name="connsiteX657" fmla="*/ 1416358 w 7467600"/>
              <a:gd name="connsiteY657" fmla="*/ 3112571 h 6858000"/>
              <a:gd name="connsiteX658" fmla="*/ 939066 w 7467600"/>
              <a:gd name="connsiteY658" fmla="*/ 3378798 h 6858000"/>
              <a:gd name="connsiteX659" fmla="*/ 115099 w 7467600"/>
              <a:gd name="connsiteY659" fmla="*/ 3607650 h 6858000"/>
              <a:gd name="connsiteX660" fmla="*/ 97284 w 7467600"/>
              <a:gd name="connsiteY660" fmla="*/ 3520393 h 6858000"/>
              <a:gd name="connsiteX661" fmla="*/ 922050 w 7467600"/>
              <a:gd name="connsiteY661" fmla="*/ 3074867 h 6858000"/>
              <a:gd name="connsiteX662" fmla="*/ 1405265 w 7467600"/>
              <a:gd name="connsiteY662" fmla="*/ 3016319 h 6858000"/>
              <a:gd name="connsiteX663" fmla="*/ 1407512 w 7467600"/>
              <a:gd name="connsiteY663" fmla="*/ 3018001 h 6858000"/>
              <a:gd name="connsiteX664" fmla="*/ 1726266 w 7467600"/>
              <a:gd name="connsiteY664" fmla="*/ 2777274 h 6858000"/>
              <a:gd name="connsiteX665" fmla="*/ 625390 w 7467600"/>
              <a:gd name="connsiteY665" fmla="*/ 2514541 h 6858000"/>
              <a:gd name="connsiteX666" fmla="*/ 619799 w 7467600"/>
              <a:gd name="connsiteY666" fmla="*/ 2527180 h 6858000"/>
              <a:gd name="connsiteX667" fmla="*/ 310030 w 7467600"/>
              <a:gd name="connsiteY667" fmla="*/ 2771818 h 6858000"/>
              <a:gd name="connsiteX668" fmla="*/ 173877 w 7467600"/>
              <a:gd name="connsiteY668" fmla="*/ 2937056 h 6858000"/>
              <a:gd name="connsiteX669" fmla="*/ 77889 w 7467600"/>
              <a:gd name="connsiteY669" fmla="*/ 3138440 h 6858000"/>
              <a:gd name="connsiteX670" fmla="*/ 0 w 7467600"/>
              <a:gd name="connsiteY670" fmla="*/ 3271395 h 6858000"/>
              <a:gd name="connsiteX671" fmla="*/ 0 w 7467600"/>
              <a:gd name="connsiteY671" fmla="*/ 3153002 h 6858000"/>
              <a:gd name="connsiteX672" fmla="*/ 2386 w 7467600"/>
              <a:gd name="connsiteY672" fmla="*/ 3149203 h 6858000"/>
              <a:gd name="connsiteX673" fmla="*/ 89753 w 7467600"/>
              <a:gd name="connsiteY673" fmla="*/ 2987702 h 6858000"/>
              <a:gd name="connsiteX674" fmla="*/ 76869 w 7467600"/>
              <a:gd name="connsiteY674" fmla="*/ 3005404 h 6858000"/>
              <a:gd name="connsiteX675" fmla="*/ 32049 w 7467600"/>
              <a:gd name="connsiteY675" fmla="*/ 3065814 h 6858000"/>
              <a:gd name="connsiteX676" fmla="*/ 0 w 7467600"/>
              <a:gd name="connsiteY676" fmla="*/ 3108744 h 6858000"/>
              <a:gd name="connsiteX677" fmla="*/ 0 w 7467600"/>
              <a:gd name="connsiteY677" fmla="*/ 3058059 h 6858000"/>
              <a:gd name="connsiteX678" fmla="*/ 7610 w 7467600"/>
              <a:gd name="connsiteY678" fmla="*/ 3047889 h 6858000"/>
              <a:gd name="connsiteX679" fmla="*/ 52419 w 7467600"/>
              <a:gd name="connsiteY679" fmla="*/ 2987479 h 6858000"/>
              <a:gd name="connsiteX680" fmla="*/ 59142 w 7467600"/>
              <a:gd name="connsiteY680" fmla="*/ 2978488 h 6858000"/>
              <a:gd name="connsiteX681" fmla="*/ 0 w 7467600"/>
              <a:gd name="connsiteY681" fmla="*/ 3015334 h 6858000"/>
              <a:gd name="connsiteX682" fmla="*/ 0 w 7467600"/>
              <a:gd name="connsiteY682" fmla="*/ 2914286 h 6858000"/>
              <a:gd name="connsiteX683" fmla="*/ 36383 w 7467600"/>
              <a:gd name="connsiteY683" fmla="*/ 2901128 h 6858000"/>
              <a:gd name="connsiteX684" fmla="*/ 156329 w 7467600"/>
              <a:gd name="connsiteY684" fmla="*/ 2840533 h 6858000"/>
              <a:gd name="connsiteX685" fmla="*/ 358355 w 7467600"/>
              <a:gd name="connsiteY685" fmla="*/ 2620471 h 6858000"/>
              <a:gd name="connsiteX686" fmla="*/ 510577 w 7467600"/>
              <a:gd name="connsiteY686" fmla="*/ 2501244 h 6858000"/>
              <a:gd name="connsiteX687" fmla="*/ 211967 w 7467600"/>
              <a:gd name="connsiteY687" fmla="*/ 2479171 h 6858000"/>
              <a:gd name="connsiteX688" fmla="*/ 0 w 7467600"/>
              <a:gd name="connsiteY688" fmla="*/ 2476398 h 6858000"/>
              <a:gd name="connsiteX689" fmla="*/ 0 w 7467600"/>
              <a:gd name="connsiteY689" fmla="*/ 2389189 h 6858000"/>
              <a:gd name="connsiteX690" fmla="*/ 103062 w 7467600"/>
              <a:gd name="connsiteY690" fmla="*/ 2389518 h 6858000"/>
              <a:gd name="connsiteX691" fmla="*/ 510734 w 7467600"/>
              <a:gd name="connsiteY691" fmla="*/ 2416201 h 6858000"/>
              <a:gd name="connsiteX692" fmla="*/ 279257 w 7467600"/>
              <a:gd name="connsiteY692" fmla="*/ 2092102 h 6858000"/>
              <a:gd name="connsiteX693" fmla="*/ 65265 w 7467600"/>
              <a:gd name="connsiteY693" fmla="*/ 2006049 h 6858000"/>
              <a:gd name="connsiteX694" fmla="*/ 0 w 7467600"/>
              <a:gd name="connsiteY694" fmla="*/ 1982532 h 6858000"/>
              <a:gd name="connsiteX695" fmla="*/ 0 w 7467600"/>
              <a:gd name="connsiteY695" fmla="*/ 1912789 h 6858000"/>
              <a:gd name="connsiteX696" fmla="*/ 97460 w 7467600"/>
              <a:gd name="connsiteY696" fmla="*/ 1953725 h 6858000"/>
              <a:gd name="connsiteX697" fmla="*/ 221272 w 7467600"/>
              <a:gd name="connsiteY697" fmla="*/ 1980766 h 6858000"/>
              <a:gd name="connsiteX698" fmla="*/ 116765 w 7467600"/>
              <a:gd name="connsiteY698" fmla="*/ 1911033 h 6858000"/>
              <a:gd name="connsiteX699" fmla="*/ 16405 w 7467600"/>
              <a:gd name="connsiteY699" fmla="*/ 1803412 h 6858000"/>
              <a:gd name="connsiteX700" fmla="*/ 0 w 7467600"/>
              <a:gd name="connsiteY700" fmla="*/ 1784777 h 6858000"/>
              <a:gd name="connsiteX701" fmla="*/ 0 w 7467600"/>
              <a:gd name="connsiteY701" fmla="*/ 1740082 h 6858000"/>
              <a:gd name="connsiteX702" fmla="*/ 39394 w 7467600"/>
              <a:gd name="connsiteY702" fmla="*/ 1784856 h 6858000"/>
              <a:gd name="connsiteX703" fmla="*/ 135813 w 7467600"/>
              <a:gd name="connsiteY703" fmla="*/ 1888838 h 6858000"/>
              <a:gd name="connsiteX704" fmla="*/ 242575 w 7467600"/>
              <a:gd name="connsiteY704" fmla="*/ 1958841 h 6858000"/>
              <a:gd name="connsiteX705" fmla="*/ 82197 w 7467600"/>
              <a:gd name="connsiteY705" fmla="*/ 1754826 h 6858000"/>
              <a:gd name="connsiteX706" fmla="*/ 0 w 7467600"/>
              <a:gd name="connsiteY706" fmla="*/ 1679650 h 6858000"/>
              <a:gd name="connsiteX707" fmla="*/ 0 w 7467600"/>
              <a:gd name="connsiteY707" fmla="*/ 1602463 h 6858000"/>
              <a:gd name="connsiteX708" fmla="*/ 84689 w 7467600"/>
              <a:gd name="connsiteY708" fmla="*/ 1677442 h 6858000"/>
              <a:gd name="connsiteX709" fmla="*/ 298437 w 7467600"/>
              <a:gd name="connsiteY709" fmla="*/ 1968019 h 6858000"/>
              <a:gd name="connsiteX710" fmla="*/ 227269 w 7467600"/>
              <a:gd name="connsiteY710" fmla="*/ 1114064 h 6858000"/>
              <a:gd name="connsiteX711" fmla="*/ 248003 w 7467600"/>
              <a:gd name="connsiteY711" fmla="*/ 1089613 h 6858000"/>
              <a:gd name="connsiteX712" fmla="*/ 427020 w 7467600"/>
              <a:gd name="connsiteY712" fmla="*/ 1619803 h 6858000"/>
              <a:gd name="connsiteX713" fmla="*/ 340345 w 7467600"/>
              <a:gd name="connsiteY713" fmla="*/ 2027739 h 6858000"/>
              <a:gd name="connsiteX714" fmla="*/ 360865 w 7467600"/>
              <a:gd name="connsiteY714" fmla="*/ 2044827 h 6858000"/>
              <a:gd name="connsiteX715" fmla="*/ 560414 w 7467600"/>
              <a:gd name="connsiteY715" fmla="*/ 2421457 h 6858000"/>
              <a:gd name="connsiteX716" fmla="*/ 1359703 w 7467600"/>
              <a:gd name="connsiteY716" fmla="*/ 2578554 h 6858000"/>
              <a:gd name="connsiteX717" fmla="*/ 1359422 w 7467600"/>
              <a:gd name="connsiteY717" fmla="*/ 2577994 h 6858000"/>
              <a:gd name="connsiteX718" fmla="*/ 828701 w 7467600"/>
              <a:gd name="connsiteY718" fmla="*/ 1839520 h 6858000"/>
              <a:gd name="connsiteX719" fmla="*/ 494427 w 7467600"/>
              <a:gd name="connsiteY719" fmla="*/ 1092333 h 6858000"/>
              <a:gd name="connsiteX720" fmla="*/ 506322 w 7467600"/>
              <a:gd name="connsiteY720" fmla="*/ 1020997 h 6858000"/>
              <a:gd name="connsiteX721" fmla="*/ 4570198 w 7467600"/>
              <a:gd name="connsiteY721" fmla="*/ 978081 h 6858000"/>
              <a:gd name="connsiteX722" fmla="*/ 4523691 w 7467600"/>
              <a:gd name="connsiteY722" fmla="*/ 1127776 h 6858000"/>
              <a:gd name="connsiteX723" fmla="*/ 4509875 w 7467600"/>
              <a:gd name="connsiteY723" fmla="*/ 1167552 h 6858000"/>
              <a:gd name="connsiteX724" fmla="*/ 4478168 w 7467600"/>
              <a:gd name="connsiteY724" fmla="*/ 1260735 h 6858000"/>
              <a:gd name="connsiteX725" fmla="*/ 4409309 w 7467600"/>
              <a:gd name="connsiteY725" fmla="*/ 1666996 h 6858000"/>
              <a:gd name="connsiteX726" fmla="*/ 4370031 w 7467600"/>
              <a:gd name="connsiteY726" fmla="*/ 1955666 h 6858000"/>
              <a:gd name="connsiteX727" fmla="*/ 4570198 w 7467600"/>
              <a:gd name="connsiteY727" fmla="*/ 978081 h 6858000"/>
              <a:gd name="connsiteX728" fmla="*/ 4557898 w 7467600"/>
              <a:gd name="connsiteY728" fmla="*/ 900011 h 6858000"/>
              <a:gd name="connsiteX729" fmla="*/ 4344840 w 7467600"/>
              <a:gd name="connsiteY729" fmla="*/ 1922038 h 6858000"/>
              <a:gd name="connsiteX730" fmla="*/ 4378710 w 7467600"/>
              <a:gd name="connsiteY730" fmla="*/ 1665516 h 6858000"/>
              <a:gd name="connsiteX731" fmla="*/ 4448798 w 7467600"/>
              <a:gd name="connsiteY731" fmla="*/ 1253024 h 6858000"/>
              <a:gd name="connsiteX732" fmla="*/ 4480315 w 7467600"/>
              <a:gd name="connsiteY732" fmla="*/ 1158454 h 6858000"/>
              <a:gd name="connsiteX733" fmla="*/ 4494133 w 7467600"/>
              <a:gd name="connsiteY733" fmla="*/ 1118676 h 6858000"/>
              <a:gd name="connsiteX734" fmla="*/ 4557898 w 7467600"/>
              <a:gd name="connsiteY734" fmla="*/ 900011 h 6858000"/>
              <a:gd name="connsiteX735" fmla="*/ 5870151 w 7467600"/>
              <a:gd name="connsiteY735" fmla="*/ 898890 h 6858000"/>
              <a:gd name="connsiteX736" fmla="*/ 5861335 w 7467600"/>
              <a:gd name="connsiteY736" fmla="*/ 899177 h 6858000"/>
              <a:gd name="connsiteX737" fmla="*/ 5843702 w 7467600"/>
              <a:gd name="connsiteY737" fmla="*/ 899748 h 6858000"/>
              <a:gd name="connsiteX738" fmla="*/ 5651107 w 7467600"/>
              <a:gd name="connsiteY738" fmla="*/ 920306 h 6858000"/>
              <a:gd name="connsiteX739" fmla="*/ 5459407 w 7467600"/>
              <a:gd name="connsiteY739" fmla="*/ 940975 h 6858000"/>
              <a:gd name="connsiteX740" fmla="*/ 5374846 w 7467600"/>
              <a:gd name="connsiteY740" fmla="*/ 941988 h 6858000"/>
              <a:gd name="connsiteX741" fmla="*/ 5256105 w 7467600"/>
              <a:gd name="connsiteY741" fmla="*/ 945632 h 6858000"/>
              <a:gd name="connsiteX742" fmla="*/ 5107071 w 7467600"/>
              <a:gd name="connsiteY742" fmla="*/ 969720 h 6858000"/>
              <a:gd name="connsiteX743" fmla="*/ 4998681 w 7467600"/>
              <a:gd name="connsiteY743" fmla="*/ 988771 h 6858000"/>
              <a:gd name="connsiteX744" fmla="*/ 5870151 w 7467600"/>
              <a:gd name="connsiteY744" fmla="*/ 898890 h 6858000"/>
              <a:gd name="connsiteX745" fmla="*/ 5504425 w 7467600"/>
              <a:gd name="connsiteY745" fmla="*/ 848067 h 6858000"/>
              <a:gd name="connsiteX746" fmla="*/ 4968849 w 7467600"/>
              <a:gd name="connsiteY746" fmla="*/ 962318 h 6858000"/>
              <a:gd name="connsiteX747" fmla="*/ 5104039 w 7467600"/>
              <a:gd name="connsiteY747" fmla="*/ 940634 h 6858000"/>
              <a:gd name="connsiteX748" fmla="*/ 5256311 w 7467600"/>
              <a:gd name="connsiteY748" fmla="*/ 916490 h 6858000"/>
              <a:gd name="connsiteX749" fmla="*/ 5377381 w 7467600"/>
              <a:gd name="connsiteY749" fmla="*/ 912671 h 6858000"/>
              <a:gd name="connsiteX750" fmla="*/ 5460148 w 7467600"/>
              <a:gd name="connsiteY750" fmla="*/ 911442 h 6858000"/>
              <a:gd name="connsiteX751" fmla="*/ 5648971 w 7467600"/>
              <a:gd name="connsiteY751" fmla="*/ 891331 h 6858000"/>
              <a:gd name="connsiteX752" fmla="*/ 5844807 w 7467600"/>
              <a:gd name="connsiteY752" fmla="*/ 870718 h 6858000"/>
              <a:gd name="connsiteX753" fmla="*/ 5862975 w 7467600"/>
              <a:gd name="connsiteY753" fmla="*/ 869756 h 6858000"/>
              <a:gd name="connsiteX754" fmla="*/ 5920887 w 7467600"/>
              <a:gd name="connsiteY754" fmla="*/ 865929 h 6858000"/>
              <a:gd name="connsiteX755" fmla="*/ 5504425 w 7467600"/>
              <a:gd name="connsiteY755" fmla="*/ 848067 h 6858000"/>
              <a:gd name="connsiteX756" fmla="*/ 3607114 w 7467600"/>
              <a:gd name="connsiteY756" fmla="*/ 467441 h 6858000"/>
              <a:gd name="connsiteX757" fmla="*/ 3296242 w 7467600"/>
              <a:gd name="connsiteY757" fmla="*/ 807991 h 6858000"/>
              <a:gd name="connsiteX758" fmla="*/ 3174674 w 7467600"/>
              <a:gd name="connsiteY758" fmla="*/ 919759 h 6858000"/>
              <a:gd name="connsiteX759" fmla="*/ 3042978 w 7467600"/>
              <a:gd name="connsiteY759" fmla="*/ 1054894 h 6858000"/>
              <a:gd name="connsiteX760" fmla="*/ 2968914 w 7467600"/>
              <a:gd name="connsiteY760" fmla="*/ 1133756 h 6858000"/>
              <a:gd name="connsiteX761" fmla="*/ 3103823 w 7467600"/>
              <a:gd name="connsiteY761" fmla="*/ 1026814 h 6858000"/>
              <a:gd name="connsiteX762" fmla="*/ 3607114 w 7467600"/>
              <a:gd name="connsiteY762" fmla="*/ 467441 h 6858000"/>
              <a:gd name="connsiteX763" fmla="*/ 3744487 w 7467600"/>
              <a:gd name="connsiteY763" fmla="*/ 383136 h 6858000"/>
              <a:gd name="connsiteX764" fmla="*/ 3970213 w 7467600"/>
              <a:gd name="connsiteY764" fmla="*/ 995559 h 6858000"/>
              <a:gd name="connsiteX765" fmla="*/ 3744487 w 7467600"/>
              <a:gd name="connsiteY765" fmla="*/ 383136 h 6858000"/>
              <a:gd name="connsiteX766" fmla="*/ 3624562 w 7467600"/>
              <a:gd name="connsiteY766" fmla="*/ 367041 h 6858000"/>
              <a:gd name="connsiteX767" fmla="*/ 3489712 w 7467600"/>
              <a:gd name="connsiteY767" fmla="*/ 485386 h 6858000"/>
              <a:gd name="connsiteX768" fmla="*/ 3182994 w 7467600"/>
              <a:gd name="connsiteY768" fmla="*/ 828265 h 6858000"/>
              <a:gd name="connsiteX769" fmla="*/ 2892114 w 7467600"/>
              <a:gd name="connsiteY769" fmla="*/ 1172635 h 6858000"/>
              <a:gd name="connsiteX770" fmla="*/ 3021459 w 7467600"/>
              <a:gd name="connsiteY770" fmla="*/ 1035385 h 6858000"/>
              <a:gd name="connsiteX771" fmla="*/ 3153873 w 7467600"/>
              <a:gd name="connsiteY771" fmla="*/ 898971 h 6858000"/>
              <a:gd name="connsiteX772" fmla="*/ 3276511 w 7467600"/>
              <a:gd name="connsiteY772" fmla="*/ 786423 h 6858000"/>
              <a:gd name="connsiteX773" fmla="*/ 3584154 w 7467600"/>
              <a:gd name="connsiteY773" fmla="*/ 448218 h 6858000"/>
              <a:gd name="connsiteX774" fmla="*/ 3624562 w 7467600"/>
              <a:gd name="connsiteY774" fmla="*/ 367041 h 6858000"/>
              <a:gd name="connsiteX775" fmla="*/ 3766672 w 7467600"/>
              <a:gd name="connsiteY775" fmla="*/ 359429 h 6858000"/>
              <a:gd name="connsiteX776" fmla="*/ 3996338 w 7467600"/>
              <a:gd name="connsiteY776" fmla="*/ 968237 h 6858000"/>
              <a:gd name="connsiteX777" fmla="*/ 3766672 w 7467600"/>
              <a:gd name="connsiteY777" fmla="*/ 359429 h 6858000"/>
              <a:gd name="connsiteX778" fmla="*/ 5805386 w 7467600"/>
              <a:gd name="connsiteY778" fmla="*/ 239240 h 6858000"/>
              <a:gd name="connsiteX779" fmla="*/ 5736947 w 7467600"/>
              <a:gd name="connsiteY779" fmla="*/ 261367 h 6858000"/>
              <a:gd name="connsiteX780" fmla="*/ 5427012 w 7467600"/>
              <a:gd name="connsiteY780" fmla="*/ 311272 h 6858000"/>
              <a:gd name="connsiteX781" fmla="*/ 5147818 w 7467600"/>
              <a:gd name="connsiteY781" fmla="*/ 322112 h 6858000"/>
              <a:gd name="connsiteX782" fmla="*/ 5060854 w 7467600"/>
              <a:gd name="connsiteY782" fmla="*/ 311882 h 6858000"/>
              <a:gd name="connsiteX783" fmla="*/ 4945989 w 7467600"/>
              <a:gd name="connsiteY783" fmla="*/ 300516 h 6858000"/>
              <a:gd name="connsiteX784" fmla="*/ 5410479 w 7467600"/>
              <a:gd name="connsiteY784" fmla="*/ 348434 h 6858000"/>
              <a:gd name="connsiteX785" fmla="*/ 5805386 w 7467600"/>
              <a:gd name="connsiteY785" fmla="*/ 239240 h 6858000"/>
              <a:gd name="connsiteX786" fmla="*/ 5905192 w 7467600"/>
              <a:gd name="connsiteY786" fmla="*/ 163079 h 6858000"/>
              <a:gd name="connsiteX787" fmla="*/ 5865655 w 7467600"/>
              <a:gd name="connsiteY787" fmla="*/ 171901 h 6858000"/>
              <a:gd name="connsiteX788" fmla="*/ 5259740 w 7467600"/>
              <a:gd name="connsiteY788" fmla="*/ 257013 h 6858000"/>
              <a:gd name="connsiteX789" fmla="*/ 5208466 w 7467600"/>
              <a:gd name="connsiteY789" fmla="*/ 257550 h 6858000"/>
              <a:gd name="connsiteX790" fmla="*/ 4980204 w 7467600"/>
              <a:gd name="connsiteY790" fmla="*/ 271903 h 6858000"/>
              <a:gd name="connsiteX791" fmla="*/ 5068068 w 7467600"/>
              <a:gd name="connsiteY791" fmla="*/ 282244 h 6858000"/>
              <a:gd name="connsiteX792" fmla="*/ 5153231 w 7467600"/>
              <a:gd name="connsiteY792" fmla="*/ 292240 h 6858000"/>
              <a:gd name="connsiteX793" fmla="*/ 5426491 w 7467600"/>
              <a:gd name="connsiteY793" fmla="*/ 281128 h 6858000"/>
              <a:gd name="connsiteX794" fmla="*/ 5731212 w 7467600"/>
              <a:gd name="connsiteY794" fmla="*/ 231951 h 6858000"/>
              <a:gd name="connsiteX795" fmla="*/ 5905192 w 7467600"/>
              <a:gd name="connsiteY795" fmla="*/ 163079 h 6858000"/>
              <a:gd name="connsiteX796" fmla="*/ 5944437 w 7467600"/>
              <a:gd name="connsiteY796" fmla="*/ 113829 h 6858000"/>
              <a:gd name="connsiteX797" fmla="*/ 5825032 w 7467600"/>
              <a:gd name="connsiteY797" fmla="*/ 146405 h 6858000"/>
              <a:gd name="connsiteX798" fmla="*/ 4955599 w 7467600"/>
              <a:gd name="connsiteY798" fmla="*/ 247008 h 6858000"/>
              <a:gd name="connsiteX799" fmla="*/ 5210104 w 7467600"/>
              <a:gd name="connsiteY799" fmla="*/ 228123 h 6858000"/>
              <a:gd name="connsiteX800" fmla="*/ 5261015 w 7467600"/>
              <a:gd name="connsiteY800" fmla="*/ 227087 h 6858000"/>
              <a:gd name="connsiteX801" fmla="*/ 5861181 w 7467600"/>
              <a:gd name="connsiteY801" fmla="*/ 143093 h 6858000"/>
              <a:gd name="connsiteX802" fmla="*/ 5961252 w 7467600"/>
              <a:gd name="connsiteY802" fmla="*/ 114820 h 6858000"/>
              <a:gd name="connsiteX803" fmla="*/ 5944437 w 7467600"/>
              <a:gd name="connsiteY803" fmla="*/ 113829 h 6858000"/>
              <a:gd name="connsiteX804" fmla="*/ 3882765 w 7467600"/>
              <a:gd name="connsiteY804" fmla="*/ 0 h 6858000"/>
              <a:gd name="connsiteX805" fmla="*/ 3995099 w 7467600"/>
              <a:gd name="connsiteY805" fmla="*/ 0 h 6858000"/>
              <a:gd name="connsiteX806" fmla="*/ 4163818 w 7467600"/>
              <a:gd name="connsiteY806" fmla="*/ 234104 h 6858000"/>
              <a:gd name="connsiteX807" fmla="*/ 4172099 w 7467600"/>
              <a:gd name="connsiteY807" fmla="*/ 234207 h 6858000"/>
              <a:gd name="connsiteX808" fmla="*/ 4784282 w 7467600"/>
              <a:gd name="connsiteY808" fmla="*/ 276561 h 6858000"/>
              <a:gd name="connsiteX809" fmla="*/ 4801687 w 7467600"/>
              <a:gd name="connsiteY809" fmla="*/ 267764 h 6858000"/>
              <a:gd name="connsiteX810" fmla="*/ 6082788 w 7467600"/>
              <a:gd name="connsiteY810" fmla="*/ 64119 h 6858000"/>
              <a:gd name="connsiteX811" fmla="*/ 6099442 w 7467600"/>
              <a:gd name="connsiteY811" fmla="*/ 82568 h 6858000"/>
              <a:gd name="connsiteX812" fmla="*/ 4804137 w 7467600"/>
              <a:gd name="connsiteY812" fmla="*/ 320931 h 6858000"/>
              <a:gd name="connsiteX813" fmla="*/ 4227047 w 7467600"/>
              <a:gd name="connsiteY813" fmla="*/ 313415 h 6858000"/>
              <a:gd name="connsiteX814" fmla="*/ 4346041 w 7467600"/>
              <a:gd name="connsiteY814" fmla="*/ 456086 h 6858000"/>
              <a:gd name="connsiteX815" fmla="*/ 4870967 w 7467600"/>
              <a:gd name="connsiteY815" fmla="*/ 963061 h 6858000"/>
              <a:gd name="connsiteX816" fmla="*/ 4889647 w 7467600"/>
              <a:gd name="connsiteY816" fmla="*/ 957147 h 6858000"/>
              <a:gd name="connsiteX817" fmla="*/ 5422504 w 7467600"/>
              <a:gd name="connsiteY817" fmla="*/ 805191 h 6858000"/>
              <a:gd name="connsiteX818" fmla="*/ 6087656 w 7467600"/>
              <a:gd name="connsiteY818" fmla="*/ 826703 h 6858000"/>
              <a:gd name="connsiteX819" fmla="*/ 6058717 w 7467600"/>
              <a:gd name="connsiteY819" fmla="*/ 865992 h 6858000"/>
              <a:gd name="connsiteX820" fmla="*/ 4974153 w 7467600"/>
              <a:gd name="connsiteY820" fmla="*/ 1045456 h 6858000"/>
              <a:gd name="connsiteX821" fmla="*/ 5627835 w 7467600"/>
              <a:gd name="connsiteY821" fmla="*/ 1472077 h 6858000"/>
              <a:gd name="connsiteX822" fmla="*/ 5629817 w 7467600"/>
              <a:gd name="connsiteY822" fmla="*/ 1471412 h 6858000"/>
              <a:gd name="connsiteX823" fmla="*/ 5634124 w 7467600"/>
              <a:gd name="connsiteY823" fmla="*/ 1470572 h 6858000"/>
              <a:gd name="connsiteX824" fmla="*/ 5755832 w 7467600"/>
              <a:gd name="connsiteY824" fmla="*/ 1383886 h 6858000"/>
              <a:gd name="connsiteX825" fmla="*/ 6014186 w 7467600"/>
              <a:gd name="connsiteY825" fmla="*/ 1279799 h 6858000"/>
              <a:gd name="connsiteX826" fmla="*/ 6901619 w 7467600"/>
              <a:gd name="connsiteY826" fmla="*/ 1047874 h 6858000"/>
              <a:gd name="connsiteX827" fmla="*/ 6931566 w 7467600"/>
              <a:gd name="connsiteY827" fmla="*/ 1062034 h 6858000"/>
              <a:gd name="connsiteX828" fmla="*/ 5790982 w 7467600"/>
              <a:gd name="connsiteY828" fmla="*/ 1561380 h 6858000"/>
              <a:gd name="connsiteX829" fmla="*/ 6188971 w 7467600"/>
              <a:gd name="connsiteY829" fmla="*/ 1755168 h 6858000"/>
              <a:gd name="connsiteX830" fmla="*/ 6202446 w 7467600"/>
              <a:gd name="connsiteY830" fmla="*/ 1752268 h 6858000"/>
              <a:gd name="connsiteX831" fmla="*/ 7179560 w 7467600"/>
              <a:gd name="connsiteY831" fmla="*/ 1467551 h 6858000"/>
              <a:gd name="connsiteX832" fmla="*/ 7158730 w 7467600"/>
              <a:gd name="connsiteY832" fmla="*/ 1507835 h 6858000"/>
              <a:gd name="connsiteX833" fmla="*/ 6326959 w 7467600"/>
              <a:gd name="connsiteY833" fmla="*/ 1817686 h 6858000"/>
              <a:gd name="connsiteX834" fmla="*/ 6537433 w 7467600"/>
              <a:gd name="connsiteY834" fmla="*/ 1907790 h 6858000"/>
              <a:gd name="connsiteX835" fmla="*/ 6550221 w 7467600"/>
              <a:gd name="connsiteY835" fmla="*/ 1910729 h 6858000"/>
              <a:gd name="connsiteX836" fmla="*/ 6964438 w 7467600"/>
              <a:gd name="connsiteY836" fmla="*/ 2209505 h 6858000"/>
              <a:gd name="connsiteX837" fmla="*/ 7367862 w 7467600"/>
              <a:gd name="connsiteY837" fmla="*/ 2806833 h 6858000"/>
              <a:gd name="connsiteX838" fmla="*/ 7364329 w 7467600"/>
              <a:gd name="connsiteY838" fmla="*/ 2826907 h 6858000"/>
              <a:gd name="connsiteX839" fmla="*/ 7290545 w 7467600"/>
              <a:gd name="connsiteY839" fmla="*/ 2850663 h 6858000"/>
              <a:gd name="connsiteX840" fmla="*/ 6472036 w 7467600"/>
              <a:gd name="connsiteY840" fmla="*/ 1959003 h 6858000"/>
              <a:gd name="connsiteX841" fmla="*/ 5792897 w 7467600"/>
              <a:gd name="connsiteY841" fmla="*/ 1647747 h 6858000"/>
              <a:gd name="connsiteX842" fmla="*/ 5842751 w 7467600"/>
              <a:gd name="connsiteY842" fmla="*/ 1816112 h 6858000"/>
              <a:gd name="connsiteX843" fmla="*/ 5847424 w 7467600"/>
              <a:gd name="connsiteY843" fmla="*/ 1815776 h 6858000"/>
              <a:gd name="connsiteX844" fmla="*/ 6399821 w 7467600"/>
              <a:gd name="connsiteY844" fmla="*/ 2344799 h 6858000"/>
              <a:gd name="connsiteX845" fmla="*/ 6323232 w 7467600"/>
              <a:gd name="connsiteY845" fmla="*/ 2389634 h 6858000"/>
              <a:gd name="connsiteX846" fmla="*/ 5942958 w 7467600"/>
              <a:gd name="connsiteY846" fmla="*/ 2077708 h 6858000"/>
              <a:gd name="connsiteX847" fmla="*/ 5921559 w 7467600"/>
              <a:gd name="connsiteY847" fmla="*/ 2378596 h 6858000"/>
              <a:gd name="connsiteX848" fmla="*/ 5817651 w 7467600"/>
              <a:gd name="connsiteY848" fmla="*/ 3023919 h 6858000"/>
              <a:gd name="connsiteX849" fmla="*/ 5729634 w 7467600"/>
              <a:gd name="connsiteY849" fmla="*/ 3051849 h 6858000"/>
              <a:gd name="connsiteX850" fmla="*/ 5611018 w 7467600"/>
              <a:gd name="connsiteY850" fmla="*/ 2316769 h 6858000"/>
              <a:gd name="connsiteX851" fmla="*/ 5687608 w 7467600"/>
              <a:gd name="connsiteY851" fmla="*/ 2039972 h 6858000"/>
              <a:gd name="connsiteX852" fmla="*/ 5657554 w 7467600"/>
              <a:gd name="connsiteY852" fmla="*/ 1576445 h 6858000"/>
              <a:gd name="connsiteX853" fmla="*/ 5150475 w 7467600"/>
              <a:gd name="connsiteY853" fmla="*/ 1274012 h 6858000"/>
              <a:gd name="connsiteX854" fmla="*/ 5349142 w 7467600"/>
              <a:gd name="connsiteY854" fmla="*/ 2204405 h 6858000"/>
              <a:gd name="connsiteX855" fmla="*/ 5262214 w 7467600"/>
              <a:gd name="connsiteY855" fmla="*/ 2233836 h 6858000"/>
              <a:gd name="connsiteX856" fmla="*/ 4981539 w 7467600"/>
              <a:gd name="connsiteY856" fmla="*/ 1542201 h 6858000"/>
              <a:gd name="connsiteX857" fmla="*/ 4958461 w 7467600"/>
              <a:gd name="connsiteY857" fmla="*/ 1136957 h 6858000"/>
              <a:gd name="connsiteX858" fmla="*/ 4655015 w 7467600"/>
              <a:gd name="connsiteY858" fmla="*/ 891426 h 6858000"/>
              <a:gd name="connsiteX859" fmla="*/ 4348002 w 7467600"/>
              <a:gd name="connsiteY859" fmla="*/ 2205895 h 6858000"/>
              <a:gd name="connsiteX860" fmla="*/ 4262250 w 7467600"/>
              <a:gd name="connsiteY860" fmla="*/ 2219972 h 6858000"/>
              <a:gd name="connsiteX861" fmla="*/ 4550611 w 7467600"/>
              <a:gd name="connsiteY861" fmla="*/ 817540 h 6858000"/>
              <a:gd name="connsiteX862" fmla="*/ 4564418 w 7467600"/>
              <a:gd name="connsiteY862" fmla="*/ 808293 h 6858000"/>
              <a:gd name="connsiteX863" fmla="*/ 4266388 w 7467600"/>
              <a:gd name="connsiteY863" fmla="*/ 500083 h 6858000"/>
              <a:gd name="connsiteX864" fmla="*/ 4032842 w 7467600"/>
              <a:gd name="connsiteY864" fmla="*/ 211809 h 6858000"/>
              <a:gd name="connsiteX865" fmla="*/ 3882765 w 7467600"/>
              <a:gd name="connsiteY865" fmla="*/ 0 h 6858000"/>
              <a:gd name="connsiteX866" fmla="*/ 3721337 w 7467600"/>
              <a:gd name="connsiteY866" fmla="*/ 0 h 6858000"/>
              <a:gd name="connsiteX867" fmla="*/ 3797544 w 7467600"/>
              <a:gd name="connsiteY867" fmla="*/ 0 h 6858000"/>
              <a:gd name="connsiteX868" fmla="*/ 3775734 w 7467600"/>
              <a:gd name="connsiteY868" fmla="*/ 95131 h 6858000"/>
              <a:gd name="connsiteX869" fmla="*/ 3724807 w 7467600"/>
              <a:gd name="connsiteY869" fmla="*/ 272257 h 6858000"/>
              <a:gd name="connsiteX870" fmla="*/ 3726844 w 7467600"/>
              <a:gd name="connsiteY870" fmla="*/ 282988 h 6858000"/>
              <a:gd name="connsiteX871" fmla="*/ 3742664 w 7467600"/>
              <a:gd name="connsiteY871" fmla="*/ 279918 h 6858000"/>
              <a:gd name="connsiteX872" fmla="*/ 4103910 w 7467600"/>
              <a:gd name="connsiteY872" fmla="*/ 1161917 h 6858000"/>
              <a:gd name="connsiteX873" fmla="*/ 4020269 w 7467600"/>
              <a:gd name="connsiteY873" fmla="*/ 1200406 h 6858000"/>
              <a:gd name="connsiteX874" fmla="*/ 3674882 w 7467600"/>
              <a:gd name="connsiteY874" fmla="*/ 488524 h 6858000"/>
              <a:gd name="connsiteX875" fmla="*/ 3132682 w 7467600"/>
              <a:gd name="connsiteY875" fmla="*/ 1072284 h 6858000"/>
              <a:gd name="connsiteX876" fmla="*/ 2716346 w 7467600"/>
              <a:gd name="connsiteY876" fmla="*/ 1276376 h 6858000"/>
              <a:gd name="connsiteX877" fmla="*/ 2716772 w 7467600"/>
              <a:gd name="connsiteY877" fmla="*/ 1255462 h 6858000"/>
              <a:gd name="connsiteX878" fmla="*/ 3471096 w 7467600"/>
              <a:gd name="connsiteY878" fmla="*/ 437072 h 6858000"/>
              <a:gd name="connsiteX879" fmla="*/ 3639057 w 7467600"/>
              <a:gd name="connsiteY879" fmla="*/ 286334 h 6858000"/>
              <a:gd name="connsiteX880" fmla="*/ 3640309 w 7467600"/>
              <a:gd name="connsiteY880" fmla="*/ 284664 h 6858000"/>
              <a:gd name="connsiteX881" fmla="*/ 3646022 w 7467600"/>
              <a:gd name="connsiteY881" fmla="*/ 276711 h 6858000"/>
              <a:gd name="connsiteX882" fmla="*/ 3707943 w 7467600"/>
              <a:gd name="connsiteY882" fmla="*/ 65958 h 6858000"/>
              <a:gd name="connsiteX883" fmla="*/ 3721337 w 7467600"/>
              <a:gd name="connsiteY883" fmla="*/ 0 h 6858000"/>
              <a:gd name="connsiteX884" fmla="*/ 2867960 w 7467600"/>
              <a:gd name="connsiteY884" fmla="*/ 0 h 6858000"/>
              <a:gd name="connsiteX885" fmla="*/ 2926351 w 7467600"/>
              <a:gd name="connsiteY885" fmla="*/ 0 h 6858000"/>
              <a:gd name="connsiteX886" fmla="*/ 2902823 w 7467600"/>
              <a:gd name="connsiteY886" fmla="*/ 262929 h 6858000"/>
              <a:gd name="connsiteX887" fmla="*/ 2940663 w 7467600"/>
              <a:gd name="connsiteY887" fmla="*/ 140884 h 6858000"/>
              <a:gd name="connsiteX888" fmla="*/ 2947039 w 7467600"/>
              <a:gd name="connsiteY888" fmla="*/ 122524 h 6858000"/>
              <a:gd name="connsiteX889" fmla="*/ 2984316 w 7467600"/>
              <a:gd name="connsiteY889" fmla="*/ 0 h 6858000"/>
              <a:gd name="connsiteX890" fmla="*/ 3016114 w 7467600"/>
              <a:gd name="connsiteY890" fmla="*/ 0 h 6858000"/>
              <a:gd name="connsiteX891" fmla="*/ 2979949 w 7467600"/>
              <a:gd name="connsiteY891" fmla="*/ 119274 h 6858000"/>
              <a:gd name="connsiteX892" fmla="*/ 3023879 w 7467600"/>
              <a:gd name="connsiteY892" fmla="*/ 0 h 6858000"/>
              <a:gd name="connsiteX893" fmla="*/ 3105400 w 7467600"/>
              <a:gd name="connsiteY893" fmla="*/ 0 h 6858000"/>
              <a:gd name="connsiteX894" fmla="*/ 3094669 w 7467600"/>
              <a:gd name="connsiteY894" fmla="*/ 30308 h 6858000"/>
              <a:gd name="connsiteX895" fmla="*/ 2901945 w 7467600"/>
              <a:gd name="connsiteY895" fmla="*/ 466538 h 6858000"/>
              <a:gd name="connsiteX896" fmla="*/ 2815209 w 7467600"/>
              <a:gd name="connsiteY896" fmla="*/ 497361 h 6858000"/>
              <a:gd name="connsiteX897" fmla="*/ 2844845 w 7467600"/>
              <a:gd name="connsiteY897" fmla="*/ 127638 h 6858000"/>
              <a:gd name="connsiteX898" fmla="*/ 2867960 w 7467600"/>
              <a:gd name="connsiteY898" fmla="*/ 0 h 6858000"/>
              <a:gd name="connsiteX899" fmla="*/ 1057230 w 7467600"/>
              <a:gd name="connsiteY899" fmla="*/ 0 h 6858000"/>
              <a:gd name="connsiteX900" fmla="*/ 1111003 w 7467600"/>
              <a:gd name="connsiteY900" fmla="*/ 0 h 6858000"/>
              <a:gd name="connsiteX901" fmla="*/ 1125553 w 7467600"/>
              <a:gd name="connsiteY901" fmla="*/ 52588 h 6858000"/>
              <a:gd name="connsiteX902" fmla="*/ 1304276 w 7467600"/>
              <a:gd name="connsiteY902" fmla="*/ 476275 h 6858000"/>
              <a:gd name="connsiteX903" fmla="*/ 1492066 w 7467600"/>
              <a:gd name="connsiteY903" fmla="*/ 886333 h 6858000"/>
              <a:gd name="connsiteX904" fmla="*/ 1423698 w 7467600"/>
              <a:gd name="connsiteY904" fmla="*/ 710817 h 6858000"/>
              <a:gd name="connsiteX905" fmla="*/ 1357609 w 7467600"/>
              <a:gd name="connsiteY905" fmla="*/ 532892 h 6858000"/>
              <a:gd name="connsiteX906" fmla="*/ 1309550 w 7467600"/>
              <a:gd name="connsiteY906" fmla="*/ 374031 h 6858000"/>
              <a:gd name="connsiteX907" fmla="*/ 1193673 w 7467600"/>
              <a:gd name="connsiteY907" fmla="*/ 49533 h 6858000"/>
              <a:gd name="connsiteX908" fmla="*/ 1164391 w 7467600"/>
              <a:gd name="connsiteY908" fmla="*/ 0 h 6858000"/>
              <a:gd name="connsiteX909" fmla="*/ 1200666 w 7467600"/>
              <a:gd name="connsiteY909" fmla="*/ 0 h 6858000"/>
              <a:gd name="connsiteX910" fmla="*/ 1223408 w 7467600"/>
              <a:gd name="connsiteY910" fmla="*/ 38996 h 6858000"/>
              <a:gd name="connsiteX911" fmla="*/ 1339635 w 7467600"/>
              <a:gd name="connsiteY911" fmla="*/ 365517 h 6858000"/>
              <a:gd name="connsiteX912" fmla="*/ 1387469 w 7467600"/>
              <a:gd name="connsiteY912" fmla="*/ 523079 h 6858000"/>
              <a:gd name="connsiteX913" fmla="*/ 1452685 w 7467600"/>
              <a:gd name="connsiteY913" fmla="*/ 699806 h 6858000"/>
              <a:gd name="connsiteX914" fmla="*/ 1492092 w 7467600"/>
              <a:gd name="connsiteY914" fmla="*/ 800424 h 6858000"/>
              <a:gd name="connsiteX915" fmla="*/ 1455302 w 7467600"/>
              <a:gd name="connsiteY915" fmla="*/ 632913 h 6858000"/>
              <a:gd name="connsiteX916" fmla="*/ 1222336 w 7467600"/>
              <a:gd name="connsiteY916" fmla="*/ 9480 h 6858000"/>
              <a:gd name="connsiteX917" fmla="*/ 1214634 w 7467600"/>
              <a:gd name="connsiteY917" fmla="*/ 0 h 6858000"/>
              <a:gd name="connsiteX918" fmla="*/ 1289827 w 7467600"/>
              <a:gd name="connsiteY918" fmla="*/ 0 h 6858000"/>
              <a:gd name="connsiteX919" fmla="*/ 1321076 w 7467600"/>
              <a:gd name="connsiteY919" fmla="*/ 59722 h 6858000"/>
              <a:gd name="connsiteX920" fmla="*/ 1512579 w 7467600"/>
              <a:gd name="connsiteY920" fmla="*/ 626441 h 6858000"/>
              <a:gd name="connsiteX921" fmla="*/ 1506076 w 7467600"/>
              <a:gd name="connsiteY921" fmla="*/ 1089289 h 6858000"/>
              <a:gd name="connsiteX922" fmla="*/ 1486346 w 7467600"/>
              <a:gd name="connsiteY922" fmla="*/ 1079919 h 6858000"/>
              <a:gd name="connsiteX923" fmla="*/ 1070511 w 7467600"/>
              <a:gd name="connsiteY923" fmla="*/ 48609 h 6858000"/>
              <a:gd name="connsiteX924" fmla="*/ 1057230 w 7467600"/>
              <a:gd name="connsiteY924" fmla="*/ 0 h 6858000"/>
              <a:gd name="connsiteX925" fmla="*/ 43151 w 7467600"/>
              <a:gd name="connsiteY925" fmla="*/ 0 h 6858000"/>
              <a:gd name="connsiteX926" fmla="*/ 95283 w 7467600"/>
              <a:gd name="connsiteY926" fmla="*/ 0 h 6858000"/>
              <a:gd name="connsiteX927" fmla="*/ 300708 w 7467600"/>
              <a:gd name="connsiteY927" fmla="*/ 154571 h 6858000"/>
              <a:gd name="connsiteX928" fmla="*/ 530414 w 7467600"/>
              <a:gd name="connsiteY928" fmla="*/ 354673 h 6858000"/>
              <a:gd name="connsiteX929" fmla="*/ 333785 w 7467600"/>
              <a:gd name="connsiteY929" fmla="*/ 161564 h 6858000"/>
              <a:gd name="connsiteX930" fmla="*/ 147005 w 7467600"/>
              <a:gd name="connsiteY930" fmla="*/ 0 h 6858000"/>
              <a:gd name="connsiteX931" fmla="*/ 272509 w 7467600"/>
              <a:gd name="connsiteY931" fmla="*/ 0 h 6858000"/>
              <a:gd name="connsiteX932" fmla="*/ 326276 w 7467600"/>
              <a:gd name="connsiteY932" fmla="*/ 45847 h 6858000"/>
              <a:gd name="connsiteX933" fmla="*/ 823759 w 7467600"/>
              <a:gd name="connsiteY933" fmla="*/ 574145 h 6858000"/>
              <a:gd name="connsiteX934" fmla="*/ 811254 w 7467600"/>
              <a:gd name="connsiteY934" fmla="*/ 665546 h 6858000"/>
              <a:gd name="connsiteX935" fmla="*/ 154042 w 7467600"/>
              <a:gd name="connsiteY935" fmla="*/ 261522 h 6858000"/>
              <a:gd name="connsiteX936" fmla="*/ 13550 w 7467600"/>
              <a:gd name="connsiteY936" fmla="*/ 158423 h 6858000"/>
              <a:gd name="connsiteX937" fmla="*/ 0 w 7467600"/>
              <a:gd name="connsiteY937" fmla="*/ 146618 h 6858000"/>
              <a:gd name="connsiteX938" fmla="*/ 0 w 7467600"/>
              <a:gd name="connsiteY938" fmla="*/ 59161 h 6858000"/>
              <a:gd name="connsiteX939" fmla="*/ 45427 w 7467600"/>
              <a:gd name="connsiteY939" fmla="*/ 101078 h 6858000"/>
              <a:gd name="connsiteX940" fmla="*/ 630103 w 7467600"/>
              <a:gd name="connsiteY940" fmla="*/ 485885 h 6858000"/>
              <a:gd name="connsiteX941" fmla="*/ 532040 w 7467600"/>
              <a:gd name="connsiteY941" fmla="*/ 399359 h 6858000"/>
              <a:gd name="connsiteX942" fmla="*/ 517618 w 7467600"/>
              <a:gd name="connsiteY942" fmla="*/ 385726 h 6858000"/>
              <a:gd name="connsiteX943" fmla="*/ 285074 w 7467600"/>
              <a:gd name="connsiteY943" fmla="*/ 182755 h 6858000"/>
              <a:gd name="connsiteX944" fmla="*/ 43151 w 7467600"/>
              <a:gd name="connsiteY94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289862 w 7467600"/>
              <a:gd name="connsiteY11" fmla="*/ 6659827 h 6858000"/>
              <a:gd name="connsiteX12" fmla="*/ 1019354 w 7467600"/>
              <a:gd name="connsiteY12" fmla="*/ 6315006 h 6858000"/>
              <a:gd name="connsiteX13" fmla="*/ 441046 w 7467600"/>
              <a:gd name="connsiteY13" fmla="*/ 6691153 h 6858000"/>
              <a:gd name="connsiteX14" fmla="*/ 1019354 w 7467600"/>
              <a:gd name="connsiteY14" fmla="*/ 6315006 h 6858000"/>
              <a:gd name="connsiteX15" fmla="*/ 991680 w 7467600"/>
              <a:gd name="connsiteY15" fmla="*/ 6298413 h 6858000"/>
              <a:gd name="connsiteX16" fmla="*/ 409060 w 7467600"/>
              <a:gd name="connsiteY16" fmla="*/ 6671470 h 6858000"/>
              <a:gd name="connsiteX17" fmla="*/ 991680 w 7467600"/>
              <a:gd name="connsiteY17" fmla="*/ 6298413 h 6858000"/>
              <a:gd name="connsiteX18" fmla="*/ 103333 w 7467600"/>
              <a:gd name="connsiteY18" fmla="*/ 5699602 h 6858000"/>
              <a:gd name="connsiteX19" fmla="*/ 233938 w 7467600"/>
              <a:gd name="connsiteY19" fmla="*/ 5809416 h 6858000"/>
              <a:gd name="connsiteX20" fmla="*/ 883580 w 7467600"/>
              <a:gd name="connsiteY20" fmla="*/ 6180710 h 6858000"/>
              <a:gd name="connsiteX21" fmla="*/ 487337 w 7467600"/>
              <a:gd name="connsiteY21" fmla="*/ 5950182 h 6858000"/>
              <a:gd name="connsiteX22" fmla="*/ 354051 w 7467600"/>
              <a:gd name="connsiteY22" fmla="*/ 5854912 h 6858000"/>
              <a:gd name="connsiteX23" fmla="*/ 195436 w 7467600"/>
              <a:gd name="connsiteY23" fmla="*/ 5755068 h 6858000"/>
              <a:gd name="connsiteX24" fmla="*/ 103333 w 7467600"/>
              <a:gd name="connsiteY24" fmla="*/ 5699602 h 6858000"/>
              <a:gd name="connsiteX25" fmla="*/ 5539432 w 7467600"/>
              <a:gd name="connsiteY25" fmla="*/ 5642928 h 6858000"/>
              <a:gd name="connsiteX26" fmla="*/ 5555462 w 7467600"/>
              <a:gd name="connsiteY26" fmla="*/ 5694454 h 6858000"/>
              <a:gd name="connsiteX27" fmla="*/ 5828270 w 7467600"/>
              <a:gd name="connsiteY27" fmla="*/ 6320663 h 6858000"/>
              <a:gd name="connsiteX28" fmla="*/ 5947416 w 7467600"/>
              <a:gd name="connsiteY28" fmla="*/ 6574846 h 6858000"/>
              <a:gd name="connsiteX29" fmla="*/ 5539432 w 7467600"/>
              <a:gd name="connsiteY29" fmla="*/ 5642928 h 6858000"/>
              <a:gd name="connsiteX30" fmla="*/ 51253 w 7467600"/>
              <a:gd name="connsiteY30" fmla="*/ 5631825 h 6858000"/>
              <a:gd name="connsiteX31" fmla="*/ 211622 w 7467600"/>
              <a:gd name="connsiteY31" fmla="*/ 5728803 h 6858000"/>
              <a:gd name="connsiteX32" fmla="*/ 371652 w 7467600"/>
              <a:gd name="connsiteY32" fmla="*/ 5829062 h 6858000"/>
              <a:gd name="connsiteX33" fmla="*/ 505903 w 7467600"/>
              <a:gd name="connsiteY33" fmla="*/ 5925221 h 6858000"/>
              <a:gd name="connsiteX34" fmla="*/ 899240 w 7467600"/>
              <a:gd name="connsiteY34" fmla="*/ 6153068 h 6858000"/>
              <a:gd name="connsiteX35" fmla="*/ 988114 w 7467600"/>
              <a:gd name="connsiteY35" fmla="*/ 6174204 h 6858000"/>
              <a:gd name="connsiteX36" fmla="*/ 845971 w 7467600"/>
              <a:gd name="connsiteY36" fmla="*/ 6067177 h 6858000"/>
              <a:gd name="connsiteX37" fmla="*/ 448057 w 7467600"/>
              <a:gd name="connsiteY37" fmla="*/ 5841376 h 6858000"/>
              <a:gd name="connsiteX38" fmla="*/ 51253 w 7467600"/>
              <a:gd name="connsiteY38" fmla="*/ 5631825 h 6858000"/>
              <a:gd name="connsiteX39" fmla="*/ 2606687 w 7467600"/>
              <a:gd name="connsiteY39" fmla="*/ 5630718 h 6858000"/>
              <a:gd name="connsiteX40" fmla="*/ 2645658 w 7467600"/>
              <a:gd name="connsiteY40" fmla="*/ 6640259 h 6858000"/>
              <a:gd name="connsiteX41" fmla="*/ 2606687 w 7467600"/>
              <a:gd name="connsiteY41" fmla="*/ 5630718 h 6858000"/>
              <a:gd name="connsiteX42" fmla="*/ 3642057 w 7467600"/>
              <a:gd name="connsiteY42" fmla="*/ 5573487 h 6858000"/>
              <a:gd name="connsiteX43" fmla="*/ 3632981 w 7467600"/>
              <a:gd name="connsiteY43" fmla="*/ 5579437 h 6858000"/>
              <a:gd name="connsiteX44" fmla="*/ 3382436 w 7467600"/>
              <a:gd name="connsiteY44" fmla="*/ 5952726 h 6858000"/>
              <a:gd name="connsiteX45" fmla="*/ 3191929 w 7467600"/>
              <a:gd name="connsiteY45" fmla="*/ 6662669 h 6858000"/>
              <a:gd name="connsiteX46" fmla="*/ 3369898 w 7467600"/>
              <a:gd name="connsiteY46" fmla="*/ 6081771 h 6858000"/>
              <a:gd name="connsiteX47" fmla="*/ 3642057 w 7467600"/>
              <a:gd name="connsiteY47" fmla="*/ 5573487 h 6858000"/>
              <a:gd name="connsiteX48" fmla="*/ 2650666 w 7467600"/>
              <a:gd name="connsiteY48" fmla="*/ 5530686 h 6858000"/>
              <a:gd name="connsiteX49" fmla="*/ 2650249 w 7467600"/>
              <a:gd name="connsiteY49" fmla="*/ 5532101 h 6858000"/>
              <a:gd name="connsiteX50" fmla="*/ 2663808 w 7467600"/>
              <a:gd name="connsiteY50" fmla="*/ 6535215 h 6858000"/>
              <a:gd name="connsiteX51" fmla="*/ 2665418 w 7467600"/>
              <a:gd name="connsiteY51" fmla="*/ 6132756 h 6858000"/>
              <a:gd name="connsiteX52" fmla="*/ 2650666 w 7467600"/>
              <a:gd name="connsiteY52" fmla="*/ 5530686 h 6858000"/>
              <a:gd name="connsiteX53" fmla="*/ 2680277 w 7467600"/>
              <a:gd name="connsiteY53" fmla="*/ 5479204 h 6858000"/>
              <a:gd name="connsiteX54" fmla="*/ 2678972 w 7467600"/>
              <a:gd name="connsiteY54" fmla="*/ 5481582 h 6858000"/>
              <a:gd name="connsiteX55" fmla="*/ 2696666 w 7467600"/>
              <a:gd name="connsiteY55" fmla="*/ 6133836 h 6858000"/>
              <a:gd name="connsiteX56" fmla="*/ 2695769 w 7467600"/>
              <a:gd name="connsiteY56" fmla="*/ 6390955 h 6858000"/>
              <a:gd name="connsiteX57" fmla="*/ 2739893 w 7467600"/>
              <a:gd name="connsiteY57" fmla="*/ 6108357 h 6858000"/>
              <a:gd name="connsiteX58" fmla="*/ 2680277 w 7467600"/>
              <a:gd name="connsiteY58" fmla="*/ 5479204 h 6858000"/>
              <a:gd name="connsiteX59" fmla="*/ 1132195 w 7467600"/>
              <a:gd name="connsiteY59" fmla="*/ 5467980 h 6858000"/>
              <a:gd name="connsiteX60" fmla="*/ 1679056 w 7467600"/>
              <a:gd name="connsiteY60" fmla="*/ 5516907 h 6858000"/>
              <a:gd name="connsiteX61" fmla="*/ 2128648 w 7467600"/>
              <a:gd name="connsiteY61" fmla="*/ 5474249 h 6858000"/>
              <a:gd name="connsiteX62" fmla="*/ 1825619 w 7467600"/>
              <a:gd name="connsiteY62" fmla="*/ 5478447 h 6858000"/>
              <a:gd name="connsiteX63" fmla="*/ 1737798 w 7467600"/>
              <a:gd name="connsiteY63" fmla="*/ 5483353 h 6858000"/>
              <a:gd name="connsiteX64" fmla="*/ 1132195 w 7467600"/>
              <a:gd name="connsiteY64" fmla="*/ 5467980 h 6858000"/>
              <a:gd name="connsiteX65" fmla="*/ 1456157 w 7467600"/>
              <a:gd name="connsiteY65" fmla="*/ 5371404 h 6858000"/>
              <a:gd name="connsiteX66" fmla="*/ 1244432 w 7467600"/>
              <a:gd name="connsiteY66" fmla="*/ 5385601 h 6858000"/>
              <a:gd name="connsiteX67" fmla="*/ 973990 w 7467600"/>
              <a:gd name="connsiteY67" fmla="*/ 5424940 h 6858000"/>
              <a:gd name="connsiteX68" fmla="*/ 1103809 w 7467600"/>
              <a:gd name="connsiteY68" fmla="*/ 5433720 h 6858000"/>
              <a:gd name="connsiteX69" fmla="*/ 1123454 w 7467600"/>
              <a:gd name="connsiteY69" fmla="*/ 5435727 h 6858000"/>
              <a:gd name="connsiteX70" fmla="*/ 1737017 w 7467600"/>
              <a:gd name="connsiteY70" fmla="*/ 5452183 h 6858000"/>
              <a:gd name="connsiteX71" fmla="*/ 1824397 w 7467600"/>
              <a:gd name="connsiteY71" fmla="*/ 5447757 h 6858000"/>
              <a:gd name="connsiteX72" fmla="*/ 2070059 w 7467600"/>
              <a:gd name="connsiteY72" fmla="*/ 5441660 h 6858000"/>
              <a:gd name="connsiteX73" fmla="*/ 1456157 w 7467600"/>
              <a:gd name="connsiteY73" fmla="*/ 5371404 h 6858000"/>
              <a:gd name="connsiteX74" fmla="*/ 4988186 w 7467600"/>
              <a:gd name="connsiteY74" fmla="*/ 5216467 h 6858000"/>
              <a:gd name="connsiteX75" fmla="*/ 4777334 w 7467600"/>
              <a:gd name="connsiteY75" fmla="*/ 5406072 h 6858000"/>
              <a:gd name="connsiteX76" fmla="*/ 4718341 w 7467600"/>
              <a:gd name="connsiteY76" fmla="*/ 5468043 h 6858000"/>
              <a:gd name="connsiteX77" fmla="*/ 4604655 w 7467600"/>
              <a:gd name="connsiteY77" fmla="*/ 5583434 h 6858000"/>
              <a:gd name="connsiteX78" fmla="*/ 4565074 w 7467600"/>
              <a:gd name="connsiteY78" fmla="*/ 5618550 h 6858000"/>
              <a:gd name="connsiteX79" fmla="*/ 4988186 w 7467600"/>
              <a:gd name="connsiteY79" fmla="*/ 5216467 h 6858000"/>
              <a:gd name="connsiteX80" fmla="*/ 4978032 w 7467600"/>
              <a:gd name="connsiteY80" fmla="*/ 5183809 h 6858000"/>
              <a:gd name="connsiteX81" fmla="*/ 4463413 w 7467600"/>
              <a:gd name="connsiteY81" fmla="*/ 5615162 h 6858000"/>
              <a:gd name="connsiteX82" fmla="*/ 4358134 w 7467600"/>
              <a:gd name="connsiteY82" fmla="*/ 5742791 h 6858000"/>
              <a:gd name="connsiteX83" fmla="*/ 4376219 w 7467600"/>
              <a:gd name="connsiteY83" fmla="*/ 5729027 h 6858000"/>
              <a:gd name="connsiteX84" fmla="*/ 4582340 w 7467600"/>
              <a:gd name="connsiteY84" fmla="*/ 5561037 h 6858000"/>
              <a:gd name="connsiteX85" fmla="*/ 4694684 w 7467600"/>
              <a:gd name="connsiteY85" fmla="*/ 5447098 h 6858000"/>
              <a:gd name="connsiteX86" fmla="*/ 4754123 w 7467600"/>
              <a:gd name="connsiteY86" fmla="*/ 5384643 h 6858000"/>
              <a:gd name="connsiteX87" fmla="*/ 4978032 w 7467600"/>
              <a:gd name="connsiteY87" fmla="*/ 5183809 h 6858000"/>
              <a:gd name="connsiteX88" fmla="*/ 1903353 w 7467600"/>
              <a:gd name="connsiteY88" fmla="*/ 5044827 h 6858000"/>
              <a:gd name="connsiteX89" fmla="*/ 1936931 w 7467600"/>
              <a:gd name="connsiteY89" fmla="*/ 5093954 h 6858000"/>
              <a:gd name="connsiteX90" fmla="*/ 2195868 w 7467600"/>
              <a:gd name="connsiteY90" fmla="*/ 5396574 h 6858000"/>
              <a:gd name="connsiteX91" fmla="*/ 2088852 w 7467600"/>
              <a:gd name="connsiteY91" fmla="*/ 5166123 h 6858000"/>
              <a:gd name="connsiteX92" fmla="*/ 1958241 w 7467600"/>
              <a:gd name="connsiteY92" fmla="*/ 5067955 h 6858000"/>
              <a:gd name="connsiteX93" fmla="*/ 1903353 w 7467600"/>
              <a:gd name="connsiteY93" fmla="*/ 5044827 h 6858000"/>
              <a:gd name="connsiteX94" fmla="*/ 1979378 w 7467600"/>
              <a:gd name="connsiteY94" fmla="*/ 4769504 h 6858000"/>
              <a:gd name="connsiteX95" fmla="*/ 2882120 w 7467600"/>
              <a:gd name="connsiteY95" fmla="*/ 5064547 h 6858000"/>
              <a:gd name="connsiteX96" fmla="*/ 2793103 w 7467600"/>
              <a:gd name="connsiteY96" fmla="*/ 5039699 h 6858000"/>
              <a:gd name="connsiteX97" fmla="*/ 2770041 w 7467600"/>
              <a:gd name="connsiteY97" fmla="*/ 5033634 h 6858000"/>
              <a:gd name="connsiteX98" fmla="*/ 1979378 w 7467600"/>
              <a:gd name="connsiteY98" fmla="*/ 4769504 h 6858000"/>
              <a:gd name="connsiteX99" fmla="*/ 1927410 w 7467600"/>
              <a:gd name="connsiteY99" fmla="*/ 4716164 h 6858000"/>
              <a:gd name="connsiteX100" fmla="*/ 1959587 w 7467600"/>
              <a:gd name="connsiteY100" fmla="*/ 4728849 h 6858000"/>
              <a:gd name="connsiteX101" fmla="*/ 2777707 w 7467600"/>
              <a:gd name="connsiteY101" fmla="*/ 5003991 h 6858000"/>
              <a:gd name="connsiteX102" fmla="*/ 2800768 w 7467600"/>
              <a:gd name="connsiteY102" fmla="*/ 5010056 h 6858000"/>
              <a:gd name="connsiteX103" fmla="*/ 2879408 w 7467600"/>
              <a:gd name="connsiteY103" fmla="*/ 5031590 h 6858000"/>
              <a:gd name="connsiteX104" fmla="*/ 2862295 w 7467600"/>
              <a:gd name="connsiteY104" fmla="*/ 5022958 h 6858000"/>
              <a:gd name="connsiteX105" fmla="*/ 2813343 w 7467600"/>
              <a:gd name="connsiteY105" fmla="*/ 4998369 h 6858000"/>
              <a:gd name="connsiteX106" fmla="*/ 2646245 w 7467600"/>
              <a:gd name="connsiteY106" fmla="*/ 4930999 h 6858000"/>
              <a:gd name="connsiteX107" fmla="*/ 1999243 w 7467600"/>
              <a:gd name="connsiteY107" fmla="*/ 4730524 h 6858000"/>
              <a:gd name="connsiteX108" fmla="*/ 1979527 w 7467600"/>
              <a:gd name="connsiteY108" fmla="*/ 4726651 h 6858000"/>
              <a:gd name="connsiteX109" fmla="*/ 1927410 w 7467600"/>
              <a:gd name="connsiteY109" fmla="*/ 4716164 h 6858000"/>
              <a:gd name="connsiteX110" fmla="*/ 1997014 w 7467600"/>
              <a:gd name="connsiteY110" fmla="*/ 4698007 h 6858000"/>
              <a:gd name="connsiteX111" fmla="*/ 2005458 w 7467600"/>
              <a:gd name="connsiteY111" fmla="*/ 4699540 h 6858000"/>
              <a:gd name="connsiteX112" fmla="*/ 2657186 w 7467600"/>
              <a:gd name="connsiteY112" fmla="*/ 4901687 h 6858000"/>
              <a:gd name="connsiteX113" fmla="*/ 2826662 w 7467600"/>
              <a:gd name="connsiteY113" fmla="*/ 4970362 h 6858000"/>
              <a:gd name="connsiteX114" fmla="*/ 2876100 w 7467600"/>
              <a:gd name="connsiteY114" fmla="*/ 4995397 h 6858000"/>
              <a:gd name="connsiteX115" fmla="*/ 3042600 w 7467600"/>
              <a:gd name="connsiteY115" fmla="*/ 5059532 h 6858000"/>
              <a:gd name="connsiteX116" fmla="*/ 1997014 w 7467600"/>
              <a:gd name="connsiteY116" fmla="*/ 4698007 h 6858000"/>
              <a:gd name="connsiteX117" fmla="*/ 2305292 w 7467600"/>
              <a:gd name="connsiteY117" fmla="*/ 4219492 h 6858000"/>
              <a:gd name="connsiteX118" fmla="*/ 3360922 w 7467600"/>
              <a:gd name="connsiteY118" fmla="*/ 4529373 h 6858000"/>
              <a:gd name="connsiteX119" fmla="*/ 3492420 w 7467600"/>
              <a:gd name="connsiteY119" fmla="*/ 4510145 h 6858000"/>
              <a:gd name="connsiteX120" fmla="*/ 3364086 w 7467600"/>
              <a:gd name="connsiteY120" fmla="*/ 4480340 h 6858000"/>
              <a:gd name="connsiteX121" fmla="*/ 3225818 w 7467600"/>
              <a:gd name="connsiteY121" fmla="*/ 4411822 h 6858000"/>
              <a:gd name="connsiteX122" fmla="*/ 3129696 w 7467600"/>
              <a:gd name="connsiteY122" fmla="*/ 4360704 h 6858000"/>
              <a:gd name="connsiteX123" fmla="*/ 2814545 w 7467600"/>
              <a:gd name="connsiteY123" fmla="*/ 4282955 h 6858000"/>
              <a:gd name="connsiteX124" fmla="*/ 2305292 w 7467600"/>
              <a:gd name="connsiteY124" fmla="*/ 4219492 h 6858000"/>
              <a:gd name="connsiteX125" fmla="*/ 2626982 w 7467600"/>
              <a:gd name="connsiteY125" fmla="*/ 4206450 h 6858000"/>
              <a:gd name="connsiteX126" fmla="*/ 2490617 w 7467600"/>
              <a:gd name="connsiteY126" fmla="*/ 4206951 h 6858000"/>
              <a:gd name="connsiteX127" fmla="*/ 2819869 w 7467600"/>
              <a:gd name="connsiteY127" fmla="*/ 4252936 h 6858000"/>
              <a:gd name="connsiteX128" fmla="*/ 3143018 w 7467600"/>
              <a:gd name="connsiteY128" fmla="*/ 4332698 h 6858000"/>
              <a:gd name="connsiteX129" fmla="*/ 3241520 w 7467600"/>
              <a:gd name="connsiteY129" fmla="*/ 4385112 h 6858000"/>
              <a:gd name="connsiteX130" fmla="*/ 3374575 w 7467600"/>
              <a:gd name="connsiteY130" fmla="*/ 4451517 h 6858000"/>
              <a:gd name="connsiteX131" fmla="*/ 3505221 w 7467600"/>
              <a:gd name="connsiteY131" fmla="*/ 4480757 h 6858000"/>
              <a:gd name="connsiteX132" fmla="*/ 2626982 w 7467600"/>
              <a:gd name="connsiteY132" fmla="*/ 4206450 h 6858000"/>
              <a:gd name="connsiteX133" fmla="*/ 1310106 w 7467600"/>
              <a:gd name="connsiteY133" fmla="*/ 3943217 h 6858000"/>
              <a:gd name="connsiteX134" fmla="*/ 854994 w 7467600"/>
              <a:gd name="connsiteY134" fmla="*/ 4399136 h 6858000"/>
              <a:gd name="connsiteX135" fmla="*/ 742462 w 7467600"/>
              <a:gd name="connsiteY135" fmla="*/ 4594648 h 6858000"/>
              <a:gd name="connsiteX136" fmla="*/ 820602 w 7467600"/>
              <a:gd name="connsiteY136" fmla="*/ 4485915 h 6858000"/>
              <a:gd name="connsiteX137" fmla="*/ 878295 w 7467600"/>
              <a:gd name="connsiteY137" fmla="*/ 4403594 h 6858000"/>
              <a:gd name="connsiteX138" fmla="*/ 1240607 w 7467600"/>
              <a:gd name="connsiteY138" fmla="*/ 4010401 h 6858000"/>
              <a:gd name="connsiteX139" fmla="*/ 1310106 w 7467600"/>
              <a:gd name="connsiteY139" fmla="*/ 3943217 h 6858000"/>
              <a:gd name="connsiteX140" fmla="*/ 1423113 w 7467600"/>
              <a:gd name="connsiteY140" fmla="*/ 3874565 h 6858000"/>
              <a:gd name="connsiteX141" fmla="*/ 1260565 w 7467600"/>
              <a:gd name="connsiteY141" fmla="*/ 4031982 h 6858000"/>
              <a:gd name="connsiteX142" fmla="*/ 901900 w 7467600"/>
              <a:gd name="connsiteY142" fmla="*/ 4421236 h 6858000"/>
              <a:gd name="connsiteX143" fmla="*/ 845044 w 7467600"/>
              <a:gd name="connsiteY143" fmla="*/ 4502436 h 6858000"/>
              <a:gd name="connsiteX144" fmla="*/ 685926 w 7467600"/>
              <a:gd name="connsiteY144" fmla="*/ 4703069 h 6858000"/>
              <a:gd name="connsiteX145" fmla="*/ 684248 w 7467600"/>
              <a:gd name="connsiteY145" fmla="*/ 4706721 h 6858000"/>
              <a:gd name="connsiteX146" fmla="*/ 1423113 w 7467600"/>
              <a:gd name="connsiteY146" fmla="*/ 3874565 h 6858000"/>
              <a:gd name="connsiteX147" fmla="*/ 3316479 w 7467600"/>
              <a:gd name="connsiteY147" fmla="*/ 3872136 h 6858000"/>
              <a:gd name="connsiteX148" fmla="*/ 3546806 w 7467600"/>
              <a:gd name="connsiteY148" fmla="*/ 4356139 h 6858000"/>
              <a:gd name="connsiteX149" fmla="*/ 3364433 w 7467600"/>
              <a:gd name="connsiteY149" fmla="*/ 3953121 h 6858000"/>
              <a:gd name="connsiteX150" fmla="*/ 3316479 w 7467600"/>
              <a:gd name="connsiteY150" fmla="*/ 3872136 h 6858000"/>
              <a:gd name="connsiteX151" fmla="*/ 3291335 w 7467600"/>
              <a:gd name="connsiteY151" fmla="*/ 3767420 h 6858000"/>
              <a:gd name="connsiteX152" fmla="*/ 3390805 w 7467600"/>
              <a:gd name="connsiteY152" fmla="*/ 3937163 h 6858000"/>
              <a:gd name="connsiteX153" fmla="*/ 3579062 w 7467600"/>
              <a:gd name="connsiteY153" fmla="*/ 4359040 h 6858000"/>
              <a:gd name="connsiteX154" fmla="*/ 3467355 w 7467600"/>
              <a:gd name="connsiteY154" fmla="*/ 3988130 h 6858000"/>
              <a:gd name="connsiteX155" fmla="*/ 3310753 w 7467600"/>
              <a:gd name="connsiteY155" fmla="*/ 3787140 h 6858000"/>
              <a:gd name="connsiteX156" fmla="*/ 3291335 w 7467600"/>
              <a:gd name="connsiteY156" fmla="*/ 3767420 h 6858000"/>
              <a:gd name="connsiteX157" fmla="*/ 1635889 w 7467600"/>
              <a:gd name="connsiteY157" fmla="*/ 3709494 h 6858000"/>
              <a:gd name="connsiteX158" fmla="*/ 1634800 w 7467600"/>
              <a:gd name="connsiteY158" fmla="*/ 3731111 h 6858000"/>
              <a:gd name="connsiteX159" fmla="*/ 1635889 w 7467600"/>
              <a:gd name="connsiteY159" fmla="*/ 3709494 h 6858000"/>
              <a:gd name="connsiteX160" fmla="*/ 1510397 w 7467600"/>
              <a:gd name="connsiteY160" fmla="*/ 3684705 h 6858000"/>
              <a:gd name="connsiteX161" fmla="*/ 1146550 w 7467600"/>
              <a:gd name="connsiteY161" fmla="*/ 3802012 h 6858000"/>
              <a:gd name="connsiteX162" fmla="*/ 698834 w 7467600"/>
              <a:gd name="connsiteY162" fmla="*/ 3952272 h 6858000"/>
              <a:gd name="connsiteX163" fmla="*/ 34256 w 7467600"/>
              <a:gd name="connsiteY163" fmla="*/ 4347603 h 6858000"/>
              <a:gd name="connsiteX164" fmla="*/ 527241 w 7467600"/>
              <a:gd name="connsiteY164" fmla="*/ 4065078 h 6858000"/>
              <a:gd name="connsiteX165" fmla="*/ 1510397 w 7467600"/>
              <a:gd name="connsiteY165" fmla="*/ 3684705 h 6858000"/>
              <a:gd name="connsiteX166" fmla="*/ 1313114 w 7467600"/>
              <a:gd name="connsiteY166" fmla="*/ 3655216 h 6858000"/>
              <a:gd name="connsiteX167" fmla="*/ 1109304 w 7467600"/>
              <a:gd name="connsiteY167" fmla="*/ 3669030 h 6858000"/>
              <a:gd name="connsiteX168" fmla="*/ 8129 w 7467600"/>
              <a:gd name="connsiteY168" fmla="*/ 4330519 h 6858000"/>
              <a:gd name="connsiteX169" fmla="*/ 687572 w 7467600"/>
              <a:gd name="connsiteY169" fmla="*/ 3925629 h 6858000"/>
              <a:gd name="connsiteX170" fmla="*/ 1138365 w 7467600"/>
              <a:gd name="connsiteY170" fmla="*/ 3774515 h 6858000"/>
              <a:gd name="connsiteX171" fmla="*/ 1505579 w 7467600"/>
              <a:gd name="connsiteY171" fmla="*/ 3655526 h 6858000"/>
              <a:gd name="connsiteX172" fmla="*/ 1313114 w 7467600"/>
              <a:gd name="connsiteY172" fmla="*/ 3655216 h 6858000"/>
              <a:gd name="connsiteX173" fmla="*/ 3655073 w 7467600"/>
              <a:gd name="connsiteY173" fmla="*/ 3650884 h 6858000"/>
              <a:gd name="connsiteX174" fmla="*/ 3989938 w 7467600"/>
              <a:gd name="connsiteY174" fmla="*/ 3991685 h 6858000"/>
              <a:gd name="connsiteX175" fmla="*/ 4393907 w 7467600"/>
              <a:gd name="connsiteY175" fmla="*/ 4261258 h 6858000"/>
              <a:gd name="connsiteX176" fmla="*/ 4648051 w 7467600"/>
              <a:gd name="connsiteY176" fmla="*/ 4374051 h 6858000"/>
              <a:gd name="connsiteX177" fmla="*/ 4383389 w 7467600"/>
              <a:gd name="connsiteY177" fmla="*/ 4184369 h 6858000"/>
              <a:gd name="connsiteX178" fmla="*/ 4165508 w 7467600"/>
              <a:gd name="connsiteY178" fmla="*/ 4035196 h 6858000"/>
              <a:gd name="connsiteX179" fmla="*/ 4068162 w 7467600"/>
              <a:gd name="connsiteY179" fmla="*/ 3953394 h 6858000"/>
              <a:gd name="connsiteX180" fmla="*/ 3981416 w 7467600"/>
              <a:gd name="connsiteY180" fmla="*/ 3880482 h 6858000"/>
              <a:gd name="connsiteX181" fmla="*/ 3800147 w 7467600"/>
              <a:gd name="connsiteY181" fmla="*/ 3749872 h 6858000"/>
              <a:gd name="connsiteX182" fmla="*/ 3655073 w 7467600"/>
              <a:gd name="connsiteY182" fmla="*/ 3650884 h 6858000"/>
              <a:gd name="connsiteX183" fmla="*/ 3670252 w 7467600"/>
              <a:gd name="connsiteY183" fmla="*/ 3622798 h 6858000"/>
              <a:gd name="connsiteX184" fmla="*/ 3817258 w 7467600"/>
              <a:gd name="connsiteY184" fmla="*/ 3723577 h 6858000"/>
              <a:gd name="connsiteX185" fmla="*/ 4000461 w 7467600"/>
              <a:gd name="connsiteY185" fmla="*/ 3855966 h 6858000"/>
              <a:gd name="connsiteX186" fmla="*/ 4088180 w 7467600"/>
              <a:gd name="connsiteY186" fmla="*/ 3929774 h 6858000"/>
              <a:gd name="connsiteX187" fmla="*/ 4184555 w 7467600"/>
              <a:gd name="connsiteY187" fmla="*/ 4010683 h 6858000"/>
              <a:gd name="connsiteX188" fmla="*/ 4399563 w 7467600"/>
              <a:gd name="connsiteY188" fmla="*/ 4158106 h 6858000"/>
              <a:gd name="connsiteX189" fmla="*/ 4684469 w 7467600"/>
              <a:gd name="connsiteY189" fmla="*/ 4364680 h 6858000"/>
              <a:gd name="connsiteX190" fmla="*/ 4690271 w 7467600"/>
              <a:gd name="connsiteY190" fmla="*/ 4370034 h 6858000"/>
              <a:gd name="connsiteX191" fmla="*/ 4136093 w 7467600"/>
              <a:gd name="connsiteY191" fmla="*/ 3858466 h 6858000"/>
              <a:gd name="connsiteX192" fmla="*/ 3670252 w 7467600"/>
              <a:gd name="connsiteY192" fmla="*/ 3622798 h 6858000"/>
              <a:gd name="connsiteX193" fmla="*/ 4440129 w 7467600"/>
              <a:gd name="connsiteY193" fmla="*/ 3448571 h 6858000"/>
              <a:gd name="connsiteX194" fmla="*/ 4856525 w 7467600"/>
              <a:gd name="connsiteY194" fmla="*/ 3915351 h 6858000"/>
              <a:gd name="connsiteX195" fmla="*/ 5059055 w 7467600"/>
              <a:gd name="connsiteY195" fmla="*/ 4108918 h 6858000"/>
              <a:gd name="connsiteX196" fmla="*/ 5290070 w 7467600"/>
              <a:gd name="connsiteY196" fmla="*/ 4263619 h 6858000"/>
              <a:gd name="connsiteX197" fmla="*/ 4834991 w 7467600"/>
              <a:gd name="connsiteY197" fmla="*/ 3830985 h 6858000"/>
              <a:gd name="connsiteX198" fmla="*/ 4440129 w 7467600"/>
              <a:gd name="connsiteY198" fmla="*/ 3448571 h 6858000"/>
              <a:gd name="connsiteX199" fmla="*/ 4441737 w 7467600"/>
              <a:gd name="connsiteY199" fmla="*/ 3399734 h 6858000"/>
              <a:gd name="connsiteX200" fmla="*/ 4431236 w 7467600"/>
              <a:gd name="connsiteY200" fmla="*/ 3400954 h 6858000"/>
              <a:gd name="connsiteX201" fmla="*/ 4557150 w 7467600"/>
              <a:gd name="connsiteY201" fmla="*/ 3510023 h 6858000"/>
              <a:gd name="connsiteX202" fmla="*/ 4856936 w 7467600"/>
              <a:gd name="connsiteY202" fmla="*/ 3809146 h 6858000"/>
              <a:gd name="connsiteX203" fmla="*/ 5111996 w 7467600"/>
              <a:gd name="connsiteY203" fmla="*/ 4065759 h 6858000"/>
              <a:gd name="connsiteX204" fmla="*/ 5388878 w 7467600"/>
              <a:gd name="connsiteY204" fmla="*/ 4300185 h 6858000"/>
              <a:gd name="connsiteX205" fmla="*/ 5425556 w 7467600"/>
              <a:gd name="connsiteY205" fmla="*/ 4308967 h 6858000"/>
              <a:gd name="connsiteX206" fmla="*/ 4943646 w 7467600"/>
              <a:gd name="connsiteY206" fmla="*/ 3822916 h 6858000"/>
              <a:gd name="connsiteX207" fmla="*/ 4594837 w 7467600"/>
              <a:gd name="connsiteY207" fmla="*/ 3532274 h 6858000"/>
              <a:gd name="connsiteX208" fmla="*/ 4441737 w 7467600"/>
              <a:gd name="connsiteY208" fmla="*/ 3399734 h 6858000"/>
              <a:gd name="connsiteX209" fmla="*/ 5425834 w 7467600"/>
              <a:gd name="connsiteY209" fmla="*/ 3162785 h 6858000"/>
              <a:gd name="connsiteX210" fmla="*/ 5401644 w 7467600"/>
              <a:gd name="connsiteY210" fmla="*/ 3617847 h 6858000"/>
              <a:gd name="connsiteX211" fmla="*/ 5467256 w 7467600"/>
              <a:gd name="connsiteY211" fmla="*/ 4175494 h 6858000"/>
              <a:gd name="connsiteX212" fmla="*/ 5448069 w 7467600"/>
              <a:gd name="connsiteY212" fmla="*/ 3567554 h 6858000"/>
              <a:gd name="connsiteX213" fmla="*/ 5425834 w 7467600"/>
              <a:gd name="connsiteY213" fmla="*/ 3162785 h 6858000"/>
              <a:gd name="connsiteX214" fmla="*/ 1318687 w 7467600"/>
              <a:gd name="connsiteY214" fmla="*/ 3113840 h 6858000"/>
              <a:gd name="connsiteX215" fmla="*/ 1066793 w 7467600"/>
              <a:gd name="connsiteY215" fmla="*/ 3212171 h 6858000"/>
              <a:gd name="connsiteX216" fmla="*/ 993319 w 7467600"/>
              <a:gd name="connsiteY216" fmla="*/ 3247648 h 6858000"/>
              <a:gd name="connsiteX217" fmla="*/ 853081 w 7467600"/>
              <a:gd name="connsiteY217" fmla="*/ 3312410 h 6858000"/>
              <a:gd name="connsiteX218" fmla="*/ 805957 w 7467600"/>
              <a:gd name="connsiteY218" fmla="*/ 3330443 h 6858000"/>
              <a:gd name="connsiteX219" fmla="*/ 1318687 w 7467600"/>
              <a:gd name="connsiteY219" fmla="*/ 3113840 h 6858000"/>
              <a:gd name="connsiteX220" fmla="*/ 5453702 w 7467600"/>
              <a:gd name="connsiteY220" fmla="*/ 3090882 h 6858000"/>
              <a:gd name="connsiteX221" fmla="*/ 5480135 w 7467600"/>
              <a:gd name="connsiteY221" fmla="*/ 3565802 h 6858000"/>
              <a:gd name="connsiteX222" fmla="*/ 5499023 w 7467600"/>
              <a:gd name="connsiteY222" fmla="*/ 4166310 h 6858000"/>
              <a:gd name="connsiteX223" fmla="*/ 5547022 w 7467600"/>
              <a:gd name="connsiteY223" fmla="*/ 3607838 h 6858000"/>
              <a:gd name="connsiteX224" fmla="*/ 5515964 w 7467600"/>
              <a:gd name="connsiteY224" fmla="*/ 3378541 h 6858000"/>
              <a:gd name="connsiteX225" fmla="*/ 5453702 w 7467600"/>
              <a:gd name="connsiteY225" fmla="*/ 3090882 h 6858000"/>
              <a:gd name="connsiteX226" fmla="*/ 1238695 w 7467600"/>
              <a:gd name="connsiteY226" fmla="*/ 3076820 h 6858000"/>
              <a:gd name="connsiteX227" fmla="*/ 716371 w 7467600"/>
              <a:gd name="connsiteY227" fmla="*/ 3293249 h 6858000"/>
              <a:gd name="connsiteX228" fmla="*/ 579522 w 7467600"/>
              <a:gd name="connsiteY228" fmla="*/ 3371759 h 6858000"/>
              <a:gd name="connsiteX229" fmla="*/ 600288 w 7467600"/>
              <a:gd name="connsiteY229" fmla="*/ 3365555 h 6858000"/>
              <a:gd name="connsiteX230" fmla="*/ 840692 w 7467600"/>
              <a:gd name="connsiteY230" fmla="*/ 3284921 h 6858000"/>
              <a:gd name="connsiteX231" fmla="*/ 979248 w 7467600"/>
              <a:gd name="connsiteY231" fmla="*/ 3221003 h 6858000"/>
              <a:gd name="connsiteX232" fmla="*/ 1053282 w 7467600"/>
              <a:gd name="connsiteY232" fmla="*/ 3185247 h 6858000"/>
              <a:gd name="connsiteX233" fmla="*/ 1320603 w 7467600"/>
              <a:gd name="connsiteY233" fmla="*/ 3081281 h 6858000"/>
              <a:gd name="connsiteX234" fmla="*/ 1238695 w 7467600"/>
              <a:gd name="connsiteY234" fmla="*/ 3076820 h 6858000"/>
              <a:gd name="connsiteX235" fmla="*/ 5425627 w 7467600"/>
              <a:gd name="connsiteY235" fmla="*/ 2954192 h 6858000"/>
              <a:gd name="connsiteX236" fmla="*/ 5470770 w 7467600"/>
              <a:gd name="connsiteY236" fmla="*/ 3005435 h 6858000"/>
              <a:gd name="connsiteX237" fmla="*/ 5519779 w 7467600"/>
              <a:gd name="connsiteY237" fmla="*/ 4359223 h 6858000"/>
              <a:gd name="connsiteX238" fmla="*/ 5520293 w 7467600"/>
              <a:gd name="connsiteY238" fmla="*/ 4360602 h 6858000"/>
              <a:gd name="connsiteX239" fmla="*/ 5767221 w 7467600"/>
              <a:gd name="connsiteY239" fmla="*/ 4665564 h 6858000"/>
              <a:gd name="connsiteX240" fmla="*/ 6937169 w 7467600"/>
              <a:gd name="connsiteY240" fmla="*/ 4815941 h 6858000"/>
              <a:gd name="connsiteX241" fmla="*/ 6953922 w 7467600"/>
              <a:gd name="connsiteY241" fmla="*/ 4890068 h 6858000"/>
              <a:gd name="connsiteX242" fmla="*/ 6071359 w 7467600"/>
              <a:gd name="connsiteY242" fmla="*/ 4770770 h 6858000"/>
              <a:gd name="connsiteX243" fmla="*/ 6038839 w 7467600"/>
              <a:gd name="connsiteY243" fmla="*/ 4764474 h 6858000"/>
              <a:gd name="connsiteX244" fmla="*/ 6038706 w 7467600"/>
              <a:gd name="connsiteY244" fmla="*/ 4763847 h 6858000"/>
              <a:gd name="connsiteX245" fmla="*/ 6037784 w 7467600"/>
              <a:gd name="connsiteY245" fmla="*/ 4764270 h 6858000"/>
              <a:gd name="connsiteX246" fmla="*/ 6038839 w 7467600"/>
              <a:gd name="connsiteY246" fmla="*/ 4764474 h 6858000"/>
              <a:gd name="connsiteX247" fmla="*/ 6040338 w 7467600"/>
              <a:gd name="connsiteY247" fmla="*/ 4771418 h 6858000"/>
              <a:gd name="connsiteX248" fmla="*/ 6024488 w 7467600"/>
              <a:gd name="connsiteY248" fmla="*/ 4809903 h 6858000"/>
              <a:gd name="connsiteX249" fmla="*/ 5599771 w 7467600"/>
              <a:gd name="connsiteY249" fmla="*/ 5509652 h 6858000"/>
              <a:gd name="connsiteX250" fmla="*/ 5548843 w 7467600"/>
              <a:gd name="connsiteY250" fmla="*/ 5563845 h 6858000"/>
              <a:gd name="connsiteX251" fmla="*/ 5940952 w 7467600"/>
              <a:gd name="connsiteY251" fmla="*/ 6250028 h 6858000"/>
              <a:gd name="connsiteX252" fmla="*/ 6043441 w 7467600"/>
              <a:gd name="connsiteY252" fmla="*/ 6665847 h 6858000"/>
              <a:gd name="connsiteX253" fmla="*/ 6093432 w 7467600"/>
              <a:gd name="connsiteY253" fmla="*/ 6858000 h 6858000"/>
              <a:gd name="connsiteX254" fmla="*/ 6034344 w 7467600"/>
              <a:gd name="connsiteY254" fmla="*/ 6858000 h 6858000"/>
              <a:gd name="connsiteX255" fmla="*/ 6026679 w 7467600"/>
              <a:gd name="connsiteY255" fmla="*/ 6836959 h 6858000"/>
              <a:gd name="connsiteX256" fmla="*/ 5800441 w 7467600"/>
              <a:gd name="connsiteY256" fmla="*/ 6335286 h 6858000"/>
              <a:gd name="connsiteX257" fmla="*/ 5526562 w 7467600"/>
              <a:gd name="connsiteY257" fmla="*/ 5705388 h 6858000"/>
              <a:gd name="connsiteX258" fmla="*/ 5519640 w 7467600"/>
              <a:gd name="connsiteY258" fmla="*/ 5683774 h 6858000"/>
              <a:gd name="connsiteX259" fmla="*/ 5844559 w 7467600"/>
              <a:gd name="connsiteY259" fmla="*/ 6553349 h 6858000"/>
              <a:gd name="connsiteX260" fmla="*/ 5975994 w 7467600"/>
              <a:gd name="connsiteY260" fmla="*/ 6858000 h 6858000"/>
              <a:gd name="connsiteX261" fmla="*/ 5898547 w 7467600"/>
              <a:gd name="connsiteY261" fmla="*/ 6858000 h 6858000"/>
              <a:gd name="connsiteX262" fmla="*/ 5682041 w 7467600"/>
              <a:gd name="connsiteY262" fmla="*/ 6355860 h 6858000"/>
              <a:gd name="connsiteX263" fmla="*/ 5461758 w 7467600"/>
              <a:gd name="connsiteY263" fmla="*/ 5820220 h 6858000"/>
              <a:gd name="connsiteX264" fmla="*/ 5237282 w 7467600"/>
              <a:gd name="connsiteY264" fmla="*/ 6579086 h 6858000"/>
              <a:gd name="connsiteX265" fmla="*/ 5115009 w 7467600"/>
              <a:gd name="connsiteY265" fmla="*/ 6858000 h 6858000"/>
              <a:gd name="connsiteX266" fmla="*/ 5028074 w 7467600"/>
              <a:gd name="connsiteY266" fmla="*/ 6858000 h 6858000"/>
              <a:gd name="connsiteX267" fmla="*/ 5079508 w 7467600"/>
              <a:gd name="connsiteY267" fmla="*/ 6749074 h 6858000"/>
              <a:gd name="connsiteX268" fmla="*/ 5371846 w 7467600"/>
              <a:gd name="connsiteY268" fmla="*/ 5924413 h 6858000"/>
              <a:gd name="connsiteX269" fmla="*/ 5270512 w 7467600"/>
              <a:gd name="connsiteY269" fmla="*/ 6138975 h 6858000"/>
              <a:gd name="connsiteX270" fmla="*/ 5062409 w 7467600"/>
              <a:gd name="connsiteY270" fmla="*/ 6653544 h 6858000"/>
              <a:gd name="connsiteX271" fmla="*/ 5036628 w 7467600"/>
              <a:gd name="connsiteY271" fmla="*/ 6754247 h 6858000"/>
              <a:gd name="connsiteX272" fmla="*/ 5009112 w 7467600"/>
              <a:gd name="connsiteY272" fmla="*/ 6858000 h 6858000"/>
              <a:gd name="connsiteX273" fmla="*/ 4976679 w 7467600"/>
              <a:gd name="connsiteY273" fmla="*/ 6858000 h 6858000"/>
              <a:gd name="connsiteX274" fmla="*/ 5006537 w 7467600"/>
              <a:gd name="connsiteY274" fmla="*/ 6747068 h 6858000"/>
              <a:gd name="connsiteX275" fmla="*/ 5032723 w 7467600"/>
              <a:gd name="connsiteY275" fmla="*/ 6644957 h 6858000"/>
              <a:gd name="connsiteX276" fmla="*/ 5242949 w 7467600"/>
              <a:gd name="connsiteY276" fmla="*/ 6125175 h 6858000"/>
              <a:gd name="connsiteX277" fmla="*/ 5286321 w 7467600"/>
              <a:gd name="connsiteY277" fmla="*/ 6033555 h 6858000"/>
              <a:gd name="connsiteX278" fmla="*/ 5008210 w 7467600"/>
              <a:gd name="connsiteY278" fmla="*/ 6649194 h 6858000"/>
              <a:gd name="connsiteX279" fmla="*/ 4986321 w 7467600"/>
              <a:gd name="connsiteY279" fmla="*/ 6765687 h 6858000"/>
              <a:gd name="connsiteX280" fmla="*/ 4973474 w 7467600"/>
              <a:gd name="connsiteY280" fmla="*/ 6858000 h 6858000"/>
              <a:gd name="connsiteX281" fmla="*/ 4907178 w 7467600"/>
              <a:gd name="connsiteY281" fmla="*/ 6858000 h 6858000"/>
              <a:gd name="connsiteX282" fmla="*/ 4910810 w 7467600"/>
              <a:gd name="connsiteY282" fmla="*/ 6829660 h 6858000"/>
              <a:gd name="connsiteX283" fmla="*/ 4987461 w 7467600"/>
              <a:gd name="connsiteY283" fmla="*/ 6432994 h 6858000"/>
              <a:gd name="connsiteX284" fmla="*/ 5179262 w 7467600"/>
              <a:gd name="connsiteY284" fmla="*/ 6035044 h 6858000"/>
              <a:gd name="connsiteX285" fmla="*/ 4689678 w 7467600"/>
              <a:gd name="connsiteY285" fmla="*/ 6440241 h 6858000"/>
              <a:gd name="connsiteX286" fmla="*/ 4477543 w 7467600"/>
              <a:gd name="connsiteY286" fmla="*/ 6674836 h 6858000"/>
              <a:gd name="connsiteX287" fmla="*/ 4329957 w 7467600"/>
              <a:gd name="connsiteY287" fmla="*/ 6858000 h 6858000"/>
              <a:gd name="connsiteX288" fmla="*/ 4218595 w 7467600"/>
              <a:gd name="connsiteY288" fmla="*/ 6858000 h 6858000"/>
              <a:gd name="connsiteX289" fmla="*/ 4368888 w 7467600"/>
              <a:gd name="connsiteY289" fmla="*/ 6668412 h 6858000"/>
              <a:gd name="connsiteX290" fmla="*/ 4563091 w 7467600"/>
              <a:gd name="connsiteY290" fmla="*/ 6442508 h 6858000"/>
              <a:gd name="connsiteX291" fmla="*/ 5387324 w 7467600"/>
              <a:gd name="connsiteY291" fmla="*/ 5705830 h 6858000"/>
              <a:gd name="connsiteX292" fmla="*/ 5073620 w 7467600"/>
              <a:gd name="connsiteY292" fmla="*/ 5955437 h 6858000"/>
              <a:gd name="connsiteX293" fmla="*/ 4689789 w 7467600"/>
              <a:gd name="connsiteY293" fmla="*/ 6268382 h 6858000"/>
              <a:gd name="connsiteX294" fmla="*/ 4418722 w 7467600"/>
              <a:gd name="connsiteY294" fmla="*/ 6570886 h 6858000"/>
              <a:gd name="connsiteX295" fmla="*/ 4214944 w 7467600"/>
              <a:gd name="connsiteY295" fmla="*/ 6858000 h 6858000"/>
              <a:gd name="connsiteX296" fmla="*/ 4177898 w 7467600"/>
              <a:gd name="connsiteY296" fmla="*/ 6858000 h 6858000"/>
              <a:gd name="connsiteX297" fmla="*/ 4391597 w 7467600"/>
              <a:gd name="connsiteY297" fmla="*/ 6556370 h 6858000"/>
              <a:gd name="connsiteX298" fmla="*/ 4668889 w 7467600"/>
              <a:gd name="connsiteY298" fmla="*/ 6246399 h 6858000"/>
              <a:gd name="connsiteX299" fmla="*/ 5055427 w 7467600"/>
              <a:gd name="connsiteY299" fmla="*/ 5931476 h 6858000"/>
              <a:gd name="connsiteX300" fmla="*/ 5371814 w 7467600"/>
              <a:gd name="connsiteY300" fmla="*/ 5678975 h 6858000"/>
              <a:gd name="connsiteX301" fmla="*/ 4987918 w 7467600"/>
              <a:gd name="connsiteY301" fmla="*/ 5838701 h 6858000"/>
              <a:gd name="connsiteX302" fmla="*/ 4317146 w 7467600"/>
              <a:gd name="connsiteY302" fmla="*/ 6587716 h 6858000"/>
              <a:gd name="connsiteX303" fmla="*/ 4171627 w 7467600"/>
              <a:gd name="connsiteY303" fmla="*/ 6858000 h 6858000"/>
              <a:gd name="connsiteX304" fmla="*/ 4081585 w 7467600"/>
              <a:gd name="connsiteY304" fmla="*/ 6858000 h 6858000"/>
              <a:gd name="connsiteX305" fmla="*/ 4238603 w 7467600"/>
              <a:gd name="connsiteY305" fmla="*/ 6559341 h 6858000"/>
              <a:gd name="connsiteX306" fmla="*/ 4778333 w 7467600"/>
              <a:gd name="connsiteY306" fmla="*/ 5873626 h 6858000"/>
              <a:gd name="connsiteX307" fmla="*/ 5414185 w 7467600"/>
              <a:gd name="connsiteY307" fmla="*/ 5573882 h 6858000"/>
              <a:gd name="connsiteX308" fmla="*/ 5959648 w 7467600"/>
              <a:gd name="connsiteY308" fmla="*/ 4760797 h 6858000"/>
              <a:gd name="connsiteX309" fmla="*/ 5355019 w 7467600"/>
              <a:gd name="connsiteY309" fmla="*/ 4734672 h 6858000"/>
              <a:gd name="connsiteX310" fmla="*/ 5083565 w 7467600"/>
              <a:gd name="connsiteY310" fmla="*/ 5179121 h 6858000"/>
              <a:gd name="connsiteX311" fmla="*/ 4713577 w 7467600"/>
              <a:gd name="connsiteY311" fmla="*/ 5616803 h 6858000"/>
              <a:gd name="connsiteX312" fmla="*/ 3989559 w 7467600"/>
              <a:gd name="connsiteY312" fmla="*/ 6145945 h 6858000"/>
              <a:gd name="connsiteX313" fmla="*/ 3939824 w 7467600"/>
              <a:gd name="connsiteY313" fmla="*/ 6066900 h 6858000"/>
              <a:gd name="connsiteX314" fmla="*/ 4584537 w 7467600"/>
              <a:gd name="connsiteY314" fmla="*/ 5324826 h 6858000"/>
              <a:gd name="connsiteX315" fmla="*/ 5037105 w 7467600"/>
              <a:gd name="connsiteY315" fmla="*/ 5088765 h 6858000"/>
              <a:gd name="connsiteX316" fmla="*/ 5039930 w 7467600"/>
              <a:gd name="connsiteY316" fmla="*/ 5089585 h 6858000"/>
              <a:gd name="connsiteX317" fmla="*/ 5263764 w 7467600"/>
              <a:gd name="connsiteY317" fmla="*/ 4735525 h 6858000"/>
              <a:gd name="connsiteX318" fmla="*/ 4086300 w 7467600"/>
              <a:gd name="connsiteY318" fmla="*/ 4884599 h 6858000"/>
              <a:gd name="connsiteX319" fmla="*/ 4085485 w 7467600"/>
              <a:gd name="connsiteY319" fmla="*/ 4899070 h 6858000"/>
              <a:gd name="connsiteX320" fmla="*/ 3871915 w 7467600"/>
              <a:gd name="connsiteY320" fmla="*/ 5253645 h 6858000"/>
              <a:gd name="connsiteX321" fmla="*/ 3799374 w 7467600"/>
              <a:gd name="connsiteY321" fmla="*/ 5466127 h 6858000"/>
              <a:gd name="connsiteX322" fmla="*/ 3498850 w 7467600"/>
              <a:gd name="connsiteY322" fmla="*/ 6661888 h 6858000"/>
              <a:gd name="connsiteX323" fmla="*/ 3399216 w 7467600"/>
              <a:gd name="connsiteY323" fmla="*/ 6858000 h 6858000"/>
              <a:gd name="connsiteX324" fmla="*/ 3303688 w 7467600"/>
              <a:gd name="connsiteY324" fmla="*/ 6858000 h 6858000"/>
              <a:gd name="connsiteX325" fmla="*/ 3391774 w 7467600"/>
              <a:gd name="connsiteY325" fmla="*/ 6697181 h 6858000"/>
              <a:gd name="connsiteX326" fmla="*/ 3735540 w 7467600"/>
              <a:gd name="connsiteY326" fmla="*/ 5546923 h 6858000"/>
              <a:gd name="connsiteX327" fmla="*/ 3729438 w 7467600"/>
              <a:gd name="connsiteY327" fmla="*/ 5569058 h 6858000"/>
              <a:gd name="connsiteX328" fmla="*/ 3707782 w 7467600"/>
              <a:gd name="connsiteY328" fmla="*/ 5644908 h 6858000"/>
              <a:gd name="connsiteX329" fmla="*/ 3583827 w 7467600"/>
              <a:gd name="connsiteY329" fmla="*/ 6039215 h 6858000"/>
              <a:gd name="connsiteX330" fmla="*/ 3547861 w 7467600"/>
              <a:gd name="connsiteY330" fmla="*/ 6129609 h 6858000"/>
              <a:gd name="connsiteX331" fmla="*/ 3490905 w 7467600"/>
              <a:gd name="connsiteY331" fmla="*/ 6277660 h 6858000"/>
              <a:gd name="connsiteX332" fmla="*/ 3455859 w 7467600"/>
              <a:gd name="connsiteY332" fmla="*/ 6391301 h 6858000"/>
              <a:gd name="connsiteX333" fmla="*/ 3429112 w 7467600"/>
              <a:gd name="connsiteY333" fmla="*/ 6479469 h 6858000"/>
              <a:gd name="connsiteX334" fmla="*/ 3304862 w 7467600"/>
              <a:gd name="connsiteY334" fmla="*/ 6796476 h 6858000"/>
              <a:gd name="connsiteX335" fmla="*/ 3276071 w 7467600"/>
              <a:gd name="connsiteY335" fmla="*/ 6858000 h 6858000"/>
              <a:gd name="connsiteX336" fmla="*/ 3240805 w 7467600"/>
              <a:gd name="connsiteY336" fmla="*/ 6858000 h 6858000"/>
              <a:gd name="connsiteX337" fmla="*/ 3275917 w 7467600"/>
              <a:gd name="connsiteY337" fmla="*/ 6783192 h 6858000"/>
              <a:gd name="connsiteX338" fmla="*/ 3399358 w 7467600"/>
              <a:gd name="connsiteY338" fmla="*/ 6469011 h 6858000"/>
              <a:gd name="connsiteX339" fmla="*/ 3425650 w 7467600"/>
              <a:gd name="connsiteY339" fmla="*/ 6381333 h 6858000"/>
              <a:gd name="connsiteX340" fmla="*/ 3460661 w 7467600"/>
              <a:gd name="connsiteY340" fmla="*/ 6266763 h 6858000"/>
              <a:gd name="connsiteX341" fmla="*/ 3518021 w 7467600"/>
              <a:gd name="connsiteY341" fmla="*/ 6117298 h 6858000"/>
              <a:gd name="connsiteX342" fmla="*/ 3554035 w 7467600"/>
              <a:gd name="connsiteY342" fmla="*/ 6027832 h 6858000"/>
              <a:gd name="connsiteX343" fmla="*/ 3677174 w 7467600"/>
              <a:gd name="connsiteY343" fmla="*/ 5636351 h 6858000"/>
              <a:gd name="connsiteX344" fmla="*/ 3698819 w 7467600"/>
              <a:gd name="connsiteY344" fmla="*/ 5560503 h 6858000"/>
              <a:gd name="connsiteX345" fmla="*/ 3702094 w 7467600"/>
              <a:gd name="connsiteY345" fmla="*/ 5549194 h 6858000"/>
              <a:gd name="connsiteX346" fmla="*/ 3398355 w 7467600"/>
              <a:gd name="connsiteY346" fmla="*/ 6094603 h 6858000"/>
              <a:gd name="connsiteX347" fmla="*/ 3193941 w 7467600"/>
              <a:gd name="connsiteY347" fmla="*/ 6798775 h 6858000"/>
              <a:gd name="connsiteX348" fmla="*/ 3184140 w 7467600"/>
              <a:gd name="connsiteY348" fmla="*/ 6858000 h 6858000"/>
              <a:gd name="connsiteX349" fmla="*/ 3099978 w 7467600"/>
              <a:gd name="connsiteY349" fmla="*/ 6858000 h 6858000"/>
              <a:gd name="connsiteX350" fmla="*/ 3101556 w 7467600"/>
              <a:gd name="connsiteY350" fmla="*/ 6843337 h 6858000"/>
              <a:gd name="connsiteX351" fmla="*/ 3370162 w 7467600"/>
              <a:gd name="connsiteY351" fmla="*/ 5785550 h 6858000"/>
              <a:gd name="connsiteX352" fmla="*/ 3746477 w 7467600"/>
              <a:gd name="connsiteY352" fmla="*/ 5377889 h 6858000"/>
              <a:gd name="connsiteX353" fmla="*/ 3863399 w 7467600"/>
              <a:gd name="connsiteY353" fmla="*/ 5087257 h 6858000"/>
              <a:gd name="connsiteX354" fmla="*/ 3968712 w 7467600"/>
              <a:gd name="connsiteY354" fmla="*/ 4913989 h 6858000"/>
              <a:gd name="connsiteX355" fmla="*/ 2792390 w 7467600"/>
              <a:gd name="connsiteY355" fmla="*/ 5382974 h 6858000"/>
              <a:gd name="connsiteX356" fmla="*/ 2714982 w 7467600"/>
              <a:gd name="connsiteY356" fmla="*/ 5427051 h 6858000"/>
              <a:gd name="connsiteX357" fmla="*/ 2813361 w 7467600"/>
              <a:gd name="connsiteY357" fmla="*/ 6023912 h 6858000"/>
              <a:gd name="connsiteX358" fmla="*/ 2688430 w 7467600"/>
              <a:gd name="connsiteY358" fmla="*/ 6801564 h 6858000"/>
              <a:gd name="connsiteX359" fmla="*/ 2629626 w 7467600"/>
              <a:gd name="connsiteY359" fmla="*/ 6763394 h 6858000"/>
              <a:gd name="connsiteX360" fmla="*/ 2565328 w 7467600"/>
              <a:gd name="connsiteY360" fmla="*/ 5516399 h 6858000"/>
              <a:gd name="connsiteX361" fmla="*/ 1922999 w 7467600"/>
              <a:gd name="connsiteY361" fmla="*/ 5980343 h 6858000"/>
              <a:gd name="connsiteX362" fmla="*/ 1950261 w 7467600"/>
              <a:gd name="connsiteY362" fmla="*/ 6405858 h 6858000"/>
              <a:gd name="connsiteX363" fmla="*/ 2365554 w 7467600"/>
              <a:gd name="connsiteY363" fmla="*/ 6759107 h 6858000"/>
              <a:gd name="connsiteX364" fmla="*/ 2424142 w 7467600"/>
              <a:gd name="connsiteY364" fmla="*/ 6858000 h 6858000"/>
              <a:gd name="connsiteX365" fmla="*/ 2395994 w 7467600"/>
              <a:gd name="connsiteY365" fmla="*/ 6858000 h 6858000"/>
              <a:gd name="connsiteX366" fmla="*/ 2392863 w 7467600"/>
              <a:gd name="connsiteY366" fmla="*/ 6852964 h 6858000"/>
              <a:gd name="connsiteX367" fmla="*/ 2017589 w 7467600"/>
              <a:gd name="connsiteY367" fmla="*/ 6493982 h 6858000"/>
              <a:gd name="connsiteX368" fmla="*/ 2147336 w 7467600"/>
              <a:gd name="connsiteY368" fmla="*/ 6594052 h 6858000"/>
              <a:gd name="connsiteX369" fmla="*/ 2207047 w 7467600"/>
              <a:gd name="connsiteY369" fmla="*/ 6654540 h 6858000"/>
              <a:gd name="connsiteX370" fmla="*/ 2299106 w 7467600"/>
              <a:gd name="connsiteY370" fmla="*/ 6778931 h 6858000"/>
              <a:gd name="connsiteX371" fmla="*/ 2314430 w 7467600"/>
              <a:gd name="connsiteY371" fmla="*/ 6801144 h 6858000"/>
              <a:gd name="connsiteX372" fmla="*/ 2352406 w 7467600"/>
              <a:gd name="connsiteY372" fmla="*/ 6858000 h 6858000"/>
              <a:gd name="connsiteX373" fmla="*/ 2314492 w 7467600"/>
              <a:gd name="connsiteY373" fmla="*/ 6858000 h 6858000"/>
              <a:gd name="connsiteX374" fmla="*/ 2288095 w 7467600"/>
              <a:gd name="connsiteY374" fmla="*/ 6818030 h 6858000"/>
              <a:gd name="connsiteX375" fmla="*/ 2272768 w 7467600"/>
              <a:gd name="connsiteY375" fmla="*/ 6795822 h 6858000"/>
              <a:gd name="connsiteX376" fmla="*/ 2182715 w 7467600"/>
              <a:gd name="connsiteY376" fmla="*/ 6675071 h 6858000"/>
              <a:gd name="connsiteX377" fmla="*/ 2032061 w 7467600"/>
              <a:gd name="connsiteY377" fmla="*/ 6541380 h 6858000"/>
              <a:gd name="connsiteX378" fmla="*/ 2257220 w 7467600"/>
              <a:gd name="connsiteY378" fmla="*/ 6826257 h 6858000"/>
              <a:gd name="connsiteX379" fmla="*/ 2281324 w 7467600"/>
              <a:gd name="connsiteY379" fmla="*/ 6858000 h 6858000"/>
              <a:gd name="connsiteX380" fmla="*/ 2242860 w 7467600"/>
              <a:gd name="connsiteY380" fmla="*/ 6858000 h 6858000"/>
              <a:gd name="connsiteX381" fmla="*/ 2232818 w 7467600"/>
              <a:gd name="connsiteY381" fmla="*/ 6844926 h 6858000"/>
              <a:gd name="connsiteX382" fmla="*/ 1990172 w 7467600"/>
              <a:gd name="connsiteY382" fmla="*/ 6542121 h 6858000"/>
              <a:gd name="connsiteX383" fmla="*/ 2124090 w 7467600"/>
              <a:gd name="connsiteY383" fmla="*/ 6761017 h 6858000"/>
              <a:gd name="connsiteX384" fmla="*/ 2200380 w 7467600"/>
              <a:gd name="connsiteY384" fmla="*/ 6858000 h 6858000"/>
              <a:gd name="connsiteX385" fmla="*/ 2147507 w 7467600"/>
              <a:gd name="connsiteY385" fmla="*/ 6858000 h 6858000"/>
              <a:gd name="connsiteX386" fmla="*/ 2070668 w 7467600"/>
              <a:gd name="connsiteY386" fmla="*/ 6761520 h 6858000"/>
              <a:gd name="connsiteX387" fmla="*/ 1975142 w 7467600"/>
              <a:gd name="connsiteY387" fmla="*/ 6585570 h 6858000"/>
              <a:gd name="connsiteX388" fmla="*/ 2050035 w 7467600"/>
              <a:gd name="connsiteY388" fmla="*/ 6813345 h 6858000"/>
              <a:gd name="connsiteX389" fmla="*/ 2063025 w 7467600"/>
              <a:gd name="connsiteY389" fmla="*/ 6858000 h 6858000"/>
              <a:gd name="connsiteX390" fmla="*/ 2021675 w 7467600"/>
              <a:gd name="connsiteY390" fmla="*/ 6858000 h 6858000"/>
              <a:gd name="connsiteX391" fmla="*/ 2019308 w 7467600"/>
              <a:gd name="connsiteY391" fmla="*/ 6847118 h 6858000"/>
              <a:gd name="connsiteX392" fmla="*/ 1938835 w 7467600"/>
              <a:gd name="connsiteY392" fmla="*/ 6551160 h 6858000"/>
              <a:gd name="connsiteX393" fmla="*/ 1953230 w 7467600"/>
              <a:gd name="connsiteY393" fmla="*/ 6759699 h 6858000"/>
              <a:gd name="connsiteX394" fmla="*/ 1956763 w 7467600"/>
              <a:gd name="connsiteY394" fmla="*/ 6778191 h 6858000"/>
              <a:gd name="connsiteX395" fmla="*/ 1967925 w 7467600"/>
              <a:gd name="connsiteY395" fmla="*/ 6858000 h 6858000"/>
              <a:gd name="connsiteX396" fmla="*/ 1936622 w 7467600"/>
              <a:gd name="connsiteY396" fmla="*/ 6858000 h 6858000"/>
              <a:gd name="connsiteX397" fmla="*/ 1926261 w 7467600"/>
              <a:gd name="connsiteY397" fmla="*/ 6784064 h 6858000"/>
              <a:gd name="connsiteX398" fmla="*/ 1922724 w 7467600"/>
              <a:gd name="connsiteY398" fmla="*/ 6765577 h 6858000"/>
              <a:gd name="connsiteX399" fmla="*/ 1904650 w 7467600"/>
              <a:gd name="connsiteY399" fmla="*/ 6639616 h 6858000"/>
              <a:gd name="connsiteX400" fmla="*/ 1885273 w 7467600"/>
              <a:gd name="connsiteY400" fmla="*/ 6858000 h 6858000"/>
              <a:gd name="connsiteX401" fmla="*/ 1854363 w 7467600"/>
              <a:gd name="connsiteY401" fmla="*/ 6858000 h 6858000"/>
              <a:gd name="connsiteX402" fmla="*/ 1880391 w 7467600"/>
              <a:gd name="connsiteY402" fmla="*/ 6603796 h 6858000"/>
              <a:gd name="connsiteX403" fmla="*/ 1818273 w 7467600"/>
              <a:gd name="connsiteY403" fmla="*/ 6715729 h 6858000"/>
              <a:gd name="connsiteX404" fmla="*/ 1794691 w 7467600"/>
              <a:gd name="connsiteY404" fmla="*/ 6843239 h 6858000"/>
              <a:gd name="connsiteX405" fmla="*/ 1794914 w 7467600"/>
              <a:gd name="connsiteY405" fmla="*/ 6858000 h 6858000"/>
              <a:gd name="connsiteX406" fmla="*/ 1746128 w 7467600"/>
              <a:gd name="connsiteY406" fmla="*/ 6858000 h 6858000"/>
              <a:gd name="connsiteX407" fmla="*/ 1753934 w 7467600"/>
              <a:gd name="connsiteY407" fmla="*/ 6724796 h 6858000"/>
              <a:gd name="connsiteX408" fmla="*/ 1792053 w 7467600"/>
              <a:gd name="connsiteY408" fmla="*/ 6572396 h 6858000"/>
              <a:gd name="connsiteX409" fmla="*/ 1862248 w 7467600"/>
              <a:gd name="connsiteY409" fmla="*/ 6266397 h 6858000"/>
              <a:gd name="connsiteX410" fmla="*/ 1862250 w 7467600"/>
              <a:gd name="connsiteY410" fmla="*/ 6033531 h 6858000"/>
              <a:gd name="connsiteX411" fmla="*/ 1211999 w 7467600"/>
              <a:gd name="connsiteY411" fmla="*/ 6683610 h 6858000"/>
              <a:gd name="connsiteX412" fmla="*/ 1213266 w 7467600"/>
              <a:gd name="connsiteY412" fmla="*/ 6691947 h 6858000"/>
              <a:gd name="connsiteX413" fmla="*/ 1203370 w 7467600"/>
              <a:gd name="connsiteY413" fmla="*/ 6850676 h 6858000"/>
              <a:gd name="connsiteX414" fmla="*/ 1203671 w 7467600"/>
              <a:gd name="connsiteY414" fmla="*/ 6858000 h 6858000"/>
              <a:gd name="connsiteX415" fmla="*/ 1143180 w 7467600"/>
              <a:gd name="connsiteY415" fmla="*/ 6858000 h 6858000"/>
              <a:gd name="connsiteX416" fmla="*/ 1142176 w 7467600"/>
              <a:gd name="connsiteY416" fmla="*/ 6766045 h 6858000"/>
              <a:gd name="connsiteX417" fmla="*/ 1067484 w 7467600"/>
              <a:gd name="connsiteY417" fmla="*/ 6858000 h 6858000"/>
              <a:gd name="connsiteX418" fmla="*/ 953928 w 7467600"/>
              <a:gd name="connsiteY418" fmla="*/ 6858000 h 6858000"/>
              <a:gd name="connsiteX419" fmla="*/ 959715 w 7467600"/>
              <a:gd name="connsiteY419" fmla="*/ 6850185 h 6858000"/>
              <a:gd name="connsiteX420" fmla="*/ 1483788 w 7467600"/>
              <a:gd name="connsiteY420" fmla="*/ 6259174 h 6858000"/>
              <a:gd name="connsiteX421" fmla="*/ 1100671 w 7467600"/>
              <a:gd name="connsiteY421" fmla="*/ 6252137 h 6858000"/>
              <a:gd name="connsiteX422" fmla="*/ 1090144 w 7467600"/>
              <a:gd name="connsiteY422" fmla="*/ 6256748 h 6858000"/>
              <a:gd name="connsiteX423" fmla="*/ 1095872 w 7467600"/>
              <a:gd name="connsiteY423" fmla="*/ 6271892 h 6858000"/>
              <a:gd name="connsiteX424" fmla="*/ 262785 w 7467600"/>
              <a:gd name="connsiteY424" fmla="*/ 6845450 h 6858000"/>
              <a:gd name="connsiteX425" fmla="*/ 209968 w 7467600"/>
              <a:gd name="connsiteY425" fmla="*/ 6770713 h 6858000"/>
              <a:gd name="connsiteX426" fmla="*/ 873460 w 7467600"/>
              <a:gd name="connsiteY426" fmla="*/ 6253768 h 6858000"/>
              <a:gd name="connsiteX427" fmla="*/ 192686 w 7467600"/>
              <a:gd name="connsiteY427" fmla="*/ 5849257 h 6858000"/>
              <a:gd name="connsiteX428" fmla="*/ 4696 w 7467600"/>
              <a:gd name="connsiteY428" fmla="*/ 5697668 h 6858000"/>
              <a:gd name="connsiteX429" fmla="*/ 0 w 7467600"/>
              <a:gd name="connsiteY429" fmla="*/ 5689984 h 6858000"/>
              <a:gd name="connsiteX430" fmla="*/ 0 w 7467600"/>
              <a:gd name="connsiteY430" fmla="*/ 5513472 h 6858000"/>
              <a:gd name="connsiteX431" fmla="*/ 174101 w 7467600"/>
              <a:gd name="connsiteY431" fmla="*/ 5620277 h 6858000"/>
              <a:gd name="connsiteX432" fmla="*/ 891800 w 7467600"/>
              <a:gd name="connsiteY432" fmla="*/ 6036935 h 6858000"/>
              <a:gd name="connsiteX433" fmla="*/ 1072219 w 7467600"/>
              <a:gd name="connsiteY433" fmla="*/ 6169443 h 6858000"/>
              <a:gd name="connsiteX434" fmla="*/ 1074117 w 7467600"/>
              <a:gd name="connsiteY434" fmla="*/ 6170301 h 6858000"/>
              <a:gd name="connsiteX435" fmla="*/ 1083114 w 7467600"/>
              <a:gd name="connsiteY435" fmla="*/ 6174131 h 6858000"/>
              <a:gd name="connsiteX436" fmla="*/ 1543010 w 7467600"/>
              <a:gd name="connsiteY436" fmla="*/ 6191140 h 6858000"/>
              <a:gd name="connsiteX437" fmla="*/ 1551080 w 7467600"/>
              <a:gd name="connsiteY437" fmla="*/ 6195006 h 6858000"/>
              <a:gd name="connsiteX438" fmla="*/ 2345443 w 7467600"/>
              <a:gd name="connsiteY438" fmla="*/ 5549882 h 6858000"/>
              <a:gd name="connsiteX439" fmla="*/ 1721499 w 7467600"/>
              <a:gd name="connsiteY439" fmla="*/ 5599969 h 6858000"/>
              <a:gd name="connsiteX440" fmla="*/ 767716 w 7467600"/>
              <a:gd name="connsiteY440" fmla="*/ 5472768 h 6858000"/>
              <a:gd name="connsiteX441" fmla="*/ 722147 w 7467600"/>
              <a:gd name="connsiteY441" fmla="*/ 5393091 h 6858000"/>
              <a:gd name="connsiteX442" fmla="*/ 1485552 w 7467600"/>
              <a:gd name="connsiteY442" fmla="*/ 5313202 h 6858000"/>
              <a:gd name="connsiteX443" fmla="*/ 2143004 w 7467600"/>
              <a:gd name="connsiteY443" fmla="*/ 5402420 h 6858000"/>
              <a:gd name="connsiteX444" fmla="*/ 1933391 w 7467600"/>
              <a:gd name="connsiteY444" fmla="*/ 5156971 h 6858000"/>
              <a:gd name="connsiteX445" fmla="*/ 1827118 w 7467600"/>
              <a:gd name="connsiteY445" fmla="*/ 4968410 h 6858000"/>
              <a:gd name="connsiteX446" fmla="*/ 1837349 w 7467600"/>
              <a:gd name="connsiteY446" fmla="*/ 4956357 h 6858000"/>
              <a:gd name="connsiteX447" fmla="*/ 2162835 w 7467600"/>
              <a:gd name="connsiteY447" fmla="*/ 5187853 h 6858000"/>
              <a:gd name="connsiteX448" fmla="*/ 2257167 w 7467600"/>
              <a:gd name="connsiteY448" fmla="*/ 5462123 h 6858000"/>
              <a:gd name="connsiteX449" fmla="*/ 2261598 w 7467600"/>
              <a:gd name="connsiteY449" fmla="*/ 5467998 h 6858000"/>
              <a:gd name="connsiteX450" fmla="*/ 2437177 w 7467600"/>
              <a:gd name="connsiteY450" fmla="*/ 5479608 h 6858000"/>
              <a:gd name="connsiteX451" fmla="*/ 2445247 w 7467600"/>
              <a:gd name="connsiteY451" fmla="*/ 5483476 h 6858000"/>
              <a:gd name="connsiteX452" fmla="*/ 2743626 w 7467600"/>
              <a:gd name="connsiteY452" fmla="*/ 5304819 h 6858000"/>
              <a:gd name="connsiteX453" fmla="*/ 3048102 w 7467600"/>
              <a:gd name="connsiteY453" fmla="*/ 5150595 h 6858000"/>
              <a:gd name="connsiteX454" fmla="*/ 1799414 w 7467600"/>
              <a:gd name="connsiteY454" fmla="*/ 4694732 h 6858000"/>
              <a:gd name="connsiteX455" fmla="*/ 1771735 w 7467600"/>
              <a:gd name="connsiteY455" fmla="*/ 4619929 h 6858000"/>
              <a:gd name="connsiteX456" fmla="*/ 3104273 w 7467600"/>
              <a:gd name="connsiteY456" fmla="*/ 5076159 h 6858000"/>
              <a:gd name="connsiteX457" fmla="*/ 3113245 w 7467600"/>
              <a:gd name="connsiteY457" fmla="*/ 5090705 h 6858000"/>
              <a:gd name="connsiteX458" fmla="*/ 3126294 w 7467600"/>
              <a:gd name="connsiteY458" fmla="*/ 5114400 h 6858000"/>
              <a:gd name="connsiteX459" fmla="*/ 3937433 w 7467600"/>
              <a:gd name="connsiteY459" fmla="*/ 4830473 h 6858000"/>
              <a:gd name="connsiteX460" fmla="*/ 3590475 w 7467600"/>
              <a:gd name="connsiteY460" fmla="*/ 4597974 h 6858000"/>
              <a:gd name="connsiteX461" fmla="*/ 3100264 w 7467600"/>
              <a:gd name="connsiteY461" fmla="*/ 4579845 h 6858000"/>
              <a:gd name="connsiteX462" fmla="*/ 2183576 w 7467600"/>
              <a:gd name="connsiteY462" fmla="*/ 4227150 h 6858000"/>
              <a:gd name="connsiteX463" fmla="*/ 2151029 w 7467600"/>
              <a:gd name="connsiteY463" fmla="*/ 4146947 h 6858000"/>
              <a:gd name="connsiteX464" fmla="*/ 3563434 w 7467600"/>
              <a:gd name="connsiteY464" fmla="*/ 4469115 h 6858000"/>
              <a:gd name="connsiteX465" fmla="*/ 3177952 w 7467600"/>
              <a:gd name="connsiteY465" fmla="*/ 3657386 h 6858000"/>
              <a:gd name="connsiteX466" fmla="*/ 3189263 w 7467600"/>
              <a:gd name="connsiteY466" fmla="*/ 3625726 h 6858000"/>
              <a:gd name="connsiteX467" fmla="*/ 3560912 w 7467600"/>
              <a:gd name="connsiteY467" fmla="*/ 4079863 h 6858000"/>
              <a:gd name="connsiteX468" fmla="*/ 3626636 w 7467600"/>
              <a:gd name="connsiteY468" fmla="*/ 4512230 h 6858000"/>
              <a:gd name="connsiteX469" fmla="*/ 3653088 w 7467600"/>
              <a:gd name="connsiteY469" fmla="*/ 4521417 h 6858000"/>
              <a:gd name="connsiteX470" fmla="*/ 3988128 w 7467600"/>
              <a:gd name="connsiteY470" fmla="*/ 4817267 h 6858000"/>
              <a:gd name="connsiteX471" fmla="*/ 4830582 w 7467600"/>
              <a:gd name="connsiteY471" fmla="*/ 4676000 h 6858000"/>
              <a:gd name="connsiteX472" fmla="*/ 4830100 w 7467600"/>
              <a:gd name="connsiteY472" fmla="*/ 4675554 h 6858000"/>
              <a:gd name="connsiteX473" fmla="*/ 4036318 w 7467600"/>
              <a:gd name="connsiteY473" fmla="*/ 4147013 h 6858000"/>
              <a:gd name="connsiteX474" fmla="*/ 3432098 w 7467600"/>
              <a:gd name="connsiteY474" fmla="*/ 3537312 h 6858000"/>
              <a:gd name="connsiteX475" fmla="*/ 3446761 w 7467600"/>
              <a:gd name="connsiteY475" fmla="*/ 3461278 h 6858000"/>
              <a:gd name="connsiteX476" fmla="*/ 4419733 w 7467600"/>
              <a:gd name="connsiteY476" fmla="*/ 3963555 h 6858000"/>
              <a:gd name="connsiteX477" fmla="*/ 4781371 w 7467600"/>
              <a:gd name="connsiteY477" fmla="*/ 4458604 h 6858000"/>
              <a:gd name="connsiteX478" fmla="*/ 4780440 w 7467600"/>
              <a:gd name="connsiteY478" fmla="*/ 4470290 h 6858000"/>
              <a:gd name="connsiteX479" fmla="*/ 4898954 w 7467600"/>
              <a:gd name="connsiteY479" fmla="*/ 4662092 h 6858000"/>
              <a:gd name="connsiteX480" fmla="*/ 4900699 w 7467600"/>
              <a:gd name="connsiteY480" fmla="*/ 4670867 h 6858000"/>
              <a:gd name="connsiteX481" fmla="*/ 5714511 w 7467600"/>
              <a:gd name="connsiteY481" fmla="*/ 4663483 h 6858000"/>
              <a:gd name="connsiteX482" fmla="*/ 5464793 w 7467600"/>
              <a:gd name="connsiteY482" fmla="*/ 4393556 h 6858000"/>
              <a:gd name="connsiteX483" fmla="*/ 5461897 w 7467600"/>
              <a:gd name="connsiteY483" fmla="*/ 4390879 h 6858000"/>
              <a:gd name="connsiteX484" fmla="*/ 4294126 w 7467600"/>
              <a:gd name="connsiteY484" fmla="*/ 3303048 h 6858000"/>
              <a:gd name="connsiteX485" fmla="*/ 4305321 w 7467600"/>
              <a:gd name="connsiteY485" fmla="*/ 3256953 h 6858000"/>
              <a:gd name="connsiteX486" fmla="*/ 4949299 w 7467600"/>
              <a:gd name="connsiteY486" fmla="*/ 3766336 h 6858000"/>
              <a:gd name="connsiteX487" fmla="*/ 5291452 w 7467600"/>
              <a:gd name="connsiteY487" fmla="*/ 4076801 h 6858000"/>
              <a:gd name="connsiteX488" fmla="*/ 5434998 w 7467600"/>
              <a:gd name="connsiteY488" fmla="*/ 4254100 h 6858000"/>
              <a:gd name="connsiteX489" fmla="*/ 5351015 w 7467600"/>
              <a:gd name="connsiteY489" fmla="*/ 3760989 h 6858000"/>
              <a:gd name="connsiteX490" fmla="*/ 5413780 w 7467600"/>
              <a:gd name="connsiteY490" fmla="*/ 2966265 h 6858000"/>
              <a:gd name="connsiteX491" fmla="*/ 5425627 w 7467600"/>
              <a:gd name="connsiteY491" fmla="*/ 2954192 h 6858000"/>
              <a:gd name="connsiteX492" fmla="*/ 6604735 w 7467600"/>
              <a:gd name="connsiteY492" fmla="*/ 2041381 h 6858000"/>
              <a:gd name="connsiteX493" fmla="*/ 7204487 w 7467600"/>
              <a:gd name="connsiteY493" fmla="*/ 2742112 h 6858000"/>
              <a:gd name="connsiteX494" fmla="*/ 7131592 w 7467600"/>
              <a:gd name="connsiteY494" fmla="*/ 2672096 h 6858000"/>
              <a:gd name="connsiteX495" fmla="*/ 6996344 w 7467600"/>
              <a:gd name="connsiteY495" fmla="*/ 2518310 h 6858000"/>
              <a:gd name="connsiteX496" fmla="*/ 6735495 w 7467600"/>
              <a:gd name="connsiteY496" fmla="*/ 2196890 h 6858000"/>
              <a:gd name="connsiteX497" fmla="*/ 6721901 w 7467600"/>
              <a:gd name="connsiteY497" fmla="*/ 2179274 h 6858000"/>
              <a:gd name="connsiteX498" fmla="*/ 6604735 w 7467600"/>
              <a:gd name="connsiteY498" fmla="*/ 2041381 h 6858000"/>
              <a:gd name="connsiteX499" fmla="*/ 6591670 w 7467600"/>
              <a:gd name="connsiteY499" fmla="*/ 1988277 h 6858000"/>
              <a:gd name="connsiteX500" fmla="*/ 6747349 w 7467600"/>
              <a:gd name="connsiteY500" fmla="*/ 2160069 h 6858000"/>
              <a:gd name="connsiteX501" fmla="*/ 6760943 w 7467600"/>
              <a:gd name="connsiteY501" fmla="*/ 2177686 h 6858000"/>
              <a:gd name="connsiteX502" fmla="*/ 7021065 w 7467600"/>
              <a:gd name="connsiteY502" fmla="*/ 2498102 h 6858000"/>
              <a:gd name="connsiteX503" fmla="*/ 7155223 w 7467600"/>
              <a:gd name="connsiteY503" fmla="*/ 2650386 h 6858000"/>
              <a:gd name="connsiteX504" fmla="*/ 7203167 w 7467600"/>
              <a:gd name="connsiteY504" fmla="*/ 2697288 h 6858000"/>
              <a:gd name="connsiteX505" fmla="*/ 6937703 w 7467600"/>
              <a:gd name="connsiteY505" fmla="*/ 2321981 h 6858000"/>
              <a:gd name="connsiteX506" fmla="*/ 6591670 w 7467600"/>
              <a:gd name="connsiteY506" fmla="*/ 1988277 h 6858000"/>
              <a:gd name="connsiteX507" fmla="*/ 5798671 w 7467600"/>
              <a:gd name="connsiteY507" fmla="*/ 1981601 h 6858000"/>
              <a:gd name="connsiteX508" fmla="*/ 5754709 w 7467600"/>
              <a:gd name="connsiteY508" fmla="*/ 2071454 h 6858000"/>
              <a:gd name="connsiteX509" fmla="*/ 5763044 w 7467600"/>
              <a:gd name="connsiteY509" fmla="*/ 2842206 h 6858000"/>
              <a:gd name="connsiteX510" fmla="*/ 5764974 w 7467600"/>
              <a:gd name="connsiteY510" fmla="*/ 2799609 h 6858000"/>
              <a:gd name="connsiteX511" fmla="*/ 5767665 w 7467600"/>
              <a:gd name="connsiteY511" fmla="*/ 2666409 h 6858000"/>
              <a:gd name="connsiteX512" fmla="*/ 5763055 w 7467600"/>
              <a:gd name="connsiteY512" fmla="*/ 2579705 h 6858000"/>
              <a:gd name="connsiteX513" fmla="*/ 5758079 w 7467600"/>
              <a:gd name="connsiteY513" fmla="*/ 2492508 h 6858000"/>
              <a:gd name="connsiteX514" fmla="*/ 5779325 w 7467600"/>
              <a:gd name="connsiteY514" fmla="*/ 2197069 h 6858000"/>
              <a:gd name="connsiteX515" fmla="*/ 5798671 w 7467600"/>
              <a:gd name="connsiteY515" fmla="*/ 1981601 h 6858000"/>
              <a:gd name="connsiteX516" fmla="*/ 5829202 w 7467600"/>
              <a:gd name="connsiteY516" fmla="*/ 1971679 h 6858000"/>
              <a:gd name="connsiteX517" fmla="*/ 5809558 w 7467600"/>
              <a:gd name="connsiteY517" fmla="*/ 2198043 h 6858000"/>
              <a:gd name="connsiteX518" fmla="*/ 5788653 w 7467600"/>
              <a:gd name="connsiteY518" fmla="*/ 2489430 h 6858000"/>
              <a:gd name="connsiteX519" fmla="*/ 5793439 w 7467600"/>
              <a:gd name="connsiteY519" fmla="*/ 2575235 h 6858000"/>
              <a:gd name="connsiteX520" fmla="*/ 5796837 w 7467600"/>
              <a:gd name="connsiteY520" fmla="*/ 2637633 h 6858000"/>
              <a:gd name="connsiteX521" fmla="*/ 5818614 w 7467600"/>
              <a:gd name="connsiteY521" fmla="*/ 2473055 h 6858000"/>
              <a:gd name="connsiteX522" fmla="*/ 5829202 w 7467600"/>
              <a:gd name="connsiteY522" fmla="*/ 1971679 h 6858000"/>
              <a:gd name="connsiteX523" fmla="*/ 5911389 w 7467600"/>
              <a:gd name="connsiteY523" fmla="*/ 1898371 h 6858000"/>
              <a:gd name="connsiteX524" fmla="*/ 6237627 w 7467600"/>
              <a:gd name="connsiteY524" fmla="*/ 2231921 h 6858000"/>
              <a:gd name="connsiteX525" fmla="*/ 5911389 w 7467600"/>
              <a:gd name="connsiteY525" fmla="*/ 1898371 h 6858000"/>
              <a:gd name="connsiteX526" fmla="*/ 6944437 w 7467600"/>
              <a:gd name="connsiteY526" fmla="*/ 1575402 h 6858000"/>
              <a:gd name="connsiteX527" fmla="*/ 6304730 w 7467600"/>
              <a:gd name="connsiteY527" fmla="*/ 1766654 h 6858000"/>
              <a:gd name="connsiteX528" fmla="*/ 6944437 w 7467600"/>
              <a:gd name="connsiteY528" fmla="*/ 1575402 h 6858000"/>
              <a:gd name="connsiteX529" fmla="*/ 7019523 w 7467600"/>
              <a:gd name="connsiteY529" fmla="*/ 1519450 h 6858000"/>
              <a:gd name="connsiteX530" fmla="*/ 6298091 w 7467600"/>
              <a:gd name="connsiteY530" fmla="*/ 1737122 h 6858000"/>
              <a:gd name="connsiteX531" fmla="*/ 7019523 w 7467600"/>
              <a:gd name="connsiteY531" fmla="*/ 1519450 h 6858000"/>
              <a:gd name="connsiteX532" fmla="*/ 2399523 w 7467600"/>
              <a:gd name="connsiteY532" fmla="*/ 1428234 h 6858000"/>
              <a:gd name="connsiteX533" fmla="*/ 2224982 w 7467600"/>
              <a:gd name="connsiteY533" fmla="*/ 1826201 h 6858000"/>
              <a:gd name="connsiteX534" fmla="*/ 2096099 w 7467600"/>
              <a:gd name="connsiteY534" fmla="*/ 2345900 h 6858000"/>
              <a:gd name="connsiteX535" fmla="*/ 2283317 w 7467600"/>
              <a:gd name="connsiteY535" fmla="*/ 1796925 h 6858000"/>
              <a:gd name="connsiteX536" fmla="*/ 2399523 w 7467600"/>
              <a:gd name="connsiteY536" fmla="*/ 1428234 h 6858000"/>
              <a:gd name="connsiteX537" fmla="*/ 2448558 w 7467600"/>
              <a:gd name="connsiteY537" fmla="*/ 1373435 h 6858000"/>
              <a:gd name="connsiteX538" fmla="*/ 2312521 w 7467600"/>
              <a:gd name="connsiteY538" fmla="*/ 1806140 h 6858000"/>
              <a:gd name="connsiteX539" fmla="*/ 2127533 w 7467600"/>
              <a:gd name="connsiteY539" fmla="*/ 2348380 h 6858000"/>
              <a:gd name="connsiteX540" fmla="*/ 2358080 w 7467600"/>
              <a:gd name="connsiteY540" fmla="*/ 1866134 h 6858000"/>
              <a:gd name="connsiteX541" fmla="*/ 2407436 w 7467600"/>
              <a:gd name="connsiteY541" fmla="*/ 1651070 h 6858000"/>
              <a:gd name="connsiteX542" fmla="*/ 2448558 w 7467600"/>
              <a:gd name="connsiteY542" fmla="*/ 1373435 h 6858000"/>
              <a:gd name="connsiteX543" fmla="*/ 278707 w 7467600"/>
              <a:gd name="connsiteY543" fmla="*/ 1352270 h 6858000"/>
              <a:gd name="connsiteX544" fmla="*/ 321570 w 7467600"/>
              <a:gd name="connsiteY544" fmla="*/ 1861610 h 6858000"/>
              <a:gd name="connsiteX545" fmla="*/ 294281 w 7467600"/>
              <a:gd name="connsiteY545" fmla="*/ 1440658 h 6858000"/>
              <a:gd name="connsiteX546" fmla="*/ 278707 w 7467600"/>
              <a:gd name="connsiteY546" fmla="*/ 1352270 h 6858000"/>
              <a:gd name="connsiteX547" fmla="*/ 1423821 w 7467600"/>
              <a:gd name="connsiteY547" fmla="*/ 1351958 h 6858000"/>
              <a:gd name="connsiteX548" fmla="*/ 1638521 w 7467600"/>
              <a:gd name="connsiteY548" fmla="*/ 1908470 h 6858000"/>
              <a:gd name="connsiteX549" fmla="*/ 1754199 w 7467600"/>
              <a:gd name="connsiteY549" fmla="*/ 2149284 h 6858000"/>
              <a:gd name="connsiteX550" fmla="*/ 1908359 w 7467600"/>
              <a:gd name="connsiteY550" fmla="*/ 2364988 h 6858000"/>
              <a:gd name="connsiteX551" fmla="*/ 1647661 w 7467600"/>
              <a:gd name="connsiteY551" fmla="*/ 1825945 h 6858000"/>
              <a:gd name="connsiteX552" fmla="*/ 1423821 w 7467600"/>
              <a:gd name="connsiteY552" fmla="*/ 1351958 h 6858000"/>
              <a:gd name="connsiteX553" fmla="*/ 1431890 w 7467600"/>
              <a:gd name="connsiteY553" fmla="*/ 1306475 h 6858000"/>
              <a:gd name="connsiteX554" fmla="*/ 1507597 w 7467600"/>
              <a:gd name="connsiteY554" fmla="*/ 1446132 h 6858000"/>
              <a:gd name="connsiteX555" fmla="*/ 1674586 w 7467600"/>
              <a:gd name="connsiteY555" fmla="*/ 1813832 h 6858000"/>
              <a:gd name="connsiteX556" fmla="*/ 1815950 w 7467600"/>
              <a:gd name="connsiteY556" fmla="*/ 2128564 h 6858000"/>
              <a:gd name="connsiteX557" fmla="*/ 1984242 w 7467600"/>
              <a:gd name="connsiteY557" fmla="*/ 2430829 h 6858000"/>
              <a:gd name="connsiteX558" fmla="*/ 2014023 w 7467600"/>
              <a:gd name="connsiteY558" fmla="*/ 2450995 h 6858000"/>
              <a:gd name="connsiteX559" fmla="*/ 1747337 w 7467600"/>
              <a:gd name="connsiteY559" fmla="*/ 1855264 h 6858000"/>
              <a:gd name="connsiteX560" fmla="*/ 1533749 w 7467600"/>
              <a:gd name="connsiteY560" fmla="*/ 1478656 h 6858000"/>
              <a:gd name="connsiteX561" fmla="*/ 1431890 w 7467600"/>
              <a:gd name="connsiteY561" fmla="*/ 1306475 h 6858000"/>
              <a:gd name="connsiteX562" fmla="*/ 5052692 w 7467600"/>
              <a:gd name="connsiteY562" fmla="*/ 1292994 h 6858000"/>
              <a:gd name="connsiteX563" fmla="*/ 5200661 w 7467600"/>
              <a:gd name="connsiteY563" fmla="*/ 1635186 h 6858000"/>
              <a:gd name="connsiteX564" fmla="*/ 5297138 w 7467600"/>
              <a:gd name="connsiteY564" fmla="*/ 1906351 h 6858000"/>
              <a:gd name="connsiteX565" fmla="*/ 5052692 w 7467600"/>
              <a:gd name="connsiteY565" fmla="*/ 1292994 h 6858000"/>
              <a:gd name="connsiteX566" fmla="*/ 5009948 w 7467600"/>
              <a:gd name="connsiteY566" fmla="*/ 1273619 h 6858000"/>
              <a:gd name="connsiteX567" fmla="*/ 5121777 w 7467600"/>
              <a:gd name="connsiteY567" fmla="*/ 1654213 h 6858000"/>
              <a:gd name="connsiteX568" fmla="*/ 5293545 w 7467600"/>
              <a:gd name="connsiteY568" fmla="*/ 2072247 h 6858000"/>
              <a:gd name="connsiteX569" fmla="*/ 5294042 w 7467600"/>
              <a:gd name="connsiteY569" fmla="*/ 2065019 h 6858000"/>
              <a:gd name="connsiteX570" fmla="*/ 5171936 w 7467600"/>
              <a:gd name="connsiteY570" fmla="*/ 1647613 h 6858000"/>
              <a:gd name="connsiteX571" fmla="*/ 5009948 w 7467600"/>
              <a:gd name="connsiteY571" fmla="*/ 1273619 h 6858000"/>
              <a:gd name="connsiteX572" fmla="*/ 655236 w 7467600"/>
              <a:gd name="connsiteY572" fmla="*/ 1268632 h 6858000"/>
              <a:gd name="connsiteX573" fmla="*/ 839521 w 7467600"/>
              <a:gd name="connsiteY573" fmla="*/ 1685315 h 6858000"/>
              <a:gd name="connsiteX574" fmla="*/ 1109416 w 7467600"/>
              <a:gd name="connsiteY574" fmla="*/ 2061663 h 6858000"/>
              <a:gd name="connsiteX575" fmla="*/ 1298300 w 7467600"/>
              <a:gd name="connsiteY575" fmla="*/ 2247742 h 6858000"/>
              <a:gd name="connsiteX576" fmla="*/ 1125871 w 7467600"/>
              <a:gd name="connsiteY576" fmla="*/ 1989513 h 6858000"/>
              <a:gd name="connsiteX577" fmla="*/ 981574 w 7467600"/>
              <a:gd name="connsiteY577" fmla="*/ 1783157 h 6858000"/>
              <a:gd name="connsiteX578" fmla="*/ 922198 w 7467600"/>
              <a:gd name="connsiteY578" fmla="*/ 1677437 h 6858000"/>
              <a:gd name="connsiteX579" fmla="*/ 869293 w 7467600"/>
              <a:gd name="connsiteY579" fmla="*/ 1583214 h 6858000"/>
              <a:gd name="connsiteX580" fmla="*/ 751431 w 7467600"/>
              <a:gd name="connsiteY580" fmla="*/ 1405731 h 6858000"/>
              <a:gd name="connsiteX581" fmla="*/ 655236 w 7467600"/>
              <a:gd name="connsiteY581" fmla="*/ 1268632 h 6858000"/>
              <a:gd name="connsiteX582" fmla="*/ 6516292 w 7467600"/>
              <a:gd name="connsiteY582" fmla="*/ 1263064 h 6858000"/>
              <a:gd name="connsiteX583" fmla="*/ 5736320 w 7467600"/>
              <a:gd name="connsiteY583" fmla="*/ 1501803 h 6858000"/>
              <a:gd name="connsiteX584" fmla="*/ 6516292 w 7467600"/>
              <a:gd name="connsiteY584" fmla="*/ 1263064 h 6858000"/>
              <a:gd name="connsiteX585" fmla="*/ 291466 w 7467600"/>
              <a:gd name="connsiteY585" fmla="*/ 1250369 h 6858000"/>
              <a:gd name="connsiteX586" fmla="*/ 323180 w 7467600"/>
              <a:gd name="connsiteY586" fmla="*/ 1435283 h 6858000"/>
              <a:gd name="connsiteX587" fmla="*/ 349381 w 7467600"/>
              <a:gd name="connsiteY587" fmla="*/ 1875041 h 6858000"/>
              <a:gd name="connsiteX588" fmla="*/ 374363 w 7467600"/>
              <a:gd name="connsiteY588" fmla="*/ 1506494 h 6858000"/>
              <a:gd name="connsiteX589" fmla="*/ 302168 w 7467600"/>
              <a:gd name="connsiteY589" fmla="*/ 1274495 h 6858000"/>
              <a:gd name="connsiteX590" fmla="*/ 291466 w 7467600"/>
              <a:gd name="connsiteY590" fmla="*/ 1250369 h 6858000"/>
              <a:gd name="connsiteX591" fmla="*/ 678222 w 7467600"/>
              <a:gd name="connsiteY591" fmla="*/ 1248670 h 6858000"/>
              <a:gd name="connsiteX592" fmla="*/ 775536 w 7467600"/>
              <a:gd name="connsiteY592" fmla="*/ 1388015 h 6858000"/>
              <a:gd name="connsiteX593" fmla="*/ 894529 w 7467600"/>
              <a:gd name="connsiteY593" fmla="*/ 1567739 h 6858000"/>
              <a:gd name="connsiteX594" fmla="*/ 948000 w 7467600"/>
              <a:gd name="connsiteY594" fmla="*/ 1663088 h 6858000"/>
              <a:gd name="connsiteX595" fmla="*/ 1006812 w 7467600"/>
              <a:gd name="connsiteY595" fmla="*/ 1767683 h 6858000"/>
              <a:gd name="connsiteX596" fmla="*/ 1149133 w 7467600"/>
              <a:gd name="connsiteY596" fmla="*/ 1971513 h 6858000"/>
              <a:gd name="connsiteX597" fmla="*/ 1333952 w 7467600"/>
              <a:gd name="connsiteY597" fmla="*/ 2251620 h 6858000"/>
              <a:gd name="connsiteX598" fmla="*/ 1337329 w 7467600"/>
              <a:gd name="connsiteY598" fmla="*/ 2258350 h 6858000"/>
              <a:gd name="connsiteX599" fmla="*/ 1014726 w 7467600"/>
              <a:gd name="connsiteY599" fmla="*/ 1615556 h 6858000"/>
              <a:gd name="connsiteX600" fmla="*/ 678222 w 7467600"/>
              <a:gd name="connsiteY600" fmla="*/ 1248670 h 6858000"/>
              <a:gd name="connsiteX601" fmla="*/ 6691602 w 7467600"/>
              <a:gd name="connsiteY601" fmla="*/ 1140573 h 6858000"/>
              <a:gd name="connsiteX602" fmla="*/ 6571100 w 7467600"/>
              <a:gd name="connsiteY602" fmla="*/ 1183662 h 6858000"/>
              <a:gd name="connsiteX603" fmla="*/ 6241687 w 7467600"/>
              <a:gd name="connsiteY603" fmla="*/ 1257600 h 6858000"/>
              <a:gd name="connsiteX604" fmla="*/ 5693009 w 7467600"/>
              <a:gd name="connsiteY604" fmla="*/ 1478256 h 6858000"/>
              <a:gd name="connsiteX605" fmla="*/ 6548420 w 7467600"/>
              <a:gd name="connsiteY605" fmla="*/ 1214599 h 6858000"/>
              <a:gd name="connsiteX606" fmla="*/ 6605473 w 7467600"/>
              <a:gd name="connsiteY606" fmla="*/ 1184686 h 6858000"/>
              <a:gd name="connsiteX607" fmla="*/ 6691602 w 7467600"/>
              <a:gd name="connsiteY607" fmla="*/ 1140573 h 6858000"/>
              <a:gd name="connsiteX608" fmla="*/ 4002475 w 7467600"/>
              <a:gd name="connsiteY608" fmla="*/ 1037802 h 6858000"/>
              <a:gd name="connsiteX609" fmla="*/ 4000324 w 7467600"/>
              <a:gd name="connsiteY609" fmla="*/ 1039362 h 6858000"/>
              <a:gd name="connsiteX610" fmla="*/ 4002862 w 7467600"/>
              <a:gd name="connsiteY610" fmla="*/ 1042866 h 6858000"/>
              <a:gd name="connsiteX611" fmla="*/ 4002475 w 7467600"/>
              <a:gd name="connsiteY611" fmla="*/ 1037802 h 6858000"/>
              <a:gd name="connsiteX612" fmla="*/ 506322 w 7467600"/>
              <a:gd name="connsiteY612" fmla="*/ 1020997 h 6858000"/>
              <a:gd name="connsiteX613" fmla="*/ 533068 w 7467600"/>
              <a:gd name="connsiteY613" fmla="*/ 1029409 h 6858000"/>
              <a:gd name="connsiteX614" fmla="*/ 1232525 w 7467600"/>
              <a:gd name="connsiteY614" fmla="*/ 1804675 h 6858000"/>
              <a:gd name="connsiteX615" fmla="*/ 1388858 w 7467600"/>
              <a:gd name="connsiteY615" fmla="*/ 2368011 h 6858000"/>
              <a:gd name="connsiteX616" fmla="*/ 1384098 w 7467600"/>
              <a:gd name="connsiteY616" fmla="*/ 2378125 h 6858000"/>
              <a:gd name="connsiteX617" fmla="*/ 1425393 w 7467600"/>
              <a:gd name="connsiteY617" fmla="*/ 2589124 h 6858000"/>
              <a:gd name="connsiteX618" fmla="*/ 1424001 w 7467600"/>
              <a:gd name="connsiteY618" fmla="*/ 2597541 h 6858000"/>
              <a:gd name="connsiteX619" fmla="*/ 2152729 w 7467600"/>
              <a:gd name="connsiteY619" fmla="*/ 2864487 h 6858000"/>
              <a:gd name="connsiteX620" fmla="*/ 2020609 w 7467600"/>
              <a:gd name="connsiteY620" fmla="*/ 2539671 h 6858000"/>
              <a:gd name="connsiteX621" fmla="*/ 2018920 w 7467600"/>
              <a:gd name="connsiteY621" fmla="*/ 2536309 h 6858000"/>
              <a:gd name="connsiteX622" fmla="*/ 1342441 w 7467600"/>
              <a:gd name="connsiteY622" fmla="*/ 1173017 h 6858000"/>
              <a:gd name="connsiteX623" fmla="*/ 1367925 w 7467600"/>
              <a:gd name="connsiteY623" fmla="*/ 1135648 h 6858000"/>
              <a:gd name="connsiteX624" fmla="*/ 1771401 w 7467600"/>
              <a:gd name="connsiteY624" fmla="*/ 1806673 h 6858000"/>
              <a:gd name="connsiteX625" fmla="*/ 1972385 w 7467600"/>
              <a:gd name="connsiteY625" fmla="*/ 2198735 h 6858000"/>
              <a:gd name="connsiteX626" fmla="*/ 2040892 w 7467600"/>
              <a:gd name="connsiteY626" fmla="*/ 2405205 h 6858000"/>
              <a:gd name="connsiteX627" fmla="*/ 2131689 w 7467600"/>
              <a:gd name="connsiteY627" fmla="*/ 1936926 h 6858000"/>
              <a:gd name="connsiteX628" fmla="*/ 2454820 w 7467600"/>
              <a:gd name="connsiteY628" fmla="*/ 1248808 h 6858000"/>
              <a:gd name="connsiteX629" fmla="*/ 2492512 w 7467600"/>
              <a:gd name="connsiteY629" fmla="*/ 1302920 h 6858000"/>
              <a:gd name="connsiteX630" fmla="*/ 2081216 w 7467600"/>
              <a:gd name="connsiteY630" fmla="*/ 2527513 h 6858000"/>
              <a:gd name="connsiteX631" fmla="*/ 2081211 w 7467600"/>
              <a:gd name="connsiteY631" fmla="*/ 2528916 h 6858000"/>
              <a:gd name="connsiteX632" fmla="*/ 2199067 w 7467600"/>
              <a:gd name="connsiteY632" fmla="*/ 2884061 h 6858000"/>
              <a:gd name="connsiteX633" fmla="*/ 3192586 w 7467600"/>
              <a:gd name="connsiteY633" fmla="*/ 3411496 h 6858000"/>
              <a:gd name="connsiteX634" fmla="*/ 3182620 w 7467600"/>
              <a:gd name="connsiteY634" fmla="*/ 3483279 h 6858000"/>
              <a:gd name="connsiteX635" fmla="*/ 2435119 w 7467600"/>
              <a:gd name="connsiteY635" fmla="*/ 3080173 h 6858000"/>
              <a:gd name="connsiteX636" fmla="*/ 2410152 w 7467600"/>
              <a:gd name="connsiteY636" fmla="*/ 3063751 h 6858000"/>
              <a:gd name="connsiteX637" fmla="*/ 2408099 w 7467600"/>
              <a:gd name="connsiteY637" fmla="*/ 3064403 h 6858000"/>
              <a:gd name="connsiteX638" fmla="*/ 2407218 w 7467600"/>
              <a:gd name="connsiteY638" fmla="*/ 3070324 h 6858000"/>
              <a:gd name="connsiteX639" fmla="*/ 2380138 w 7467600"/>
              <a:gd name="connsiteY639" fmla="*/ 3099341 h 6858000"/>
              <a:gd name="connsiteX640" fmla="*/ 1765923 w 7467600"/>
              <a:gd name="connsiteY640" fmla="*/ 3581043 h 6858000"/>
              <a:gd name="connsiteX641" fmla="*/ 1702258 w 7467600"/>
              <a:gd name="connsiteY641" fmla="*/ 3612286 h 6858000"/>
              <a:gd name="connsiteX642" fmla="*/ 1538370 w 7467600"/>
              <a:gd name="connsiteY642" fmla="*/ 3811804 h 6858000"/>
              <a:gd name="connsiteX643" fmla="*/ 542867 w 7467600"/>
              <a:gd name="connsiteY643" fmla="*/ 4944092 h 6858000"/>
              <a:gd name="connsiteX644" fmla="*/ 515800 w 7467600"/>
              <a:gd name="connsiteY644" fmla="*/ 4862180 h 6858000"/>
              <a:gd name="connsiteX645" fmla="*/ 909145 w 7467600"/>
              <a:gd name="connsiteY645" fmla="*/ 4199225 h 6858000"/>
              <a:gd name="connsiteX646" fmla="*/ 1214067 w 7467600"/>
              <a:gd name="connsiteY646" fmla="*/ 3908561 h 6858000"/>
              <a:gd name="connsiteX647" fmla="*/ 640967 w 7467600"/>
              <a:gd name="connsiteY647" fmla="*/ 4105601 h 6858000"/>
              <a:gd name="connsiteX648" fmla="*/ 112563 w 7467600"/>
              <a:gd name="connsiteY648" fmla="*/ 4396952 h 6858000"/>
              <a:gd name="connsiteX649" fmla="*/ 0 w 7467600"/>
              <a:gd name="connsiteY649" fmla="*/ 4466006 h 6858000"/>
              <a:gd name="connsiteX650" fmla="*/ 0 w 7467600"/>
              <a:gd name="connsiteY650" fmla="*/ 4233763 h 6858000"/>
              <a:gd name="connsiteX651" fmla="*/ 36881 w 7467600"/>
              <a:gd name="connsiteY651" fmla="*/ 4200118 h 6858000"/>
              <a:gd name="connsiteX652" fmla="*/ 910534 w 7467600"/>
              <a:gd name="connsiteY652" fmla="*/ 3629753 h 6858000"/>
              <a:gd name="connsiteX653" fmla="*/ 1578717 w 7467600"/>
              <a:gd name="connsiteY653" fmla="*/ 3575982 h 6858000"/>
              <a:gd name="connsiteX654" fmla="*/ 2338780 w 7467600"/>
              <a:gd name="connsiteY654" fmla="*/ 3033725 h 6858000"/>
              <a:gd name="connsiteX655" fmla="*/ 1807991 w 7467600"/>
              <a:gd name="connsiteY655" fmla="*/ 2807184 h 6858000"/>
              <a:gd name="connsiteX656" fmla="*/ 1416358 w 7467600"/>
              <a:gd name="connsiteY656" fmla="*/ 3112571 h 6858000"/>
              <a:gd name="connsiteX657" fmla="*/ 939066 w 7467600"/>
              <a:gd name="connsiteY657" fmla="*/ 3378798 h 6858000"/>
              <a:gd name="connsiteX658" fmla="*/ 115099 w 7467600"/>
              <a:gd name="connsiteY658" fmla="*/ 3607650 h 6858000"/>
              <a:gd name="connsiteX659" fmla="*/ 97284 w 7467600"/>
              <a:gd name="connsiteY659" fmla="*/ 3520393 h 6858000"/>
              <a:gd name="connsiteX660" fmla="*/ 922050 w 7467600"/>
              <a:gd name="connsiteY660" fmla="*/ 3074867 h 6858000"/>
              <a:gd name="connsiteX661" fmla="*/ 1405265 w 7467600"/>
              <a:gd name="connsiteY661" fmla="*/ 3016319 h 6858000"/>
              <a:gd name="connsiteX662" fmla="*/ 1407512 w 7467600"/>
              <a:gd name="connsiteY662" fmla="*/ 3018001 h 6858000"/>
              <a:gd name="connsiteX663" fmla="*/ 1726266 w 7467600"/>
              <a:gd name="connsiteY663" fmla="*/ 2777274 h 6858000"/>
              <a:gd name="connsiteX664" fmla="*/ 625390 w 7467600"/>
              <a:gd name="connsiteY664" fmla="*/ 2514541 h 6858000"/>
              <a:gd name="connsiteX665" fmla="*/ 619799 w 7467600"/>
              <a:gd name="connsiteY665" fmla="*/ 2527180 h 6858000"/>
              <a:gd name="connsiteX666" fmla="*/ 310030 w 7467600"/>
              <a:gd name="connsiteY666" fmla="*/ 2771818 h 6858000"/>
              <a:gd name="connsiteX667" fmla="*/ 173877 w 7467600"/>
              <a:gd name="connsiteY667" fmla="*/ 2937056 h 6858000"/>
              <a:gd name="connsiteX668" fmla="*/ 77889 w 7467600"/>
              <a:gd name="connsiteY668" fmla="*/ 3138440 h 6858000"/>
              <a:gd name="connsiteX669" fmla="*/ 0 w 7467600"/>
              <a:gd name="connsiteY669" fmla="*/ 3271395 h 6858000"/>
              <a:gd name="connsiteX670" fmla="*/ 0 w 7467600"/>
              <a:gd name="connsiteY670" fmla="*/ 3153002 h 6858000"/>
              <a:gd name="connsiteX671" fmla="*/ 2386 w 7467600"/>
              <a:gd name="connsiteY671" fmla="*/ 3149203 h 6858000"/>
              <a:gd name="connsiteX672" fmla="*/ 89753 w 7467600"/>
              <a:gd name="connsiteY672" fmla="*/ 2987702 h 6858000"/>
              <a:gd name="connsiteX673" fmla="*/ 76869 w 7467600"/>
              <a:gd name="connsiteY673" fmla="*/ 3005404 h 6858000"/>
              <a:gd name="connsiteX674" fmla="*/ 32049 w 7467600"/>
              <a:gd name="connsiteY674" fmla="*/ 3065814 h 6858000"/>
              <a:gd name="connsiteX675" fmla="*/ 0 w 7467600"/>
              <a:gd name="connsiteY675" fmla="*/ 3108744 h 6858000"/>
              <a:gd name="connsiteX676" fmla="*/ 0 w 7467600"/>
              <a:gd name="connsiteY676" fmla="*/ 3058059 h 6858000"/>
              <a:gd name="connsiteX677" fmla="*/ 7610 w 7467600"/>
              <a:gd name="connsiteY677" fmla="*/ 3047889 h 6858000"/>
              <a:gd name="connsiteX678" fmla="*/ 52419 w 7467600"/>
              <a:gd name="connsiteY678" fmla="*/ 2987479 h 6858000"/>
              <a:gd name="connsiteX679" fmla="*/ 59142 w 7467600"/>
              <a:gd name="connsiteY679" fmla="*/ 2978488 h 6858000"/>
              <a:gd name="connsiteX680" fmla="*/ 0 w 7467600"/>
              <a:gd name="connsiteY680" fmla="*/ 3015334 h 6858000"/>
              <a:gd name="connsiteX681" fmla="*/ 0 w 7467600"/>
              <a:gd name="connsiteY681" fmla="*/ 2914286 h 6858000"/>
              <a:gd name="connsiteX682" fmla="*/ 36383 w 7467600"/>
              <a:gd name="connsiteY682" fmla="*/ 2901128 h 6858000"/>
              <a:gd name="connsiteX683" fmla="*/ 156329 w 7467600"/>
              <a:gd name="connsiteY683" fmla="*/ 2840533 h 6858000"/>
              <a:gd name="connsiteX684" fmla="*/ 358355 w 7467600"/>
              <a:gd name="connsiteY684" fmla="*/ 2620471 h 6858000"/>
              <a:gd name="connsiteX685" fmla="*/ 510577 w 7467600"/>
              <a:gd name="connsiteY685" fmla="*/ 2501244 h 6858000"/>
              <a:gd name="connsiteX686" fmla="*/ 211967 w 7467600"/>
              <a:gd name="connsiteY686" fmla="*/ 2479171 h 6858000"/>
              <a:gd name="connsiteX687" fmla="*/ 0 w 7467600"/>
              <a:gd name="connsiteY687" fmla="*/ 2476398 h 6858000"/>
              <a:gd name="connsiteX688" fmla="*/ 0 w 7467600"/>
              <a:gd name="connsiteY688" fmla="*/ 2389189 h 6858000"/>
              <a:gd name="connsiteX689" fmla="*/ 103062 w 7467600"/>
              <a:gd name="connsiteY689" fmla="*/ 2389518 h 6858000"/>
              <a:gd name="connsiteX690" fmla="*/ 510734 w 7467600"/>
              <a:gd name="connsiteY690" fmla="*/ 2416201 h 6858000"/>
              <a:gd name="connsiteX691" fmla="*/ 279257 w 7467600"/>
              <a:gd name="connsiteY691" fmla="*/ 2092102 h 6858000"/>
              <a:gd name="connsiteX692" fmla="*/ 65265 w 7467600"/>
              <a:gd name="connsiteY692" fmla="*/ 2006049 h 6858000"/>
              <a:gd name="connsiteX693" fmla="*/ 0 w 7467600"/>
              <a:gd name="connsiteY693" fmla="*/ 1982532 h 6858000"/>
              <a:gd name="connsiteX694" fmla="*/ 0 w 7467600"/>
              <a:gd name="connsiteY694" fmla="*/ 1912789 h 6858000"/>
              <a:gd name="connsiteX695" fmla="*/ 97460 w 7467600"/>
              <a:gd name="connsiteY695" fmla="*/ 1953725 h 6858000"/>
              <a:gd name="connsiteX696" fmla="*/ 221272 w 7467600"/>
              <a:gd name="connsiteY696" fmla="*/ 1980766 h 6858000"/>
              <a:gd name="connsiteX697" fmla="*/ 116765 w 7467600"/>
              <a:gd name="connsiteY697" fmla="*/ 1911033 h 6858000"/>
              <a:gd name="connsiteX698" fmla="*/ 16405 w 7467600"/>
              <a:gd name="connsiteY698" fmla="*/ 1803412 h 6858000"/>
              <a:gd name="connsiteX699" fmla="*/ 0 w 7467600"/>
              <a:gd name="connsiteY699" fmla="*/ 1784777 h 6858000"/>
              <a:gd name="connsiteX700" fmla="*/ 0 w 7467600"/>
              <a:gd name="connsiteY700" fmla="*/ 1740082 h 6858000"/>
              <a:gd name="connsiteX701" fmla="*/ 39394 w 7467600"/>
              <a:gd name="connsiteY701" fmla="*/ 1784856 h 6858000"/>
              <a:gd name="connsiteX702" fmla="*/ 135813 w 7467600"/>
              <a:gd name="connsiteY702" fmla="*/ 1888838 h 6858000"/>
              <a:gd name="connsiteX703" fmla="*/ 242575 w 7467600"/>
              <a:gd name="connsiteY703" fmla="*/ 1958841 h 6858000"/>
              <a:gd name="connsiteX704" fmla="*/ 82197 w 7467600"/>
              <a:gd name="connsiteY704" fmla="*/ 1754826 h 6858000"/>
              <a:gd name="connsiteX705" fmla="*/ 0 w 7467600"/>
              <a:gd name="connsiteY705" fmla="*/ 1679650 h 6858000"/>
              <a:gd name="connsiteX706" fmla="*/ 0 w 7467600"/>
              <a:gd name="connsiteY706" fmla="*/ 1602463 h 6858000"/>
              <a:gd name="connsiteX707" fmla="*/ 84689 w 7467600"/>
              <a:gd name="connsiteY707" fmla="*/ 1677442 h 6858000"/>
              <a:gd name="connsiteX708" fmla="*/ 298437 w 7467600"/>
              <a:gd name="connsiteY708" fmla="*/ 1968019 h 6858000"/>
              <a:gd name="connsiteX709" fmla="*/ 227269 w 7467600"/>
              <a:gd name="connsiteY709" fmla="*/ 1114064 h 6858000"/>
              <a:gd name="connsiteX710" fmla="*/ 248003 w 7467600"/>
              <a:gd name="connsiteY710" fmla="*/ 1089613 h 6858000"/>
              <a:gd name="connsiteX711" fmla="*/ 427020 w 7467600"/>
              <a:gd name="connsiteY711" fmla="*/ 1619803 h 6858000"/>
              <a:gd name="connsiteX712" fmla="*/ 340345 w 7467600"/>
              <a:gd name="connsiteY712" fmla="*/ 2027739 h 6858000"/>
              <a:gd name="connsiteX713" fmla="*/ 360865 w 7467600"/>
              <a:gd name="connsiteY713" fmla="*/ 2044827 h 6858000"/>
              <a:gd name="connsiteX714" fmla="*/ 560414 w 7467600"/>
              <a:gd name="connsiteY714" fmla="*/ 2421457 h 6858000"/>
              <a:gd name="connsiteX715" fmla="*/ 1359703 w 7467600"/>
              <a:gd name="connsiteY715" fmla="*/ 2578554 h 6858000"/>
              <a:gd name="connsiteX716" fmla="*/ 1359422 w 7467600"/>
              <a:gd name="connsiteY716" fmla="*/ 2577994 h 6858000"/>
              <a:gd name="connsiteX717" fmla="*/ 828701 w 7467600"/>
              <a:gd name="connsiteY717" fmla="*/ 1839520 h 6858000"/>
              <a:gd name="connsiteX718" fmla="*/ 494427 w 7467600"/>
              <a:gd name="connsiteY718" fmla="*/ 1092333 h 6858000"/>
              <a:gd name="connsiteX719" fmla="*/ 506322 w 7467600"/>
              <a:gd name="connsiteY719" fmla="*/ 1020997 h 6858000"/>
              <a:gd name="connsiteX720" fmla="*/ 4570198 w 7467600"/>
              <a:gd name="connsiteY720" fmla="*/ 978081 h 6858000"/>
              <a:gd name="connsiteX721" fmla="*/ 4523691 w 7467600"/>
              <a:gd name="connsiteY721" fmla="*/ 1127776 h 6858000"/>
              <a:gd name="connsiteX722" fmla="*/ 4509875 w 7467600"/>
              <a:gd name="connsiteY722" fmla="*/ 1167552 h 6858000"/>
              <a:gd name="connsiteX723" fmla="*/ 4478168 w 7467600"/>
              <a:gd name="connsiteY723" fmla="*/ 1260735 h 6858000"/>
              <a:gd name="connsiteX724" fmla="*/ 4409309 w 7467600"/>
              <a:gd name="connsiteY724" fmla="*/ 1666996 h 6858000"/>
              <a:gd name="connsiteX725" fmla="*/ 4370031 w 7467600"/>
              <a:gd name="connsiteY725" fmla="*/ 1955666 h 6858000"/>
              <a:gd name="connsiteX726" fmla="*/ 4570198 w 7467600"/>
              <a:gd name="connsiteY726" fmla="*/ 978081 h 6858000"/>
              <a:gd name="connsiteX727" fmla="*/ 4557898 w 7467600"/>
              <a:gd name="connsiteY727" fmla="*/ 900011 h 6858000"/>
              <a:gd name="connsiteX728" fmla="*/ 4344840 w 7467600"/>
              <a:gd name="connsiteY728" fmla="*/ 1922038 h 6858000"/>
              <a:gd name="connsiteX729" fmla="*/ 4378710 w 7467600"/>
              <a:gd name="connsiteY729" fmla="*/ 1665516 h 6858000"/>
              <a:gd name="connsiteX730" fmla="*/ 4448798 w 7467600"/>
              <a:gd name="connsiteY730" fmla="*/ 1253024 h 6858000"/>
              <a:gd name="connsiteX731" fmla="*/ 4480315 w 7467600"/>
              <a:gd name="connsiteY731" fmla="*/ 1158454 h 6858000"/>
              <a:gd name="connsiteX732" fmla="*/ 4494133 w 7467600"/>
              <a:gd name="connsiteY732" fmla="*/ 1118676 h 6858000"/>
              <a:gd name="connsiteX733" fmla="*/ 4557898 w 7467600"/>
              <a:gd name="connsiteY733" fmla="*/ 900011 h 6858000"/>
              <a:gd name="connsiteX734" fmla="*/ 5870151 w 7467600"/>
              <a:gd name="connsiteY734" fmla="*/ 898890 h 6858000"/>
              <a:gd name="connsiteX735" fmla="*/ 5861335 w 7467600"/>
              <a:gd name="connsiteY735" fmla="*/ 899177 h 6858000"/>
              <a:gd name="connsiteX736" fmla="*/ 5843702 w 7467600"/>
              <a:gd name="connsiteY736" fmla="*/ 899748 h 6858000"/>
              <a:gd name="connsiteX737" fmla="*/ 5651107 w 7467600"/>
              <a:gd name="connsiteY737" fmla="*/ 920306 h 6858000"/>
              <a:gd name="connsiteX738" fmla="*/ 5459407 w 7467600"/>
              <a:gd name="connsiteY738" fmla="*/ 940975 h 6858000"/>
              <a:gd name="connsiteX739" fmla="*/ 5374846 w 7467600"/>
              <a:gd name="connsiteY739" fmla="*/ 941988 h 6858000"/>
              <a:gd name="connsiteX740" fmla="*/ 5256105 w 7467600"/>
              <a:gd name="connsiteY740" fmla="*/ 945632 h 6858000"/>
              <a:gd name="connsiteX741" fmla="*/ 5107071 w 7467600"/>
              <a:gd name="connsiteY741" fmla="*/ 969720 h 6858000"/>
              <a:gd name="connsiteX742" fmla="*/ 4998681 w 7467600"/>
              <a:gd name="connsiteY742" fmla="*/ 988771 h 6858000"/>
              <a:gd name="connsiteX743" fmla="*/ 5870151 w 7467600"/>
              <a:gd name="connsiteY743" fmla="*/ 898890 h 6858000"/>
              <a:gd name="connsiteX744" fmla="*/ 5504425 w 7467600"/>
              <a:gd name="connsiteY744" fmla="*/ 848067 h 6858000"/>
              <a:gd name="connsiteX745" fmla="*/ 4968849 w 7467600"/>
              <a:gd name="connsiteY745" fmla="*/ 962318 h 6858000"/>
              <a:gd name="connsiteX746" fmla="*/ 5104039 w 7467600"/>
              <a:gd name="connsiteY746" fmla="*/ 940634 h 6858000"/>
              <a:gd name="connsiteX747" fmla="*/ 5256311 w 7467600"/>
              <a:gd name="connsiteY747" fmla="*/ 916490 h 6858000"/>
              <a:gd name="connsiteX748" fmla="*/ 5377381 w 7467600"/>
              <a:gd name="connsiteY748" fmla="*/ 912671 h 6858000"/>
              <a:gd name="connsiteX749" fmla="*/ 5460148 w 7467600"/>
              <a:gd name="connsiteY749" fmla="*/ 911442 h 6858000"/>
              <a:gd name="connsiteX750" fmla="*/ 5648971 w 7467600"/>
              <a:gd name="connsiteY750" fmla="*/ 891331 h 6858000"/>
              <a:gd name="connsiteX751" fmla="*/ 5844807 w 7467600"/>
              <a:gd name="connsiteY751" fmla="*/ 870718 h 6858000"/>
              <a:gd name="connsiteX752" fmla="*/ 5862975 w 7467600"/>
              <a:gd name="connsiteY752" fmla="*/ 869756 h 6858000"/>
              <a:gd name="connsiteX753" fmla="*/ 5920887 w 7467600"/>
              <a:gd name="connsiteY753" fmla="*/ 865929 h 6858000"/>
              <a:gd name="connsiteX754" fmla="*/ 5504425 w 7467600"/>
              <a:gd name="connsiteY754" fmla="*/ 848067 h 6858000"/>
              <a:gd name="connsiteX755" fmla="*/ 3607114 w 7467600"/>
              <a:gd name="connsiteY755" fmla="*/ 467441 h 6858000"/>
              <a:gd name="connsiteX756" fmla="*/ 3296242 w 7467600"/>
              <a:gd name="connsiteY756" fmla="*/ 807991 h 6858000"/>
              <a:gd name="connsiteX757" fmla="*/ 3174674 w 7467600"/>
              <a:gd name="connsiteY757" fmla="*/ 919759 h 6858000"/>
              <a:gd name="connsiteX758" fmla="*/ 3042978 w 7467600"/>
              <a:gd name="connsiteY758" fmla="*/ 1054894 h 6858000"/>
              <a:gd name="connsiteX759" fmla="*/ 2968914 w 7467600"/>
              <a:gd name="connsiteY759" fmla="*/ 1133756 h 6858000"/>
              <a:gd name="connsiteX760" fmla="*/ 3103823 w 7467600"/>
              <a:gd name="connsiteY760" fmla="*/ 1026814 h 6858000"/>
              <a:gd name="connsiteX761" fmla="*/ 3607114 w 7467600"/>
              <a:gd name="connsiteY761" fmla="*/ 467441 h 6858000"/>
              <a:gd name="connsiteX762" fmla="*/ 3744487 w 7467600"/>
              <a:gd name="connsiteY762" fmla="*/ 383136 h 6858000"/>
              <a:gd name="connsiteX763" fmla="*/ 3970213 w 7467600"/>
              <a:gd name="connsiteY763" fmla="*/ 995559 h 6858000"/>
              <a:gd name="connsiteX764" fmla="*/ 3744487 w 7467600"/>
              <a:gd name="connsiteY764" fmla="*/ 383136 h 6858000"/>
              <a:gd name="connsiteX765" fmla="*/ 3624562 w 7467600"/>
              <a:gd name="connsiteY765" fmla="*/ 367041 h 6858000"/>
              <a:gd name="connsiteX766" fmla="*/ 3489712 w 7467600"/>
              <a:gd name="connsiteY766" fmla="*/ 485386 h 6858000"/>
              <a:gd name="connsiteX767" fmla="*/ 3182994 w 7467600"/>
              <a:gd name="connsiteY767" fmla="*/ 828265 h 6858000"/>
              <a:gd name="connsiteX768" fmla="*/ 2892114 w 7467600"/>
              <a:gd name="connsiteY768" fmla="*/ 1172635 h 6858000"/>
              <a:gd name="connsiteX769" fmla="*/ 3021459 w 7467600"/>
              <a:gd name="connsiteY769" fmla="*/ 1035385 h 6858000"/>
              <a:gd name="connsiteX770" fmla="*/ 3153873 w 7467600"/>
              <a:gd name="connsiteY770" fmla="*/ 898971 h 6858000"/>
              <a:gd name="connsiteX771" fmla="*/ 3276511 w 7467600"/>
              <a:gd name="connsiteY771" fmla="*/ 786423 h 6858000"/>
              <a:gd name="connsiteX772" fmla="*/ 3584154 w 7467600"/>
              <a:gd name="connsiteY772" fmla="*/ 448218 h 6858000"/>
              <a:gd name="connsiteX773" fmla="*/ 3624562 w 7467600"/>
              <a:gd name="connsiteY773" fmla="*/ 367041 h 6858000"/>
              <a:gd name="connsiteX774" fmla="*/ 3766672 w 7467600"/>
              <a:gd name="connsiteY774" fmla="*/ 359429 h 6858000"/>
              <a:gd name="connsiteX775" fmla="*/ 3996338 w 7467600"/>
              <a:gd name="connsiteY775" fmla="*/ 968237 h 6858000"/>
              <a:gd name="connsiteX776" fmla="*/ 3766672 w 7467600"/>
              <a:gd name="connsiteY776" fmla="*/ 359429 h 6858000"/>
              <a:gd name="connsiteX777" fmla="*/ 5805386 w 7467600"/>
              <a:gd name="connsiteY777" fmla="*/ 239240 h 6858000"/>
              <a:gd name="connsiteX778" fmla="*/ 5736947 w 7467600"/>
              <a:gd name="connsiteY778" fmla="*/ 261367 h 6858000"/>
              <a:gd name="connsiteX779" fmla="*/ 5427012 w 7467600"/>
              <a:gd name="connsiteY779" fmla="*/ 311272 h 6858000"/>
              <a:gd name="connsiteX780" fmla="*/ 5147818 w 7467600"/>
              <a:gd name="connsiteY780" fmla="*/ 322112 h 6858000"/>
              <a:gd name="connsiteX781" fmla="*/ 5060854 w 7467600"/>
              <a:gd name="connsiteY781" fmla="*/ 311882 h 6858000"/>
              <a:gd name="connsiteX782" fmla="*/ 4945989 w 7467600"/>
              <a:gd name="connsiteY782" fmla="*/ 300516 h 6858000"/>
              <a:gd name="connsiteX783" fmla="*/ 5410479 w 7467600"/>
              <a:gd name="connsiteY783" fmla="*/ 348434 h 6858000"/>
              <a:gd name="connsiteX784" fmla="*/ 5805386 w 7467600"/>
              <a:gd name="connsiteY784" fmla="*/ 239240 h 6858000"/>
              <a:gd name="connsiteX785" fmla="*/ 5905192 w 7467600"/>
              <a:gd name="connsiteY785" fmla="*/ 163079 h 6858000"/>
              <a:gd name="connsiteX786" fmla="*/ 5865655 w 7467600"/>
              <a:gd name="connsiteY786" fmla="*/ 171901 h 6858000"/>
              <a:gd name="connsiteX787" fmla="*/ 5259740 w 7467600"/>
              <a:gd name="connsiteY787" fmla="*/ 257013 h 6858000"/>
              <a:gd name="connsiteX788" fmla="*/ 5208466 w 7467600"/>
              <a:gd name="connsiteY788" fmla="*/ 257550 h 6858000"/>
              <a:gd name="connsiteX789" fmla="*/ 4980204 w 7467600"/>
              <a:gd name="connsiteY789" fmla="*/ 271903 h 6858000"/>
              <a:gd name="connsiteX790" fmla="*/ 5068068 w 7467600"/>
              <a:gd name="connsiteY790" fmla="*/ 282244 h 6858000"/>
              <a:gd name="connsiteX791" fmla="*/ 5153231 w 7467600"/>
              <a:gd name="connsiteY791" fmla="*/ 292240 h 6858000"/>
              <a:gd name="connsiteX792" fmla="*/ 5426491 w 7467600"/>
              <a:gd name="connsiteY792" fmla="*/ 281128 h 6858000"/>
              <a:gd name="connsiteX793" fmla="*/ 5731212 w 7467600"/>
              <a:gd name="connsiteY793" fmla="*/ 231951 h 6858000"/>
              <a:gd name="connsiteX794" fmla="*/ 5905192 w 7467600"/>
              <a:gd name="connsiteY794" fmla="*/ 163079 h 6858000"/>
              <a:gd name="connsiteX795" fmla="*/ 5944437 w 7467600"/>
              <a:gd name="connsiteY795" fmla="*/ 113829 h 6858000"/>
              <a:gd name="connsiteX796" fmla="*/ 5825032 w 7467600"/>
              <a:gd name="connsiteY796" fmla="*/ 146405 h 6858000"/>
              <a:gd name="connsiteX797" fmla="*/ 4955599 w 7467600"/>
              <a:gd name="connsiteY797" fmla="*/ 247008 h 6858000"/>
              <a:gd name="connsiteX798" fmla="*/ 5210104 w 7467600"/>
              <a:gd name="connsiteY798" fmla="*/ 228123 h 6858000"/>
              <a:gd name="connsiteX799" fmla="*/ 5261015 w 7467600"/>
              <a:gd name="connsiteY799" fmla="*/ 227087 h 6858000"/>
              <a:gd name="connsiteX800" fmla="*/ 5861181 w 7467600"/>
              <a:gd name="connsiteY800" fmla="*/ 143093 h 6858000"/>
              <a:gd name="connsiteX801" fmla="*/ 5961252 w 7467600"/>
              <a:gd name="connsiteY801" fmla="*/ 114820 h 6858000"/>
              <a:gd name="connsiteX802" fmla="*/ 5944437 w 7467600"/>
              <a:gd name="connsiteY802" fmla="*/ 113829 h 6858000"/>
              <a:gd name="connsiteX803" fmla="*/ 3882765 w 7467600"/>
              <a:gd name="connsiteY803" fmla="*/ 0 h 6858000"/>
              <a:gd name="connsiteX804" fmla="*/ 3995099 w 7467600"/>
              <a:gd name="connsiteY804" fmla="*/ 0 h 6858000"/>
              <a:gd name="connsiteX805" fmla="*/ 4163818 w 7467600"/>
              <a:gd name="connsiteY805" fmla="*/ 234104 h 6858000"/>
              <a:gd name="connsiteX806" fmla="*/ 4172099 w 7467600"/>
              <a:gd name="connsiteY806" fmla="*/ 234207 h 6858000"/>
              <a:gd name="connsiteX807" fmla="*/ 4784282 w 7467600"/>
              <a:gd name="connsiteY807" fmla="*/ 276561 h 6858000"/>
              <a:gd name="connsiteX808" fmla="*/ 4801687 w 7467600"/>
              <a:gd name="connsiteY808" fmla="*/ 267764 h 6858000"/>
              <a:gd name="connsiteX809" fmla="*/ 6082788 w 7467600"/>
              <a:gd name="connsiteY809" fmla="*/ 64119 h 6858000"/>
              <a:gd name="connsiteX810" fmla="*/ 6099442 w 7467600"/>
              <a:gd name="connsiteY810" fmla="*/ 82568 h 6858000"/>
              <a:gd name="connsiteX811" fmla="*/ 4804137 w 7467600"/>
              <a:gd name="connsiteY811" fmla="*/ 320931 h 6858000"/>
              <a:gd name="connsiteX812" fmla="*/ 4227047 w 7467600"/>
              <a:gd name="connsiteY812" fmla="*/ 313415 h 6858000"/>
              <a:gd name="connsiteX813" fmla="*/ 4346041 w 7467600"/>
              <a:gd name="connsiteY813" fmla="*/ 456086 h 6858000"/>
              <a:gd name="connsiteX814" fmla="*/ 4870967 w 7467600"/>
              <a:gd name="connsiteY814" fmla="*/ 963061 h 6858000"/>
              <a:gd name="connsiteX815" fmla="*/ 4889647 w 7467600"/>
              <a:gd name="connsiteY815" fmla="*/ 957147 h 6858000"/>
              <a:gd name="connsiteX816" fmla="*/ 5422504 w 7467600"/>
              <a:gd name="connsiteY816" fmla="*/ 805191 h 6858000"/>
              <a:gd name="connsiteX817" fmla="*/ 6087656 w 7467600"/>
              <a:gd name="connsiteY817" fmla="*/ 826703 h 6858000"/>
              <a:gd name="connsiteX818" fmla="*/ 6058717 w 7467600"/>
              <a:gd name="connsiteY818" fmla="*/ 865992 h 6858000"/>
              <a:gd name="connsiteX819" fmla="*/ 4974153 w 7467600"/>
              <a:gd name="connsiteY819" fmla="*/ 1045456 h 6858000"/>
              <a:gd name="connsiteX820" fmla="*/ 5627835 w 7467600"/>
              <a:gd name="connsiteY820" fmla="*/ 1472077 h 6858000"/>
              <a:gd name="connsiteX821" fmla="*/ 5629817 w 7467600"/>
              <a:gd name="connsiteY821" fmla="*/ 1471412 h 6858000"/>
              <a:gd name="connsiteX822" fmla="*/ 5634124 w 7467600"/>
              <a:gd name="connsiteY822" fmla="*/ 1470572 h 6858000"/>
              <a:gd name="connsiteX823" fmla="*/ 5755832 w 7467600"/>
              <a:gd name="connsiteY823" fmla="*/ 1383886 h 6858000"/>
              <a:gd name="connsiteX824" fmla="*/ 6014186 w 7467600"/>
              <a:gd name="connsiteY824" fmla="*/ 1279799 h 6858000"/>
              <a:gd name="connsiteX825" fmla="*/ 6901619 w 7467600"/>
              <a:gd name="connsiteY825" fmla="*/ 1047874 h 6858000"/>
              <a:gd name="connsiteX826" fmla="*/ 6931566 w 7467600"/>
              <a:gd name="connsiteY826" fmla="*/ 1062034 h 6858000"/>
              <a:gd name="connsiteX827" fmla="*/ 5790982 w 7467600"/>
              <a:gd name="connsiteY827" fmla="*/ 1561380 h 6858000"/>
              <a:gd name="connsiteX828" fmla="*/ 6188971 w 7467600"/>
              <a:gd name="connsiteY828" fmla="*/ 1755168 h 6858000"/>
              <a:gd name="connsiteX829" fmla="*/ 6202446 w 7467600"/>
              <a:gd name="connsiteY829" fmla="*/ 1752268 h 6858000"/>
              <a:gd name="connsiteX830" fmla="*/ 7179560 w 7467600"/>
              <a:gd name="connsiteY830" fmla="*/ 1467551 h 6858000"/>
              <a:gd name="connsiteX831" fmla="*/ 7158730 w 7467600"/>
              <a:gd name="connsiteY831" fmla="*/ 1507835 h 6858000"/>
              <a:gd name="connsiteX832" fmla="*/ 6326959 w 7467600"/>
              <a:gd name="connsiteY832" fmla="*/ 1817686 h 6858000"/>
              <a:gd name="connsiteX833" fmla="*/ 6537433 w 7467600"/>
              <a:gd name="connsiteY833" fmla="*/ 1907790 h 6858000"/>
              <a:gd name="connsiteX834" fmla="*/ 6550221 w 7467600"/>
              <a:gd name="connsiteY834" fmla="*/ 1910729 h 6858000"/>
              <a:gd name="connsiteX835" fmla="*/ 6964438 w 7467600"/>
              <a:gd name="connsiteY835" fmla="*/ 2209505 h 6858000"/>
              <a:gd name="connsiteX836" fmla="*/ 7367862 w 7467600"/>
              <a:gd name="connsiteY836" fmla="*/ 2806833 h 6858000"/>
              <a:gd name="connsiteX837" fmla="*/ 7364329 w 7467600"/>
              <a:gd name="connsiteY837" fmla="*/ 2826907 h 6858000"/>
              <a:gd name="connsiteX838" fmla="*/ 7290545 w 7467600"/>
              <a:gd name="connsiteY838" fmla="*/ 2850663 h 6858000"/>
              <a:gd name="connsiteX839" fmla="*/ 6472036 w 7467600"/>
              <a:gd name="connsiteY839" fmla="*/ 1959003 h 6858000"/>
              <a:gd name="connsiteX840" fmla="*/ 5792897 w 7467600"/>
              <a:gd name="connsiteY840" fmla="*/ 1647747 h 6858000"/>
              <a:gd name="connsiteX841" fmla="*/ 5842751 w 7467600"/>
              <a:gd name="connsiteY841" fmla="*/ 1816112 h 6858000"/>
              <a:gd name="connsiteX842" fmla="*/ 5847424 w 7467600"/>
              <a:gd name="connsiteY842" fmla="*/ 1815776 h 6858000"/>
              <a:gd name="connsiteX843" fmla="*/ 6399821 w 7467600"/>
              <a:gd name="connsiteY843" fmla="*/ 2344799 h 6858000"/>
              <a:gd name="connsiteX844" fmla="*/ 6323232 w 7467600"/>
              <a:gd name="connsiteY844" fmla="*/ 2389634 h 6858000"/>
              <a:gd name="connsiteX845" fmla="*/ 5942958 w 7467600"/>
              <a:gd name="connsiteY845" fmla="*/ 2077708 h 6858000"/>
              <a:gd name="connsiteX846" fmla="*/ 5921559 w 7467600"/>
              <a:gd name="connsiteY846" fmla="*/ 2378596 h 6858000"/>
              <a:gd name="connsiteX847" fmla="*/ 5817651 w 7467600"/>
              <a:gd name="connsiteY847" fmla="*/ 3023919 h 6858000"/>
              <a:gd name="connsiteX848" fmla="*/ 5729634 w 7467600"/>
              <a:gd name="connsiteY848" fmla="*/ 3051849 h 6858000"/>
              <a:gd name="connsiteX849" fmla="*/ 5611018 w 7467600"/>
              <a:gd name="connsiteY849" fmla="*/ 2316769 h 6858000"/>
              <a:gd name="connsiteX850" fmla="*/ 5687608 w 7467600"/>
              <a:gd name="connsiteY850" fmla="*/ 2039972 h 6858000"/>
              <a:gd name="connsiteX851" fmla="*/ 5657554 w 7467600"/>
              <a:gd name="connsiteY851" fmla="*/ 1576445 h 6858000"/>
              <a:gd name="connsiteX852" fmla="*/ 5150475 w 7467600"/>
              <a:gd name="connsiteY852" fmla="*/ 1274012 h 6858000"/>
              <a:gd name="connsiteX853" fmla="*/ 5349142 w 7467600"/>
              <a:gd name="connsiteY853" fmla="*/ 2204405 h 6858000"/>
              <a:gd name="connsiteX854" fmla="*/ 5262214 w 7467600"/>
              <a:gd name="connsiteY854" fmla="*/ 2233836 h 6858000"/>
              <a:gd name="connsiteX855" fmla="*/ 4981539 w 7467600"/>
              <a:gd name="connsiteY855" fmla="*/ 1542201 h 6858000"/>
              <a:gd name="connsiteX856" fmla="*/ 4958461 w 7467600"/>
              <a:gd name="connsiteY856" fmla="*/ 1136957 h 6858000"/>
              <a:gd name="connsiteX857" fmla="*/ 4655015 w 7467600"/>
              <a:gd name="connsiteY857" fmla="*/ 891426 h 6858000"/>
              <a:gd name="connsiteX858" fmla="*/ 4348002 w 7467600"/>
              <a:gd name="connsiteY858" fmla="*/ 2205895 h 6858000"/>
              <a:gd name="connsiteX859" fmla="*/ 4262250 w 7467600"/>
              <a:gd name="connsiteY859" fmla="*/ 2219972 h 6858000"/>
              <a:gd name="connsiteX860" fmla="*/ 4550611 w 7467600"/>
              <a:gd name="connsiteY860" fmla="*/ 817540 h 6858000"/>
              <a:gd name="connsiteX861" fmla="*/ 4564418 w 7467600"/>
              <a:gd name="connsiteY861" fmla="*/ 808293 h 6858000"/>
              <a:gd name="connsiteX862" fmla="*/ 4266388 w 7467600"/>
              <a:gd name="connsiteY862" fmla="*/ 500083 h 6858000"/>
              <a:gd name="connsiteX863" fmla="*/ 4032842 w 7467600"/>
              <a:gd name="connsiteY863" fmla="*/ 211809 h 6858000"/>
              <a:gd name="connsiteX864" fmla="*/ 3882765 w 7467600"/>
              <a:gd name="connsiteY864" fmla="*/ 0 h 6858000"/>
              <a:gd name="connsiteX865" fmla="*/ 3721337 w 7467600"/>
              <a:gd name="connsiteY865" fmla="*/ 0 h 6858000"/>
              <a:gd name="connsiteX866" fmla="*/ 3797544 w 7467600"/>
              <a:gd name="connsiteY866" fmla="*/ 0 h 6858000"/>
              <a:gd name="connsiteX867" fmla="*/ 3775734 w 7467600"/>
              <a:gd name="connsiteY867" fmla="*/ 95131 h 6858000"/>
              <a:gd name="connsiteX868" fmla="*/ 3724807 w 7467600"/>
              <a:gd name="connsiteY868" fmla="*/ 272257 h 6858000"/>
              <a:gd name="connsiteX869" fmla="*/ 3726844 w 7467600"/>
              <a:gd name="connsiteY869" fmla="*/ 282988 h 6858000"/>
              <a:gd name="connsiteX870" fmla="*/ 3742664 w 7467600"/>
              <a:gd name="connsiteY870" fmla="*/ 279918 h 6858000"/>
              <a:gd name="connsiteX871" fmla="*/ 4103910 w 7467600"/>
              <a:gd name="connsiteY871" fmla="*/ 1161917 h 6858000"/>
              <a:gd name="connsiteX872" fmla="*/ 4020269 w 7467600"/>
              <a:gd name="connsiteY872" fmla="*/ 1200406 h 6858000"/>
              <a:gd name="connsiteX873" fmla="*/ 3674882 w 7467600"/>
              <a:gd name="connsiteY873" fmla="*/ 488524 h 6858000"/>
              <a:gd name="connsiteX874" fmla="*/ 3132682 w 7467600"/>
              <a:gd name="connsiteY874" fmla="*/ 1072284 h 6858000"/>
              <a:gd name="connsiteX875" fmla="*/ 2716346 w 7467600"/>
              <a:gd name="connsiteY875" fmla="*/ 1276376 h 6858000"/>
              <a:gd name="connsiteX876" fmla="*/ 2716772 w 7467600"/>
              <a:gd name="connsiteY876" fmla="*/ 1255462 h 6858000"/>
              <a:gd name="connsiteX877" fmla="*/ 3471096 w 7467600"/>
              <a:gd name="connsiteY877" fmla="*/ 437072 h 6858000"/>
              <a:gd name="connsiteX878" fmla="*/ 3639057 w 7467600"/>
              <a:gd name="connsiteY878" fmla="*/ 286334 h 6858000"/>
              <a:gd name="connsiteX879" fmla="*/ 3640309 w 7467600"/>
              <a:gd name="connsiteY879" fmla="*/ 284664 h 6858000"/>
              <a:gd name="connsiteX880" fmla="*/ 3646022 w 7467600"/>
              <a:gd name="connsiteY880" fmla="*/ 276711 h 6858000"/>
              <a:gd name="connsiteX881" fmla="*/ 3707943 w 7467600"/>
              <a:gd name="connsiteY881" fmla="*/ 65958 h 6858000"/>
              <a:gd name="connsiteX882" fmla="*/ 3721337 w 7467600"/>
              <a:gd name="connsiteY882" fmla="*/ 0 h 6858000"/>
              <a:gd name="connsiteX883" fmla="*/ 2867960 w 7467600"/>
              <a:gd name="connsiteY883" fmla="*/ 0 h 6858000"/>
              <a:gd name="connsiteX884" fmla="*/ 2926351 w 7467600"/>
              <a:gd name="connsiteY884" fmla="*/ 0 h 6858000"/>
              <a:gd name="connsiteX885" fmla="*/ 2902823 w 7467600"/>
              <a:gd name="connsiteY885" fmla="*/ 262929 h 6858000"/>
              <a:gd name="connsiteX886" fmla="*/ 2940663 w 7467600"/>
              <a:gd name="connsiteY886" fmla="*/ 140884 h 6858000"/>
              <a:gd name="connsiteX887" fmla="*/ 2947039 w 7467600"/>
              <a:gd name="connsiteY887" fmla="*/ 122524 h 6858000"/>
              <a:gd name="connsiteX888" fmla="*/ 2984316 w 7467600"/>
              <a:gd name="connsiteY888" fmla="*/ 0 h 6858000"/>
              <a:gd name="connsiteX889" fmla="*/ 3016114 w 7467600"/>
              <a:gd name="connsiteY889" fmla="*/ 0 h 6858000"/>
              <a:gd name="connsiteX890" fmla="*/ 2979949 w 7467600"/>
              <a:gd name="connsiteY890" fmla="*/ 119274 h 6858000"/>
              <a:gd name="connsiteX891" fmla="*/ 3023879 w 7467600"/>
              <a:gd name="connsiteY891" fmla="*/ 0 h 6858000"/>
              <a:gd name="connsiteX892" fmla="*/ 3105400 w 7467600"/>
              <a:gd name="connsiteY892" fmla="*/ 0 h 6858000"/>
              <a:gd name="connsiteX893" fmla="*/ 3094669 w 7467600"/>
              <a:gd name="connsiteY893" fmla="*/ 30308 h 6858000"/>
              <a:gd name="connsiteX894" fmla="*/ 2901945 w 7467600"/>
              <a:gd name="connsiteY894" fmla="*/ 466538 h 6858000"/>
              <a:gd name="connsiteX895" fmla="*/ 2815209 w 7467600"/>
              <a:gd name="connsiteY895" fmla="*/ 497361 h 6858000"/>
              <a:gd name="connsiteX896" fmla="*/ 2844845 w 7467600"/>
              <a:gd name="connsiteY896" fmla="*/ 127638 h 6858000"/>
              <a:gd name="connsiteX897" fmla="*/ 2867960 w 7467600"/>
              <a:gd name="connsiteY897" fmla="*/ 0 h 6858000"/>
              <a:gd name="connsiteX898" fmla="*/ 1057230 w 7467600"/>
              <a:gd name="connsiteY898" fmla="*/ 0 h 6858000"/>
              <a:gd name="connsiteX899" fmla="*/ 1111003 w 7467600"/>
              <a:gd name="connsiteY899" fmla="*/ 0 h 6858000"/>
              <a:gd name="connsiteX900" fmla="*/ 1125553 w 7467600"/>
              <a:gd name="connsiteY900" fmla="*/ 52588 h 6858000"/>
              <a:gd name="connsiteX901" fmla="*/ 1304276 w 7467600"/>
              <a:gd name="connsiteY901" fmla="*/ 476275 h 6858000"/>
              <a:gd name="connsiteX902" fmla="*/ 1492066 w 7467600"/>
              <a:gd name="connsiteY902" fmla="*/ 886333 h 6858000"/>
              <a:gd name="connsiteX903" fmla="*/ 1423698 w 7467600"/>
              <a:gd name="connsiteY903" fmla="*/ 710817 h 6858000"/>
              <a:gd name="connsiteX904" fmla="*/ 1357609 w 7467600"/>
              <a:gd name="connsiteY904" fmla="*/ 532892 h 6858000"/>
              <a:gd name="connsiteX905" fmla="*/ 1309550 w 7467600"/>
              <a:gd name="connsiteY905" fmla="*/ 374031 h 6858000"/>
              <a:gd name="connsiteX906" fmla="*/ 1193673 w 7467600"/>
              <a:gd name="connsiteY906" fmla="*/ 49533 h 6858000"/>
              <a:gd name="connsiteX907" fmla="*/ 1164391 w 7467600"/>
              <a:gd name="connsiteY907" fmla="*/ 0 h 6858000"/>
              <a:gd name="connsiteX908" fmla="*/ 1200666 w 7467600"/>
              <a:gd name="connsiteY908" fmla="*/ 0 h 6858000"/>
              <a:gd name="connsiteX909" fmla="*/ 1223408 w 7467600"/>
              <a:gd name="connsiteY909" fmla="*/ 38996 h 6858000"/>
              <a:gd name="connsiteX910" fmla="*/ 1339635 w 7467600"/>
              <a:gd name="connsiteY910" fmla="*/ 365517 h 6858000"/>
              <a:gd name="connsiteX911" fmla="*/ 1387469 w 7467600"/>
              <a:gd name="connsiteY911" fmla="*/ 523079 h 6858000"/>
              <a:gd name="connsiteX912" fmla="*/ 1452685 w 7467600"/>
              <a:gd name="connsiteY912" fmla="*/ 699806 h 6858000"/>
              <a:gd name="connsiteX913" fmla="*/ 1492092 w 7467600"/>
              <a:gd name="connsiteY913" fmla="*/ 800424 h 6858000"/>
              <a:gd name="connsiteX914" fmla="*/ 1455302 w 7467600"/>
              <a:gd name="connsiteY914" fmla="*/ 632913 h 6858000"/>
              <a:gd name="connsiteX915" fmla="*/ 1222336 w 7467600"/>
              <a:gd name="connsiteY915" fmla="*/ 9480 h 6858000"/>
              <a:gd name="connsiteX916" fmla="*/ 1214634 w 7467600"/>
              <a:gd name="connsiteY916" fmla="*/ 0 h 6858000"/>
              <a:gd name="connsiteX917" fmla="*/ 1289827 w 7467600"/>
              <a:gd name="connsiteY917" fmla="*/ 0 h 6858000"/>
              <a:gd name="connsiteX918" fmla="*/ 1321076 w 7467600"/>
              <a:gd name="connsiteY918" fmla="*/ 59722 h 6858000"/>
              <a:gd name="connsiteX919" fmla="*/ 1512579 w 7467600"/>
              <a:gd name="connsiteY919" fmla="*/ 626441 h 6858000"/>
              <a:gd name="connsiteX920" fmla="*/ 1506076 w 7467600"/>
              <a:gd name="connsiteY920" fmla="*/ 1089289 h 6858000"/>
              <a:gd name="connsiteX921" fmla="*/ 1486346 w 7467600"/>
              <a:gd name="connsiteY921" fmla="*/ 1079919 h 6858000"/>
              <a:gd name="connsiteX922" fmla="*/ 1070511 w 7467600"/>
              <a:gd name="connsiteY922" fmla="*/ 48609 h 6858000"/>
              <a:gd name="connsiteX923" fmla="*/ 1057230 w 7467600"/>
              <a:gd name="connsiteY923" fmla="*/ 0 h 6858000"/>
              <a:gd name="connsiteX924" fmla="*/ 43151 w 7467600"/>
              <a:gd name="connsiteY924" fmla="*/ 0 h 6858000"/>
              <a:gd name="connsiteX925" fmla="*/ 95283 w 7467600"/>
              <a:gd name="connsiteY925" fmla="*/ 0 h 6858000"/>
              <a:gd name="connsiteX926" fmla="*/ 300708 w 7467600"/>
              <a:gd name="connsiteY926" fmla="*/ 154571 h 6858000"/>
              <a:gd name="connsiteX927" fmla="*/ 530414 w 7467600"/>
              <a:gd name="connsiteY927" fmla="*/ 354673 h 6858000"/>
              <a:gd name="connsiteX928" fmla="*/ 333785 w 7467600"/>
              <a:gd name="connsiteY928" fmla="*/ 161564 h 6858000"/>
              <a:gd name="connsiteX929" fmla="*/ 147005 w 7467600"/>
              <a:gd name="connsiteY929" fmla="*/ 0 h 6858000"/>
              <a:gd name="connsiteX930" fmla="*/ 272509 w 7467600"/>
              <a:gd name="connsiteY930" fmla="*/ 0 h 6858000"/>
              <a:gd name="connsiteX931" fmla="*/ 326276 w 7467600"/>
              <a:gd name="connsiteY931" fmla="*/ 45847 h 6858000"/>
              <a:gd name="connsiteX932" fmla="*/ 823759 w 7467600"/>
              <a:gd name="connsiteY932" fmla="*/ 574145 h 6858000"/>
              <a:gd name="connsiteX933" fmla="*/ 811254 w 7467600"/>
              <a:gd name="connsiteY933" fmla="*/ 665546 h 6858000"/>
              <a:gd name="connsiteX934" fmla="*/ 154042 w 7467600"/>
              <a:gd name="connsiteY934" fmla="*/ 261522 h 6858000"/>
              <a:gd name="connsiteX935" fmla="*/ 13550 w 7467600"/>
              <a:gd name="connsiteY935" fmla="*/ 158423 h 6858000"/>
              <a:gd name="connsiteX936" fmla="*/ 0 w 7467600"/>
              <a:gd name="connsiteY936" fmla="*/ 146618 h 6858000"/>
              <a:gd name="connsiteX937" fmla="*/ 0 w 7467600"/>
              <a:gd name="connsiteY937" fmla="*/ 59161 h 6858000"/>
              <a:gd name="connsiteX938" fmla="*/ 45427 w 7467600"/>
              <a:gd name="connsiteY938" fmla="*/ 101078 h 6858000"/>
              <a:gd name="connsiteX939" fmla="*/ 630103 w 7467600"/>
              <a:gd name="connsiteY939" fmla="*/ 485885 h 6858000"/>
              <a:gd name="connsiteX940" fmla="*/ 532040 w 7467600"/>
              <a:gd name="connsiteY940" fmla="*/ 399359 h 6858000"/>
              <a:gd name="connsiteX941" fmla="*/ 517618 w 7467600"/>
              <a:gd name="connsiteY941" fmla="*/ 385726 h 6858000"/>
              <a:gd name="connsiteX942" fmla="*/ 285074 w 7467600"/>
              <a:gd name="connsiteY942" fmla="*/ 182755 h 6858000"/>
              <a:gd name="connsiteX943" fmla="*/ 43151 w 7467600"/>
              <a:gd name="connsiteY94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289862 w 7467600"/>
              <a:gd name="connsiteY10" fmla="*/ 6659827 h 6858000"/>
              <a:gd name="connsiteX11" fmla="*/ 1019354 w 7467600"/>
              <a:gd name="connsiteY11" fmla="*/ 6315006 h 6858000"/>
              <a:gd name="connsiteX12" fmla="*/ 441046 w 7467600"/>
              <a:gd name="connsiteY12" fmla="*/ 6691153 h 6858000"/>
              <a:gd name="connsiteX13" fmla="*/ 1019354 w 7467600"/>
              <a:gd name="connsiteY13" fmla="*/ 6315006 h 6858000"/>
              <a:gd name="connsiteX14" fmla="*/ 991680 w 7467600"/>
              <a:gd name="connsiteY14" fmla="*/ 6298413 h 6858000"/>
              <a:gd name="connsiteX15" fmla="*/ 409060 w 7467600"/>
              <a:gd name="connsiteY15" fmla="*/ 6671470 h 6858000"/>
              <a:gd name="connsiteX16" fmla="*/ 991680 w 7467600"/>
              <a:gd name="connsiteY16" fmla="*/ 6298413 h 6858000"/>
              <a:gd name="connsiteX17" fmla="*/ 103333 w 7467600"/>
              <a:gd name="connsiteY17" fmla="*/ 5699602 h 6858000"/>
              <a:gd name="connsiteX18" fmla="*/ 233938 w 7467600"/>
              <a:gd name="connsiteY18" fmla="*/ 5809416 h 6858000"/>
              <a:gd name="connsiteX19" fmla="*/ 883580 w 7467600"/>
              <a:gd name="connsiteY19" fmla="*/ 6180710 h 6858000"/>
              <a:gd name="connsiteX20" fmla="*/ 487337 w 7467600"/>
              <a:gd name="connsiteY20" fmla="*/ 5950182 h 6858000"/>
              <a:gd name="connsiteX21" fmla="*/ 354051 w 7467600"/>
              <a:gd name="connsiteY21" fmla="*/ 5854912 h 6858000"/>
              <a:gd name="connsiteX22" fmla="*/ 195436 w 7467600"/>
              <a:gd name="connsiteY22" fmla="*/ 5755068 h 6858000"/>
              <a:gd name="connsiteX23" fmla="*/ 103333 w 7467600"/>
              <a:gd name="connsiteY23" fmla="*/ 5699602 h 6858000"/>
              <a:gd name="connsiteX24" fmla="*/ 5539432 w 7467600"/>
              <a:gd name="connsiteY24" fmla="*/ 5642928 h 6858000"/>
              <a:gd name="connsiteX25" fmla="*/ 5555462 w 7467600"/>
              <a:gd name="connsiteY25" fmla="*/ 5694454 h 6858000"/>
              <a:gd name="connsiteX26" fmla="*/ 5828270 w 7467600"/>
              <a:gd name="connsiteY26" fmla="*/ 6320663 h 6858000"/>
              <a:gd name="connsiteX27" fmla="*/ 5947416 w 7467600"/>
              <a:gd name="connsiteY27" fmla="*/ 6574846 h 6858000"/>
              <a:gd name="connsiteX28" fmla="*/ 5539432 w 7467600"/>
              <a:gd name="connsiteY28" fmla="*/ 5642928 h 6858000"/>
              <a:gd name="connsiteX29" fmla="*/ 51253 w 7467600"/>
              <a:gd name="connsiteY29" fmla="*/ 5631825 h 6858000"/>
              <a:gd name="connsiteX30" fmla="*/ 211622 w 7467600"/>
              <a:gd name="connsiteY30" fmla="*/ 5728803 h 6858000"/>
              <a:gd name="connsiteX31" fmla="*/ 371652 w 7467600"/>
              <a:gd name="connsiteY31" fmla="*/ 5829062 h 6858000"/>
              <a:gd name="connsiteX32" fmla="*/ 505903 w 7467600"/>
              <a:gd name="connsiteY32" fmla="*/ 5925221 h 6858000"/>
              <a:gd name="connsiteX33" fmla="*/ 899240 w 7467600"/>
              <a:gd name="connsiteY33" fmla="*/ 6153068 h 6858000"/>
              <a:gd name="connsiteX34" fmla="*/ 988114 w 7467600"/>
              <a:gd name="connsiteY34" fmla="*/ 6174204 h 6858000"/>
              <a:gd name="connsiteX35" fmla="*/ 845971 w 7467600"/>
              <a:gd name="connsiteY35" fmla="*/ 6067177 h 6858000"/>
              <a:gd name="connsiteX36" fmla="*/ 448057 w 7467600"/>
              <a:gd name="connsiteY36" fmla="*/ 5841376 h 6858000"/>
              <a:gd name="connsiteX37" fmla="*/ 51253 w 7467600"/>
              <a:gd name="connsiteY37" fmla="*/ 5631825 h 6858000"/>
              <a:gd name="connsiteX38" fmla="*/ 2606687 w 7467600"/>
              <a:gd name="connsiteY38" fmla="*/ 5630718 h 6858000"/>
              <a:gd name="connsiteX39" fmla="*/ 2645658 w 7467600"/>
              <a:gd name="connsiteY39" fmla="*/ 6640259 h 6858000"/>
              <a:gd name="connsiteX40" fmla="*/ 2606687 w 7467600"/>
              <a:gd name="connsiteY40" fmla="*/ 5630718 h 6858000"/>
              <a:gd name="connsiteX41" fmla="*/ 3642057 w 7467600"/>
              <a:gd name="connsiteY41" fmla="*/ 5573487 h 6858000"/>
              <a:gd name="connsiteX42" fmla="*/ 3632981 w 7467600"/>
              <a:gd name="connsiteY42" fmla="*/ 5579437 h 6858000"/>
              <a:gd name="connsiteX43" fmla="*/ 3382436 w 7467600"/>
              <a:gd name="connsiteY43" fmla="*/ 5952726 h 6858000"/>
              <a:gd name="connsiteX44" fmla="*/ 3191929 w 7467600"/>
              <a:gd name="connsiteY44" fmla="*/ 6662669 h 6858000"/>
              <a:gd name="connsiteX45" fmla="*/ 3369898 w 7467600"/>
              <a:gd name="connsiteY45" fmla="*/ 6081771 h 6858000"/>
              <a:gd name="connsiteX46" fmla="*/ 3642057 w 7467600"/>
              <a:gd name="connsiteY46" fmla="*/ 5573487 h 6858000"/>
              <a:gd name="connsiteX47" fmla="*/ 2650666 w 7467600"/>
              <a:gd name="connsiteY47" fmla="*/ 5530686 h 6858000"/>
              <a:gd name="connsiteX48" fmla="*/ 2650249 w 7467600"/>
              <a:gd name="connsiteY48" fmla="*/ 5532101 h 6858000"/>
              <a:gd name="connsiteX49" fmla="*/ 2663808 w 7467600"/>
              <a:gd name="connsiteY49" fmla="*/ 6535215 h 6858000"/>
              <a:gd name="connsiteX50" fmla="*/ 2665418 w 7467600"/>
              <a:gd name="connsiteY50" fmla="*/ 6132756 h 6858000"/>
              <a:gd name="connsiteX51" fmla="*/ 2650666 w 7467600"/>
              <a:gd name="connsiteY51" fmla="*/ 5530686 h 6858000"/>
              <a:gd name="connsiteX52" fmla="*/ 2680277 w 7467600"/>
              <a:gd name="connsiteY52" fmla="*/ 5479204 h 6858000"/>
              <a:gd name="connsiteX53" fmla="*/ 2678972 w 7467600"/>
              <a:gd name="connsiteY53" fmla="*/ 5481582 h 6858000"/>
              <a:gd name="connsiteX54" fmla="*/ 2696666 w 7467600"/>
              <a:gd name="connsiteY54" fmla="*/ 6133836 h 6858000"/>
              <a:gd name="connsiteX55" fmla="*/ 2695769 w 7467600"/>
              <a:gd name="connsiteY55" fmla="*/ 6390955 h 6858000"/>
              <a:gd name="connsiteX56" fmla="*/ 2739893 w 7467600"/>
              <a:gd name="connsiteY56" fmla="*/ 6108357 h 6858000"/>
              <a:gd name="connsiteX57" fmla="*/ 2680277 w 7467600"/>
              <a:gd name="connsiteY57" fmla="*/ 5479204 h 6858000"/>
              <a:gd name="connsiteX58" fmla="*/ 1132195 w 7467600"/>
              <a:gd name="connsiteY58" fmla="*/ 5467980 h 6858000"/>
              <a:gd name="connsiteX59" fmla="*/ 1679056 w 7467600"/>
              <a:gd name="connsiteY59" fmla="*/ 5516907 h 6858000"/>
              <a:gd name="connsiteX60" fmla="*/ 2128648 w 7467600"/>
              <a:gd name="connsiteY60" fmla="*/ 5474249 h 6858000"/>
              <a:gd name="connsiteX61" fmla="*/ 1825619 w 7467600"/>
              <a:gd name="connsiteY61" fmla="*/ 5478447 h 6858000"/>
              <a:gd name="connsiteX62" fmla="*/ 1737798 w 7467600"/>
              <a:gd name="connsiteY62" fmla="*/ 5483353 h 6858000"/>
              <a:gd name="connsiteX63" fmla="*/ 1132195 w 7467600"/>
              <a:gd name="connsiteY63" fmla="*/ 5467980 h 6858000"/>
              <a:gd name="connsiteX64" fmla="*/ 1456157 w 7467600"/>
              <a:gd name="connsiteY64" fmla="*/ 5371404 h 6858000"/>
              <a:gd name="connsiteX65" fmla="*/ 1244432 w 7467600"/>
              <a:gd name="connsiteY65" fmla="*/ 5385601 h 6858000"/>
              <a:gd name="connsiteX66" fmla="*/ 973990 w 7467600"/>
              <a:gd name="connsiteY66" fmla="*/ 5424940 h 6858000"/>
              <a:gd name="connsiteX67" fmla="*/ 1103809 w 7467600"/>
              <a:gd name="connsiteY67" fmla="*/ 5433720 h 6858000"/>
              <a:gd name="connsiteX68" fmla="*/ 1123454 w 7467600"/>
              <a:gd name="connsiteY68" fmla="*/ 5435727 h 6858000"/>
              <a:gd name="connsiteX69" fmla="*/ 1737017 w 7467600"/>
              <a:gd name="connsiteY69" fmla="*/ 5452183 h 6858000"/>
              <a:gd name="connsiteX70" fmla="*/ 1824397 w 7467600"/>
              <a:gd name="connsiteY70" fmla="*/ 5447757 h 6858000"/>
              <a:gd name="connsiteX71" fmla="*/ 2070059 w 7467600"/>
              <a:gd name="connsiteY71" fmla="*/ 5441660 h 6858000"/>
              <a:gd name="connsiteX72" fmla="*/ 1456157 w 7467600"/>
              <a:gd name="connsiteY72" fmla="*/ 5371404 h 6858000"/>
              <a:gd name="connsiteX73" fmla="*/ 4988186 w 7467600"/>
              <a:gd name="connsiteY73" fmla="*/ 5216467 h 6858000"/>
              <a:gd name="connsiteX74" fmla="*/ 4777334 w 7467600"/>
              <a:gd name="connsiteY74" fmla="*/ 5406072 h 6858000"/>
              <a:gd name="connsiteX75" fmla="*/ 4718341 w 7467600"/>
              <a:gd name="connsiteY75" fmla="*/ 5468043 h 6858000"/>
              <a:gd name="connsiteX76" fmla="*/ 4604655 w 7467600"/>
              <a:gd name="connsiteY76" fmla="*/ 5583434 h 6858000"/>
              <a:gd name="connsiteX77" fmla="*/ 4565074 w 7467600"/>
              <a:gd name="connsiteY77" fmla="*/ 5618550 h 6858000"/>
              <a:gd name="connsiteX78" fmla="*/ 4988186 w 7467600"/>
              <a:gd name="connsiteY78" fmla="*/ 5216467 h 6858000"/>
              <a:gd name="connsiteX79" fmla="*/ 4978032 w 7467600"/>
              <a:gd name="connsiteY79" fmla="*/ 5183809 h 6858000"/>
              <a:gd name="connsiteX80" fmla="*/ 4463413 w 7467600"/>
              <a:gd name="connsiteY80" fmla="*/ 5615162 h 6858000"/>
              <a:gd name="connsiteX81" fmla="*/ 4358134 w 7467600"/>
              <a:gd name="connsiteY81" fmla="*/ 5742791 h 6858000"/>
              <a:gd name="connsiteX82" fmla="*/ 4376219 w 7467600"/>
              <a:gd name="connsiteY82" fmla="*/ 5729027 h 6858000"/>
              <a:gd name="connsiteX83" fmla="*/ 4582340 w 7467600"/>
              <a:gd name="connsiteY83" fmla="*/ 5561037 h 6858000"/>
              <a:gd name="connsiteX84" fmla="*/ 4694684 w 7467600"/>
              <a:gd name="connsiteY84" fmla="*/ 5447098 h 6858000"/>
              <a:gd name="connsiteX85" fmla="*/ 4754123 w 7467600"/>
              <a:gd name="connsiteY85" fmla="*/ 5384643 h 6858000"/>
              <a:gd name="connsiteX86" fmla="*/ 4978032 w 7467600"/>
              <a:gd name="connsiteY86" fmla="*/ 5183809 h 6858000"/>
              <a:gd name="connsiteX87" fmla="*/ 1903353 w 7467600"/>
              <a:gd name="connsiteY87" fmla="*/ 5044827 h 6858000"/>
              <a:gd name="connsiteX88" fmla="*/ 1936931 w 7467600"/>
              <a:gd name="connsiteY88" fmla="*/ 5093954 h 6858000"/>
              <a:gd name="connsiteX89" fmla="*/ 2195868 w 7467600"/>
              <a:gd name="connsiteY89" fmla="*/ 5396574 h 6858000"/>
              <a:gd name="connsiteX90" fmla="*/ 2088852 w 7467600"/>
              <a:gd name="connsiteY90" fmla="*/ 5166123 h 6858000"/>
              <a:gd name="connsiteX91" fmla="*/ 1958241 w 7467600"/>
              <a:gd name="connsiteY91" fmla="*/ 5067955 h 6858000"/>
              <a:gd name="connsiteX92" fmla="*/ 1903353 w 7467600"/>
              <a:gd name="connsiteY92" fmla="*/ 5044827 h 6858000"/>
              <a:gd name="connsiteX93" fmla="*/ 1979378 w 7467600"/>
              <a:gd name="connsiteY93" fmla="*/ 4769504 h 6858000"/>
              <a:gd name="connsiteX94" fmla="*/ 2882120 w 7467600"/>
              <a:gd name="connsiteY94" fmla="*/ 5064547 h 6858000"/>
              <a:gd name="connsiteX95" fmla="*/ 2793103 w 7467600"/>
              <a:gd name="connsiteY95" fmla="*/ 5039699 h 6858000"/>
              <a:gd name="connsiteX96" fmla="*/ 2770041 w 7467600"/>
              <a:gd name="connsiteY96" fmla="*/ 5033634 h 6858000"/>
              <a:gd name="connsiteX97" fmla="*/ 1979378 w 7467600"/>
              <a:gd name="connsiteY97" fmla="*/ 4769504 h 6858000"/>
              <a:gd name="connsiteX98" fmla="*/ 1927410 w 7467600"/>
              <a:gd name="connsiteY98" fmla="*/ 4716164 h 6858000"/>
              <a:gd name="connsiteX99" fmla="*/ 1959587 w 7467600"/>
              <a:gd name="connsiteY99" fmla="*/ 4728849 h 6858000"/>
              <a:gd name="connsiteX100" fmla="*/ 2777707 w 7467600"/>
              <a:gd name="connsiteY100" fmla="*/ 5003991 h 6858000"/>
              <a:gd name="connsiteX101" fmla="*/ 2800768 w 7467600"/>
              <a:gd name="connsiteY101" fmla="*/ 5010056 h 6858000"/>
              <a:gd name="connsiteX102" fmla="*/ 2879408 w 7467600"/>
              <a:gd name="connsiteY102" fmla="*/ 5031590 h 6858000"/>
              <a:gd name="connsiteX103" fmla="*/ 2862295 w 7467600"/>
              <a:gd name="connsiteY103" fmla="*/ 5022958 h 6858000"/>
              <a:gd name="connsiteX104" fmla="*/ 2813343 w 7467600"/>
              <a:gd name="connsiteY104" fmla="*/ 4998369 h 6858000"/>
              <a:gd name="connsiteX105" fmla="*/ 2646245 w 7467600"/>
              <a:gd name="connsiteY105" fmla="*/ 4930999 h 6858000"/>
              <a:gd name="connsiteX106" fmla="*/ 1999243 w 7467600"/>
              <a:gd name="connsiteY106" fmla="*/ 4730524 h 6858000"/>
              <a:gd name="connsiteX107" fmla="*/ 1979527 w 7467600"/>
              <a:gd name="connsiteY107" fmla="*/ 4726651 h 6858000"/>
              <a:gd name="connsiteX108" fmla="*/ 1927410 w 7467600"/>
              <a:gd name="connsiteY108" fmla="*/ 4716164 h 6858000"/>
              <a:gd name="connsiteX109" fmla="*/ 1997014 w 7467600"/>
              <a:gd name="connsiteY109" fmla="*/ 4698007 h 6858000"/>
              <a:gd name="connsiteX110" fmla="*/ 2005458 w 7467600"/>
              <a:gd name="connsiteY110" fmla="*/ 4699540 h 6858000"/>
              <a:gd name="connsiteX111" fmla="*/ 2657186 w 7467600"/>
              <a:gd name="connsiteY111" fmla="*/ 4901687 h 6858000"/>
              <a:gd name="connsiteX112" fmla="*/ 2826662 w 7467600"/>
              <a:gd name="connsiteY112" fmla="*/ 4970362 h 6858000"/>
              <a:gd name="connsiteX113" fmla="*/ 2876100 w 7467600"/>
              <a:gd name="connsiteY113" fmla="*/ 4995397 h 6858000"/>
              <a:gd name="connsiteX114" fmla="*/ 3042600 w 7467600"/>
              <a:gd name="connsiteY114" fmla="*/ 5059532 h 6858000"/>
              <a:gd name="connsiteX115" fmla="*/ 1997014 w 7467600"/>
              <a:gd name="connsiteY115" fmla="*/ 4698007 h 6858000"/>
              <a:gd name="connsiteX116" fmla="*/ 2305292 w 7467600"/>
              <a:gd name="connsiteY116" fmla="*/ 4219492 h 6858000"/>
              <a:gd name="connsiteX117" fmla="*/ 3360922 w 7467600"/>
              <a:gd name="connsiteY117" fmla="*/ 4529373 h 6858000"/>
              <a:gd name="connsiteX118" fmla="*/ 3492420 w 7467600"/>
              <a:gd name="connsiteY118" fmla="*/ 4510145 h 6858000"/>
              <a:gd name="connsiteX119" fmla="*/ 3364086 w 7467600"/>
              <a:gd name="connsiteY119" fmla="*/ 4480340 h 6858000"/>
              <a:gd name="connsiteX120" fmla="*/ 3225818 w 7467600"/>
              <a:gd name="connsiteY120" fmla="*/ 4411822 h 6858000"/>
              <a:gd name="connsiteX121" fmla="*/ 3129696 w 7467600"/>
              <a:gd name="connsiteY121" fmla="*/ 4360704 h 6858000"/>
              <a:gd name="connsiteX122" fmla="*/ 2814545 w 7467600"/>
              <a:gd name="connsiteY122" fmla="*/ 4282955 h 6858000"/>
              <a:gd name="connsiteX123" fmla="*/ 2305292 w 7467600"/>
              <a:gd name="connsiteY123" fmla="*/ 4219492 h 6858000"/>
              <a:gd name="connsiteX124" fmla="*/ 2626982 w 7467600"/>
              <a:gd name="connsiteY124" fmla="*/ 4206450 h 6858000"/>
              <a:gd name="connsiteX125" fmla="*/ 2490617 w 7467600"/>
              <a:gd name="connsiteY125" fmla="*/ 4206951 h 6858000"/>
              <a:gd name="connsiteX126" fmla="*/ 2819869 w 7467600"/>
              <a:gd name="connsiteY126" fmla="*/ 4252936 h 6858000"/>
              <a:gd name="connsiteX127" fmla="*/ 3143018 w 7467600"/>
              <a:gd name="connsiteY127" fmla="*/ 4332698 h 6858000"/>
              <a:gd name="connsiteX128" fmla="*/ 3241520 w 7467600"/>
              <a:gd name="connsiteY128" fmla="*/ 4385112 h 6858000"/>
              <a:gd name="connsiteX129" fmla="*/ 3374575 w 7467600"/>
              <a:gd name="connsiteY129" fmla="*/ 4451517 h 6858000"/>
              <a:gd name="connsiteX130" fmla="*/ 3505221 w 7467600"/>
              <a:gd name="connsiteY130" fmla="*/ 4480757 h 6858000"/>
              <a:gd name="connsiteX131" fmla="*/ 2626982 w 7467600"/>
              <a:gd name="connsiteY131" fmla="*/ 4206450 h 6858000"/>
              <a:gd name="connsiteX132" fmla="*/ 1310106 w 7467600"/>
              <a:gd name="connsiteY132" fmla="*/ 3943217 h 6858000"/>
              <a:gd name="connsiteX133" fmla="*/ 854994 w 7467600"/>
              <a:gd name="connsiteY133" fmla="*/ 4399136 h 6858000"/>
              <a:gd name="connsiteX134" fmla="*/ 742462 w 7467600"/>
              <a:gd name="connsiteY134" fmla="*/ 4594648 h 6858000"/>
              <a:gd name="connsiteX135" fmla="*/ 820602 w 7467600"/>
              <a:gd name="connsiteY135" fmla="*/ 4485915 h 6858000"/>
              <a:gd name="connsiteX136" fmla="*/ 878295 w 7467600"/>
              <a:gd name="connsiteY136" fmla="*/ 4403594 h 6858000"/>
              <a:gd name="connsiteX137" fmla="*/ 1240607 w 7467600"/>
              <a:gd name="connsiteY137" fmla="*/ 4010401 h 6858000"/>
              <a:gd name="connsiteX138" fmla="*/ 1310106 w 7467600"/>
              <a:gd name="connsiteY138" fmla="*/ 3943217 h 6858000"/>
              <a:gd name="connsiteX139" fmla="*/ 1423113 w 7467600"/>
              <a:gd name="connsiteY139" fmla="*/ 3874565 h 6858000"/>
              <a:gd name="connsiteX140" fmla="*/ 1260565 w 7467600"/>
              <a:gd name="connsiteY140" fmla="*/ 4031982 h 6858000"/>
              <a:gd name="connsiteX141" fmla="*/ 901900 w 7467600"/>
              <a:gd name="connsiteY141" fmla="*/ 4421236 h 6858000"/>
              <a:gd name="connsiteX142" fmla="*/ 845044 w 7467600"/>
              <a:gd name="connsiteY142" fmla="*/ 4502436 h 6858000"/>
              <a:gd name="connsiteX143" fmla="*/ 685926 w 7467600"/>
              <a:gd name="connsiteY143" fmla="*/ 4703069 h 6858000"/>
              <a:gd name="connsiteX144" fmla="*/ 684248 w 7467600"/>
              <a:gd name="connsiteY144" fmla="*/ 4706721 h 6858000"/>
              <a:gd name="connsiteX145" fmla="*/ 1423113 w 7467600"/>
              <a:gd name="connsiteY145" fmla="*/ 3874565 h 6858000"/>
              <a:gd name="connsiteX146" fmla="*/ 3316479 w 7467600"/>
              <a:gd name="connsiteY146" fmla="*/ 3872136 h 6858000"/>
              <a:gd name="connsiteX147" fmla="*/ 3546806 w 7467600"/>
              <a:gd name="connsiteY147" fmla="*/ 4356139 h 6858000"/>
              <a:gd name="connsiteX148" fmla="*/ 3364433 w 7467600"/>
              <a:gd name="connsiteY148" fmla="*/ 3953121 h 6858000"/>
              <a:gd name="connsiteX149" fmla="*/ 3316479 w 7467600"/>
              <a:gd name="connsiteY149" fmla="*/ 3872136 h 6858000"/>
              <a:gd name="connsiteX150" fmla="*/ 3291335 w 7467600"/>
              <a:gd name="connsiteY150" fmla="*/ 3767420 h 6858000"/>
              <a:gd name="connsiteX151" fmla="*/ 3390805 w 7467600"/>
              <a:gd name="connsiteY151" fmla="*/ 3937163 h 6858000"/>
              <a:gd name="connsiteX152" fmla="*/ 3579062 w 7467600"/>
              <a:gd name="connsiteY152" fmla="*/ 4359040 h 6858000"/>
              <a:gd name="connsiteX153" fmla="*/ 3467355 w 7467600"/>
              <a:gd name="connsiteY153" fmla="*/ 3988130 h 6858000"/>
              <a:gd name="connsiteX154" fmla="*/ 3310753 w 7467600"/>
              <a:gd name="connsiteY154" fmla="*/ 3787140 h 6858000"/>
              <a:gd name="connsiteX155" fmla="*/ 3291335 w 7467600"/>
              <a:gd name="connsiteY155" fmla="*/ 3767420 h 6858000"/>
              <a:gd name="connsiteX156" fmla="*/ 1635889 w 7467600"/>
              <a:gd name="connsiteY156" fmla="*/ 3709494 h 6858000"/>
              <a:gd name="connsiteX157" fmla="*/ 1634800 w 7467600"/>
              <a:gd name="connsiteY157" fmla="*/ 3731111 h 6858000"/>
              <a:gd name="connsiteX158" fmla="*/ 1635889 w 7467600"/>
              <a:gd name="connsiteY158" fmla="*/ 3709494 h 6858000"/>
              <a:gd name="connsiteX159" fmla="*/ 1510397 w 7467600"/>
              <a:gd name="connsiteY159" fmla="*/ 3684705 h 6858000"/>
              <a:gd name="connsiteX160" fmla="*/ 1146550 w 7467600"/>
              <a:gd name="connsiteY160" fmla="*/ 3802012 h 6858000"/>
              <a:gd name="connsiteX161" fmla="*/ 698834 w 7467600"/>
              <a:gd name="connsiteY161" fmla="*/ 3952272 h 6858000"/>
              <a:gd name="connsiteX162" fmla="*/ 34256 w 7467600"/>
              <a:gd name="connsiteY162" fmla="*/ 4347603 h 6858000"/>
              <a:gd name="connsiteX163" fmla="*/ 527241 w 7467600"/>
              <a:gd name="connsiteY163" fmla="*/ 4065078 h 6858000"/>
              <a:gd name="connsiteX164" fmla="*/ 1510397 w 7467600"/>
              <a:gd name="connsiteY164" fmla="*/ 3684705 h 6858000"/>
              <a:gd name="connsiteX165" fmla="*/ 1313114 w 7467600"/>
              <a:gd name="connsiteY165" fmla="*/ 3655216 h 6858000"/>
              <a:gd name="connsiteX166" fmla="*/ 1109304 w 7467600"/>
              <a:gd name="connsiteY166" fmla="*/ 3669030 h 6858000"/>
              <a:gd name="connsiteX167" fmla="*/ 8129 w 7467600"/>
              <a:gd name="connsiteY167" fmla="*/ 4330519 h 6858000"/>
              <a:gd name="connsiteX168" fmla="*/ 687572 w 7467600"/>
              <a:gd name="connsiteY168" fmla="*/ 3925629 h 6858000"/>
              <a:gd name="connsiteX169" fmla="*/ 1138365 w 7467600"/>
              <a:gd name="connsiteY169" fmla="*/ 3774515 h 6858000"/>
              <a:gd name="connsiteX170" fmla="*/ 1505579 w 7467600"/>
              <a:gd name="connsiteY170" fmla="*/ 3655526 h 6858000"/>
              <a:gd name="connsiteX171" fmla="*/ 1313114 w 7467600"/>
              <a:gd name="connsiteY171" fmla="*/ 3655216 h 6858000"/>
              <a:gd name="connsiteX172" fmla="*/ 3655073 w 7467600"/>
              <a:gd name="connsiteY172" fmla="*/ 3650884 h 6858000"/>
              <a:gd name="connsiteX173" fmla="*/ 3989938 w 7467600"/>
              <a:gd name="connsiteY173" fmla="*/ 3991685 h 6858000"/>
              <a:gd name="connsiteX174" fmla="*/ 4393907 w 7467600"/>
              <a:gd name="connsiteY174" fmla="*/ 4261258 h 6858000"/>
              <a:gd name="connsiteX175" fmla="*/ 4648051 w 7467600"/>
              <a:gd name="connsiteY175" fmla="*/ 4374051 h 6858000"/>
              <a:gd name="connsiteX176" fmla="*/ 4383389 w 7467600"/>
              <a:gd name="connsiteY176" fmla="*/ 4184369 h 6858000"/>
              <a:gd name="connsiteX177" fmla="*/ 4165508 w 7467600"/>
              <a:gd name="connsiteY177" fmla="*/ 4035196 h 6858000"/>
              <a:gd name="connsiteX178" fmla="*/ 4068162 w 7467600"/>
              <a:gd name="connsiteY178" fmla="*/ 3953394 h 6858000"/>
              <a:gd name="connsiteX179" fmla="*/ 3981416 w 7467600"/>
              <a:gd name="connsiteY179" fmla="*/ 3880482 h 6858000"/>
              <a:gd name="connsiteX180" fmla="*/ 3800147 w 7467600"/>
              <a:gd name="connsiteY180" fmla="*/ 3749872 h 6858000"/>
              <a:gd name="connsiteX181" fmla="*/ 3655073 w 7467600"/>
              <a:gd name="connsiteY181" fmla="*/ 3650884 h 6858000"/>
              <a:gd name="connsiteX182" fmla="*/ 3670252 w 7467600"/>
              <a:gd name="connsiteY182" fmla="*/ 3622798 h 6858000"/>
              <a:gd name="connsiteX183" fmla="*/ 3817258 w 7467600"/>
              <a:gd name="connsiteY183" fmla="*/ 3723577 h 6858000"/>
              <a:gd name="connsiteX184" fmla="*/ 4000461 w 7467600"/>
              <a:gd name="connsiteY184" fmla="*/ 3855966 h 6858000"/>
              <a:gd name="connsiteX185" fmla="*/ 4088180 w 7467600"/>
              <a:gd name="connsiteY185" fmla="*/ 3929774 h 6858000"/>
              <a:gd name="connsiteX186" fmla="*/ 4184555 w 7467600"/>
              <a:gd name="connsiteY186" fmla="*/ 4010683 h 6858000"/>
              <a:gd name="connsiteX187" fmla="*/ 4399563 w 7467600"/>
              <a:gd name="connsiteY187" fmla="*/ 4158106 h 6858000"/>
              <a:gd name="connsiteX188" fmla="*/ 4684469 w 7467600"/>
              <a:gd name="connsiteY188" fmla="*/ 4364680 h 6858000"/>
              <a:gd name="connsiteX189" fmla="*/ 4690271 w 7467600"/>
              <a:gd name="connsiteY189" fmla="*/ 4370034 h 6858000"/>
              <a:gd name="connsiteX190" fmla="*/ 4136093 w 7467600"/>
              <a:gd name="connsiteY190" fmla="*/ 3858466 h 6858000"/>
              <a:gd name="connsiteX191" fmla="*/ 3670252 w 7467600"/>
              <a:gd name="connsiteY191" fmla="*/ 3622798 h 6858000"/>
              <a:gd name="connsiteX192" fmla="*/ 4440129 w 7467600"/>
              <a:gd name="connsiteY192" fmla="*/ 3448571 h 6858000"/>
              <a:gd name="connsiteX193" fmla="*/ 4856525 w 7467600"/>
              <a:gd name="connsiteY193" fmla="*/ 3915351 h 6858000"/>
              <a:gd name="connsiteX194" fmla="*/ 5059055 w 7467600"/>
              <a:gd name="connsiteY194" fmla="*/ 4108918 h 6858000"/>
              <a:gd name="connsiteX195" fmla="*/ 5290070 w 7467600"/>
              <a:gd name="connsiteY195" fmla="*/ 4263619 h 6858000"/>
              <a:gd name="connsiteX196" fmla="*/ 4834991 w 7467600"/>
              <a:gd name="connsiteY196" fmla="*/ 3830985 h 6858000"/>
              <a:gd name="connsiteX197" fmla="*/ 4440129 w 7467600"/>
              <a:gd name="connsiteY197" fmla="*/ 3448571 h 6858000"/>
              <a:gd name="connsiteX198" fmla="*/ 4441737 w 7467600"/>
              <a:gd name="connsiteY198" fmla="*/ 3399734 h 6858000"/>
              <a:gd name="connsiteX199" fmla="*/ 4431236 w 7467600"/>
              <a:gd name="connsiteY199" fmla="*/ 3400954 h 6858000"/>
              <a:gd name="connsiteX200" fmla="*/ 4557150 w 7467600"/>
              <a:gd name="connsiteY200" fmla="*/ 3510023 h 6858000"/>
              <a:gd name="connsiteX201" fmla="*/ 4856936 w 7467600"/>
              <a:gd name="connsiteY201" fmla="*/ 3809146 h 6858000"/>
              <a:gd name="connsiteX202" fmla="*/ 5111996 w 7467600"/>
              <a:gd name="connsiteY202" fmla="*/ 4065759 h 6858000"/>
              <a:gd name="connsiteX203" fmla="*/ 5388878 w 7467600"/>
              <a:gd name="connsiteY203" fmla="*/ 4300185 h 6858000"/>
              <a:gd name="connsiteX204" fmla="*/ 5425556 w 7467600"/>
              <a:gd name="connsiteY204" fmla="*/ 4308967 h 6858000"/>
              <a:gd name="connsiteX205" fmla="*/ 4943646 w 7467600"/>
              <a:gd name="connsiteY205" fmla="*/ 3822916 h 6858000"/>
              <a:gd name="connsiteX206" fmla="*/ 4594837 w 7467600"/>
              <a:gd name="connsiteY206" fmla="*/ 3532274 h 6858000"/>
              <a:gd name="connsiteX207" fmla="*/ 4441737 w 7467600"/>
              <a:gd name="connsiteY207" fmla="*/ 3399734 h 6858000"/>
              <a:gd name="connsiteX208" fmla="*/ 5425834 w 7467600"/>
              <a:gd name="connsiteY208" fmla="*/ 3162785 h 6858000"/>
              <a:gd name="connsiteX209" fmla="*/ 5401644 w 7467600"/>
              <a:gd name="connsiteY209" fmla="*/ 3617847 h 6858000"/>
              <a:gd name="connsiteX210" fmla="*/ 5467256 w 7467600"/>
              <a:gd name="connsiteY210" fmla="*/ 4175494 h 6858000"/>
              <a:gd name="connsiteX211" fmla="*/ 5448069 w 7467600"/>
              <a:gd name="connsiteY211" fmla="*/ 3567554 h 6858000"/>
              <a:gd name="connsiteX212" fmla="*/ 5425834 w 7467600"/>
              <a:gd name="connsiteY212" fmla="*/ 3162785 h 6858000"/>
              <a:gd name="connsiteX213" fmla="*/ 1318687 w 7467600"/>
              <a:gd name="connsiteY213" fmla="*/ 3113840 h 6858000"/>
              <a:gd name="connsiteX214" fmla="*/ 1066793 w 7467600"/>
              <a:gd name="connsiteY214" fmla="*/ 3212171 h 6858000"/>
              <a:gd name="connsiteX215" fmla="*/ 993319 w 7467600"/>
              <a:gd name="connsiteY215" fmla="*/ 3247648 h 6858000"/>
              <a:gd name="connsiteX216" fmla="*/ 853081 w 7467600"/>
              <a:gd name="connsiteY216" fmla="*/ 3312410 h 6858000"/>
              <a:gd name="connsiteX217" fmla="*/ 805957 w 7467600"/>
              <a:gd name="connsiteY217" fmla="*/ 3330443 h 6858000"/>
              <a:gd name="connsiteX218" fmla="*/ 1318687 w 7467600"/>
              <a:gd name="connsiteY218" fmla="*/ 3113840 h 6858000"/>
              <a:gd name="connsiteX219" fmla="*/ 5453702 w 7467600"/>
              <a:gd name="connsiteY219" fmla="*/ 3090882 h 6858000"/>
              <a:gd name="connsiteX220" fmla="*/ 5480135 w 7467600"/>
              <a:gd name="connsiteY220" fmla="*/ 3565802 h 6858000"/>
              <a:gd name="connsiteX221" fmla="*/ 5499023 w 7467600"/>
              <a:gd name="connsiteY221" fmla="*/ 4166310 h 6858000"/>
              <a:gd name="connsiteX222" fmla="*/ 5547022 w 7467600"/>
              <a:gd name="connsiteY222" fmla="*/ 3607838 h 6858000"/>
              <a:gd name="connsiteX223" fmla="*/ 5515964 w 7467600"/>
              <a:gd name="connsiteY223" fmla="*/ 3378541 h 6858000"/>
              <a:gd name="connsiteX224" fmla="*/ 5453702 w 7467600"/>
              <a:gd name="connsiteY224" fmla="*/ 3090882 h 6858000"/>
              <a:gd name="connsiteX225" fmla="*/ 1238695 w 7467600"/>
              <a:gd name="connsiteY225" fmla="*/ 3076820 h 6858000"/>
              <a:gd name="connsiteX226" fmla="*/ 716371 w 7467600"/>
              <a:gd name="connsiteY226" fmla="*/ 3293249 h 6858000"/>
              <a:gd name="connsiteX227" fmla="*/ 579522 w 7467600"/>
              <a:gd name="connsiteY227" fmla="*/ 3371759 h 6858000"/>
              <a:gd name="connsiteX228" fmla="*/ 600288 w 7467600"/>
              <a:gd name="connsiteY228" fmla="*/ 3365555 h 6858000"/>
              <a:gd name="connsiteX229" fmla="*/ 840692 w 7467600"/>
              <a:gd name="connsiteY229" fmla="*/ 3284921 h 6858000"/>
              <a:gd name="connsiteX230" fmla="*/ 979248 w 7467600"/>
              <a:gd name="connsiteY230" fmla="*/ 3221003 h 6858000"/>
              <a:gd name="connsiteX231" fmla="*/ 1053282 w 7467600"/>
              <a:gd name="connsiteY231" fmla="*/ 3185247 h 6858000"/>
              <a:gd name="connsiteX232" fmla="*/ 1320603 w 7467600"/>
              <a:gd name="connsiteY232" fmla="*/ 3081281 h 6858000"/>
              <a:gd name="connsiteX233" fmla="*/ 1238695 w 7467600"/>
              <a:gd name="connsiteY233" fmla="*/ 3076820 h 6858000"/>
              <a:gd name="connsiteX234" fmla="*/ 5425627 w 7467600"/>
              <a:gd name="connsiteY234" fmla="*/ 2954192 h 6858000"/>
              <a:gd name="connsiteX235" fmla="*/ 5470770 w 7467600"/>
              <a:gd name="connsiteY235" fmla="*/ 3005435 h 6858000"/>
              <a:gd name="connsiteX236" fmla="*/ 5519779 w 7467600"/>
              <a:gd name="connsiteY236" fmla="*/ 4359223 h 6858000"/>
              <a:gd name="connsiteX237" fmla="*/ 5520293 w 7467600"/>
              <a:gd name="connsiteY237" fmla="*/ 4360602 h 6858000"/>
              <a:gd name="connsiteX238" fmla="*/ 5767221 w 7467600"/>
              <a:gd name="connsiteY238" fmla="*/ 4665564 h 6858000"/>
              <a:gd name="connsiteX239" fmla="*/ 6937169 w 7467600"/>
              <a:gd name="connsiteY239" fmla="*/ 4815941 h 6858000"/>
              <a:gd name="connsiteX240" fmla="*/ 6953922 w 7467600"/>
              <a:gd name="connsiteY240" fmla="*/ 4890068 h 6858000"/>
              <a:gd name="connsiteX241" fmla="*/ 6071359 w 7467600"/>
              <a:gd name="connsiteY241" fmla="*/ 4770770 h 6858000"/>
              <a:gd name="connsiteX242" fmla="*/ 6038839 w 7467600"/>
              <a:gd name="connsiteY242" fmla="*/ 4764474 h 6858000"/>
              <a:gd name="connsiteX243" fmla="*/ 6038706 w 7467600"/>
              <a:gd name="connsiteY243" fmla="*/ 4763847 h 6858000"/>
              <a:gd name="connsiteX244" fmla="*/ 6037784 w 7467600"/>
              <a:gd name="connsiteY244" fmla="*/ 4764270 h 6858000"/>
              <a:gd name="connsiteX245" fmla="*/ 6038839 w 7467600"/>
              <a:gd name="connsiteY245" fmla="*/ 4764474 h 6858000"/>
              <a:gd name="connsiteX246" fmla="*/ 6040338 w 7467600"/>
              <a:gd name="connsiteY246" fmla="*/ 4771418 h 6858000"/>
              <a:gd name="connsiteX247" fmla="*/ 6024488 w 7467600"/>
              <a:gd name="connsiteY247" fmla="*/ 4809903 h 6858000"/>
              <a:gd name="connsiteX248" fmla="*/ 5599771 w 7467600"/>
              <a:gd name="connsiteY248" fmla="*/ 5509652 h 6858000"/>
              <a:gd name="connsiteX249" fmla="*/ 5548843 w 7467600"/>
              <a:gd name="connsiteY249" fmla="*/ 5563845 h 6858000"/>
              <a:gd name="connsiteX250" fmla="*/ 5940952 w 7467600"/>
              <a:gd name="connsiteY250" fmla="*/ 6250028 h 6858000"/>
              <a:gd name="connsiteX251" fmla="*/ 6043441 w 7467600"/>
              <a:gd name="connsiteY251" fmla="*/ 6665847 h 6858000"/>
              <a:gd name="connsiteX252" fmla="*/ 6093432 w 7467600"/>
              <a:gd name="connsiteY252" fmla="*/ 6858000 h 6858000"/>
              <a:gd name="connsiteX253" fmla="*/ 6034344 w 7467600"/>
              <a:gd name="connsiteY253" fmla="*/ 6858000 h 6858000"/>
              <a:gd name="connsiteX254" fmla="*/ 6026679 w 7467600"/>
              <a:gd name="connsiteY254" fmla="*/ 6836959 h 6858000"/>
              <a:gd name="connsiteX255" fmla="*/ 5800441 w 7467600"/>
              <a:gd name="connsiteY255" fmla="*/ 6335286 h 6858000"/>
              <a:gd name="connsiteX256" fmla="*/ 5526562 w 7467600"/>
              <a:gd name="connsiteY256" fmla="*/ 5705388 h 6858000"/>
              <a:gd name="connsiteX257" fmla="*/ 5519640 w 7467600"/>
              <a:gd name="connsiteY257" fmla="*/ 5683774 h 6858000"/>
              <a:gd name="connsiteX258" fmla="*/ 5844559 w 7467600"/>
              <a:gd name="connsiteY258" fmla="*/ 6553349 h 6858000"/>
              <a:gd name="connsiteX259" fmla="*/ 5975994 w 7467600"/>
              <a:gd name="connsiteY259" fmla="*/ 6858000 h 6858000"/>
              <a:gd name="connsiteX260" fmla="*/ 5898547 w 7467600"/>
              <a:gd name="connsiteY260" fmla="*/ 6858000 h 6858000"/>
              <a:gd name="connsiteX261" fmla="*/ 5682041 w 7467600"/>
              <a:gd name="connsiteY261" fmla="*/ 6355860 h 6858000"/>
              <a:gd name="connsiteX262" fmla="*/ 5461758 w 7467600"/>
              <a:gd name="connsiteY262" fmla="*/ 5820220 h 6858000"/>
              <a:gd name="connsiteX263" fmla="*/ 5237282 w 7467600"/>
              <a:gd name="connsiteY263" fmla="*/ 6579086 h 6858000"/>
              <a:gd name="connsiteX264" fmla="*/ 5115009 w 7467600"/>
              <a:gd name="connsiteY264" fmla="*/ 6858000 h 6858000"/>
              <a:gd name="connsiteX265" fmla="*/ 5028074 w 7467600"/>
              <a:gd name="connsiteY265" fmla="*/ 6858000 h 6858000"/>
              <a:gd name="connsiteX266" fmla="*/ 5079508 w 7467600"/>
              <a:gd name="connsiteY266" fmla="*/ 6749074 h 6858000"/>
              <a:gd name="connsiteX267" fmla="*/ 5371846 w 7467600"/>
              <a:gd name="connsiteY267" fmla="*/ 5924413 h 6858000"/>
              <a:gd name="connsiteX268" fmla="*/ 5270512 w 7467600"/>
              <a:gd name="connsiteY268" fmla="*/ 6138975 h 6858000"/>
              <a:gd name="connsiteX269" fmla="*/ 5062409 w 7467600"/>
              <a:gd name="connsiteY269" fmla="*/ 6653544 h 6858000"/>
              <a:gd name="connsiteX270" fmla="*/ 5036628 w 7467600"/>
              <a:gd name="connsiteY270" fmla="*/ 6754247 h 6858000"/>
              <a:gd name="connsiteX271" fmla="*/ 5009112 w 7467600"/>
              <a:gd name="connsiteY271" fmla="*/ 6858000 h 6858000"/>
              <a:gd name="connsiteX272" fmla="*/ 4976679 w 7467600"/>
              <a:gd name="connsiteY272" fmla="*/ 6858000 h 6858000"/>
              <a:gd name="connsiteX273" fmla="*/ 5006537 w 7467600"/>
              <a:gd name="connsiteY273" fmla="*/ 6747068 h 6858000"/>
              <a:gd name="connsiteX274" fmla="*/ 5032723 w 7467600"/>
              <a:gd name="connsiteY274" fmla="*/ 6644957 h 6858000"/>
              <a:gd name="connsiteX275" fmla="*/ 5242949 w 7467600"/>
              <a:gd name="connsiteY275" fmla="*/ 6125175 h 6858000"/>
              <a:gd name="connsiteX276" fmla="*/ 5286321 w 7467600"/>
              <a:gd name="connsiteY276" fmla="*/ 6033555 h 6858000"/>
              <a:gd name="connsiteX277" fmla="*/ 5008210 w 7467600"/>
              <a:gd name="connsiteY277" fmla="*/ 6649194 h 6858000"/>
              <a:gd name="connsiteX278" fmla="*/ 4986321 w 7467600"/>
              <a:gd name="connsiteY278" fmla="*/ 6765687 h 6858000"/>
              <a:gd name="connsiteX279" fmla="*/ 4973474 w 7467600"/>
              <a:gd name="connsiteY279" fmla="*/ 6858000 h 6858000"/>
              <a:gd name="connsiteX280" fmla="*/ 4907178 w 7467600"/>
              <a:gd name="connsiteY280" fmla="*/ 6858000 h 6858000"/>
              <a:gd name="connsiteX281" fmla="*/ 4910810 w 7467600"/>
              <a:gd name="connsiteY281" fmla="*/ 6829660 h 6858000"/>
              <a:gd name="connsiteX282" fmla="*/ 4987461 w 7467600"/>
              <a:gd name="connsiteY282" fmla="*/ 6432994 h 6858000"/>
              <a:gd name="connsiteX283" fmla="*/ 5179262 w 7467600"/>
              <a:gd name="connsiteY283" fmla="*/ 6035044 h 6858000"/>
              <a:gd name="connsiteX284" fmla="*/ 4689678 w 7467600"/>
              <a:gd name="connsiteY284" fmla="*/ 6440241 h 6858000"/>
              <a:gd name="connsiteX285" fmla="*/ 4477543 w 7467600"/>
              <a:gd name="connsiteY285" fmla="*/ 6674836 h 6858000"/>
              <a:gd name="connsiteX286" fmla="*/ 4329957 w 7467600"/>
              <a:gd name="connsiteY286" fmla="*/ 6858000 h 6858000"/>
              <a:gd name="connsiteX287" fmla="*/ 4218595 w 7467600"/>
              <a:gd name="connsiteY287" fmla="*/ 6858000 h 6858000"/>
              <a:gd name="connsiteX288" fmla="*/ 4368888 w 7467600"/>
              <a:gd name="connsiteY288" fmla="*/ 6668412 h 6858000"/>
              <a:gd name="connsiteX289" fmla="*/ 4563091 w 7467600"/>
              <a:gd name="connsiteY289" fmla="*/ 6442508 h 6858000"/>
              <a:gd name="connsiteX290" fmla="*/ 5387324 w 7467600"/>
              <a:gd name="connsiteY290" fmla="*/ 5705830 h 6858000"/>
              <a:gd name="connsiteX291" fmla="*/ 5073620 w 7467600"/>
              <a:gd name="connsiteY291" fmla="*/ 5955437 h 6858000"/>
              <a:gd name="connsiteX292" fmla="*/ 4689789 w 7467600"/>
              <a:gd name="connsiteY292" fmla="*/ 6268382 h 6858000"/>
              <a:gd name="connsiteX293" fmla="*/ 4418722 w 7467600"/>
              <a:gd name="connsiteY293" fmla="*/ 6570886 h 6858000"/>
              <a:gd name="connsiteX294" fmla="*/ 4214944 w 7467600"/>
              <a:gd name="connsiteY294" fmla="*/ 6858000 h 6858000"/>
              <a:gd name="connsiteX295" fmla="*/ 4177898 w 7467600"/>
              <a:gd name="connsiteY295" fmla="*/ 6858000 h 6858000"/>
              <a:gd name="connsiteX296" fmla="*/ 4391597 w 7467600"/>
              <a:gd name="connsiteY296" fmla="*/ 6556370 h 6858000"/>
              <a:gd name="connsiteX297" fmla="*/ 4668889 w 7467600"/>
              <a:gd name="connsiteY297" fmla="*/ 6246399 h 6858000"/>
              <a:gd name="connsiteX298" fmla="*/ 5055427 w 7467600"/>
              <a:gd name="connsiteY298" fmla="*/ 5931476 h 6858000"/>
              <a:gd name="connsiteX299" fmla="*/ 5371814 w 7467600"/>
              <a:gd name="connsiteY299" fmla="*/ 5678975 h 6858000"/>
              <a:gd name="connsiteX300" fmla="*/ 4987918 w 7467600"/>
              <a:gd name="connsiteY300" fmla="*/ 5838701 h 6858000"/>
              <a:gd name="connsiteX301" fmla="*/ 4317146 w 7467600"/>
              <a:gd name="connsiteY301" fmla="*/ 6587716 h 6858000"/>
              <a:gd name="connsiteX302" fmla="*/ 4171627 w 7467600"/>
              <a:gd name="connsiteY302" fmla="*/ 6858000 h 6858000"/>
              <a:gd name="connsiteX303" fmla="*/ 4081585 w 7467600"/>
              <a:gd name="connsiteY303" fmla="*/ 6858000 h 6858000"/>
              <a:gd name="connsiteX304" fmla="*/ 4238603 w 7467600"/>
              <a:gd name="connsiteY304" fmla="*/ 6559341 h 6858000"/>
              <a:gd name="connsiteX305" fmla="*/ 4778333 w 7467600"/>
              <a:gd name="connsiteY305" fmla="*/ 5873626 h 6858000"/>
              <a:gd name="connsiteX306" fmla="*/ 5414185 w 7467600"/>
              <a:gd name="connsiteY306" fmla="*/ 5573882 h 6858000"/>
              <a:gd name="connsiteX307" fmla="*/ 5959648 w 7467600"/>
              <a:gd name="connsiteY307" fmla="*/ 4760797 h 6858000"/>
              <a:gd name="connsiteX308" fmla="*/ 5355019 w 7467600"/>
              <a:gd name="connsiteY308" fmla="*/ 4734672 h 6858000"/>
              <a:gd name="connsiteX309" fmla="*/ 5083565 w 7467600"/>
              <a:gd name="connsiteY309" fmla="*/ 5179121 h 6858000"/>
              <a:gd name="connsiteX310" fmla="*/ 4713577 w 7467600"/>
              <a:gd name="connsiteY310" fmla="*/ 5616803 h 6858000"/>
              <a:gd name="connsiteX311" fmla="*/ 3989559 w 7467600"/>
              <a:gd name="connsiteY311" fmla="*/ 6145945 h 6858000"/>
              <a:gd name="connsiteX312" fmla="*/ 3939824 w 7467600"/>
              <a:gd name="connsiteY312" fmla="*/ 6066900 h 6858000"/>
              <a:gd name="connsiteX313" fmla="*/ 4584537 w 7467600"/>
              <a:gd name="connsiteY313" fmla="*/ 5324826 h 6858000"/>
              <a:gd name="connsiteX314" fmla="*/ 5037105 w 7467600"/>
              <a:gd name="connsiteY314" fmla="*/ 5088765 h 6858000"/>
              <a:gd name="connsiteX315" fmla="*/ 5039930 w 7467600"/>
              <a:gd name="connsiteY315" fmla="*/ 5089585 h 6858000"/>
              <a:gd name="connsiteX316" fmla="*/ 5263764 w 7467600"/>
              <a:gd name="connsiteY316" fmla="*/ 4735525 h 6858000"/>
              <a:gd name="connsiteX317" fmla="*/ 4086300 w 7467600"/>
              <a:gd name="connsiteY317" fmla="*/ 4884599 h 6858000"/>
              <a:gd name="connsiteX318" fmla="*/ 4085485 w 7467600"/>
              <a:gd name="connsiteY318" fmla="*/ 4899070 h 6858000"/>
              <a:gd name="connsiteX319" fmla="*/ 3871915 w 7467600"/>
              <a:gd name="connsiteY319" fmla="*/ 5253645 h 6858000"/>
              <a:gd name="connsiteX320" fmla="*/ 3799374 w 7467600"/>
              <a:gd name="connsiteY320" fmla="*/ 5466127 h 6858000"/>
              <a:gd name="connsiteX321" fmla="*/ 3498850 w 7467600"/>
              <a:gd name="connsiteY321" fmla="*/ 6661888 h 6858000"/>
              <a:gd name="connsiteX322" fmla="*/ 3399216 w 7467600"/>
              <a:gd name="connsiteY322" fmla="*/ 6858000 h 6858000"/>
              <a:gd name="connsiteX323" fmla="*/ 3303688 w 7467600"/>
              <a:gd name="connsiteY323" fmla="*/ 6858000 h 6858000"/>
              <a:gd name="connsiteX324" fmla="*/ 3391774 w 7467600"/>
              <a:gd name="connsiteY324" fmla="*/ 6697181 h 6858000"/>
              <a:gd name="connsiteX325" fmla="*/ 3735540 w 7467600"/>
              <a:gd name="connsiteY325" fmla="*/ 5546923 h 6858000"/>
              <a:gd name="connsiteX326" fmla="*/ 3729438 w 7467600"/>
              <a:gd name="connsiteY326" fmla="*/ 5569058 h 6858000"/>
              <a:gd name="connsiteX327" fmla="*/ 3707782 w 7467600"/>
              <a:gd name="connsiteY327" fmla="*/ 5644908 h 6858000"/>
              <a:gd name="connsiteX328" fmla="*/ 3583827 w 7467600"/>
              <a:gd name="connsiteY328" fmla="*/ 6039215 h 6858000"/>
              <a:gd name="connsiteX329" fmla="*/ 3547861 w 7467600"/>
              <a:gd name="connsiteY329" fmla="*/ 6129609 h 6858000"/>
              <a:gd name="connsiteX330" fmla="*/ 3490905 w 7467600"/>
              <a:gd name="connsiteY330" fmla="*/ 6277660 h 6858000"/>
              <a:gd name="connsiteX331" fmla="*/ 3455859 w 7467600"/>
              <a:gd name="connsiteY331" fmla="*/ 6391301 h 6858000"/>
              <a:gd name="connsiteX332" fmla="*/ 3429112 w 7467600"/>
              <a:gd name="connsiteY332" fmla="*/ 6479469 h 6858000"/>
              <a:gd name="connsiteX333" fmla="*/ 3304862 w 7467600"/>
              <a:gd name="connsiteY333" fmla="*/ 6796476 h 6858000"/>
              <a:gd name="connsiteX334" fmla="*/ 3276071 w 7467600"/>
              <a:gd name="connsiteY334" fmla="*/ 6858000 h 6858000"/>
              <a:gd name="connsiteX335" fmla="*/ 3240805 w 7467600"/>
              <a:gd name="connsiteY335" fmla="*/ 6858000 h 6858000"/>
              <a:gd name="connsiteX336" fmla="*/ 3275917 w 7467600"/>
              <a:gd name="connsiteY336" fmla="*/ 6783192 h 6858000"/>
              <a:gd name="connsiteX337" fmla="*/ 3399358 w 7467600"/>
              <a:gd name="connsiteY337" fmla="*/ 6469011 h 6858000"/>
              <a:gd name="connsiteX338" fmla="*/ 3425650 w 7467600"/>
              <a:gd name="connsiteY338" fmla="*/ 6381333 h 6858000"/>
              <a:gd name="connsiteX339" fmla="*/ 3460661 w 7467600"/>
              <a:gd name="connsiteY339" fmla="*/ 6266763 h 6858000"/>
              <a:gd name="connsiteX340" fmla="*/ 3518021 w 7467600"/>
              <a:gd name="connsiteY340" fmla="*/ 6117298 h 6858000"/>
              <a:gd name="connsiteX341" fmla="*/ 3554035 w 7467600"/>
              <a:gd name="connsiteY341" fmla="*/ 6027832 h 6858000"/>
              <a:gd name="connsiteX342" fmla="*/ 3677174 w 7467600"/>
              <a:gd name="connsiteY342" fmla="*/ 5636351 h 6858000"/>
              <a:gd name="connsiteX343" fmla="*/ 3698819 w 7467600"/>
              <a:gd name="connsiteY343" fmla="*/ 5560503 h 6858000"/>
              <a:gd name="connsiteX344" fmla="*/ 3702094 w 7467600"/>
              <a:gd name="connsiteY344" fmla="*/ 5549194 h 6858000"/>
              <a:gd name="connsiteX345" fmla="*/ 3398355 w 7467600"/>
              <a:gd name="connsiteY345" fmla="*/ 6094603 h 6858000"/>
              <a:gd name="connsiteX346" fmla="*/ 3193941 w 7467600"/>
              <a:gd name="connsiteY346" fmla="*/ 6798775 h 6858000"/>
              <a:gd name="connsiteX347" fmla="*/ 3184140 w 7467600"/>
              <a:gd name="connsiteY347" fmla="*/ 6858000 h 6858000"/>
              <a:gd name="connsiteX348" fmla="*/ 3099978 w 7467600"/>
              <a:gd name="connsiteY348" fmla="*/ 6858000 h 6858000"/>
              <a:gd name="connsiteX349" fmla="*/ 3101556 w 7467600"/>
              <a:gd name="connsiteY349" fmla="*/ 6843337 h 6858000"/>
              <a:gd name="connsiteX350" fmla="*/ 3370162 w 7467600"/>
              <a:gd name="connsiteY350" fmla="*/ 5785550 h 6858000"/>
              <a:gd name="connsiteX351" fmla="*/ 3746477 w 7467600"/>
              <a:gd name="connsiteY351" fmla="*/ 5377889 h 6858000"/>
              <a:gd name="connsiteX352" fmla="*/ 3863399 w 7467600"/>
              <a:gd name="connsiteY352" fmla="*/ 5087257 h 6858000"/>
              <a:gd name="connsiteX353" fmla="*/ 3968712 w 7467600"/>
              <a:gd name="connsiteY353" fmla="*/ 4913989 h 6858000"/>
              <a:gd name="connsiteX354" fmla="*/ 2792390 w 7467600"/>
              <a:gd name="connsiteY354" fmla="*/ 5382974 h 6858000"/>
              <a:gd name="connsiteX355" fmla="*/ 2714982 w 7467600"/>
              <a:gd name="connsiteY355" fmla="*/ 5427051 h 6858000"/>
              <a:gd name="connsiteX356" fmla="*/ 2813361 w 7467600"/>
              <a:gd name="connsiteY356" fmla="*/ 6023912 h 6858000"/>
              <a:gd name="connsiteX357" fmla="*/ 2688430 w 7467600"/>
              <a:gd name="connsiteY357" fmla="*/ 6801564 h 6858000"/>
              <a:gd name="connsiteX358" fmla="*/ 2629626 w 7467600"/>
              <a:gd name="connsiteY358" fmla="*/ 6763394 h 6858000"/>
              <a:gd name="connsiteX359" fmla="*/ 2565328 w 7467600"/>
              <a:gd name="connsiteY359" fmla="*/ 5516399 h 6858000"/>
              <a:gd name="connsiteX360" fmla="*/ 1922999 w 7467600"/>
              <a:gd name="connsiteY360" fmla="*/ 5980343 h 6858000"/>
              <a:gd name="connsiteX361" fmla="*/ 1950261 w 7467600"/>
              <a:gd name="connsiteY361" fmla="*/ 6405858 h 6858000"/>
              <a:gd name="connsiteX362" fmla="*/ 2365554 w 7467600"/>
              <a:gd name="connsiteY362" fmla="*/ 6759107 h 6858000"/>
              <a:gd name="connsiteX363" fmla="*/ 2424142 w 7467600"/>
              <a:gd name="connsiteY363" fmla="*/ 6858000 h 6858000"/>
              <a:gd name="connsiteX364" fmla="*/ 2395994 w 7467600"/>
              <a:gd name="connsiteY364" fmla="*/ 6858000 h 6858000"/>
              <a:gd name="connsiteX365" fmla="*/ 2392863 w 7467600"/>
              <a:gd name="connsiteY365" fmla="*/ 6852964 h 6858000"/>
              <a:gd name="connsiteX366" fmla="*/ 2017589 w 7467600"/>
              <a:gd name="connsiteY366" fmla="*/ 6493982 h 6858000"/>
              <a:gd name="connsiteX367" fmla="*/ 2147336 w 7467600"/>
              <a:gd name="connsiteY367" fmla="*/ 6594052 h 6858000"/>
              <a:gd name="connsiteX368" fmla="*/ 2207047 w 7467600"/>
              <a:gd name="connsiteY368" fmla="*/ 6654540 h 6858000"/>
              <a:gd name="connsiteX369" fmla="*/ 2299106 w 7467600"/>
              <a:gd name="connsiteY369" fmla="*/ 6778931 h 6858000"/>
              <a:gd name="connsiteX370" fmla="*/ 2314430 w 7467600"/>
              <a:gd name="connsiteY370" fmla="*/ 6801144 h 6858000"/>
              <a:gd name="connsiteX371" fmla="*/ 2352406 w 7467600"/>
              <a:gd name="connsiteY371" fmla="*/ 6858000 h 6858000"/>
              <a:gd name="connsiteX372" fmla="*/ 2314492 w 7467600"/>
              <a:gd name="connsiteY372" fmla="*/ 6858000 h 6858000"/>
              <a:gd name="connsiteX373" fmla="*/ 2288095 w 7467600"/>
              <a:gd name="connsiteY373" fmla="*/ 6818030 h 6858000"/>
              <a:gd name="connsiteX374" fmla="*/ 2272768 w 7467600"/>
              <a:gd name="connsiteY374" fmla="*/ 6795822 h 6858000"/>
              <a:gd name="connsiteX375" fmla="*/ 2182715 w 7467600"/>
              <a:gd name="connsiteY375" fmla="*/ 6675071 h 6858000"/>
              <a:gd name="connsiteX376" fmla="*/ 2032061 w 7467600"/>
              <a:gd name="connsiteY376" fmla="*/ 6541380 h 6858000"/>
              <a:gd name="connsiteX377" fmla="*/ 2257220 w 7467600"/>
              <a:gd name="connsiteY377" fmla="*/ 6826257 h 6858000"/>
              <a:gd name="connsiteX378" fmla="*/ 2281324 w 7467600"/>
              <a:gd name="connsiteY378" fmla="*/ 6858000 h 6858000"/>
              <a:gd name="connsiteX379" fmla="*/ 2242860 w 7467600"/>
              <a:gd name="connsiteY379" fmla="*/ 6858000 h 6858000"/>
              <a:gd name="connsiteX380" fmla="*/ 2232818 w 7467600"/>
              <a:gd name="connsiteY380" fmla="*/ 6844926 h 6858000"/>
              <a:gd name="connsiteX381" fmla="*/ 1990172 w 7467600"/>
              <a:gd name="connsiteY381" fmla="*/ 6542121 h 6858000"/>
              <a:gd name="connsiteX382" fmla="*/ 2124090 w 7467600"/>
              <a:gd name="connsiteY382" fmla="*/ 6761017 h 6858000"/>
              <a:gd name="connsiteX383" fmla="*/ 2200380 w 7467600"/>
              <a:gd name="connsiteY383" fmla="*/ 6858000 h 6858000"/>
              <a:gd name="connsiteX384" fmla="*/ 2147507 w 7467600"/>
              <a:gd name="connsiteY384" fmla="*/ 6858000 h 6858000"/>
              <a:gd name="connsiteX385" fmla="*/ 2070668 w 7467600"/>
              <a:gd name="connsiteY385" fmla="*/ 6761520 h 6858000"/>
              <a:gd name="connsiteX386" fmla="*/ 1975142 w 7467600"/>
              <a:gd name="connsiteY386" fmla="*/ 6585570 h 6858000"/>
              <a:gd name="connsiteX387" fmla="*/ 2050035 w 7467600"/>
              <a:gd name="connsiteY387" fmla="*/ 6813345 h 6858000"/>
              <a:gd name="connsiteX388" fmla="*/ 2063025 w 7467600"/>
              <a:gd name="connsiteY388" fmla="*/ 6858000 h 6858000"/>
              <a:gd name="connsiteX389" fmla="*/ 2021675 w 7467600"/>
              <a:gd name="connsiteY389" fmla="*/ 6858000 h 6858000"/>
              <a:gd name="connsiteX390" fmla="*/ 2019308 w 7467600"/>
              <a:gd name="connsiteY390" fmla="*/ 6847118 h 6858000"/>
              <a:gd name="connsiteX391" fmla="*/ 1938835 w 7467600"/>
              <a:gd name="connsiteY391" fmla="*/ 6551160 h 6858000"/>
              <a:gd name="connsiteX392" fmla="*/ 1953230 w 7467600"/>
              <a:gd name="connsiteY392" fmla="*/ 6759699 h 6858000"/>
              <a:gd name="connsiteX393" fmla="*/ 1956763 w 7467600"/>
              <a:gd name="connsiteY393" fmla="*/ 6778191 h 6858000"/>
              <a:gd name="connsiteX394" fmla="*/ 1967925 w 7467600"/>
              <a:gd name="connsiteY394" fmla="*/ 6858000 h 6858000"/>
              <a:gd name="connsiteX395" fmla="*/ 1936622 w 7467600"/>
              <a:gd name="connsiteY395" fmla="*/ 6858000 h 6858000"/>
              <a:gd name="connsiteX396" fmla="*/ 1926261 w 7467600"/>
              <a:gd name="connsiteY396" fmla="*/ 6784064 h 6858000"/>
              <a:gd name="connsiteX397" fmla="*/ 1922724 w 7467600"/>
              <a:gd name="connsiteY397" fmla="*/ 6765577 h 6858000"/>
              <a:gd name="connsiteX398" fmla="*/ 1904650 w 7467600"/>
              <a:gd name="connsiteY398" fmla="*/ 6639616 h 6858000"/>
              <a:gd name="connsiteX399" fmla="*/ 1885273 w 7467600"/>
              <a:gd name="connsiteY399" fmla="*/ 6858000 h 6858000"/>
              <a:gd name="connsiteX400" fmla="*/ 1854363 w 7467600"/>
              <a:gd name="connsiteY400" fmla="*/ 6858000 h 6858000"/>
              <a:gd name="connsiteX401" fmla="*/ 1880391 w 7467600"/>
              <a:gd name="connsiteY401" fmla="*/ 6603796 h 6858000"/>
              <a:gd name="connsiteX402" fmla="*/ 1818273 w 7467600"/>
              <a:gd name="connsiteY402" fmla="*/ 6715729 h 6858000"/>
              <a:gd name="connsiteX403" fmla="*/ 1794691 w 7467600"/>
              <a:gd name="connsiteY403" fmla="*/ 6843239 h 6858000"/>
              <a:gd name="connsiteX404" fmla="*/ 1794914 w 7467600"/>
              <a:gd name="connsiteY404" fmla="*/ 6858000 h 6858000"/>
              <a:gd name="connsiteX405" fmla="*/ 1746128 w 7467600"/>
              <a:gd name="connsiteY405" fmla="*/ 6858000 h 6858000"/>
              <a:gd name="connsiteX406" fmla="*/ 1753934 w 7467600"/>
              <a:gd name="connsiteY406" fmla="*/ 6724796 h 6858000"/>
              <a:gd name="connsiteX407" fmla="*/ 1792053 w 7467600"/>
              <a:gd name="connsiteY407" fmla="*/ 6572396 h 6858000"/>
              <a:gd name="connsiteX408" fmla="*/ 1862248 w 7467600"/>
              <a:gd name="connsiteY408" fmla="*/ 6266397 h 6858000"/>
              <a:gd name="connsiteX409" fmla="*/ 1862250 w 7467600"/>
              <a:gd name="connsiteY409" fmla="*/ 6033531 h 6858000"/>
              <a:gd name="connsiteX410" fmla="*/ 1211999 w 7467600"/>
              <a:gd name="connsiteY410" fmla="*/ 6683610 h 6858000"/>
              <a:gd name="connsiteX411" fmla="*/ 1213266 w 7467600"/>
              <a:gd name="connsiteY411" fmla="*/ 6691947 h 6858000"/>
              <a:gd name="connsiteX412" fmla="*/ 1203370 w 7467600"/>
              <a:gd name="connsiteY412" fmla="*/ 6850676 h 6858000"/>
              <a:gd name="connsiteX413" fmla="*/ 1203671 w 7467600"/>
              <a:gd name="connsiteY413" fmla="*/ 6858000 h 6858000"/>
              <a:gd name="connsiteX414" fmla="*/ 1143180 w 7467600"/>
              <a:gd name="connsiteY414" fmla="*/ 6858000 h 6858000"/>
              <a:gd name="connsiteX415" fmla="*/ 1142176 w 7467600"/>
              <a:gd name="connsiteY415" fmla="*/ 6766045 h 6858000"/>
              <a:gd name="connsiteX416" fmla="*/ 1067484 w 7467600"/>
              <a:gd name="connsiteY416" fmla="*/ 6858000 h 6858000"/>
              <a:gd name="connsiteX417" fmla="*/ 953928 w 7467600"/>
              <a:gd name="connsiteY417" fmla="*/ 6858000 h 6858000"/>
              <a:gd name="connsiteX418" fmla="*/ 959715 w 7467600"/>
              <a:gd name="connsiteY418" fmla="*/ 6850185 h 6858000"/>
              <a:gd name="connsiteX419" fmla="*/ 1483788 w 7467600"/>
              <a:gd name="connsiteY419" fmla="*/ 6259174 h 6858000"/>
              <a:gd name="connsiteX420" fmla="*/ 1100671 w 7467600"/>
              <a:gd name="connsiteY420" fmla="*/ 6252137 h 6858000"/>
              <a:gd name="connsiteX421" fmla="*/ 1090144 w 7467600"/>
              <a:gd name="connsiteY421" fmla="*/ 6256748 h 6858000"/>
              <a:gd name="connsiteX422" fmla="*/ 1095872 w 7467600"/>
              <a:gd name="connsiteY422" fmla="*/ 6271892 h 6858000"/>
              <a:gd name="connsiteX423" fmla="*/ 262785 w 7467600"/>
              <a:gd name="connsiteY423" fmla="*/ 6845450 h 6858000"/>
              <a:gd name="connsiteX424" fmla="*/ 209968 w 7467600"/>
              <a:gd name="connsiteY424" fmla="*/ 6770713 h 6858000"/>
              <a:gd name="connsiteX425" fmla="*/ 873460 w 7467600"/>
              <a:gd name="connsiteY425" fmla="*/ 6253768 h 6858000"/>
              <a:gd name="connsiteX426" fmla="*/ 192686 w 7467600"/>
              <a:gd name="connsiteY426" fmla="*/ 5849257 h 6858000"/>
              <a:gd name="connsiteX427" fmla="*/ 4696 w 7467600"/>
              <a:gd name="connsiteY427" fmla="*/ 5697668 h 6858000"/>
              <a:gd name="connsiteX428" fmla="*/ 0 w 7467600"/>
              <a:gd name="connsiteY428" fmla="*/ 5689984 h 6858000"/>
              <a:gd name="connsiteX429" fmla="*/ 0 w 7467600"/>
              <a:gd name="connsiteY429" fmla="*/ 5513472 h 6858000"/>
              <a:gd name="connsiteX430" fmla="*/ 174101 w 7467600"/>
              <a:gd name="connsiteY430" fmla="*/ 5620277 h 6858000"/>
              <a:gd name="connsiteX431" fmla="*/ 891800 w 7467600"/>
              <a:gd name="connsiteY431" fmla="*/ 6036935 h 6858000"/>
              <a:gd name="connsiteX432" fmla="*/ 1072219 w 7467600"/>
              <a:gd name="connsiteY432" fmla="*/ 6169443 h 6858000"/>
              <a:gd name="connsiteX433" fmla="*/ 1074117 w 7467600"/>
              <a:gd name="connsiteY433" fmla="*/ 6170301 h 6858000"/>
              <a:gd name="connsiteX434" fmla="*/ 1083114 w 7467600"/>
              <a:gd name="connsiteY434" fmla="*/ 6174131 h 6858000"/>
              <a:gd name="connsiteX435" fmla="*/ 1543010 w 7467600"/>
              <a:gd name="connsiteY435" fmla="*/ 6191140 h 6858000"/>
              <a:gd name="connsiteX436" fmla="*/ 1551080 w 7467600"/>
              <a:gd name="connsiteY436" fmla="*/ 6195006 h 6858000"/>
              <a:gd name="connsiteX437" fmla="*/ 2345443 w 7467600"/>
              <a:gd name="connsiteY437" fmla="*/ 5549882 h 6858000"/>
              <a:gd name="connsiteX438" fmla="*/ 1721499 w 7467600"/>
              <a:gd name="connsiteY438" fmla="*/ 5599969 h 6858000"/>
              <a:gd name="connsiteX439" fmla="*/ 767716 w 7467600"/>
              <a:gd name="connsiteY439" fmla="*/ 5472768 h 6858000"/>
              <a:gd name="connsiteX440" fmla="*/ 722147 w 7467600"/>
              <a:gd name="connsiteY440" fmla="*/ 5393091 h 6858000"/>
              <a:gd name="connsiteX441" fmla="*/ 1485552 w 7467600"/>
              <a:gd name="connsiteY441" fmla="*/ 5313202 h 6858000"/>
              <a:gd name="connsiteX442" fmla="*/ 2143004 w 7467600"/>
              <a:gd name="connsiteY442" fmla="*/ 5402420 h 6858000"/>
              <a:gd name="connsiteX443" fmla="*/ 1933391 w 7467600"/>
              <a:gd name="connsiteY443" fmla="*/ 5156971 h 6858000"/>
              <a:gd name="connsiteX444" fmla="*/ 1827118 w 7467600"/>
              <a:gd name="connsiteY444" fmla="*/ 4968410 h 6858000"/>
              <a:gd name="connsiteX445" fmla="*/ 1837349 w 7467600"/>
              <a:gd name="connsiteY445" fmla="*/ 4956357 h 6858000"/>
              <a:gd name="connsiteX446" fmla="*/ 2162835 w 7467600"/>
              <a:gd name="connsiteY446" fmla="*/ 5187853 h 6858000"/>
              <a:gd name="connsiteX447" fmla="*/ 2257167 w 7467600"/>
              <a:gd name="connsiteY447" fmla="*/ 5462123 h 6858000"/>
              <a:gd name="connsiteX448" fmla="*/ 2261598 w 7467600"/>
              <a:gd name="connsiteY448" fmla="*/ 5467998 h 6858000"/>
              <a:gd name="connsiteX449" fmla="*/ 2437177 w 7467600"/>
              <a:gd name="connsiteY449" fmla="*/ 5479608 h 6858000"/>
              <a:gd name="connsiteX450" fmla="*/ 2445247 w 7467600"/>
              <a:gd name="connsiteY450" fmla="*/ 5483476 h 6858000"/>
              <a:gd name="connsiteX451" fmla="*/ 2743626 w 7467600"/>
              <a:gd name="connsiteY451" fmla="*/ 5304819 h 6858000"/>
              <a:gd name="connsiteX452" fmla="*/ 3048102 w 7467600"/>
              <a:gd name="connsiteY452" fmla="*/ 5150595 h 6858000"/>
              <a:gd name="connsiteX453" fmla="*/ 1799414 w 7467600"/>
              <a:gd name="connsiteY453" fmla="*/ 4694732 h 6858000"/>
              <a:gd name="connsiteX454" fmla="*/ 1771735 w 7467600"/>
              <a:gd name="connsiteY454" fmla="*/ 4619929 h 6858000"/>
              <a:gd name="connsiteX455" fmla="*/ 3104273 w 7467600"/>
              <a:gd name="connsiteY455" fmla="*/ 5076159 h 6858000"/>
              <a:gd name="connsiteX456" fmla="*/ 3113245 w 7467600"/>
              <a:gd name="connsiteY456" fmla="*/ 5090705 h 6858000"/>
              <a:gd name="connsiteX457" fmla="*/ 3126294 w 7467600"/>
              <a:gd name="connsiteY457" fmla="*/ 5114400 h 6858000"/>
              <a:gd name="connsiteX458" fmla="*/ 3937433 w 7467600"/>
              <a:gd name="connsiteY458" fmla="*/ 4830473 h 6858000"/>
              <a:gd name="connsiteX459" fmla="*/ 3590475 w 7467600"/>
              <a:gd name="connsiteY459" fmla="*/ 4597974 h 6858000"/>
              <a:gd name="connsiteX460" fmla="*/ 3100264 w 7467600"/>
              <a:gd name="connsiteY460" fmla="*/ 4579845 h 6858000"/>
              <a:gd name="connsiteX461" fmla="*/ 2183576 w 7467600"/>
              <a:gd name="connsiteY461" fmla="*/ 4227150 h 6858000"/>
              <a:gd name="connsiteX462" fmla="*/ 2151029 w 7467600"/>
              <a:gd name="connsiteY462" fmla="*/ 4146947 h 6858000"/>
              <a:gd name="connsiteX463" fmla="*/ 3563434 w 7467600"/>
              <a:gd name="connsiteY463" fmla="*/ 4469115 h 6858000"/>
              <a:gd name="connsiteX464" fmla="*/ 3177952 w 7467600"/>
              <a:gd name="connsiteY464" fmla="*/ 3657386 h 6858000"/>
              <a:gd name="connsiteX465" fmla="*/ 3189263 w 7467600"/>
              <a:gd name="connsiteY465" fmla="*/ 3625726 h 6858000"/>
              <a:gd name="connsiteX466" fmla="*/ 3560912 w 7467600"/>
              <a:gd name="connsiteY466" fmla="*/ 4079863 h 6858000"/>
              <a:gd name="connsiteX467" fmla="*/ 3626636 w 7467600"/>
              <a:gd name="connsiteY467" fmla="*/ 4512230 h 6858000"/>
              <a:gd name="connsiteX468" fmla="*/ 3653088 w 7467600"/>
              <a:gd name="connsiteY468" fmla="*/ 4521417 h 6858000"/>
              <a:gd name="connsiteX469" fmla="*/ 3988128 w 7467600"/>
              <a:gd name="connsiteY469" fmla="*/ 4817267 h 6858000"/>
              <a:gd name="connsiteX470" fmla="*/ 4830582 w 7467600"/>
              <a:gd name="connsiteY470" fmla="*/ 4676000 h 6858000"/>
              <a:gd name="connsiteX471" fmla="*/ 4830100 w 7467600"/>
              <a:gd name="connsiteY471" fmla="*/ 4675554 h 6858000"/>
              <a:gd name="connsiteX472" fmla="*/ 4036318 w 7467600"/>
              <a:gd name="connsiteY472" fmla="*/ 4147013 h 6858000"/>
              <a:gd name="connsiteX473" fmla="*/ 3432098 w 7467600"/>
              <a:gd name="connsiteY473" fmla="*/ 3537312 h 6858000"/>
              <a:gd name="connsiteX474" fmla="*/ 3446761 w 7467600"/>
              <a:gd name="connsiteY474" fmla="*/ 3461278 h 6858000"/>
              <a:gd name="connsiteX475" fmla="*/ 4419733 w 7467600"/>
              <a:gd name="connsiteY475" fmla="*/ 3963555 h 6858000"/>
              <a:gd name="connsiteX476" fmla="*/ 4781371 w 7467600"/>
              <a:gd name="connsiteY476" fmla="*/ 4458604 h 6858000"/>
              <a:gd name="connsiteX477" fmla="*/ 4780440 w 7467600"/>
              <a:gd name="connsiteY477" fmla="*/ 4470290 h 6858000"/>
              <a:gd name="connsiteX478" fmla="*/ 4898954 w 7467600"/>
              <a:gd name="connsiteY478" fmla="*/ 4662092 h 6858000"/>
              <a:gd name="connsiteX479" fmla="*/ 4900699 w 7467600"/>
              <a:gd name="connsiteY479" fmla="*/ 4670867 h 6858000"/>
              <a:gd name="connsiteX480" fmla="*/ 5714511 w 7467600"/>
              <a:gd name="connsiteY480" fmla="*/ 4663483 h 6858000"/>
              <a:gd name="connsiteX481" fmla="*/ 5464793 w 7467600"/>
              <a:gd name="connsiteY481" fmla="*/ 4393556 h 6858000"/>
              <a:gd name="connsiteX482" fmla="*/ 5461897 w 7467600"/>
              <a:gd name="connsiteY482" fmla="*/ 4390879 h 6858000"/>
              <a:gd name="connsiteX483" fmla="*/ 4294126 w 7467600"/>
              <a:gd name="connsiteY483" fmla="*/ 3303048 h 6858000"/>
              <a:gd name="connsiteX484" fmla="*/ 4305321 w 7467600"/>
              <a:gd name="connsiteY484" fmla="*/ 3256953 h 6858000"/>
              <a:gd name="connsiteX485" fmla="*/ 4949299 w 7467600"/>
              <a:gd name="connsiteY485" fmla="*/ 3766336 h 6858000"/>
              <a:gd name="connsiteX486" fmla="*/ 5291452 w 7467600"/>
              <a:gd name="connsiteY486" fmla="*/ 4076801 h 6858000"/>
              <a:gd name="connsiteX487" fmla="*/ 5434998 w 7467600"/>
              <a:gd name="connsiteY487" fmla="*/ 4254100 h 6858000"/>
              <a:gd name="connsiteX488" fmla="*/ 5351015 w 7467600"/>
              <a:gd name="connsiteY488" fmla="*/ 3760989 h 6858000"/>
              <a:gd name="connsiteX489" fmla="*/ 5413780 w 7467600"/>
              <a:gd name="connsiteY489" fmla="*/ 2966265 h 6858000"/>
              <a:gd name="connsiteX490" fmla="*/ 5425627 w 7467600"/>
              <a:gd name="connsiteY490" fmla="*/ 2954192 h 6858000"/>
              <a:gd name="connsiteX491" fmla="*/ 6604735 w 7467600"/>
              <a:gd name="connsiteY491" fmla="*/ 2041381 h 6858000"/>
              <a:gd name="connsiteX492" fmla="*/ 7204487 w 7467600"/>
              <a:gd name="connsiteY492" fmla="*/ 2742112 h 6858000"/>
              <a:gd name="connsiteX493" fmla="*/ 7131592 w 7467600"/>
              <a:gd name="connsiteY493" fmla="*/ 2672096 h 6858000"/>
              <a:gd name="connsiteX494" fmla="*/ 6996344 w 7467600"/>
              <a:gd name="connsiteY494" fmla="*/ 2518310 h 6858000"/>
              <a:gd name="connsiteX495" fmla="*/ 6735495 w 7467600"/>
              <a:gd name="connsiteY495" fmla="*/ 2196890 h 6858000"/>
              <a:gd name="connsiteX496" fmla="*/ 6721901 w 7467600"/>
              <a:gd name="connsiteY496" fmla="*/ 2179274 h 6858000"/>
              <a:gd name="connsiteX497" fmla="*/ 6604735 w 7467600"/>
              <a:gd name="connsiteY497" fmla="*/ 2041381 h 6858000"/>
              <a:gd name="connsiteX498" fmla="*/ 6591670 w 7467600"/>
              <a:gd name="connsiteY498" fmla="*/ 1988277 h 6858000"/>
              <a:gd name="connsiteX499" fmla="*/ 6747349 w 7467600"/>
              <a:gd name="connsiteY499" fmla="*/ 2160069 h 6858000"/>
              <a:gd name="connsiteX500" fmla="*/ 6760943 w 7467600"/>
              <a:gd name="connsiteY500" fmla="*/ 2177686 h 6858000"/>
              <a:gd name="connsiteX501" fmla="*/ 7021065 w 7467600"/>
              <a:gd name="connsiteY501" fmla="*/ 2498102 h 6858000"/>
              <a:gd name="connsiteX502" fmla="*/ 7155223 w 7467600"/>
              <a:gd name="connsiteY502" fmla="*/ 2650386 h 6858000"/>
              <a:gd name="connsiteX503" fmla="*/ 7203167 w 7467600"/>
              <a:gd name="connsiteY503" fmla="*/ 2697288 h 6858000"/>
              <a:gd name="connsiteX504" fmla="*/ 6937703 w 7467600"/>
              <a:gd name="connsiteY504" fmla="*/ 2321981 h 6858000"/>
              <a:gd name="connsiteX505" fmla="*/ 6591670 w 7467600"/>
              <a:gd name="connsiteY505" fmla="*/ 1988277 h 6858000"/>
              <a:gd name="connsiteX506" fmla="*/ 5798671 w 7467600"/>
              <a:gd name="connsiteY506" fmla="*/ 1981601 h 6858000"/>
              <a:gd name="connsiteX507" fmla="*/ 5754709 w 7467600"/>
              <a:gd name="connsiteY507" fmla="*/ 2071454 h 6858000"/>
              <a:gd name="connsiteX508" fmla="*/ 5763044 w 7467600"/>
              <a:gd name="connsiteY508" fmla="*/ 2842206 h 6858000"/>
              <a:gd name="connsiteX509" fmla="*/ 5764974 w 7467600"/>
              <a:gd name="connsiteY509" fmla="*/ 2799609 h 6858000"/>
              <a:gd name="connsiteX510" fmla="*/ 5767665 w 7467600"/>
              <a:gd name="connsiteY510" fmla="*/ 2666409 h 6858000"/>
              <a:gd name="connsiteX511" fmla="*/ 5763055 w 7467600"/>
              <a:gd name="connsiteY511" fmla="*/ 2579705 h 6858000"/>
              <a:gd name="connsiteX512" fmla="*/ 5758079 w 7467600"/>
              <a:gd name="connsiteY512" fmla="*/ 2492508 h 6858000"/>
              <a:gd name="connsiteX513" fmla="*/ 5779325 w 7467600"/>
              <a:gd name="connsiteY513" fmla="*/ 2197069 h 6858000"/>
              <a:gd name="connsiteX514" fmla="*/ 5798671 w 7467600"/>
              <a:gd name="connsiteY514" fmla="*/ 1981601 h 6858000"/>
              <a:gd name="connsiteX515" fmla="*/ 5829202 w 7467600"/>
              <a:gd name="connsiteY515" fmla="*/ 1971679 h 6858000"/>
              <a:gd name="connsiteX516" fmla="*/ 5809558 w 7467600"/>
              <a:gd name="connsiteY516" fmla="*/ 2198043 h 6858000"/>
              <a:gd name="connsiteX517" fmla="*/ 5788653 w 7467600"/>
              <a:gd name="connsiteY517" fmla="*/ 2489430 h 6858000"/>
              <a:gd name="connsiteX518" fmla="*/ 5793439 w 7467600"/>
              <a:gd name="connsiteY518" fmla="*/ 2575235 h 6858000"/>
              <a:gd name="connsiteX519" fmla="*/ 5796837 w 7467600"/>
              <a:gd name="connsiteY519" fmla="*/ 2637633 h 6858000"/>
              <a:gd name="connsiteX520" fmla="*/ 5818614 w 7467600"/>
              <a:gd name="connsiteY520" fmla="*/ 2473055 h 6858000"/>
              <a:gd name="connsiteX521" fmla="*/ 5829202 w 7467600"/>
              <a:gd name="connsiteY521" fmla="*/ 1971679 h 6858000"/>
              <a:gd name="connsiteX522" fmla="*/ 5911389 w 7467600"/>
              <a:gd name="connsiteY522" fmla="*/ 1898371 h 6858000"/>
              <a:gd name="connsiteX523" fmla="*/ 6237627 w 7467600"/>
              <a:gd name="connsiteY523" fmla="*/ 2231921 h 6858000"/>
              <a:gd name="connsiteX524" fmla="*/ 5911389 w 7467600"/>
              <a:gd name="connsiteY524" fmla="*/ 1898371 h 6858000"/>
              <a:gd name="connsiteX525" fmla="*/ 6944437 w 7467600"/>
              <a:gd name="connsiteY525" fmla="*/ 1575402 h 6858000"/>
              <a:gd name="connsiteX526" fmla="*/ 6304730 w 7467600"/>
              <a:gd name="connsiteY526" fmla="*/ 1766654 h 6858000"/>
              <a:gd name="connsiteX527" fmla="*/ 6944437 w 7467600"/>
              <a:gd name="connsiteY527" fmla="*/ 1575402 h 6858000"/>
              <a:gd name="connsiteX528" fmla="*/ 7019523 w 7467600"/>
              <a:gd name="connsiteY528" fmla="*/ 1519450 h 6858000"/>
              <a:gd name="connsiteX529" fmla="*/ 6298091 w 7467600"/>
              <a:gd name="connsiteY529" fmla="*/ 1737122 h 6858000"/>
              <a:gd name="connsiteX530" fmla="*/ 7019523 w 7467600"/>
              <a:gd name="connsiteY530" fmla="*/ 1519450 h 6858000"/>
              <a:gd name="connsiteX531" fmla="*/ 2399523 w 7467600"/>
              <a:gd name="connsiteY531" fmla="*/ 1428234 h 6858000"/>
              <a:gd name="connsiteX532" fmla="*/ 2224982 w 7467600"/>
              <a:gd name="connsiteY532" fmla="*/ 1826201 h 6858000"/>
              <a:gd name="connsiteX533" fmla="*/ 2096099 w 7467600"/>
              <a:gd name="connsiteY533" fmla="*/ 2345900 h 6858000"/>
              <a:gd name="connsiteX534" fmla="*/ 2283317 w 7467600"/>
              <a:gd name="connsiteY534" fmla="*/ 1796925 h 6858000"/>
              <a:gd name="connsiteX535" fmla="*/ 2399523 w 7467600"/>
              <a:gd name="connsiteY535" fmla="*/ 1428234 h 6858000"/>
              <a:gd name="connsiteX536" fmla="*/ 2448558 w 7467600"/>
              <a:gd name="connsiteY536" fmla="*/ 1373435 h 6858000"/>
              <a:gd name="connsiteX537" fmla="*/ 2312521 w 7467600"/>
              <a:gd name="connsiteY537" fmla="*/ 1806140 h 6858000"/>
              <a:gd name="connsiteX538" fmla="*/ 2127533 w 7467600"/>
              <a:gd name="connsiteY538" fmla="*/ 2348380 h 6858000"/>
              <a:gd name="connsiteX539" fmla="*/ 2358080 w 7467600"/>
              <a:gd name="connsiteY539" fmla="*/ 1866134 h 6858000"/>
              <a:gd name="connsiteX540" fmla="*/ 2407436 w 7467600"/>
              <a:gd name="connsiteY540" fmla="*/ 1651070 h 6858000"/>
              <a:gd name="connsiteX541" fmla="*/ 2448558 w 7467600"/>
              <a:gd name="connsiteY541" fmla="*/ 1373435 h 6858000"/>
              <a:gd name="connsiteX542" fmla="*/ 278707 w 7467600"/>
              <a:gd name="connsiteY542" fmla="*/ 1352270 h 6858000"/>
              <a:gd name="connsiteX543" fmla="*/ 321570 w 7467600"/>
              <a:gd name="connsiteY543" fmla="*/ 1861610 h 6858000"/>
              <a:gd name="connsiteX544" fmla="*/ 294281 w 7467600"/>
              <a:gd name="connsiteY544" fmla="*/ 1440658 h 6858000"/>
              <a:gd name="connsiteX545" fmla="*/ 278707 w 7467600"/>
              <a:gd name="connsiteY545" fmla="*/ 1352270 h 6858000"/>
              <a:gd name="connsiteX546" fmla="*/ 1423821 w 7467600"/>
              <a:gd name="connsiteY546" fmla="*/ 1351958 h 6858000"/>
              <a:gd name="connsiteX547" fmla="*/ 1638521 w 7467600"/>
              <a:gd name="connsiteY547" fmla="*/ 1908470 h 6858000"/>
              <a:gd name="connsiteX548" fmla="*/ 1754199 w 7467600"/>
              <a:gd name="connsiteY548" fmla="*/ 2149284 h 6858000"/>
              <a:gd name="connsiteX549" fmla="*/ 1908359 w 7467600"/>
              <a:gd name="connsiteY549" fmla="*/ 2364988 h 6858000"/>
              <a:gd name="connsiteX550" fmla="*/ 1647661 w 7467600"/>
              <a:gd name="connsiteY550" fmla="*/ 1825945 h 6858000"/>
              <a:gd name="connsiteX551" fmla="*/ 1423821 w 7467600"/>
              <a:gd name="connsiteY551" fmla="*/ 1351958 h 6858000"/>
              <a:gd name="connsiteX552" fmla="*/ 1431890 w 7467600"/>
              <a:gd name="connsiteY552" fmla="*/ 1306475 h 6858000"/>
              <a:gd name="connsiteX553" fmla="*/ 1507597 w 7467600"/>
              <a:gd name="connsiteY553" fmla="*/ 1446132 h 6858000"/>
              <a:gd name="connsiteX554" fmla="*/ 1674586 w 7467600"/>
              <a:gd name="connsiteY554" fmla="*/ 1813832 h 6858000"/>
              <a:gd name="connsiteX555" fmla="*/ 1815950 w 7467600"/>
              <a:gd name="connsiteY555" fmla="*/ 2128564 h 6858000"/>
              <a:gd name="connsiteX556" fmla="*/ 1984242 w 7467600"/>
              <a:gd name="connsiteY556" fmla="*/ 2430829 h 6858000"/>
              <a:gd name="connsiteX557" fmla="*/ 2014023 w 7467600"/>
              <a:gd name="connsiteY557" fmla="*/ 2450995 h 6858000"/>
              <a:gd name="connsiteX558" fmla="*/ 1747337 w 7467600"/>
              <a:gd name="connsiteY558" fmla="*/ 1855264 h 6858000"/>
              <a:gd name="connsiteX559" fmla="*/ 1533749 w 7467600"/>
              <a:gd name="connsiteY559" fmla="*/ 1478656 h 6858000"/>
              <a:gd name="connsiteX560" fmla="*/ 1431890 w 7467600"/>
              <a:gd name="connsiteY560" fmla="*/ 1306475 h 6858000"/>
              <a:gd name="connsiteX561" fmla="*/ 5052692 w 7467600"/>
              <a:gd name="connsiteY561" fmla="*/ 1292994 h 6858000"/>
              <a:gd name="connsiteX562" fmla="*/ 5200661 w 7467600"/>
              <a:gd name="connsiteY562" fmla="*/ 1635186 h 6858000"/>
              <a:gd name="connsiteX563" fmla="*/ 5297138 w 7467600"/>
              <a:gd name="connsiteY563" fmla="*/ 1906351 h 6858000"/>
              <a:gd name="connsiteX564" fmla="*/ 5052692 w 7467600"/>
              <a:gd name="connsiteY564" fmla="*/ 1292994 h 6858000"/>
              <a:gd name="connsiteX565" fmla="*/ 5009948 w 7467600"/>
              <a:gd name="connsiteY565" fmla="*/ 1273619 h 6858000"/>
              <a:gd name="connsiteX566" fmla="*/ 5121777 w 7467600"/>
              <a:gd name="connsiteY566" fmla="*/ 1654213 h 6858000"/>
              <a:gd name="connsiteX567" fmla="*/ 5293545 w 7467600"/>
              <a:gd name="connsiteY567" fmla="*/ 2072247 h 6858000"/>
              <a:gd name="connsiteX568" fmla="*/ 5294042 w 7467600"/>
              <a:gd name="connsiteY568" fmla="*/ 2065019 h 6858000"/>
              <a:gd name="connsiteX569" fmla="*/ 5171936 w 7467600"/>
              <a:gd name="connsiteY569" fmla="*/ 1647613 h 6858000"/>
              <a:gd name="connsiteX570" fmla="*/ 5009948 w 7467600"/>
              <a:gd name="connsiteY570" fmla="*/ 1273619 h 6858000"/>
              <a:gd name="connsiteX571" fmla="*/ 655236 w 7467600"/>
              <a:gd name="connsiteY571" fmla="*/ 1268632 h 6858000"/>
              <a:gd name="connsiteX572" fmla="*/ 839521 w 7467600"/>
              <a:gd name="connsiteY572" fmla="*/ 1685315 h 6858000"/>
              <a:gd name="connsiteX573" fmla="*/ 1109416 w 7467600"/>
              <a:gd name="connsiteY573" fmla="*/ 2061663 h 6858000"/>
              <a:gd name="connsiteX574" fmla="*/ 1298300 w 7467600"/>
              <a:gd name="connsiteY574" fmla="*/ 2247742 h 6858000"/>
              <a:gd name="connsiteX575" fmla="*/ 1125871 w 7467600"/>
              <a:gd name="connsiteY575" fmla="*/ 1989513 h 6858000"/>
              <a:gd name="connsiteX576" fmla="*/ 981574 w 7467600"/>
              <a:gd name="connsiteY576" fmla="*/ 1783157 h 6858000"/>
              <a:gd name="connsiteX577" fmla="*/ 922198 w 7467600"/>
              <a:gd name="connsiteY577" fmla="*/ 1677437 h 6858000"/>
              <a:gd name="connsiteX578" fmla="*/ 869293 w 7467600"/>
              <a:gd name="connsiteY578" fmla="*/ 1583214 h 6858000"/>
              <a:gd name="connsiteX579" fmla="*/ 751431 w 7467600"/>
              <a:gd name="connsiteY579" fmla="*/ 1405731 h 6858000"/>
              <a:gd name="connsiteX580" fmla="*/ 655236 w 7467600"/>
              <a:gd name="connsiteY580" fmla="*/ 1268632 h 6858000"/>
              <a:gd name="connsiteX581" fmla="*/ 6516292 w 7467600"/>
              <a:gd name="connsiteY581" fmla="*/ 1263064 h 6858000"/>
              <a:gd name="connsiteX582" fmla="*/ 5736320 w 7467600"/>
              <a:gd name="connsiteY582" fmla="*/ 1501803 h 6858000"/>
              <a:gd name="connsiteX583" fmla="*/ 6516292 w 7467600"/>
              <a:gd name="connsiteY583" fmla="*/ 1263064 h 6858000"/>
              <a:gd name="connsiteX584" fmla="*/ 291466 w 7467600"/>
              <a:gd name="connsiteY584" fmla="*/ 1250369 h 6858000"/>
              <a:gd name="connsiteX585" fmla="*/ 323180 w 7467600"/>
              <a:gd name="connsiteY585" fmla="*/ 1435283 h 6858000"/>
              <a:gd name="connsiteX586" fmla="*/ 349381 w 7467600"/>
              <a:gd name="connsiteY586" fmla="*/ 1875041 h 6858000"/>
              <a:gd name="connsiteX587" fmla="*/ 374363 w 7467600"/>
              <a:gd name="connsiteY587" fmla="*/ 1506494 h 6858000"/>
              <a:gd name="connsiteX588" fmla="*/ 302168 w 7467600"/>
              <a:gd name="connsiteY588" fmla="*/ 1274495 h 6858000"/>
              <a:gd name="connsiteX589" fmla="*/ 291466 w 7467600"/>
              <a:gd name="connsiteY589" fmla="*/ 1250369 h 6858000"/>
              <a:gd name="connsiteX590" fmla="*/ 678222 w 7467600"/>
              <a:gd name="connsiteY590" fmla="*/ 1248670 h 6858000"/>
              <a:gd name="connsiteX591" fmla="*/ 775536 w 7467600"/>
              <a:gd name="connsiteY591" fmla="*/ 1388015 h 6858000"/>
              <a:gd name="connsiteX592" fmla="*/ 894529 w 7467600"/>
              <a:gd name="connsiteY592" fmla="*/ 1567739 h 6858000"/>
              <a:gd name="connsiteX593" fmla="*/ 948000 w 7467600"/>
              <a:gd name="connsiteY593" fmla="*/ 1663088 h 6858000"/>
              <a:gd name="connsiteX594" fmla="*/ 1006812 w 7467600"/>
              <a:gd name="connsiteY594" fmla="*/ 1767683 h 6858000"/>
              <a:gd name="connsiteX595" fmla="*/ 1149133 w 7467600"/>
              <a:gd name="connsiteY595" fmla="*/ 1971513 h 6858000"/>
              <a:gd name="connsiteX596" fmla="*/ 1333952 w 7467600"/>
              <a:gd name="connsiteY596" fmla="*/ 2251620 h 6858000"/>
              <a:gd name="connsiteX597" fmla="*/ 1337329 w 7467600"/>
              <a:gd name="connsiteY597" fmla="*/ 2258350 h 6858000"/>
              <a:gd name="connsiteX598" fmla="*/ 1014726 w 7467600"/>
              <a:gd name="connsiteY598" fmla="*/ 1615556 h 6858000"/>
              <a:gd name="connsiteX599" fmla="*/ 678222 w 7467600"/>
              <a:gd name="connsiteY599" fmla="*/ 1248670 h 6858000"/>
              <a:gd name="connsiteX600" fmla="*/ 6691602 w 7467600"/>
              <a:gd name="connsiteY600" fmla="*/ 1140573 h 6858000"/>
              <a:gd name="connsiteX601" fmla="*/ 6571100 w 7467600"/>
              <a:gd name="connsiteY601" fmla="*/ 1183662 h 6858000"/>
              <a:gd name="connsiteX602" fmla="*/ 6241687 w 7467600"/>
              <a:gd name="connsiteY602" fmla="*/ 1257600 h 6858000"/>
              <a:gd name="connsiteX603" fmla="*/ 5693009 w 7467600"/>
              <a:gd name="connsiteY603" fmla="*/ 1478256 h 6858000"/>
              <a:gd name="connsiteX604" fmla="*/ 6548420 w 7467600"/>
              <a:gd name="connsiteY604" fmla="*/ 1214599 h 6858000"/>
              <a:gd name="connsiteX605" fmla="*/ 6605473 w 7467600"/>
              <a:gd name="connsiteY605" fmla="*/ 1184686 h 6858000"/>
              <a:gd name="connsiteX606" fmla="*/ 6691602 w 7467600"/>
              <a:gd name="connsiteY606" fmla="*/ 1140573 h 6858000"/>
              <a:gd name="connsiteX607" fmla="*/ 4002475 w 7467600"/>
              <a:gd name="connsiteY607" fmla="*/ 1037802 h 6858000"/>
              <a:gd name="connsiteX608" fmla="*/ 4000324 w 7467600"/>
              <a:gd name="connsiteY608" fmla="*/ 1039362 h 6858000"/>
              <a:gd name="connsiteX609" fmla="*/ 4002862 w 7467600"/>
              <a:gd name="connsiteY609" fmla="*/ 1042866 h 6858000"/>
              <a:gd name="connsiteX610" fmla="*/ 4002475 w 7467600"/>
              <a:gd name="connsiteY610" fmla="*/ 1037802 h 6858000"/>
              <a:gd name="connsiteX611" fmla="*/ 506322 w 7467600"/>
              <a:gd name="connsiteY611" fmla="*/ 1020997 h 6858000"/>
              <a:gd name="connsiteX612" fmla="*/ 533068 w 7467600"/>
              <a:gd name="connsiteY612" fmla="*/ 1029409 h 6858000"/>
              <a:gd name="connsiteX613" fmla="*/ 1232525 w 7467600"/>
              <a:gd name="connsiteY613" fmla="*/ 1804675 h 6858000"/>
              <a:gd name="connsiteX614" fmla="*/ 1388858 w 7467600"/>
              <a:gd name="connsiteY614" fmla="*/ 2368011 h 6858000"/>
              <a:gd name="connsiteX615" fmla="*/ 1384098 w 7467600"/>
              <a:gd name="connsiteY615" fmla="*/ 2378125 h 6858000"/>
              <a:gd name="connsiteX616" fmla="*/ 1425393 w 7467600"/>
              <a:gd name="connsiteY616" fmla="*/ 2589124 h 6858000"/>
              <a:gd name="connsiteX617" fmla="*/ 1424001 w 7467600"/>
              <a:gd name="connsiteY617" fmla="*/ 2597541 h 6858000"/>
              <a:gd name="connsiteX618" fmla="*/ 2152729 w 7467600"/>
              <a:gd name="connsiteY618" fmla="*/ 2864487 h 6858000"/>
              <a:gd name="connsiteX619" fmla="*/ 2020609 w 7467600"/>
              <a:gd name="connsiteY619" fmla="*/ 2539671 h 6858000"/>
              <a:gd name="connsiteX620" fmla="*/ 2018920 w 7467600"/>
              <a:gd name="connsiteY620" fmla="*/ 2536309 h 6858000"/>
              <a:gd name="connsiteX621" fmla="*/ 1342441 w 7467600"/>
              <a:gd name="connsiteY621" fmla="*/ 1173017 h 6858000"/>
              <a:gd name="connsiteX622" fmla="*/ 1367925 w 7467600"/>
              <a:gd name="connsiteY622" fmla="*/ 1135648 h 6858000"/>
              <a:gd name="connsiteX623" fmla="*/ 1771401 w 7467600"/>
              <a:gd name="connsiteY623" fmla="*/ 1806673 h 6858000"/>
              <a:gd name="connsiteX624" fmla="*/ 1972385 w 7467600"/>
              <a:gd name="connsiteY624" fmla="*/ 2198735 h 6858000"/>
              <a:gd name="connsiteX625" fmla="*/ 2040892 w 7467600"/>
              <a:gd name="connsiteY625" fmla="*/ 2405205 h 6858000"/>
              <a:gd name="connsiteX626" fmla="*/ 2131689 w 7467600"/>
              <a:gd name="connsiteY626" fmla="*/ 1936926 h 6858000"/>
              <a:gd name="connsiteX627" fmla="*/ 2454820 w 7467600"/>
              <a:gd name="connsiteY627" fmla="*/ 1248808 h 6858000"/>
              <a:gd name="connsiteX628" fmla="*/ 2492512 w 7467600"/>
              <a:gd name="connsiteY628" fmla="*/ 1302920 h 6858000"/>
              <a:gd name="connsiteX629" fmla="*/ 2081216 w 7467600"/>
              <a:gd name="connsiteY629" fmla="*/ 2527513 h 6858000"/>
              <a:gd name="connsiteX630" fmla="*/ 2081211 w 7467600"/>
              <a:gd name="connsiteY630" fmla="*/ 2528916 h 6858000"/>
              <a:gd name="connsiteX631" fmla="*/ 2199067 w 7467600"/>
              <a:gd name="connsiteY631" fmla="*/ 2884061 h 6858000"/>
              <a:gd name="connsiteX632" fmla="*/ 3192586 w 7467600"/>
              <a:gd name="connsiteY632" fmla="*/ 3411496 h 6858000"/>
              <a:gd name="connsiteX633" fmla="*/ 3182620 w 7467600"/>
              <a:gd name="connsiteY633" fmla="*/ 3483279 h 6858000"/>
              <a:gd name="connsiteX634" fmla="*/ 2435119 w 7467600"/>
              <a:gd name="connsiteY634" fmla="*/ 3080173 h 6858000"/>
              <a:gd name="connsiteX635" fmla="*/ 2410152 w 7467600"/>
              <a:gd name="connsiteY635" fmla="*/ 3063751 h 6858000"/>
              <a:gd name="connsiteX636" fmla="*/ 2408099 w 7467600"/>
              <a:gd name="connsiteY636" fmla="*/ 3064403 h 6858000"/>
              <a:gd name="connsiteX637" fmla="*/ 2407218 w 7467600"/>
              <a:gd name="connsiteY637" fmla="*/ 3070324 h 6858000"/>
              <a:gd name="connsiteX638" fmla="*/ 2380138 w 7467600"/>
              <a:gd name="connsiteY638" fmla="*/ 3099341 h 6858000"/>
              <a:gd name="connsiteX639" fmla="*/ 1765923 w 7467600"/>
              <a:gd name="connsiteY639" fmla="*/ 3581043 h 6858000"/>
              <a:gd name="connsiteX640" fmla="*/ 1702258 w 7467600"/>
              <a:gd name="connsiteY640" fmla="*/ 3612286 h 6858000"/>
              <a:gd name="connsiteX641" fmla="*/ 1538370 w 7467600"/>
              <a:gd name="connsiteY641" fmla="*/ 3811804 h 6858000"/>
              <a:gd name="connsiteX642" fmla="*/ 542867 w 7467600"/>
              <a:gd name="connsiteY642" fmla="*/ 4944092 h 6858000"/>
              <a:gd name="connsiteX643" fmla="*/ 515800 w 7467600"/>
              <a:gd name="connsiteY643" fmla="*/ 4862180 h 6858000"/>
              <a:gd name="connsiteX644" fmla="*/ 909145 w 7467600"/>
              <a:gd name="connsiteY644" fmla="*/ 4199225 h 6858000"/>
              <a:gd name="connsiteX645" fmla="*/ 1214067 w 7467600"/>
              <a:gd name="connsiteY645" fmla="*/ 3908561 h 6858000"/>
              <a:gd name="connsiteX646" fmla="*/ 640967 w 7467600"/>
              <a:gd name="connsiteY646" fmla="*/ 4105601 h 6858000"/>
              <a:gd name="connsiteX647" fmla="*/ 112563 w 7467600"/>
              <a:gd name="connsiteY647" fmla="*/ 4396952 h 6858000"/>
              <a:gd name="connsiteX648" fmla="*/ 0 w 7467600"/>
              <a:gd name="connsiteY648" fmla="*/ 4466006 h 6858000"/>
              <a:gd name="connsiteX649" fmla="*/ 0 w 7467600"/>
              <a:gd name="connsiteY649" fmla="*/ 4233763 h 6858000"/>
              <a:gd name="connsiteX650" fmla="*/ 36881 w 7467600"/>
              <a:gd name="connsiteY650" fmla="*/ 4200118 h 6858000"/>
              <a:gd name="connsiteX651" fmla="*/ 910534 w 7467600"/>
              <a:gd name="connsiteY651" fmla="*/ 3629753 h 6858000"/>
              <a:gd name="connsiteX652" fmla="*/ 1578717 w 7467600"/>
              <a:gd name="connsiteY652" fmla="*/ 3575982 h 6858000"/>
              <a:gd name="connsiteX653" fmla="*/ 2338780 w 7467600"/>
              <a:gd name="connsiteY653" fmla="*/ 3033725 h 6858000"/>
              <a:gd name="connsiteX654" fmla="*/ 1807991 w 7467600"/>
              <a:gd name="connsiteY654" fmla="*/ 2807184 h 6858000"/>
              <a:gd name="connsiteX655" fmla="*/ 1416358 w 7467600"/>
              <a:gd name="connsiteY655" fmla="*/ 3112571 h 6858000"/>
              <a:gd name="connsiteX656" fmla="*/ 939066 w 7467600"/>
              <a:gd name="connsiteY656" fmla="*/ 3378798 h 6858000"/>
              <a:gd name="connsiteX657" fmla="*/ 115099 w 7467600"/>
              <a:gd name="connsiteY657" fmla="*/ 3607650 h 6858000"/>
              <a:gd name="connsiteX658" fmla="*/ 97284 w 7467600"/>
              <a:gd name="connsiteY658" fmla="*/ 3520393 h 6858000"/>
              <a:gd name="connsiteX659" fmla="*/ 922050 w 7467600"/>
              <a:gd name="connsiteY659" fmla="*/ 3074867 h 6858000"/>
              <a:gd name="connsiteX660" fmla="*/ 1405265 w 7467600"/>
              <a:gd name="connsiteY660" fmla="*/ 3016319 h 6858000"/>
              <a:gd name="connsiteX661" fmla="*/ 1407512 w 7467600"/>
              <a:gd name="connsiteY661" fmla="*/ 3018001 h 6858000"/>
              <a:gd name="connsiteX662" fmla="*/ 1726266 w 7467600"/>
              <a:gd name="connsiteY662" fmla="*/ 2777274 h 6858000"/>
              <a:gd name="connsiteX663" fmla="*/ 625390 w 7467600"/>
              <a:gd name="connsiteY663" fmla="*/ 2514541 h 6858000"/>
              <a:gd name="connsiteX664" fmla="*/ 619799 w 7467600"/>
              <a:gd name="connsiteY664" fmla="*/ 2527180 h 6858000"/>
              <a:gd name="connsiteX665" fmla="*/ 310030 w 7467600"/>
              <a:gd name="connsiteY665" fmla="*/ 2771818 h 6858000"/>
              <a:gd name="connsiteX666" fmla="*/ 173877 w 7467600"/>
              <a:gd name="connsiteY666" fmla="*/ 2937056 h 6858000"/>
              <a:gd name="connsiteX667" fmla="*/ 77889 w 7467600"/>
              <a:gd name="connsiteY667" fmla="*/ 3138440 h 6858000"/>
              <a:gd name="connsiteX668" fmla="*/ 0 w 7467600"/>
              <a:gd name="connsiteY668" fmla="*/ 3271395 h 6858000"/>
              <a:gd name="connsiteX669" fmla="*/ 0 w 7467600"/>
              <a:gd name="connsiteY669" fmla="*/ 3153002 h 6858000"/>
              <a:gd name="connsiteX670" fmla="*/ 2386 w 7467600"/>
              <a:gd name="connsiteY670" fmla="*/ 3149203 h 6858000"/>
              <a:gd name="connsiteX671" fmla="*/ 89753 w 7467600"/>
              <a:gd name="connsiteY671" fmla="*/ 2987702 h 6858000"/>
              <a:gd name="connsiteX672" fmla="*/ 76869 w 7467600"/>
              <a:gd name="connsiteY672" fmla="*/ 3005404 h 6858000"/>
              <a:gd name="connsiteX673" fmla="*/ 32049 w 7467600"/>
              <a:gd name="connsiteY673" fmla="*/ 3065814 h 6858000"/>
              <a:gd name="connsiteX674" fmla="*/ 0 w 7467600"/>
              <a:gd name="connsiteY674" fmla="*/ 3108744 h 6858000"/>
              <a:gd name="connsiteX675" fmla="*/ 0 w 7467600"/>
              <a:gd name="connsiteY675" fmla="*/ 3058059 h 6858000"/>
              <a:gd name="connsiteX676" fmla="*/ 7610 w 7467600"/>
              <a:gd name="connsiteY676" fmla="*/ 3047889 h 6858000"/>
              <a:gd name="connsiteX677" fmla="*/ 52419 w 7467600"/>
              <a:gd name="connsiteY677" fmla="*/ 2987479 h 6858000"/>
              <a:gd name="connsiteX678" fmla="*/ 59142 w 7467600"/>
              <a:gd name="connsiteY678" fmla="*/ 2978488 h 6858000"/>
              <a:gd name="connsiteX679" fmla="*/ 0 w 7467600"/>
              <a:gd name="connsiteY679" fmla="*/ 3015334 h 6858000"/>
              <a:gd name="connsiteX680" fmla="*/ 0 w 7467600"/>
              <a:gd name="connsiteY680" fmla="*/ 2914286 h 6858000"/>
              <a:gd name="connsiteX681" fmla="*/ 36383 w 7467600"/>
              <a:gd name="connsiteY681" fmla="*/ 2901128 h 6858000"/>
              <a:gd name="connsiteX682" fmla="*/ 156329 w 7467600"/>
              <a:gd name="connsiteY682" fmla="*/ 2840533 h 6858000"/>
              <a:gd name="connsiteX683" fmla="*/ 358355 w 7467600"/>
              <a:gd name="connsiteY683" fmla="*/ 2620471 h 6858000"/>
              <a:gd name="connsiteX684" fmla="*/ 510577 w 7467600"/>
              <a:gd name="connsiteY684" fmla="*/ 2501244 h 6858000"/>
              <a:gd name="connsiteX685" fmla="*/ 211967 w 7467600"/>
              <a:gd name="connsiteY685" fmla="*/ 2479171 h 6858000"/>
              <a:gd name="connsiteX686" fmla="*/ 0 w 7467600"/>
              <a:gd name="connsiteY686" fmla="*/ 2476398 h 6858000"/>
              <a:gd name="connsiteX687" fmla="*/ 0 w 7467600"/>
              <a:gd name="connsiteY687" fmla="*/ 2389189 h 6858000"/>
              <a:gd name="connsiteX688" fmla="*/ 103062 w 7467600"/>
              <a:gd name="connsiteY688" fmla="*/ 2389518 h 6858000"/>
              <a:gd name="connsiteX689" fmla="*/ 510734 w 7467600"/>
              <a:gd name="connsiteY689" fmla="*/ 2416201 h 6858000"/>
              <a:gd name="connsiteX690" fmla="*/ 279257 w 7467600"/>
              <a:gd name="connsiteY690" fmla="*/ 2092102 h 6858000"/>
              <a:gd name="connsiteX691" fmla="*/ 65265 w 7467600"/>
              <a:gd name="connsiteY691" fmla="*/ 2006049 h 6858000"/>
              <a:gd name="connsiteX692" fmla="*/ 0 w 7467600"/>
              <a:gd name="connsiteY692" fmla="*/ 1982532 h 6858000"/>
              <a:gd name="connsiteX693" fmla="*/ 0 w 7467600"/>
              <a:gd name="connsiteY693" fmla="*/ 1912789 h 6858000"/>
              <a:gd name="connsiteX694" fmla="*/ 97460 w 7467600"/>
              <a:gd name="connsiteY694" fmla="*/ 1953725 h 6858000"/>
              <a:gd name="connsiteX695" fmla="*/ 221272 w 7467600"/>
              <a:gd name="connsiteY695" fmla="*/ 1980766 h 6858000"/>
              <a:gd name="connsiteX696" fmla="*/ 116765 w 7467600"/>
              <a:gd name="connsiteY696" fmla="*/ 1911033 h 6858000"/>
              <a:gd name="connsiteX697" fmla="*/ 16405 w 7467600"/>
              <a:gd name="connsiteY697" fmla="*/ 1803412 h 6858000"/>
              <a:gd name="connsiteX698" fmla="*/ 0 w 7467600"/>
              <a:gd name="connsiteY698" fmla="*/ 1784777 h 6858000"/>
              <a:gd name="connsiteX699" fmla="*/ 0 w 7467600"/>
              <a:gd name="connsiteY699" fmla="*/ 1740082 h 6858000"/>
              <a:gd name="connsiteX700" fmla="*/ 39394 w 7467600"/>
              <a:gd name="connsiteY700" fmla="*/ 1784856 h 6858000"/>
              <a:gd name="connsiteX701" fmla="*/ 135813 w 7467600"/>
              <a:gd name="connsiteY701" fmla="*/ 1888838 h 6858000"/>
              <a:gd name="connsiteX702" fmla="*/ 242575 w 7467600"/>
              <a:gd name="connsiteY702" fmla="*/ 1958841 h 6858000"/>
              <a:gd name="connsiteX703" fmla="*/ 82197 w 7467600"/>
              <a:gd name="connsiteY703" fmla="*/ 1754826 h 6858000"/>
              <a:gd name="connsiteX704" fmla="*/ 0 w 7467600"/>
              <a:gd name="connsiteY704" fmla="*/ 1679650 h 6858000"/>
              <a:gd name="connsiteX705" fmla="*/ 0 w 7467600"/>
              <a:gd name="connsiteY705" fmla="*/ 1602463 h 6858000"/>
              <a:gd name="connsiteX706" fmla="*/ 84689 w 7467600"/>
              <a:gd name="connsiteY706" fmla="*/ 1677442 h 6858000"/>
              <a:gd name="connsiteX707" fmla="*/ 298437 w 7467600"/>
              <a:gd name="connsiteY707" fmla="*/ 1968019 h 6858000"/>
              <a:gd name="connsiteX708" fmla="*/ 227269 w 7467600"/>
              <a:gd name="connsiteY708" fmla="*/ 1114064 h 6858000"/>
              <a:gd name="connsiteX709" fmla="*/ 248003 w 7467600"/>
              <a:gd name="connsiteY709" fmla="*/ 1089613 h 6858000"/>
              <a:gd name="connsiteX710" fmla="*/ 427020 w 7467600"/>
              <a:gd name="connsiteY710" fmla="*/ 1619803 h 6858000"/>
              <a:gd name="connsiteX711" fmla="*/ 340345 w 7467600"/>
              <a:gd name="connsiteY711" fmla="*/ 2027739 h 6858000"/>
              <a:gd name="connsiteX712" fmla="*/ 360865 w 7467600"/>
              <a:gd name="connsiteY712" fmla="*/ 2044827 h 6858000"/>
              <a:gd name="connsiteX713" fmla="*/ 560414 w 7467600"/>
              <a:gd name="connsiteY713" fmla="*/ 2421457 h 6858000"/>
              <a:gd name="connsiteX714" fmla="*/ 1359703 w 7467600"/>
              <a:gd name="connsiteY714" fmla="*/ 2578554 h 6858000"/>
              <a:gd name="connsiteX715" fmla="*/ 1359422 w 7467600"/>
              <a:gd name="connsiteY715" fmla="*/ 2577994 h 6858000"/>
              <a:gd name="connsiteX716" fmla="*/ 828701 w 7467600"/>
              <a:gd name="connsiteY716" fmla="*/ 1839520 h 6858000"/>
              <a:gd name="connsiteX717" fmla="*/ 494427 w 7467600"/>
              <a:gd name="connsiteY717" fmla="*/ 1092333 h 6858000"/>
              <a:gd name="connsiteX718" fmla="*/ 506322 w 7467600"/>
              <a:gd name="connsiteY718" fmla="*/ 1020997 h 6858000"/>
              <a:gd name="connsiteX719" fmla="*/ 4570198 w 7467600"/>
              <a:gd name="connsiteY719" fmla="*/ 978081 h 6858000"/>
              <a:gd name="connsiteX720" fmla="*/ 4523691 w 7467600"/>
              <a:gd name="connsiteY720" fmla="*/ 1127776 h 6858000"/>
              <a:gd name="connsiteX721" fmla="*/ 4509875 w 7467600"/>
              <a:gd name="connsiteY721" fmla="*/ 1167552 h 6858000"/>
              <a:gd name="connsiteX722" fmla="*/ 4478168 w 7467600"/>
              <a:gd name="connsiteY722" fmla="*/ 1260735 h 6858000"/>
              <a:gd name="connsiteX723" fmla="*/ 4409309 w 7467600"/>
              <a:gd name="connsiteY723" fmla="*/ 1666996 h 6858000"/>
              <a:gd name="connsiteX724" fmla="*/ 4370031 w 7467600"/>
              <a:gd name="connsiteY724" fmla="*/ 1955666 h 6858000"/>
              <a:gd name="connsiteX725" fmla="*/ 4570198 w 7467600"/>
              <a:gd name="connsiteY725" fmla="*/ 978081 h 6858000"/>
              <a:gd name="connsiteX726" fmla="*/ 4557898 w 7467600"/>
              <a:gd name="connsiteY726" fmla="*/ 900011 h 6858000"/>
              <a:gd name="connsiteX727" fmla="*/ 4344840 w 7467600"/>
              <a:gd name="connsiteY727" fmla="*/ 1922038 h 6858000"/>
              <a:gd name="connsiteX728" fmla="*/ 4378710 w 7467600"/>
              <a:gd name="connsiteY728" fmla="*/ 1665516 h 6858000"/>
              <a:gd name="connsiteX729" fmla="*/ 4448798 w 7467600"/>
              <a:gd name="connsiteY729" fmla="*/ 1253024 h 6858000"/>
              <a:gd name="connsiteX730" fmla="*/ 4480315 w 7467600"/>
              <a:gd name="connsiteY730" fmla="*/ 1158454 h 6858000"/>
              <a:gd name="connsiteX731" fmla="*/ 4494133 w 7467600"/>
              <a:gd name="connsiteY731" fmla="*/ 1118676 h 6858000"/>
              <a:gd name="connsiteX732" fmla="*/ 4557898 w 7467600"/>
              <a:gd name="connsiteY732" fmla="*/ 900011 h 6858000"/>
              <a:gd name="connsiteX733" fmla="*/ 5870151 w 7467600"/>
              <a:gd name="connsiteY733" fmla="*/ 898890 h 6858000"/>
              <a:gd name="connsiteX734" fmla="*/ 5861335 w 7467600"/>
              <a:gd name="connsiteY734" fmla="*/ 899177 h 6858000"/>
              <a:gd name="connsiteX735" fmla="*/ 5843702 w 7467600"/>
              <a:gd name="connsiteY735" fmla="*/ 899748 h 6858000"/>
              <a:gd name="connsiteX736" fmla="*/ 5651107 w 7467600"/>
              <a:gd name="connsiteY736" fmla="*/ 920306 h 6858000"/>
              <a:gd name="connsiteX737" fmla="*/ 5459407 w 7467600"/>
              <a:gd name="connsiteY737" fmla="*/ 940975 h 6858000"/>
              <a:gd name="connsiteX738" fmla="*/ 5374846 w 7467600"/>
              <a:gd name="connsiteY738" fmla="*/ 941988 h 6858000"/>
              <a:gd name="connsiteX739" fmla="*/ 5256105 w 7467600"/>
              <a:gd name="connsiteY739" fmla="*/ 945632 h 6858000"/>
              <a:gd name="connsiteX740" fmla="*/ 5107071 w 7467600"/>
              <a:gd name="connsiteY740" fmla="*/ 969720 h 6858000"/>
              <a:gd name="connsiteX741" fmla="*/ 4998681 w 7467600"/>
              <a:gd name="connsiteY741" fmla="*/ 988771 h 6858000"/>
              <a:gd name="connsiteX742" fmla="*/ 5870151 w 7467600"/>
              <a:gd name="connsiteY742" fmla="*/ 898890 h 6858000"/>
              <a:gd name="connsiteX743" fmla="*/ 5504425 w 7467600"/>
              <a:gd name="connsiteY743" fmla="*/ 848067 h 6858000"/>
              <a:gd name="connsiteX744" fmla="*/ 4968849 w 7467600"/>
              <a:gd name="connsiteY744" fmla="*/ 962318 h 6858000"/>
              <a:gd name="connsiteX745" fmla="*/ 5104039 w 7467600"/>
              <a:gd name="connsiteY745" fmla="*/ 940634 h 6858000"/>
              <a:gd name="connsiteX746" fmla="*/ 5256311 w 7467600"/>
              <a:gd name="connsiteY746" fmla="*/ 916490 h 6858000"/>
              <a:gd name="connsiteX747" fmla="*/ 5377381 w 7467600"/>
              <a:gd name="connsiteY747" fmla="*/ 912671 h 6858000"/>
              <a:gd name="connsiteX748" fmla="*/ 5460148 w 7467600"/>
              <a:gd name="connsiteY748" fmla="*/ 911442 h 6858000"/>
              <a:gd name="connsiteX749" fmla="*/ 5648971 w 7467600"/>
              <a:gd name="connsiteY749" fmla="*/ 891331 h 6858000"/>
              <a:gd name="connsiteX750" fmla="*/ 5844807 w 7467600"/>
              <a:gd name="connsiteY750" fmla="*/ 870718 h 6858000"/>
              <a:gd name="connsiteX751" fmla="*/ 5862975 w 7467600"/>
              <a:gd name="connsiteY751" fmla="*/ 869756 h 6858000"/>
              <a:gd name="connsiteX752" fmla="*/ 5920887 w 7467600"/>
              <a:gd name="connsiteY752" fmla="*/ 865929 h 6858000"/>
              <a:gd name="connsiteX753" fmla="*/ 5504425 w 7467600"/>
              <a:gd name="connsiteY753" fmla="*/ 848067 h 6858000"/>
              <a:gd name="connsiteX754" fmla="*/ 3607114 w 7467600"/>
              <a:gd name="connsiteY754" fmla="*/ 467441 h 6858000"/>
              <a:gd name="connsiteX755" fmla="*/ 3296242 w 7467600"/>
              <a:gd name="connsiteY755" fmla="*/ 807991 h 6858000"/>
              <a:gd name="connsiteX756" fmla="*/ 3174674 w 7467600"/>
              <a:gd name="connsiteY756" fmla="*/ 919759 h 6858000"/>
              <a:gd name="connsiteX757" fmla="*/ 3042978 w 7467600"/>
              <a:gd name="connsiteY757" fmla="*/ 1054894 h 6858000"/>
              <a:gd name="connsiteX758" fmla="*/ 2968914 w 7467600"/>
              <a:gd name="connsiteY758" fmla="*/ 1133756 h 6858000"/>
              <a:gd name="connsiteX759" fmla="*/ 3103823 w 7467600"/>
              <a:gd name="connsiteY759" fmla="*/ 1026814 h 6858000"/>
              <a:gd name="connsiteX760" fmla="*/ 3607114 w 7467600"/>
              <a:gd name="connsiteY760" fmla="*/ 467441 h 6858000"/>
              <a:gd name="connsiteX761" fmla="*/ 3744487 w 7467600"/>
              <a:gd name="connsiteY761" fmla="*/ 383136 h 6858000"/>
              <a:gd name="connsiteX762" fmla="*/ 3970213 w 7467600"/>
              <a:gd name="connsiteY762" fmla="*/ 995559 h 6858000"/>
              <a:gd name="connsiteX763" fmla="*/ 3744487 w 7467600"/>
              <a:gd name="connsiteY763" fmla="*/ 383136 h 6858000"/>
              <a:gd name="connsiteX764" fmla="*/ 3624562 w 7467600"/>
              <a:gd name="connsiteY764" fmla="*/ 367041 h 6858000"/>
              <a:gd name="connsiteX765" fmla="*/ 3489712 w 7467600"/>
              <a:gd name="connsiteY765" fmla="*/ 485386 h 6858000"/>
              <a:gd name="connsiteX766" fmla="*/ 3182994 w 7467600"/>
              <a:gd name="connsiteY766" fmla="*/ 828265 h 6858000"/>
              <a:gd name="connsiteX767" fmla="*/ 2892114 w 7467600"/>
              <a:gd name="connsiteY767" fmla="*/ 1172635 h 6858000"/>
              <a:gd name="connsiteX768" fmla="*/ 3021459 w 7467600"/>
              <a:gd name="connsiteY768" fmla="*/ 1035385 h 6858000"/>
              <a:gd name="connsiteX769" fmla="*/ 3153873 w 7467600"/>
              <a:gd name="connsiteY769" fmla="*/ 898971 h 6858000"/>
              <a:gd name="connsiteX770" fmla="*/ 3276511 w 7467600"/>
              <a:gd name="connsiteY770" fmla="*/ 786423 h 6858000"/>
              <a:gd name="connsiteX771" fmla="*/ 3584154 w 7467600"/>
              <a:gd name="connsiteY771" fmla="*/ 448218 h 6858000"/>
              <a:gd name="connsiteX772" fmla="*/ 3624562 w 7467600"/>
              <a:gd name="connsiteY772" fmla="*/ 367041 h 6858000"/>
              <a:gd name="connsiteX773" fmla="*/ 3766672 w 7467600"/>
              <a:gd name="connsiteY773" fmla="*/ 359429 h 6858000"/>
              <a:gd name="connsiteX774" fmla="*/ 3996338 w 7467600"/>
              <a:gd name="connsiteY774" fmla="*/ 968237 h 6858000"/>
              <a:gd name="connsiteX775" fmla="*/ 3766672 w 7467600"/>
              <a:gd name="connsiteY775" fmla="*/ 359429 h 6858000"/>
              <a:gd name="connsiteX776" fmla="*/ 5805386 w 7467600"/>
              <a:gd name="connsiteY776" fmla="*/ 239240 h 6858000"/>
              <a:gd name="connsiteX777" fmla="*/ 5736947 w 7467600"/>
              <a:gd name="connsiteY777" fmla="*/ 261367 h 6858000"/>
              <a:gd name="connsiteX778" fmla="*/ 5427012 w 7467600"/>
              <a:gd name="connsiteY778" fmla="*/ 311272 h 6858000"/>
              <a:gd name="connsiteX779" fmla="*/ 5147818 w 7467600"/>
              <a:gd name="connsiteY779" fmla="*/ 322112 h 6858000"/>
              <a:gd name="connsiteX780" fmla="*/ 5060854 w 7467600"/>
              <a:gd name="connsiteY780" fmla="*/ 311882 h 6858000"/>
              <a:gd name="connsiteX781" fmla="*/ 4945989 w 7467600"/>
              <a:gd name="connsiteY781" fmla="*/ 300516 h 6858000"/>
              <a:gd name="connsiteX782" fmla="*/ 5410479 w 7467600"/>
              <a:gd name="connsiteY782" fmla="*/ 348434 h 6858000"/>
              <a:gd name="connsiteX783" fmla="*/ 5805386 w 7467600"/>
              <a:gd name="connsiteY783" fmla="*/ 239240 h 6858000"/>
              <a:gd name="connsiteX784" fmla="*/ 5905192 w 7467600"/>
              <a:gd name="connsiteY784" fmla="*/ 163079 h 6858000"/>
              <a:gd name="connsiteX785" fmla="*/ 5865655 w 7467600"/>
              <a:gd name="connsiteY785" fmla="*/ 171901 h 6858000"/>
              <a:gd name="connsiteX786" fmla="*/ 5259740 w 7467600"/>
              <a:gd name="connsiteY786" fmla="*/ 257013 h 6858000"/>
              <a:gd name="connsiteX787" fmla="*/ 5208466 w 7467600"/>
              <a:gd name="connsiteY787" fmla="*/ 257550 h 6858000"/>
              <a:gd name="connsiteX788" fmla="*/ 4980204 w 7467600"/>
              <a:gd name="connsiteY788" fmla="*/ 271903 h 6858000"/>
              <a:gd name="connsiteX789" fmla="*/ 5068068 w 7467600"/>
              <a:gd name="connsiteY789" fmla="*/ 282244 h 6858000"/>
              <a:gd name="connsiteX790" fmla="*/ 5153231 w 7467600"/>
              <a:gd name="connsiteY790" fmla="*/ 292240 h 6858000"/>
              <a:gd name="connsiteX791" fmla="*/ 5426491 w 7467600"/>
              <a:gd name="connsiteY791" fmla="*/ 281128 h 6858000"/>
              <a:gd name="connsiteX792" fmla="*/ 5731212 w 7467600"/>
              <a:gd name="connsiteY792" fmla="*/ 231951 h 6858000"/>
              <a:gd name="connsiteX793" fmla="*/ 5905192 w 7467600"/>
              <a:gd name="connsiteY793" fmla="*/ 163079 h 6858000"/>
              <a:gd name="connsiteX794" fmla="*/ 5944437 w 7467600"/>
              <a:gd name="connsiteY794" fmla="*/ 113829 h 6858000"/>
              <a:gd name="connsiteX795" fmla="*/ 5825032 w 7467600"/>
              <a:gd name="connsiteY795" fmla="*/ 146405 h 6858000"/>
              <a:gd name="connsiteX796" fmla="*/ 4955599 w 7467600"/>
              <a:gd name="connsiteY796" fmla="*/ 247008 h 6858000"/>
              <a:gd name="connsiteX797" fmla="*/ 5210104 w 7467600"/>
              <a:gd name="connsiteY797" fmla="*/ 228123 h 6858000"/>
              <a:gd name="connsiteX798" fmla="*/ 5261015 w 7467600"/>
              <a:gd name="connsiteY798" fmla="*/ 227087 h 6858000"/>
              <a:gd name="connsiteX799" fmla="*/ 5861181 w 7467600"/>
              <a:gd name="connsiteY799" fmla="*/ 143093 h 6858000"/>
              <a:gd name="connsiteX800" fmla="*/ 5961252 w 7467600"/>
              <a:gd name="connsiteY800" fmla="*/ 114820 h 6858000"/>
              <a:gd name="connsiteX801" fmla="*/ 5944437 w 7467600"/>
              <a:gd name="connsiteY801" fmla="*/ 113829 h 6858000"/>
              <a:gd name="connsiteX802" fmla="*/ 3882765 w 7467600"/>
              <a:gd name="connsiteY802" fmla="*/ 0 h 6858000"/>
              <a:gd name="connsiteX803" fmla="*/ 3995099 w 7467600"/>
              <a:gd name="connsiteY803" fmla="*/ 0 h 6858000"/>
              <a:gd name="connsiteX804" fmla="*/ 4163818 w 7467600"/>
              <a:gd name="connsiteY804" fmla="*/ 234104 h 6858000"/>
              <a:gd name="connsiteX805" fmla="*/ 4172099 w 7467600"/>
              <a:gd name="connsiteY805" fmla="*/ 234207 h 6858000"/>
              <a:gd name="connsiteX806" fmla="*/ 4784282 w 7467600"/>
              <a:gd name="connsiteY806" fmla="*/ 276561 h 6858000"/>
              <a:gd name="connsiteX807" fmla="*/ 4801687 w 7467600"/>
              <a:gd name="connsiteY807" fmla="*/ 267764 h 6858000"/>
              <a:gd name="connsiteX808" fmla="*/ 6082788 w 7467600"/>
              <a:gd name="connsiteY808" fmla="*/ 64119 h 6858000"/>
              <a:gd name="connsiteX809" fmla="*/ 6099442 w 7467600"/>
              <a:gd name="connsiteY809" fmla="*/ 82568 h 6858000"/>
              <a:gd name="connsiteX810" fmla="*/ 4804137 w 7467600"/>
              <a:gd name="connsiteY810" fmla="*/ 320931 h 6858000"/>
              <a:gd name="connsiteX811" fmla="*/ 4227047 w 7467600"/>
              <a:gd name="connsiteY811" fmla="*/ 313415 h 6858000"/>
              <a:gd name="connsiteX812" fmla="*/ 4346041 w 7467600"/>
              <a:gd name="connsiteY812" fmla="*/ 456086 h 6858000"/>
              <a:gd name="connsiteX813" fmla="*/ 4870967 w 7467600"/>
              <a:gd name="connsiteY813" fmla="*/ 963061 h 6858000"/>
              <a:gd name="connsiteX814" fmla="*/ 4889647 w 7467600"/>
              <a:gd name="connsiteY814" fmla="*/ 957147 h 6858000"/>
              <a:gd name="connsiteX815" fmla="*/ 5422504 w 7467600"/>
              <a:gd name="connsiteY815" fmla="*/ 805191 h 6858000"/>
              <a:gd name="connsiteX816" fmla="*/ 6087656 w 7467600"/>
              <a:gd name="connsiteY816" fmla="*/ 826703 h 6858000"/>
              <a:gd name="connsiteX817" fmla="*/ 6058717 w 7467600"/>
              <a:gd name="connsiteY817" fmla="*/ 865992 h 6858000"/>
              <a:gd name="connsiteX818" fmla="*/ 4974153 w 7467600"/>
              <a:gd name="connsiteY818" fmla="*/ 1045456 h 6858000"/>
              <a:gd name="connsiteX819" fmla="*/ 5627835 w 7467600"/>
              <a:gd name="connsiteY819" fmla="*/ 1472077 h 6858000"/>
              <a:gd name="connsiteX820" fmla="*/ 5629817 w 7467600"/>
              <a:gd name="connsiteY820" fmla="*/ 1471412 h 6858000"/>
              <a:gd name="connsiteX821" fmla="*/ 5634124 w 7467600"/>
              <a:gd name="connsiteY821" fmla="*/ 1470572 h 6858000"/>
              <a:gd name="connsiteX822" fmla="*/ 5755832 w 7467600"/>
              <a:gd name="connsiteY822" fmla="*/ 1383886 h 6858000"/>
              <a:gd name="connsiteX823" fmla="*/ 6014186 w 7467600"/>
              <a:gd name="connsiteY823" fmla="*/ 1279799 h 6858000"/>
              <a:gd name="connsiteX824" fmla="*/ 6901619 w 7467600"/>
              <a:gd name="connsiteY824" fmla="*/ 1047874 h 6858000"/>
              <a:gd name="connsiteX825" fmla="*/ 6931566 w 7467600"/>
              <a:gd name="connsiteY825" fmla="*/ 1062034 h 6858000"/>
              <a:gd name="connsiteX826" fmla="*/ 5790982 w 7467600"/>
              <a:gd name="connsiteY826" fmla="*/ 1561380 h 6858000"/>
              <a:gd name="connsiteX827" fmla="*/ 6188971 w 7467600"/>
              <a:gd name="connsiteY827" fmla="*/ 1755168 h 6858000"/>
              <a:gd name="connsiteX828" fmla="*/ 6202446 w 7467600"/>
              <a:gd name="connsiteY828" fmla="*/ 1752268 h 6858000"/>
              <a:gd name="connsiteX829" fmla="*/ 7179560 w 7467600"/>
              <a:gd name="connsiteY829" fmla="*/ 1467551 h 6858000"/>
              <a:gd name="connsiteX830" fmla="*/ 7158730 w 7467600"/>
              <a:gd name="connsiteY830" fmla="*/ 1507835 h 6858000"/>
              <a:gd name="connsiteX831" fmla="*/ 6326959 w 7467600"/>
              <a:gd name="connsiteY831" fmla="*/ 1817686 h 6858000"/>
              <a:gd name="connsiteX832" fmla="*/ 6537433 w 7467600"/>
              <a:gd name="connsiteY832" fmla="*/ 1907790 h 6858000"/>
              <a:gd name="connsiteX833" fmla="*/ 6550221 w 7467600"/>
              <a:gd name="connsiteY833" fmla="*/ 1910729 h 6858000"/>
              <a:gd name="connsiteX834" fmla="*/ 6964438 w 7467600"/>
              <a:gd name="connsiteY834" fmla="*/ 2209505 h 6858000"/>
              <a:gd name="connsiteX835" fmla="*/ 7367862 w 7467600"/>
              <a:gd name="connsiteY835" fmla="*/ 2806833 h 6858000"/>
              <a:gd name="connsiteX836" fmla="*/ 7364329 w 7467600"/>
              <a:gd name="connsiteY836" fmla="*/ 2826907 h 6858000"/>
              <a:gd name="connsiteX837" fmla="*/ 7290545 w 7467600"/>
              <a:gd name="connsiteY837" fmla="*/ 2850663 h 6858000"/>
              <a:gd name="connsiteX838" fmla="*/ 6472036 w 7467600"/>
              <a:gd name="connsiteY838" fmla="*/ 1959003 h 6858000"/>
              <a:gd name="connsiteX839" fmla="*/ 5792897 w 7467600"/>
              <a:gd name="connsiteY839" fmla="*/ 1647747 h 6858000"/>
              <a:gd name="connsiteX840" fmla="*/ 5842751 w 7467600"/>
              <a:gd name="connsiteY840" fmla="*/ 1816112 h 6858000"/>
              <a:gd name="connsiteX841" fmla="*/ 5847424 w 7467600"/>
              <a:gd name="connsiteY841" fmla="*/ 1815776 h 6858000"/>
              <a:gd name="connsiteX842" fmla="*/ 6399821 w 7467600"/>
              <a:gd name="connsiteY842" fmla="*/ 2344799 h 6858000"/>
              <a:gd name="connsiteX843" fmla="*/ 6323232 w 7467600"/>
              <a:gd name="connsiteY843" fmla="*/ 2389634 h 6858000"/>
              <a:gd name="connsiteX844" fmla="*/ 5942958 w 7467600"/>
              <a:gd name="connsiteY844" fmla="*/ 2077708 h 6858000"/>
              <a:gd name="connsiteX845" fmla="*/ 5921559 w 7467600"/>
              <a:gd name="connsiteY845" fmla="*/ 2378596 h 6858000"/>
              <a:gd name="connsiteX846" fmla="*/ 5817651 w 7467600"/>
              <a:gd name="connsiteY846" fmla="*/ 3023919 h 6858000"/>
              <a:gd name="connsiteX847" fmla="*/ 5729634 w 7467600"/>
              <a:gd name="connsiteY847" fmla="*/ 3051849 h 6858000"/>
              <a:gd name="connsiteX848" fmla="*/ 5611018 w 7467600"/>
              <a:gd name="connsiteY848" fmla="*/ 2316769 h 6858000"/>
              <a:gd name="connsiteX849" fmla="*/ 5687608 w 7467600"/>
              <a:gd name="connsiteY849" fmla="*/ 2039972 h 6858000"/>
              <a:gd name="connsiteX850" fmla="*/ 5657554 w 7467600"/>
              <a:gd name="connsiteY850" fmla="*/ 1576445 h 6858000"/>
              <a:gd name="connsiteX851" fmla="*/ 5150475 w 7467600"/>
              <a:gd name="connsiteY851" fmla="*/ 1274012 h 6858000"/>
              <a:gd name="connsiteX852" fmla="*/ 5349142 w 7467600"/>
              <a:gd name="connsiteY852" fmla="*/ 2204405 h 6858000"/>
              <a:gd name="connsiteX853" fmla="*/ 5262214 w 7467600"/>
              <a:gd name="connsiteY853" fmla="*/ 2233836 h 6858000"/>
              <a:gd name="connsiteX854" fmla="*/ 4981539 w 7467600"/>
              <a:gd name="connsiteY854" fmla="*/ 1542201 h 6858000"/>
              <a:gd name="connsiteX855" fmla="*/ 4958461 w 7467600"/>
              <a:gd name="connsiteY855" fmla="*/ 1136957 h 6858000"/>
              <a:gd name="connsiteX856" fmla="*/ 4655015 w 7467600"/>
              <a:gd name="connsiteY856" fmla="*/ 891426 h 6858000"/>
              <a:gd name="connsiteX857" fmla="*/ 4348002 w 7467600"/>
              <a:gd name="connsiteY857" fmla="*/ 2205895 h 6858000"/>
              <a:gd name="connsiteX858" fmla="*/ 4262250 w 7467600"/>
              <a:gd name="connsiteY858" fmla="*/ 2219972 h 6858000"/>
              <a:gd name="connsiteX859" fmla="*/ 4550611 w 7467600"/>
              <a:gd name="connsiteY859" fmla="*/ 817540 h 6858000"/>
              <a:gd name="connsiteX860" fmla="*/ 4564418 w 7467600"/>
              <a:gd name="connsiteY860" fmla="*/ 808293 h 6858000"/>
              <a:gd name="connsiteX861" fmla="*/ 4266388 w 7467600"/>
              <a:gd name="connsiteY861" fmla="*/ 500083 h 6858000"/>
              <a:gd name="connsiteX862" fmla="*/ 4032842 w 7467600"/>
              <a:gd name="connsiteY862" fmla="*/ 211809 h 6858000"/>
              <a:gd name="connsiteX863" fmla="*/ 3882765 w 7467600"/>
              <a:gd name="connsiteY863" fmla="*/ 0 h 6858000"/>
              <a:gd name="connsiteX864" fmla="*/ 3721337 w 7467600"/>
              <a:gd name="connsiteY864" fmla="*/ 0 h 6858000"/>
              <a:gd name="connsiteX865" fmla="*/ 3797544 w 7467600"/>
              <a:gd name="connsiteY865" fmla="*/ 0 h 6858000"/>
              <a:gd name="connsiteX866" fmla="*/ 3775734 w 7467600"/>
              <a:gd name="connsiteY866" fmla="*/ 95131 h 6858000"/>
              <a:gd name="connsiteX867" fmla="*/ 3724807 w 7467600"/>
              <a:gd name="connsiteY867" fmla="*/ 272257 h 6858000"/>
              <a:gd name="connsiteX868" fmla="*/ 3726844 w 7467600"/>
              <a:gd name="connsiteY868" fmla="*/ 282988 h 6858000"/>
              <a:gd name="connsiteX869" fmla="*/ 3742664 w 7467600"/>
              <a:gd name="connsiteY869" fmla="*/ 279918 h 6858000"/>
              <a:gd name="connsiteX870" fmla="*/ 4103910 w 7467600"/>
              <a:gd name="connsiteY870" fmla="*/ 1161917 h 6858000"/>
              <a:gd name="connsiteX871" fmla="*/ 4020269 w 7467600"/>
              <a:gd name="connsiteY871" fmla="*/ 1200406 h 6858000"/>
              <a:gd name="connsiteX872" fmla="*/ 3674882 w 7467600"/>
              <a:gd name="connsiteY872" fmla="*/ 488524 h 6858000"/>
              <a:gd name="connsiteX873" fmla="*/ 3132682 w 7467600"/>
              <a:gd name="connsiteY873" fmla="*/ 1072284 h 6858000"/>
              <a:gd name="connsiteX874" fmla="*/ 2716346 w 7467600"/>
              <a:gd name="connsiteY874" fmla="*/ 1276376 h 6858000"/>
              <a:gd name="connsiteX875" fmla="*/ 2716772 w 7467600"/>
              <a:gd name="connsiteY875" fmla="*/ 1255462 h 6858000"/>
              <a:gd name="connsiteX876" fmla="*/ 3471096 w 7467600"/>
              <a:gd name="connsiteY876" fmla="*/ 437072 h 6858000"/>
              <a:gd name="connsiteX877" fmla="*/ 3639057 w 7467600"/>
              <a:gd name="connsiteY877" fmla="*/ 286334 h 6858000"/>
              <a:gd name="connsiteX878" fmla="*/ 3640309 w 7467600"/>
              <a:gd name="connsiteY878" fmla="*/ 284664 h 6858000"/>
              <a:gd name="connsiteX879" fmla="*/ 3646022 w 7467600"/>
              <a:gd name="connsiteY879" fmla="*/ 276711 h 6858000"/>
              <a:gd name="connsiteX880" fmla="*/ 3707943 w 7467600"/>
              <a:gd name="connsiteY880" fmla="*/ 65958 h 6858000"/>
              <a:gd name="connsiteX881" fmla="*/ 3721337 w 7467600"/>
              <a:gd name="connsiteY881" fmla="*/ 0 h 6858000"/>
              <a:gd name="connsiteX882" fmla="*/ 2867960 w 7467600"/>
              <a:gd name="connsiteY882" fmla="*/ 0 h 6858000"/>
              <a:gd name="connsiteX883" fmla="*/ 2926351 w 7467600"/>
              <a:gd name="connsiteY883" fmla="*/ 0 h 6858000"/>
              <a:gd name="connsiteX884" fmla="*/ 2902823 w 7467600"/>
              <a:gd name="connsiteY884" fmla="*/ 262929 h 6858000"/>
              <a:gd name="connsiteX885" fmla="*/ 2940663 w 7467600"/>
              <a:gd name="connsiteY885" fmla="*/ 140884 h 6858000"/>
              <a:gd name="connsiteX886" fmla="*/ 2947039 w 7467600"/>
              <a:gd name="connsiteY886" fmla="*/ 122524 h 6858000"/>
              <a:gd name="connsiteX887" fmla="*/ 2984316 w 7467600"/>
              <a:gd name="connsiteY887" fmla="*/ 0 h 6858000"/>
              <a:gd name="connsiteX888" fmla="*/ 3016114 w 7467600"/>
              <a:gd name="connsiteY888" fmla="*/ 0 h 6858000"/>
              <a:gd name="connsiteX889" fmla="*/ 2979949 w 7467600"/>
              <a:gd name="connsiteY889" fmla="*/ 119274 h 6858000"/>
              <a:gd name="connsiteX890" fmla="*/ 3023879 w 7467600"/>
              <a:gd name="connsiteY890" fmla="*/ 0 h 6858000"/>
              <a:gd name="connsiteX891" fmla="*/ 3105400 w 7467600"/>
              <a:gd name="connsiteY891" fmla="*/ 0 h 6858000"/>
              <a:gd name="connsiteX892" fmla="*/ 3094669 w 7467600"/>
              <a:gd name="connsiteY892" fmla="*/ 30308 h 6858000"/>
              <a:gd name="connsiteX893" fmla="*/ 2901945 w 7467600"/>
              <a:gd name="connsiteY893" fmla="*/ 466538 h 6858000"/>
              <a:gd name="connsiteX894" fmla="*/ 2815209 w 7467600"/>
              <a:gd name="connsiteY894" fmla="*/ 497361 h 6858000"/>
              <a:gd name="connsiteX895" fmla="*/ 2844845 w 7467600"/>
              <a:gd name="connsiteY895" fmla="*/ 127638 h 6858000"/>
              <a:gd name="connsiteX896" fmla="*/ 2867960 w 7467600"/>
              <a:gd name="connsiteY896" fmla="*/ 0 h 6858000"/>
              <a:gd name="connsiteX897" fmla="*/ 1057230 w 7467600"/>
              <a:gd name="connsiteY897" fmla="*/ 0 h 6858000"/>
              <a:gd name="connsiteX898" fmla="*/ 1111003 w 7467600"/>
              <a:gd name="connsiteY898" fmla="*/ 0 h 6858000"/>
              <a:gd name="connsiteX899" fmla="*/ 1125553 w 7467600"/>
              <a:gd name="connsiteY899" fmla="*/ 52588 h 6858000"/>
              <a:gd name="connsiteX900" fmla="*/ 1304276 w 7467600"/>
              <a:gd name="connsiteY900" fmla="*/ 476275 h 6858000"/>
              <a:gd name="connsiteX901" fmla="*/ 1492066 w 7467600"/>
              <a:gd name="connsiteY901" fmla="*/ 886333 h 6858000"/>
              <a:gd name="connsiteX902" fmla="*/ 1423698 w 7467600"/>
              <a:gd name="connsiteY902" fmla="*/ 710817 h 6858000"/>
              <a:gd name="connsiteX903" fmla="*/ 1357609 w 7467600"/>
              <a:gd name="connsiteY903" fmla="*/ 532892 h 6858000"/>
              <a:gd name="connsiteX904" fmla="*/ 1309550 w 7467600"/>
              <a:gd name="connsiteY904" fmla="*/ 374031 h 6858000"/>
              <a:gd name="connsiteX905" fmla="*/ 1193673 w 7467600"/>
              <a:gd name="connsiteY905" fmla="*/ 49533 h 6858000"/>
              <a:gd name="connsiteX906" fmla="*/ 1164391 w 7467600"/>
              <a:gd name="connsiteY906" fmla="*/ 0 h 6858000"/>
              <a:gd name="connsiteX907" fmla="*/ 1200666 w 7467600"/>
              <a:gd name="connsiteY907" fmla="*/ 0 h 6858000"/>
              <a:gd name="connsiteX908" fmla="*/ 1223408 w 7467600"/>
              <a:gd name="connsiteY908" fmla="*/ 38996 h 6858000"/>
              <a:gd name="connsiteX909" fmla="*/ 1339635 w 7467600"/>
              <a:gd name="connsiteY909" fmla="*/ 365517 h 6858000"/>
              <a:gd name="connsiteX910" fmla="*/ 1387469 w 7467600"/>
              <a:gd name="connsiteY910" fmla="*/ 523079 h 6858000"/>
              <a:gd name="connsiteX911" fmla="*/ 1452685 w 7467600"/>
              <a:gd name="connsiteY911" fmla="*/ 699806 h 6858000"/>
              <a:gd name="connsiteX912" fmla="*/ 1492092 w 7467600"/>
              <a:gd name="connsiteY912" fmla="*/ 800424 h 6858000"/>
              <a:gd name="connsiteX913" fmla="*/ 1455302 w 7467600"/>
              <a:gd name="connsiteY913" fmla="*/ 632913 h 6858000"/>
              <a:gd name="connsiteX914" fmla="*/ 1222336 w 7467600"/>
              <a:gd name="connsiteY914" fmla="*/ 9480 h 6858000"/>
              <a:gd name="connsiteX915" fmla="*/ 1214634 w 7467600"/>
              <a:gd name="connsiteY915" fmla="*/ 0 h 6858000"/>
              <a:gd name="connsiteX916" fmla="*/ 1289827 w 7467600"/>
              <a:gd name="connsiteY916" fmla="*/ 0 h 6858000"/>
              <a:gd name="connsiteX917" fmla="*/ 1321076 w 7467600"/>
              <a:gd name="connsiteY917" fmla="*/ 59722 h 6858000"/>
              <a:gd name="connsiteX918" fmla="*/ 1512579 w 7467600"/>
              <a:gd name="connsiteY918" fmla="*/ 626441 h 6858000"/>
              <a:gd name="connsiteX919" fmla="*/ 1506076 w 7467600"/>
              <a:gd name="connsiteY919" fmla="*/ 1089289 h 6858000"/>
              <a:gd name="connsiteX920" fmla="*/ 1486346 w 7467600"/>
              <a:gd name="connsiteY920" fmla="*/ 1079919 h 6858000"/>
              <a:gd name="connsiteX921" fmla="*/ 1070511 w 7467600"/>
              <a:gd name="connsiteY921" fmla="*/ 48609 h 6858000"/>
              <a:gd name="connsiteX922" fmla="*/ 1057230 w 7467600"/>
              <a:gd name="connsiteY922" fmla="*/ 0 h 6858000"/>
              <a:gd name="connsiteX923" fmla="*/ 43151 w 7467600"/>
              <a:gd name="connsiteY923" fmla="*/ 0 h 6858000"/>
              <a:gd name="connsiteX924" fmla="*/ 95283 w 7467600"/>
              <a:gd name="connsiteY924" fmla="*/ 0 h 6858000"/>
              <a:gd name="connsiteX925" fmla="*/ 300708 w 7467600"/>
              <a:gd name="connsiteY925" fmla="*/ 154571 h 6858000"/>
              <a:gd name="connsiteX926" fmla="*/ 530414 w 7467600"/>
              <a:gd name="connsiteY926" fmla="*/ 354673 h 6858000"/>
              <a:gd name="connsiteX927" fmla="*/ 333785 w 7467600"/>
              <a:gd name="connsiteY927" fmla="*/ 161564 h 6858000"/>
              <a:gd name="connsiteX928" fmla="*/ 147005 w 7467600"/>
              <a:gd name="connsiteY928" fmla="*/ 0 h 6858000"/>
              <a:gd name="connsiteX929" fmla="*/ 272509 w 7467600"/>
              <a:gd name="connsiteY929" fmla="*/ 0 h 6858000"/>
              <a:gd name="connsiteX930" fmla="*/ 326276 w 7467600"/>
              <a:gd name="connsiteY930" fmla="*/ 45847 h 6858000"/>
              <a:gd name="connsiteX931" fmla="*/ 823759 w 7467600"/>
              <a:gd name="connsiteY931" fmla="*/ 574145 h 6858000"/>
              <a:gd name="connsiteX932" fmla="*/ 811254 w 7467600"/>
              <a:gd name="connsiteY932" fmla="*/ 665546 h 6858000"/>
              <a:gd name="connsiteX933" fmla="*/ 154042 w 7467600"/>
              <a:gd name="connsiteY933" fmla="*/ 261522 h 6858000"/>
              <a:gd name="connsiteX934" fmla="*/ 13550 w 7467600"/>
              <a:gd name="connsiteY934" fmla="*/ 158423 h 6858000"/>
              <a:gd name="connsiteX935" fmla="*/ 0 w 7467600"/>
              <a:gd name="connsiteY935" fmla="*/ 146618 h 6858000"/>
              <a:gd name="connsiteX936" fmla="*/ 0 w 7467600"/>
              <a:gd name="connsiteY936" fmla="*/ 59161 h 6858000"/>
              <a:gd name="connsiteX937" fmla="*/ 45427 w 7467600"/>
              <a:gd name="connsiteY937" fmla="*/ 101078 h 6858000"/>
              <a:gd name="connsiteX938" fmla="*/ 630103 w 7467600"/>
              <a:gd name="connsiteY938" fmla="*/ 485885 h 6858000"/>
              <a:gd name="connsiteX939" fmla="*/ 532040 w 7467600"/>
              <a:gd name="connsiteY939" fmla="*/ 399359 h 6858000"/>
              <a:gd name="connsiteX940" fmla="*/ 517618 w 7467600"/>
              <a:gd name="connsiteY940" fmla="*/ 385726 h 6858000"/>
              <a:gd name="connsiteX941" fmla="*/ 285074 w 7467600"/>
              <a:gd name="connsiteY941" fmla="*/ 182755 h 6858000"/>
              <a:gd name="connsiteX942" fmla="*/ 43151 w 7467600"/>
              <a:gd name="connsiteY94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289862 w 7467600"/>
              <a:gd name="connsiteY9" fmla="*/ 6659827 h 6858000"/>
              <a:gd name="connsiteX10" fmla="*/ 1019354 w 7467600"/>
              <a:gd name="connsiteY10" fmla="*/ 6315006 h 6858000"/>
              <a:gd name="connsiteX11" fmla="*/ 441046 w 7467600"/>
              <a:gd name="connsiteY11" fmla="*/ 6691153 h 6858000"/>
              <a:gd name="connsiteX12" fmla="*/ 1019354 w 7467600"/>
              <a:gd name="connsiteY12" fmla="*/ 6315006 h 6858000"/>
              <a:gd name="connsiteX13" fmla="*/ 991680 w 7467600"/>
              <a:gd name="connsiteY13" fmla="*/ 6298413 h 6858000"/>
              <a:gd name="connsiteX14" fmla="*/ 409060 w 7467600"/>
              <a:gd name="connsiteY14" fmla="*/ 6671470 h 6858000"/>
              <a:gd name="connsiteX15" fmla="*/ 991680 w 7467600"/>
              <a:gd name="connsiteY15" fmla="*/ 6298413 h 6858000"/>
              <a:gd name="connsiteX16" fmla="*/ 103333 w 7467600"/>
              <a:gd name="connsiteY16" fmla="*/ 5699602 h 6858000"/>
              <a:gd name="connsiteX17" fmla="*/ 233938 w 7467600"/>
              <a:gd name="connsiteY17" fmla="*/ 5809416 h 6858000"/>
              <a:gd name="connsiteX18" fmla="*/ 883580 w 7467600"/>
              <a:gd name="connsiteY18" fmla="*/ 6180710 h 6858000"/>
              <a:gd name="connsiteX19" fmla="*/ 487337 w 7467600"/>
              <a:gd name="connsiteY19" fmla="*/ 5950182 h 6858000"/>
              <a:gd name="connsiteX20" fmla="*/ 354051 w 7467600"/>
              <a:gd name="connsiteY20" fmla="*/ 5854912 h 6858000"/>
              <a:gd name="connsiteX21" fmla="*/ 195436 w 7467600"/>
              <a:gd name="connsiteY21" fmla="*/ 5755068 h 6858000"/>
              <a:gd name="connsiteX22" fmla="*/ 103333 w 7467600"/>
              <a:gd name="connsiteY22" fmla="*/ 5699602 h 6858000"/>
              <a:gd name="connsiteX23" fmla="*/ 5539432 w 7467600"/>
              <a:gd name="connsiteY23" fmla="*/ 5642928 h 6858000"/>
              <a:gd name="connsiteX24" fmla="*/ 5555462 w 7467600"/>
              <a:gd name="connsiteY24" fmla="*/ 5694454 h 6858000"/>
              <a:gd name="connsiteX25" fmla="*/ 5828270 w 7467600"/>
              <a:gd name="connsiteY25" fmla="*/ 6320663 h 6858000"/>
              <a:gd name="connsiteX26" fmla="*/ 5947416 w 7467600"/>
              <a:gd name="connsiteY26" fmla="*/ 6574846 h 6858000"/>
              <a:gd name="connsiteX27" fmla="*/ 5539432 w 7467600"/>
              <a:gd name="connsiteY27" fmla="*/ 5642928 h 6858000"/>
              <a:gd name="connsiteX28" fmla="*/ 51253 w 7467600"/>
              <a:gd name="connsiteY28" fmla="*/ 5631825 h 6858000"/>
              <a:gd name="connsiteX29" fmla="*/ 211622 w 7467600"/>
              <a:gd name="connsiteY29" fmla="*/ 5728803 h 6858000"/>
              <a:gd name="connsiteX30" fmla="*/ 371652 w 7467600"/>
              <a:gd name="connsiteY30" fmla="*/ 5829062 h 6858000"/>
              <a:gd name="connsiteX31" fmla="*/ 505903 w 7467600"/>
              <a:gd name="connsiteY31" fmla="*/ 5925221 h 6858000"/>
              <a:gd name="connsiteX32" fmla="*/ 899240 w 7467600"/>
              <a:gd name="connsiteY32" fmla="*/ 6153068 h 6858000"/>
              <a:gd name="connsiteX33" fmla="*/ 988114 w 7467600"/>
              <a:gd name="connsiteY33" fmla="*/ 6174204 h 6858000"/>
              <a:gd name="connsiteX34" fmla="*/ 845971 w 7467600"/>
              <a:gd name="connsiteY34" fmla="*/ 6067177 h 6858000"/>
              <a:gd name="connsiteX35" fmla="*/ 448057 w 7467600"/>
              <a:gd name="connsiteY35" fmla="*/ 5841376 h 6858000"/>
              <a:gd name="connsiteX36" fmla="*/ 51253 w 7467600"/>
              <a:gd name="connsiteY36" fmla="*/ 5631825 h 6858000"/>
              <a:gd name="connsiteX37" fmla="*/ 2606687 w 7467600"/>
              <a:gd name="connsiteY37" fmla="*/ 5630718 h 6858000"/>
              <a:gd name="connsiteX38" fmla="*/ 2645658 w 7467600"/>
              <a:gd name="connsiteY38" fmla="*/ 6640259 h 6858000"/>
              <a:gd name="connsiteX39" fmla="*/ 2606687 w 7467600"/>
              <a:gd name="connsiteY39" fmla="*/ 5630718 h 6858000"/>
              <a:gd name="connsiteX40" fmla="*/ 3642057 w 7467600"/>
              <a:gd name="connsiteY40" fmla="*/ 5573487 h 6858000"/>
              <a:gd name="connsiteX41" fmla="*/ 3632981 w 7467600"/>
              <a:gd name="connsiteY41" fmla="*/ 5579437 h 6858000"/>
              <a:gd name="connsiteX42" fmla="*/ 3382436 w 7467600"/>
              <a:gd name="connsiteY42" fmla="*/ 5952726 h 6858000"/>
              <a:gd name="connsiteX43" fmla="*/ 3191929 w 7467600"/>
              <a:gd name="connsiteY43" fmla="*/ 6662669 h 6858000"/>
              <a:gd name="connsiteX44" fmla="*/ 3369898 w 7467600"/>
              <a:gd name="connsiteY44" fmla="*/ 6081771 h 6858000"/>
              <a:gd name="connsiteX45" fmla="*/ 3642057 w 7467600"/>
              <a:gd name="connsiteY45" fmla="*/ 5573487 h 6858000"/>
              <a:gd name="connsiteX46" fmla="*/ 2650666 w 7467600"/>
              <a:gd name="connsiteY46" fmla="*/ 5530686 h 6858000"/>
              <a:gd name="connsiteX47" fmla="*/ 2650249 w 7467600"/>
              <a:gd name="connsiteY47" fmla="*/ 5532101 h 6858000"/>
              <a:gd name="connsiteX48" fmla="*/ 2663808 w 7467600"/>
              <a:gd name="connsiteY48" fmla="*/ 6535215 h 6858000"/>
              <a:gd name="connsiteX49" fmla="*/ 2665418 w 7467600"/>
              <a:gd name="connsiteY49" fmla="*/ 6132756 h 6858000"/>
              <a:gd name="connsiteX50" fmla="*/ 2650666 w 7467600"/>
              <a:gd name="connsiteY50" fmla="*/ 5530686 h 6858000"/>
              <a:gd name="connsiteX51" fmla="*/ 2680277 w 7467600"/>
              <a:gd name="connsiteY51" fmla="*/ 5479204 h 6858000"/>
              <a:gd name="connsiteX52" fmla="*/ 2678972 w 7467600"/>
              <a:gd name="connsiteY52" fmla="*/ 5481582 h 6858000"/>
              <a:gd name="connsiteX53" fmla="*/ 2696666 w 7467600"/>
              <a:gd name="connsiteY53" fmla="*/ 6133836 h 6858000"/>
              <a:gd name="connsiteX54" fmla="*/ 2695769 w 7467600"/>
              <a:gd name="connsiteY54" fmla="*/ 6390955 h 6858000"/>
              <a:gd name="connsiteX55" fmla="*/ 2739893 w 7467600"/>
              <a:gd name="connsiteY55" fmla="*/ 6108357 h 6858000"/>
              <a:gd name="connsiteX56" fmla="*/ 2680277 w 7467600"/>
              <a:gd name="connsiteY56" fmla="*/ 5479204 h 6858000"/>
              <a:gd name="connsiteX57" fmla="*/ 1132195 w 7467600"/>
              <a:gd name="connsiteY57" fmla="*/ 5467980 h 6858000"/>
              <a:gd name="connsiteX58" fmla="*/ 1679056 w 7467600"/>
              <a:gd name="connsiteY58" fmla="*/ 5516907 h 6858000"/>
              <a:gd name="connsiteX59" fmla="*/ 2128648 w 7467600"/>
              <a:gd name="connsiteY59" fmla="*/ 5474249 h 6858000"/>
              <a:gd name="connsiteX60" fmla="*/ 1825619 w 7467600"/>
              <a:gd name="connsiteY60" fmla="*/ 5478447 h 6858000"/>
              <a:gd name="connsiteX61" fmla="*/ 1737798 w 7467600"/>
              <a:gd name="connsiteY61" fmla="*/ 5483353 h 6858000"/>
              <a:gd name="connsiteX62" fmla="*/ 1132195 w 7467600"/>
              <a:gd name="connsiteY62" fmla="*/ 5467980 h 6858000"/>
              <a:gd name="connsiteX63" fmla="*/ 1456157 w 7467600"/>
              <a:gd name="connsiteY63" fmla="*/ 5371404 h 6858000"/>
              <a:gd name="connsiteX64" fmla="*/ 1244432 w 7467600"/>
              <a:gd name="connsiteY64" fmla="*/ 5385601 h 6858000"/>
              <a:gd name="connsiteX65" fmla="*/ 973990 w 7467600"/>
              <a:gd name="connsiteY65" fmla="*/ 5424940 h 6858000"/>
              <a:gd name="connsiteX66" fmla="*/ 1103809 w 7467600"/>
              <a:gd name="connsiteY66" fmla="*/ 5433720 h 6858000"/>
              <a:gd name="connsiteX67" fmla="*/ 1123454 w 7467600"/>
              <a:gd name="connsiteY67" fmla="*/ 5435727 h 6858000"/>
              <a:gd name="connsiteX68" fmla="*/ 1737017 w 7467600"/>
              <a:gd name="connsiteY68" fmla="*/ 5452183 h 6858000"/>
              <a:gd name="connsiteX69" fmla="*/ 1824397 w 7467600"/>
              <a:gd name="connsiteY69" fmla="*/ 5447757 h 6858000"/>
              <a:gd name="connsiteX70" fmla="*/ 2070059 w 7467600"/>
              <a:gd name="connsiteY70" fmla="*/ 5441660 h 6858000"/>
              <a:gd name="connsiteX71" fmla="*/ 1456157 w 7467600"/>
              <a:gd name="connsiteY71" fmla="*/ 5371404 h 6858000"/>
              <a:gd name="connsiteX72" fmla="*/ 4988186 w 7467600"/>
              <a:gd name="connsiteY72" fmla="*/ 5216467 h 6858000"/>
              <a:gd name="connsiteX73" fmla="*/ 4777334 w 7467600"/>
              <a:gd name="connsiteY73" fmla="*/ 5406072 h 6858000"/>
              <a:gd name="connsiteX74" fmla="*/ 4718341 w 7467600"/>
              <a:gd name="connsiteY74" fmla="*/ 5468043 h 6858000"/>
              <a:gd name="connsiteX75" fmla="*/ 4604655 w 7467600"/>
              <a:gd name="connsiteY75" fmla="*/ 5583434 h 6858000"/>
              <a:gd name="connsiteX76" fmla="*/ 4565074 w 7467600"/>
              <a:gd name="connsiteY76" fmla="*/ 5618550 h 6858000"/>
              <a:gd name="connsiteX77" fmla="*/ 4988186 w 7467600"/>
              <a:gd name="connsiteY77" fmla="*/ 5216467 h 6858000"/>
              <a:gd name="connsiteX78" fmla="*/ 4978032 w 7467600"/>
              <a:gd name="connsiteY78" fmla="*/ 5183809 h 6858000"/>
              <a:gd name="connsiteX79" fmla="*/ 4463413 w 7467600"/>
              <a:gd name="connsiteY79" fmla="*/ 5615162 h 6858000"/>
              <a:gd name="connsiteX80" fmla="*/ 4358134 w 7467600"/>
              <a:gd name="connsiteY80" fmla="*/ 5742791 h 6858000"/>
              <a:gd name="connsiteX81" fmla="*/ 4376219 w 7467600"/>
              <a:gd name="connsiteY81" fmla="*/ 5729027 h 6858000"/>
              <a:gd name="connsiteX82" fmla="*/ 4582340 w 7467600"/>
              <a:gd name="connsiteY82" fmla="*/ 5561037 h 6858000"/>
              <a:gd name="connsiteX83" fmla="*/ 4694684 w 7467600"/>
              <a:gd name="connsiteY83" fmla="*/ 5447098 h 6858000"/>
              <a:gd name="connsiteX84" fmla="*/ 4754123 w 7467600"/>
              <a:gd name="connsiteY84" fmla="*/ 5384643 h 6858000"/>
              <a:gd name="connsiteX85" fmla="*/ 4978032 w 7467600"/>
              <a:gd name="connsiteY85" fmla="*/ 5183809 h 6858000"/>
              <a:gd name="connsiteX86" fmla="*/ 1903353 w 7467600"/>
              <a:gd name="connsiteY86" fmla="*/ 5044827 h 6858000"/>
              <a:gd name="connsiteX87" fmla="*/ 1936931 w 7467600"/>
              <a:gd name="connsiteY87" fmla="*/ 5093954 h 6858000"/>
              <a:gd name="connsiteX88" fmla="*/ 2195868 w 7467600"/>
              <a:gd name="connsiteY88" fmla="*/ 5396574 h 6858000"/>
              <a:gd name="connsiteX89" fmla="*/ 2088852 w 7467600"/>
              <a:gd name="connsiteY89" fmla="*/ 5166123 h 6858000"/>
              <a:gd name="connsiteX90" fmla="*/ 1958241 w 7467600"/>
              <a:gd name="connsiteY90" fmla="*/ 5067955 h 6858000"/>
              <a:gd name="connsiteX91" fmla="*/ 1903353 w 7467600"/>
              <a:gd name="connsiteY91" fmla="*/ 5044827 h 6858000"/>
              <a:gd name="connsiteX92" fmla="*/ 1979378 w 7467600"/>
              <a:gd name="connsiteY92" fmla="*/ 4769504 h 6858000"/>
              <a:gd name="connsiteX93" fmla="*/ 2882120 w 7467600"/>
              <a:gd name="connsiteY93" fmla="*/ 5064547 h 6858000"/>
              <a:gd name="connsiteX94" fmla="*/ 2793103 w 7467600"/>
              <a:gd name="connsiteY94" fmla="*/ 5039699 h 6858000"/>
              <a:gd name="connsiteX95" fmla="*/ 2770041 w 7467600"/>
              <a:gd name="connsiteY95" fmla="*/ 5033634 h 6858000"/>
              <a:gd name="connsiteX96" fmla="*/ 1979378 w 7467600"/>
              <a:gd name="connsiteY96" fmla="*/ 4769504 h 6858000"/>
              <a:gd name="connsiteX97" fmla="*/ 1927410 w 7467600"/>
              <a:gd name="connsiteY97" fmla="*/ 4716164 h 6858000"/>
              <a:gd name="connsiteX98" fmla="*/ 1959587 w 7467600"/>
              <a:gd name="connsiteY98" fmla="*/ 4728849 h 6858000"/>
              <a:gd name="connsiteX99" fmla="*/ 2777707 w 7467600"/>
              <a:gd name="connsiteY99" fmla="*/ 5003991 h 6858000"/>
              <a:gd name="connsiteX100" fmla="*/ 2800768 w 7467600"/>
              <a:gd name="connsiteY100" fmla="*/ 5010056 h 6858000"/>
              <a:gd name="connsiteX101" fmla="*/ 2879408 w 7467600"/>
              <a:gd name="connsiteY101" fmla="*/ 5031590 h 6858000"/>
              <a:gd name="connsiteX102" fmla="*/ 2862295 w 7467600"/>
              <a:gd name="connsiteY102" fmla="*/ 5022958 h 6858000"/>
              <a:gd name="connsiteX103" fmla="*/ 2813343 w 7467600"/>
              <a:gd name="connsiteY103" fmla="*/ 4998369 h 6858000"/>
              <a:gd name="connsiteX104" fmla="*/ 2646245 w 7467600"/>
              <a:gd name="connsiteY104" fmla="*/ 4930999 h 6858000"/>
              <a:gd name="connsiteX105" fmla="*/ 1999243 w 7467600"/>
              <a:gd name="connsiteY105" fmla="*/ 4730524 h 6858000"/>
              <a:gd name="connsiteX106" fmla="*/ 1979527 w 7467600"/>
              <a:gd name="connsiteY106" fmla="*/ 4726651 h 6858000"/>
              <a:gd name="connsiteX107" fmla="*/ 1927410 w 7467600"/>
              <a:gd name="connsiteY107" fmla="*/ 4716164 h 6858000"/>
              <a:gd name="connsiteX108" fmla="*/ 1997014 w 7467600"/>
              <a:gd name="connsiteY108" fmla="*/ 4698007 h 6858000"/>
              <a:gd name="connsiteX109" fmla="*/ 2005458 w 7467600"/>
              <a:gd name="connsiteY109" fmla="*/ 4699540 h 6858000"/>
              <a:gd name="connsiteX110" fmla="*/ 2657186 w 7467600"/>
              <a:gd name="connsiteY110" fmla="*/ 4901687 h 6858000"/>
              <a:gd name="connsiteX111" fmla="*/ 2826662 w 7467600"/>
              <a:gd name="connsiteY111" fmla="*/ 4970362 h 6858000"/>
              <a:gd name="connsiteX112" fmla="*/ 2876100 w 7467600"/>
              <a:gd name="connsiteY112" fmla="*/ 4995397 h 6858000"/>
              <a:gd name="connsiteX113" fmla="*/ 3042600 w 7467600"/>
              <a:gd name="connsiteY113" fmla="*/ 5059532 h 6858000"/>
              <a:gd name="connsiteX114" fmla="*/ 1997014 w 7467600"/>
              <a:gd name="connsiteY114" fmla="*/ 4698007 h 6858000"/>
              <a:gd name="connsiteX115" fmla="*/ 2305292 w 7467600"/>
              <a:gd name="connsiteY115" fmla="*/ 4219492 h 6858000"/>
              <a:gd name="connsiteX116" fmla="*/ 3360922 w 7467600"/>
              <a:gd name="connsiteY116" fmla="*/ 4529373 h 6858000"/>
              <a:gd name="connsiteX117" fmla="*/ 3492420 w 7467600"/>
              <a:gd name="connsiteY117" fmla="*/ 4510145 h 6858000"/>
              <a:gd name="connsiteX118" fmla="*/ 3364086 w 7467600"/>
              <a:gd name="connsiteY118" fmla="*/ 4480340 h 6858000"/>
              <a:gd name="connsiteX119" fmla="*/ 3225818 w 7467600"/>
              <a:gd name="connsiteY119" fmla="*/ 4411822 h 6858000"/>
              <a:gd name="connsiteX120" fmla="*/ 3129696 w 7467600"/>
              <a:gd name="connsiteY120" fmla="*/ 4360704 h 6858000"/>
              <a:gd name="connsiteX121" fmla="*/ 2814545 w 7467600"/>
              <a:gd name="connsiteY121" fmla="*/ 4282955 h 6858000"/>
              <a:gd name="connsiteX122" fmla="*/ 2305292 w 7467600"/>
              <a:gd name="connsiteY122" fmla="*/ 4219492 h 6858000"/>
              <a:gd name="connsiteX123" fmla="*/ 2626982 w 7467600"/>
              <a:gd name="connsiteY123" fmla="*/ 4206450 h 6858000"/>
              <a:gd name="connsiteX124" fmla="*/ 2490617 w 7467600"/>
              <a:gd name="connsiteY124" fmla="*/ 4206951 h 6858000"/>
              <a:gd name="connsiteX125" fmla="*/ 2819869 w 7467600"/>
              <a:gd name="connsiteY125" fmla="*/ 4252936 h 6858000"/>
              <a:gd name="connsiteX126" fmla="*/ 3143018 w 7467600"/>
              <a:gd name="connsiteY126" fmla="*/ 4332698 h 6858000"/>
              <a:gd name="connsiteX127" fmla="*/ 3241520 w 7467600"/>
              <a:gd name="connsiteY127" fmla="*/ 4385112 h 6858000"/>
              <a:gd name="connsiteX128" fmla="*/ 3374575 w 7467600"/>
              <a:gd name="connsiteY128" fmla="*/ 4451517 h 6858000"/>
              <a:gd name="connsiteX129" fmla="*/ 3505221 w 7467600"/>
              <a:gd name="connsiteY129" fmla="*/ 4480757 h 6858000"/>
              <a:gd name="connsiteX130" fmla="*/ 2626982 w 7467600"/>
              <a:gd name="connsiteY130" fmla="*/ 4206450 h 6858000"/>
              <a:gd name="connsiteX131" fmla="*/ 1310106 w 7467600"/>
              <a:gd name="connsiteY131" fmla="*/ 3943217 h 6858000"/>
              <a:gd name="connsiteX132" fmla="*/ 854994 w 7467600"/>
              <a:gd name="connsiteY132" fmla="*/ 4399136 h 6858000"/>
              <a:gd name="connsiteX133" fmla="*/ 742462 w 7467600"/>
              <a:gd name="connsiteY133" fmla="*/ 4594648 h 6858000"/>
              <a:gd name="connsiteX134" fmla="*/ 820602 w 7467600"/>
              <a:gd name="connsiteY134" fmla="*/ 4485915 h 6858000"/>
              <a:gd name="connsiteX135" fmla="*/ 878295 w 7467600"/>
              <a:gd name="connsiteY135" fmla="*/ 4403594 h 6858000"/>
              <a:gd name="connsiteX136" fmla="*/ 1240607 w 7467600"/>
              <a:gd name="connsiteY136" fmla="*/ 4010401 h 6858000"/>
              <a:gd name="connsiteX137" fmla="*/ 1310106 w 7467600"/>
              <a:gd name="connsiteY137" fmla="*/ 3943217 h 6858000"/>
              <a:gd name="connsiteX138" fmla="*/ 1423113 w 7467600"/>
              <a:gd name="connsiteY138" fmla="*/ 3874565 h 6858000"/>
              <a:gd name="connsiteX139" fmla="*/ 1260565 w 7467600"/>
              <a:gd name="connsiteY139" fmla="*/ 4031982 h 6858000"/>
              <a:gd name="connsiteX140" fmla="*/ 901900 w 7467600"/>
              <a:gd name="connsiteY140" fmla="*/ 4421236 h 6858000"/>
              <a:gd name="connsiteX141" fmla="*/ 845044 w 7467600"/>
              <a:gd name="connsiteY141" fmla="*/ 4502436 h 6858000"/>
              <a:gd name="connsiteX142" fmla="*/ 685926 w 7467600"/>
              <a:gd name="connsiteY142" fmla="*/ 4703069 h 6858000"/>
              <a:gd name="connsiteX143" fmla="*/ 684248 w 7467600"/>
              <a:gd name="connsiteY143" fmla="*/ 4706721 h 6858000"/>
              <a:gd name="connsiteX144" fmla="*/ 1423113 w 7467600"/>
              <a:gd name="connsiteY144" fmla="*/ 3874565 h 6858000"/>
              <a:gd name="connsiteX145" fmla="*/ 3316479 w 7467600"/>
              <a:gd name="connsiteY145" fmla="*/ 3872136 h 6858000"/>
              <a:gd name="connsiteX146" fmla="*/ 3546806 w 7467600"/>
              <a:gd name="connsiteY146" fmla="*/ 4356139 h 6858000"/>
              <a:gd name="connsiteX147" fmla="*/ 3364433 w 7467600"/>
              <a:gd name="connsiteY147" fmla="*/ 3953121 h 6858000"/>
              <a:gd name="connsiteX148" fmla="*/ 3316479 w 7467600"/>
              <a:gd name="connsiteY148" fmla="*/ 3872136 h 6858000"/>
              <a:gd name="connsiteX149" fmla="*/ 3291335 w 7467600"/>
              <a:gd name="connsiteY149" fmla="*/ 3767420 h 6858000"/>
              <a:gd name="connsiteX150" fmla="*/ 3390805 w 7467600"/>
              <a:gd name="connsiteY150" fmla="*/ 3937163 h 6858000"/>
              <a:gd name="connsiteX151" fmla="*/ 3579062 w 7467600"/>
              <a:gd name="connsiteY151" fmla="*/ 4359040 h 6858000"/>
              <a:gd name="connsiteX152" fmla="*/ 3467355 w 7467600"/>
              <a:gd name="connsiteY152" fmla="*/ 3988130 h 6858000"/>
              <a:gd name="connsiteX153" fmla="*/ 3310753 w 7467600"/>
              <a:gd name="connsiteY153" fmla="*/ 3787140 h 6858000"/>
              <a:gd name="connsiteX154" fmla="*/ 3291335 w 7467600"/>
              <a:gd name="connsiteY154" fmla="*/ 3767420 h 6858000"/>
              <a:gd name="connsiteX155" fmla="*/ 1635889 w 7467600"/>
              <a:gd name="connsiteY155" fmla="*/ 3709494 h 6858000"/>
              <a:gd name="connsiteX156" fmla="*/ 1634800 w 7467600"/>
              <a:gd name="connsiteY156" fmla="*/ 3731111 h 6858000"/>
              <a:gd name="connsiteX157" fmla="*/ 1635889 w 7467600"/>
              <a:gd name="connsiteY157" fmla="*/ 3709494 h 6858000"/>
              <a:gd name="connsiteX158" fmla="*/ 1510397 w 7467600"/>
              <a:gd name="connsiteY158" fmla="*/ 3684705 h 6858000"/>
              <a:gd name="connsiteX159" fmla="*/ 1146550 w 7467600"/>
              <a:gd name="connsiteY159" fmla="*/ 3802012 h 6858000"/>
              <a:gd name="connsiteX160" fmla="*/ 698834 w 7467600"/>
              <a:gd name="connsiteY160" fmla="*/ 3952272 h 6858000"/>
              <a:gd name="connsiteX161" fmla="*/ 34256 w 7467600"/>
              <a:gd name="connsiteY161" fmla="*/ 4347603 h 6858000"/>
              <a:gd name="connsiteX162" fmla="*/ 527241 w 7467600"/>
              <a:gd name="connsiteY162" fmla="*/ 4065078 h 6858000"/>
              <a:gd name="connsiteX163" fmla="*/ 1510397 w 7467600"/>
              <a:gd name="connsiteY163" fmla="*/ 3684705 h 6858000"/>
              <a:gd name="connsiteX164" fmla="*/ 1313114 w 7467600"/>
              <a:gd name="connsiteY164" fmla="*/ 3655216 h 6858000"/>
              <a:gd name="connsiteX165" fmla="*/ 1109304 w 7467600"/>
              <a:gd name="connsiteY165" fmla="*/ 3669030 h 6858000"/>
              <a:gd name="connsiteX166" fmla="*/ 8129 w 7467600"/>
              <a:gd name="connsiteY166" fmla="*/ 4330519 h 6858000"/>
              <a:gd name="connsiteX167" fmla="*/ 687572 w 7467600"/>
              <a:gd name="connsiteY167" fmla="*/ 3925629 h 6858000"/>
              <a:gd name="connsiteX168" fmla="*/ 1138365 w 7467600"/>
              <a:gd name="connsiteY168" fmla="*/ 3774515 h 6858000"/>
              <a:gd name="connsiteX169" fmla="*/ 1505579 w 7467600"/>
              <a:gd name="connsiteY169" fmla="*/ 3655526 h 6858000"/>
              <a:gd name="connsiteX170" fmla="*/ 1313114 w 7467600"/>
              <a:gd name="connsiteY170" fmla="*/ 3655216 h 6858000"/>
              <a:gd name="connsiteX171" fmla="*/ 3655073 w 7467600"/>
              <a:gd name="connsiteY171" fmla="*/ 3650884 h 6858000"/>
              <a:gd name="connsiteX172" fmla="*/ 3989938 w 7467600"/>
              <a:gd name="connsiteY172" fmla="*/ 3991685 h 6858000"/>
              <a:gd name="connsiteX173" fmla="*/ 4393907 w 7467600"/>
              <a:gd name="connsiteY173" fmla="*/ 4261258 h 6858000"/>
              <a:gd name="connsiteX174" fmla="*/ 4648051 w 7467600"/>
              <a:gd name="connsiteY174" fmla="*/ 4374051 h 6858000"/>
              <a:gd name="connsiteX175" fmla="*/ 4383389 w 7467600"/>
              <a:gd name="connsiteY175" fmla="*/ 4184369 h 6858000"/>
              <a:gd name="connsiteX176" fmla="*/ 4165508 w 7467600"/>
              <a:gd name="connsiteY176" fmla="*/ 4035196 h 6858000"/>
              <a:gd name="connsiteX177" fmla="*/ 4068162 w 7467600"/>
              <a:gd name="connsiteY177" fmla="*/ 3953394 h 6858000"/>
              <a:gd name="connsiteX178" fmla="*/ 3981416 w 7467600"/>
              <a:gd name="connsiteY178" fmla="*/ 3880482 h 6858000"/>
              <a:gd name="connsiteX179" fmla="*/ 3800147 w 7467600"/>
              <a:gd name="connsiteY179" fmla="*/ 3749872 h 6858000"/>
              <a:gd name="connsiteX180" fmla="*/ 3655073 w 7467600"/>
              <a:gd name="connsiteY180" fmla="*/ 3650884 h 6858000"/>
              <a:gd name="connsiteX181" fmla="*/ 3670252 w 7467600"/>
              <a:gd name="connsiteY181" fmla="*/ 3622798 h 6858000"/>
              <a:gd name="connsiteX182" fmla="*/ 3817258 w 7467600"/>
              <a:gd name="connsiteY182" fmla="*/ 3723577 h 6858000"/>
              <a:gd name="connsiteX183" fmla="*/ 4000461 w 7467600"/>
              <a:gd name="connsiteY183" fmla="*/ 3855966 h 6858000"/>
              <a:gd name="connsiteX184" fmla="*/ 4088180 w 7467600"/>
              <a:gd name="connsiteY184" fmla="*/ 3929774 h 6858000"/>
              <a:gd name="connsiteX185" fmla="*/ 4184555 w 7467600"/>
              <a:gd name="connsiteY185" fmla="*/ 4010683 h 6858000"/>
              <a:gd name="connsiteX186" fmla="*/ 4399563 w 7467600"/>
              <a:gd name="connsiteY186" fmla="*/ 4158106 h 6858000"/>
              <a:gd name="connsiteX187" fmla="*/ 4684469 w 7467600"/>
              <a:gd name="connsiteY187" fmla="*/ 4364680 h 6858000"/>
              <a:gd name="connsiteX188" fmla="*/ 4690271 w 7467600"/>
              <a:gd name="connsiteY188" fmla="*/ 4370034 h 6858000"/>
              <a:gd name="connsiteX189" fmla="*/ 4136093 w 7467600"/>
              <a:gd name="connsiteY189" fmla="*/ 3858466 h 6858000"/>
              <a:gd name="connsiteX190" fmla="*/ 3670252 w 7467600"/>
              <a:gd name="connsiteY190" fmla="*/ 3622798 h 6858000"/>
              <a:gd name="connsiteX191" fmla="*/ 4440129 w 7467600"/>
              <a:gd name="connsiteY191" fmla="*/ 3448571 h 6858000"/>
              <a:gd name="connsiteX192" fmla="*/ 4856525 w 7467600"/>
              <a:gd name="connsiteY192" fmla="*/ 3915351 h 6858000"/>
              <a:gd name="connsiteX193" fmla="*/ 5059055 w 7467600"/>
              <a:gd name="connsiteY193" fmla="*/ 4108918 h 6858000"/>
              <a:gd name="connsiteX194" fmla="*/ 5290070 w 7467600"/>
              <a:gd name="connsiteY194" fmla="*/ 4263619 h 6858000"/>
              <a:gd name="connsiteX195" fmla="*/ 4834991 w 7467600"/>
              <a:gd name="connsiteY195" fmla="*/ 3830985 h 6858000"/>
              <a:gd name="connsiteX196" fmla="*/ 4440129 w 7467600"/>
              <a:gd name="connsiteY196" fmla="*/ 3448571 h 6858000"/>
              <a:gd name="connsiteX197" fmla="*/ 4441737 w 7467600"/>
              <a:gd name="connsiteY197" fmla="*/ 3399734 h 6858000"/>
              <a:gd name="connsiteX198" fmla="*/ 4431236 w 7467600"/>
              <a:gd name="connsiteY198" fmla="*/ 3400954 h 6858000"/>
              <a:gd name="connsiteX199" fmla="*/ 4557150 w 7467600"/>
              <a:gd name="connsiteY199" fmla="*/ 3510023 h 6858000"/>
              <a:gd name="connsiteX200" fmla="*/ 4856936 w 7467600"/>
              <a:gd name="connsiteY200" fmla="*/ 3809146 h 6858000"/>
              <a:gd name="connsiteX201" fmla="*/ 5111996 w 7467600"/>
              <a:gd name="connsiteY201" fmla="*/ 4065759 h 6858000"/>
              <a:gd name="connsiteX202" fmla="*/ 5388878 w 7467600"/>
              <a:gd name="connsiteY202" fmla="*/ 4300185 h 6858000"/>
              <a:gd name="connsiteX203" fmla="*/ 5425556 w 7467600"/>
              <a:gd name="connsiteY203" fmla="*/ 4308967 h 6858000"/>
              <a:gd name="connsiteX204" fmla="*/ 4943646 w 7467600"/>
              <a:gd name="connsiteY204" fmla="*/ 3822916 h 6858000"/>
              <a:gd name="connsiteX205" fmla="*/ 4594837 w 7467600"/>
              <a:gd name="connsiteY205" fmla="*/ 3532274 h 6858000"/>
              <a:gd name="connsiteX206" fmla="*/ 4441737 w 7467600"/>
              <a:gd name="connsiteY206" fmla="*/ 3399734 h 6858000"/>
              <a:gd name="connsiteX207" fmla="*/ 5425834 w 7467600"/>
              <a:gd name="connsiteY207" fmla="*/ 3162785 h 6858000"/>
              <a:gd name="connsiteX208" fmla="*/ 5401644 w 7467600"/>
              <a:gd name="connsiteY208" fmla="*/ 3617847 h 6858000"/>
              <a:gd name="connsiteX209" fmla="*/ 5467256 w 7467600"/>
              <a:gd name="connsiteY209" fmla="*/ 4175494 h 6858000"/>
              <a:gd name="connsiteX210" fmla="*/ 5448069 w 7467600"/>
              <a:gd name="connsiteY210" fmla="*/ 3567554 h 6858000"/>
              <a:gd name="connsiteX211" fmla="*/ 5425834 w 7467600"/>
              <a:gd name="connsiteY211" fmla="*/ 3162785 h 6858000"/>
              <a:gd name="connsiteX212" fmla="*/ 1318687 w 7467600"/>
              <a:gd name="connsiteY212" fmla="*/ 3113840 h 6858000"/>
              <a:gd name="connsiteX213" fmla="*/ 1066793 w 7467600"/>
              <a:gd name="connsiteY213" fmla="*/ 3212171 h 6858000"/>
              <a:gd name="connsiteX214" fmla="*/ 993319 w 7467600"/>
              <a:gd name="connsiteY214" fmla="*/ 3247648 h 6858000"/>
              <a:gd name="connsiteX215" fmla="*/ 853081 w 7467600"/>
              <a:gd name="connsiteY215" fmla="*/ 3312410 h 6858000"/>
              <a:gd name="connsiteX216" fmla="*/ 805957 w 7467600"/>
              <a:gd name="connsiteY216" fmla="*/ 3330443 h 6858000"/>
              <a:gd name="connsiteX217" fmla="*/ 1318687 w 7467600"/>
              <a:gd name="connsiteY217" fmla="*/ 3113840 h 6858000"/>
              <a:gd name="connsiteX218" fmla="*/ 5453702 w 7467600"/>
              <a:gd name="connsiteY218" fmla="*/ 3090882 h 6858000"/>
              <a:gd name="connsiteX219" fmla="*/ 5480135 w 7467600"/>
              <a:gd name="connsiteY219" fmla="*/ 3565802 h 6858000"/>
              <a:gd name="connsiteX220" fmla="*/ 5499023 w 7467600"/>
              <a:gd name="connsiteY220" fmla="*/ 4166310 h 6858000"/>
              <a:gd name="connsiteX221" fmla="*/ 5547022 w 7467600"/>
              <a:gd name="connsiteY221" fmla="*/ 3607838 h 6858000"/>
              <a:gd name="connsiteX222" fmla="*/ 5515964 w 7467600"/>
              <a:gd name="connsiteY222" fmla="*/ 3378541 h 6858000"/>
              <a:gd name="connsiteX223" fmla="*/ 5453702 w 7467600"/>
              <a:gd name="connsiteY223" fmla="*/ 3090882 h 6858000"/>
              <a:gd name="connsiteX224" fmla="*/ 1238695 w 7467600"/>
              <a:gd name="connsiteY224" fmla="*/ 3076820 h 6858000"/>
              <a:gd name="connsiteX225" fmla="*/ 716371 w 7467600"/>
              <a:gd name="connsiteY225" fmla="*/ 3293249 h 6858000"/>
              <a:gd name="connsiteX226" fmla="*/ 579522 w 7467600"/>
              <a:gd name="connsiteY226" fmla="*/ 3371759 h 6858000"/>
              <a:gd name="connsiteX227" fmla="*/ 600288 w 7467600"/>
              <a:gd name="connsiteY227" fmla="*/ 3365555 h 6858000"/>
              <a:gd name="connsiteX228" fmla="*/ 840692 w 7467600"/>
              <a:gd name="connsiteY228" fmla="*/ 3284921 h 6858000"/>
              <a:gd name="connsiteX229" fmla="*/ 979248 w 7467600"/>
              <a:gd name="connsiteY229" fmla="*/ 3221003 h 6858000"/>
              <a:gd name="connsiteX230" fmla="*/ 1053282 w 7467600"/>
              <a:gd name="connsiteY230" fmla="*/ 3185247 h 6858000"/>
              <a:gd name="connsiteX231" fmla="*/ 1320603 w 7467600"/>
              <a:gd name="connsiteY231" fmla="*/ 3081281 h 6858000"/>
              <a:gd name="connsiteX232" fmla="*/ 1238695 w 7467600"/>
              <a:gd name="connsiteY232" fmla="*/ 3076820 h 6858000"/>
              <a:gd name="connsiteX233" fmla="*/ 5425627 w 7467600"/>
              <a:gd name="connsiteY233" fmla="*/ 2954192 h 6858000"/>
              <a:gd name="connsiteX234" fmla="*/ 5470770 w 7467600"/>
              <a:gd name="connsiteY234" fmla="*/ 3005435 h 6858000"/>
              <a:gd name="connsiteX235" fmla="*/ 5519779 w 7467600"/>
              <a:gd name="connsiteY235" fmla="*/ 4359223 h 6858000"/>
              <a:gd name="connsiteX236" fmla="*/ 5520293 w 7467600"/>
              <a:gd name="connsiteY236" fmla="*/ 4360602 h 6858000"/>
              <a:gd name="connsiteX237" fmla="*/ 5767221 w 7467600"/>
              <a:gd name="connsiteY237" fmla="*/ 4665564 h 6858000"/>
              <a:gd name="connsiteX238" fmla="*/ 6937169 w 7467600"/>
              <a:gd name="connsiteY238" fmla="*/ 4815941 h 6858000"/>
              <a:gd name="connsiteX239" fmla="*/ 6953922 w 7467600"/>
              <a:gd name="connsiteY239" fmla="*/ 4890068 h 6858000"/>
              <a:gd name="connsiteX240" fmla="*/ 6071359 w 7467600"/>
              <a:gd name="connsiteY240" fmla="*/ 4770770 h 6858000"/>
              <a:gd name="connsiteX241" fmla="*/ 6038839 w 7467600"/>
              <a:gd name="connsiteY241" fmla="*/ 4764474 h 6858000"/>
              <a:gd name="connsiteX242" fmla="*/ 6038706 w 7467600"/>
              <a:gd name="connsiteY242" fmla="*/ 4763847 h 6858000"/>
              <a:gd name="connsiteX243" fmla="*/ 6037784 w 7467600"/>
              <a:gd name="connsiteY243" fmla="*/ 4764270 h 6858000"/>
              <a:gd name="connsiteX244" fmla="*/ 6038839 w 7467600"/>
              <a:gd name="connsiteY244" fmla="*/ 4764474 h 6858000"/>
              <a:gd name="connsiteX245" fmla="*/ 6040338 w 7467600"/>
              <a:gd name="connsiteY245" fmla="*/ 4771418 h 6858000"/>
              <a:gd name="connsiteX246" fmla="*/ 6024488 w 7467600"/>
              <a:gd name="connsiteY246" fmla="*/ 4809903 h 6858000"/>
              <a:gd name="connsiteX247" fmla="*/ 5599771 w 7467600"/>
              <a:gd name="connsiteY247" fmla="*/ 5509652 h 6858000"/>
              <a:gd name="connsiteX248" fmla="*/ 5548843 w 7467600"/>
              <a:gd name="connsiteY248" fmla="*/ 5563845 h 6858000"/>
              <a:gd name="connsiteX249" fmla="*/ 5940952 w 7467600"/>
              <a:gd name="connsiteY249" fmla="*/ 6250028 h 6858000"/>
              <a:gd name="connsiteX250" fmla="*/ 6043441 w 7467600"/>
              <a:gd name="connsiteY250" fmla="*/ 6665847 h 6858000"/>
              <a:gd name="connsiteX251" fmla="*/ 6093432 w 7467600"/>
              <a:gd name="connsiteY251" fmla="*/ 6858000 h 6858000"/>
              <a:gd name="connsiteX252" fmla="*/ 6034344 w 7467600"/>
              <a:gd name="connsiteY252" fmla="*/ 6858000 h 6858000"/>
              <a:gd name="connsiteX253" fmla="*/ 6026679 w 7467600"/>
              <a:gd name="connsiteY253" fmla="*/ 6836959 h 6858000"/>
              <a:gd name="connsiteX254" fmla="*/ 5800441 w 7467600"/>
              <a:gd name="connsiteY254" fmla="*/ 6335286 h 6858000"/>
              <a:gd name="connsiteX255" fmla="*/ 5526562 w 7467600"/>
              <a:gd name="connsiteY255" fmla="*/ 5705388 h 6858000"/>
              <a:gd name="connsiteX256" fmla="*/ 5519640 w 7467600"/>
              <a:gd name="connsiteY256" fmla="*/ 5683774 h 6858000"/>
              <a:gd name="connsiteX257" fmla="*/ 5844559 w 7467600"/>
              <a:gd name="connsiteY257" fmla="*/ 6553349 h 6858000"/>
              <a:gd name="connsiteX258" fmla="*/ 5975994 w 7467600"/>
              <a:gd name="connsiteY258" fmla="*/ 6858000 h 6858000"/>
              <a:gd name="connsiteX259" fmla="*/ 5898547 w 7467600"/>
              <a:gd name="connsiteY259" fmla="*/ 6858000 h 6858000"/>
              <a:gd name="connsiteX260" fmla="*/ 5682041 w 7467600"/>
              <a:gd name="connsiteY260" fmla="*/ 6355860 h 6858000"/>
              <a:gd name="connsiteX261" fmla="*/ 5461758 w 7467600"/>
              <a:gd name="connsiteY261" fmla="*/ 5820220 h 6858000"/>
              <a:gd name="connsiteX262" fmla="*/ 5237282 w 7467600"/>
              <a:gd name="connsiteY262" fmla="*/ 6579086 h 6858000"/>
              <a:gd name="connsiteX263" fmla="*/ 5115009 w 7467600"/>
              <a:gd name="connsiteY263" fmla="*/ 6858000 h 6858000"/>
              <a:gd name="connsiteX264" fmla="*/ 5028074 w 7467600"/>
              <a:gd name="connsiteY264" fmla="*/ 6858000 h 6858000"/>
              <a:gd name="connsiteX265" fmla="*/ 5079508 w 7467600"/>
              <a:gd name="connsiteY265" fmla="*/ 6749074 h 6858000"/>
              <a:gd name="connsiteX266" fmla="*/ 5371846 w 7467600"/>
              <a:gd name="connsiteY266" fmla="*/ 5924413 h 6858000"/>
              <a:gd name="connsiteX267" fmla="*/ 5270512 w 7467600"/>
              <a:gd name="connsiteY267" fmla="*/ 6138975 h 6858000"/>
              <a:gd name="connsiteX268" fmla="*/ 5062409 w 7467600"/>
              <a:gd name="connsiteY268" fmla="*/ 6653544 h 6858000"/>
              <a:gd name="connsiteX269" fmla="*/ 5036628 w 7467600"/>
              <a:gd name="connsiteY269" fmla="*/ 6754247 h 6858000"/>
              <a:gd name="connsiteX270" fmla="*/ 5009112 w 7467600"/>
              <a:gd name="connsiteY270" fmla="*/ 6858000 h 6858000"/>
              <a:gd name="connsiteX271" fmla="*/ 4976679 w 7467600"/>
              <a:gd name="connsiteY271" fmla="*/ 6858000 h 6858000"/>
              <a:gd name="connsiteX272" fmla="*/ 5006537 w 7467600"/>
              <a:gd name="connsiteY272" fmla="*/ 6747068 h 6858000"/>
              <a:gd name="connsiteX273" fmla="*/ 5032723 w 7467600"/>
              <a:gd name="connsiteY273" fmla="*/ 6644957 h 6858000"/>
              <a:gd name="connsiteX274" fmla="*/ 5242949 w 7467600"/>
              <a:gd name="connsiteY274" fmla="*/ 6125175 h 6858000"/>
              <a:gd name="connsiteX275" fmla="*/ 5286321 w 7467600"/>
              <a:gd name="connsiteY275" fmla="*/ 6033555 h 6858000"/>
              <a:gd name="connsiteX276" fmla="*/ 5008210 w 7467600"/>
              <a:gd name="connsiteY276" fmla="*/ 6649194 h 6858000"/>
              <a:gd name="connsiteX277" fmla="*/ 4986321 w 7467600"/>
              <a:gd name="connsiteY277" fmla="*/ 6765687 h 6858000"/>
              <a:gd name="connsiteX278" fmla="*/ 4973474 w 7467600"/>
              <a:gd name="connsiteY278" fmla="*/ 6858000 h 6858000"/>
              <a:gd name="connsiteX279" fmla="*/ 4907178 w 7467600"/>
              <a:gd name="connsiteY279" fmla="*/ 6858000 h 6858000"/>
              <a:gd name="connsiteX280" fmla="*/ 4910810 w 7467600"/>
              <a:gd name="connsiteY280" fmla="*/ 6829660 h 6858000"/>
              <a:gd name="connsiteX281" fmla="*/ 4987461 w 7467600"/>
              <a:gd name="connsiteY281" fmla="*/ 6432994 h 6858000"/>
              <a:gd name="connsiteX282" fmla="*/ 5179262 w 7467600"/>
              <a:gd name="connsiteY282" fmla="*/ 6035044 h 6858000"/>
              <a:gd name="connsiteX283" fmla="*/ 4689678 w 7467600"/>
              <a:gd name="connsiteY283" fmla="*/ 6440241 h 6858000"/>
              <a:gd name="connsiteX284" fmla="*/ 4477543 w 7467600"/>
              <a:gd name="connsiteY284" fmla="*/ 6674836 h 6858000"/>
              <a:gd name="connsiteX285" fmla="*/ 4329957 w 7467600"/>
              <a:gd name="connsiteY285" fmla="*/ 6858000 h 6858000"/>
              <a:gd name="connsiteX286" fmla="*/ 4218595 w 7467600"/>
              <a:gd name="connsiteY286" fmla="*/ 6858000 h 6858000"/>
              <a:gd name="connsiteX287" fmla="*/ 4368888 w 7467600"/>
              <a:gd name="connsiteY287" fmla="*/ 6668412 h 6858000"/>
              <a:gd name="connsiteX288" fmla="*/ 4563091 w 7467600"/>
              <a:gd name="connsiteY288" fmla="*/ 6442508 h 6858000"/>
              <a:gd name="connsiteX289" fmla="*/ 5387324 w 7467600"/>
              <a:gd name="connsiteY289" fmla="*/ 5705830 h 6858000"/>
              <a:gd name="connsiteX290" fmla="*/ 5073620 w 7467600"/>
              <a:gd name="connsiteY290" fmla="*/ 5955437 h 6858000"/>
              <a:gd name="connsiteX291" fmla="*/ 4689789 w 7467600"/>
              <a:gd name="connsiteY291" fmla="*/ 6268382 h 6858000"/>
              <a:gd name="connsiteX292" fmla="*/ 4418722 w 7467600"/>
              <a:gd name="connsiteY292" fmla="*/ 6570886 h 6858000"/>
              <a:gd name="connsiteX293" fmla="*/ 4214944 w 7467600"/>
              <a:gd name="connsiteY293" fmla="*/ 6858000 h 6858000"/>
              <a:gd name="connsiteX294" fmla="*/ 4177898 w 7467600"/>
              <a:gd name="connsiteY294" fmla="*/ 6858000 h 6858000"/>
              <a:gd name="connsiteX295" fmla="*/ 4391597 w 7467600"/>
              <a:gd name="connsiteY295" fmla="*/ 6556370 h 6858000"/>
              <a:gd name="connsiteX296" fmla="*/ 4668889 w 7467600"/>
              <a:gd name="connsiteY296" fmla="*/ 6246399 h 6858000"/>
              <a:gd name="connsiteX297" fmla="*/ 5055427 w 7467600"/>
              <a:gd name="connsiteY297" fmla="*/ 5931476 h 6858000"/>
              <a:gd name="connsiteX298" fmla="*/ 5371814 w 7467600"/>
              <a:gd name="connsiteY298" fmla="*/ 5678975 h 6858000"/>
              <a:gd name="connsiteX299" fmla="*/ 4987918 w 7467600"/>
              <a:gd name="connsiteY299" fmla="*/ 5838701 h 6858000"/>
              <a:gd name="connsiteX300" fmla="*/ 4317146 w 7467600"/>
              <a:gd name="connsiteY300" fmla="*/ 6587716 h 6858000"/>
              <a:gd name="connsiteX301" fmla="*/ 4171627 w 7467600"/>
              <a:gd name="connsiteY301" fmla="*/ 6858000 h 6858000"/>
              <a:gd name="connsiteX302" fmla="*/ 4081585 w 7467600"/>
              <a:gd name="connsiteY302" fmla="*/ 6858000 h 6858000"/>
              <a:gd name="connsiteX303" fmla="*/ 4238603 w 7467600"/>
              <a:gd name="connsiteY303" fmla="*/ 6559341 h 6858000"/>
              <a:gd name="connsiteX304" fmla="*/ 4778333 w 7467600"/>
              <a:gd name="connsiteY304" fmla="*/ 5873626 h 6858000"/>
              <a:gd name="connsiteX305" fmla="*/ 5414185 w 7467600"/>
              <a:gd name="connsiteY305" fmla="*/ 5573882 h 6858000"/>
              <a:gd name="connsiteX306" fmla="*/ 5959648 w 7467600"/>
              <a:gd name="connsiteY306" fmla="*/ 4760797 h 6858000"/>
              <a:gd name="connsiteX307" fmla="*/ 5355019 w 7467600"/>
              <a:gd name="connsiteY307" fmla="*/ 4734672 h 6858000"/>
              <a:gd name="connsiteX308" fmla="*/ 5083565 w 7467600"/>
              <a:gd name="connsiteY308" fmla="*/ 5179121 h 6858000"/>
              <a:gd name="connsiteX309" fmla="*/ 4713577 w 7467600"/>
              <a:gd name="connsiteY309" fmla="*/ 5616803 h 6858000"/>
              <a:gd name="connsiteX310" fmla="*/ 3989559 w 7467600"/>
              <a:gd name="connsiteY310" fmla="*/ 6145945 h 6858000"/>
              <a:gd name="connsiteX311" fmla="*/ 3939824 w 7467600"/>
              <a:gd name="connsiteY311" fmla="*/ 6066900 h 6858000"/>
              <a:gd name="connsiteX312" fmla="*/ 4584537 w 7467600"/>
              <a:gd name="connsiteY312" fmla="*/ 5324826 h 6858000"/>
              <a:gd name="connsiteX313" fmla="*/ 5037105 w 7467600"/>
              <a:gd name="connsiteY313" fmla="*/ 5088765 h 6858000"/>
              <a:gd name="connsiteX314" fmla="*/ 5039930 w 7467600"/>
              <a:gd name="connsiteY314" fmla="*/ 5089585 h 6858000"/>
              <a:gd name="connsiteX315" fmla="*/ 5263764 w 7467600"/>
              <a:gd name="connsiteY315" fmla="*/ 4735525 h 6858000"/>
              <a:gd name="connsiteX316" fmla="*/ 4086300 w 7467600"/>
              <a:gd name="connsiteY316" fmla="*/ 4884599 h 6858000"/>
              <a:gd name="connsiteX317" fmla="*/ 4085485 w 7467600"/>
              <a:gd name="connsiteY317" fmla="*/ 4899070 h 6858000"/>
              <a:gd name="connsiteX318" fmla="*/ 3871915 w 7467600"/>
              <a:gd name="connsiteY318" fmla="*/ 5253645 h 6858000"/>
              <a:gd name="connsiteX319" fmla="*/ 3799374 w 7467600"/>
              <a:gd name="connsiteY319" fmla="*/ 5466127 h 6858000"/>
              <a:gd name="connsiteX320" fmla="*/ 3498850 w 7467600"/>
              <a:gd name="connsiteY320" fmla="*/ 6661888 h 6858000"/>
              <a:gd name="connsiteX321" fmla="*/ 3399216 w 7467600"/>
              <a:gd name="connsiteY321" fmla="*/ 6858000 h 6858000"/>
              <a:gd name="connsiteX322" fmla="*/ 3303688 w 7467600"/>
              <a:gd name="connsiteY322" fmla="*/ 6858000 h 6858000"/>
              <a:gd name="connsiteX323" fmla="*/ 3391774 w 7467600"/>
              <a:gd name="connsiteY323" fmla="*/ 6697181 h 6858000"/>
              <a:gd name="connsiteX324" fmla="*/ 3735540 w 7467600"/>
              <a:gd name="connsiteY324" fmla="*/ 5546923 h 6858000"/>
              <a:gd name="connsiteX325" fmla="*/ 3729438 w 7467600"/>
              <a:gd name="connsiteY325" fmla="*/ 5569058 h 6858000"/>
              <a:gd name="connsiteX326" fmla="*/ 3707782 w 7467600"/>
              <a:gd name="connsiteY326" fmla="*/ 5644908 h 6858000"/>
              <a:gd name="connsiteX327" fmla="*/ 3583827 w 7467600"/>
              <a:gd name="connsiteY327" fmla="*/ 6039215 h 6858000"/>
              <a:gd name="connsiteX328" fmla="*/ 3547861 w 7467600"/>
              <a:gd name="connsiteY328" fmla="*/ 6129609 h 6858000"/>
              <a:gd name="connsiteX329" fmla="*/ 3490905 w 7467600"/>
              <a:gd name="connsiteY329" fmla="*/ 6277660 h 6858000"/>
              <a:gd name="connsiteX330" fmla="*/ 3455859 w 7467600"/>
              <a:gd name="connsiteY330" fmla="*/ 6391301 h 6858000"/>
              <a:gd name="connsiteX331" fmla="*/ 3429112 w 7467600"/>
              <a:gd name="connsiteY331" fmla="*/ 6479469 h 6858000"/>
              <a:gd name="connsiteX332" fmla="*/ 3304862 w 7467600"/>
              <a:gd name="connsiteY332" fmla="*/ 6796476 h 6858000"/>
              <a:gd name="connsiteX333" fmla="*/ 3276071 w 7467600"/>
              <a:gd name="connsiteY333" fmla="*/ 6858000 h 6858000"/>
              <a:gd name="connsiteX334" fmla="*/ 3240805 w 7467600"/>
              <a:gd name="connsiteY334" fmla="*/ 6858000 h 6858000"/>
              <a:gd name="connsiteX335" fmla="*/ 3275917 w 7467600"/>
              <a:gd name="connsiteY335" fmla="*/ 6783192 h 6858000"/>
              <a:gd name="connsiteX336" fmla="*/ 3399358 w 7467600"/>
              <a:gd name="connsiteY336" fmla="*/ 6469011 h 6858000"/>
              <a:gd name="connsiteX337" fmla="*/ 3425650 w 7467600"/>
              <a:gd name="connsiteY337" fmla="*/ 6381333 h 6858000"/>
              <a:gd name="connsiteX338" fmla="*/ 3460661 w 7467600"/>
              <a:gd name="connsiteY338" fmla="*/ 6266763 h 6858000"/>
              <a:gd name="connsiteX339" fmla="*/ 3518021 w 7467600"/>
              <a:gd name="connsiteY339" fmla="*/ 6117298 h 6858000"/>
              <a:gd name="connsiteX340" fmla="*/ 3554035 w 7467600"/>
              <a:gd name="connsiteY340" fmla="*/ 6027832 h 6858000"/>
              <a:gd name="connsiteX341" fmla="*/ 3677174 w 7467600"/>
              <a:gd name="connsiteY341" fmla="*/ 5636351 h 6858000"/>
              <a:gd name="connsiteX342" fmla="*/ 3698819 w 7467600"/>
              <a:gd name="connsiteY342" fmla="*/ 5560503 h 6858000"/>
              <a:gd name="connsiteX343" fmla="*/ 3702094 w 7467600"/>
              <a:gd name="connsiteY343" fmla="*/ 5549194 h 6858000"/>
              <a:gd name="connsiteX344" fmla="*/ 3398355 w 7467600"/>
              <a:gd name="connsiteY344" fmla="*/ 6094603 h 6858000"/>
              <a:gd name="connsiteX345" fmla="*/ 3193941 w 7467600"/>
              <a:gd name="connsiteY345" fmla="*/ 6798775 h 6858000"/>
              <a:gd name="connsiteX346" fmla="*/ 3184140 w 7467600"/>
              <a:gd name="connsiteY346" fmla="*/ 6858000 h 6858000"/>
              <a:gd name="connsiteX347" fmla="*/ 3099978 w 7467600"/>
              <a:gd name="connsiteY347" fmla="*/ 6858000 h 6858000"/>
              <a:gd name="connsiteX348" fmla="*/ 3101556 w 7467600"/>
              <a:gd name="connsiteY348" fmla="*/ 6843337 h 6858000"/>
              <a:gd name="connsiteX349" fmla="*/ 3370162 w 7467600"/>
              <a:gd name="connsiteY349" fmla="*/ 5785550 h 6858000"/>
              <a:gd name="connsiteX350" fmla="*/ 3746477 w 7467600"/>
              <a:gd name="connsiteY350" fmla="*/ 5377889 h 6858000"/>
              <a:gd name="connsiteX351" fmla="*/ 3863399 w 7467600"/>
              <a:gd name="connsiteY351" fmla="*/ 5087257 h 6858000"/>
              <a:gd name="connsiteX352" fmla="*/ 3968712 w 7467600"/>
              <a:gd name="connsiteY352" fmla="*/ 4913989 h 6858000"/>
              <a:gd name="connsiteX353" fmla="*/ 2792390 w 7467600"/>
              <a:gd name="connsiteY353" fmla="*/ 5382974 h 6858000"/>
              <a:gd name="connsiteX354" fmla="*/ 2714982 w 7467600"/>
              <a:gd name="connsiteY354" fmla="*/ 5427051 h 6858000"/>
              <a:gd name="connsiteX355" fmla="*/ 2813361 w 7467600"/>
              <a:gd name="connsiteY355" fmla="*/ 6023912 h 6858000"/>
              <a:gd name="connsiteX356" fmla="*/ 2688430 w 7467600"/>
              <a:gd name="connsiteY356" fmla="*/ 6801564 h 6858000"/>
              <a:gd name="connsiteX357" fmla="*/ 2629626 w 7467600"/>
              <a:gd name="connsiteY357" fmla="*/ 6763394 h 6858000"/>
              <a:gd name="connsiteX358" fmla="*/ 2565328 w 7467600"/>
              <a:gd name="connsiteY358" fmla="*/ 5516399 h 6858000"/>
              <a:gd name="connsiteX359" fmla="*/ 1922999 w 7467600"/>
              <a:gd name="connsiteY359" fmla="*/ 5980343 h 6858000"/>
              <a:gd name="connsiteX360" fmla="*/ 1950261 w 7467600"/>
              <a:gd name="connsiteY360" fmla="*/ 6405858 h 6858000"/>
              <a:gd name="connsiteX361" fmla="*/ 2365554 w 7467600"/>
              <a:gd name="connsiteY361" fmla="*/ 6759107 h 6858000"/>
              <a:gd name="connsiteX362" fmla="*/ 2424142 w 7467600"/>
              <a:gd name="connsiteY362" fmla="*/ 6858000 h 6858000"/>
              <a:gd name="connsiteX363" fmla="*/ 2395994 w 7467600"/>
              <a:gd name="connsiteY363" fmla="*/ 6858000 h 6858000"/>
              <a:gd name="connsiteX364" fmla="*/ 2392863 w 7467600"/>
              <a:gd name="connsiteY364" fmla="*/ 6852964 h 6858000"/>
              <a:gd name="connsiteX365" fmla="*/ 2017589 w 7467600"/>
              <a:gd name="connsiteY365" fmla="*/ 6493982 h 6858000"/>
              <a:gd name="connsiteX366" fmla="*/ 2147336 w 7467600"/>
              <a:gd name="connsiteY366" fmla="*/ 6594052 h 6858000"/>
              <a:gd name="connsiteX367" fmla="*/ 2207047 w 7467600"/>
              <a:gd name="connsiteY367" fmla="*/ 6654540 h 6858000"/>
              <a:gd name="connsiteX368" fmla="*/ 2299106 w 7467600"/>
              <a:gd name="connsiteY368" fmla="*/ 6778931 h 6858000"/>
              <a:gd name="connsiteX369" fmla="*/ 2314430 w 7467600"/>
              <a:gd name="connsiteY369" fmla="*/ 6801144 h 6858000"/>
              <a:gd name="connsiteX370" fmla="*/ 2352406 w 7467600"/>
              <a:gd name="connsiteY370" fmla="*/ 6858000 h 6858000"/>
              <a:gd name="connsiteX371" fmla="*/ 2314492 w 7467600"/>
              <a:gd name="connsiteY371" fmla="*/ 6858000 h 6858000"/>
              <a:gd name="connsiteX372" fmla="*/ 2288095 w 7467600"/>
              <a:gd name="connsiteY372" fmla="*/ 6818030 h 6858000"/>
              <a:gd name="connsiteX373" fmla="*/ 2272768 w 7467600"/>
              <a:gd name="connsiteY373" fmla="*/ 6795822 h 6858000"/>
              <a:gd name="connsiteX374" fmla="*/ 2182715 w 7467600"/>
              <a:gd name="connsiteY374" fmla="*/ 6675071 h 6858000"/>
              <a:gd name="connsiteX375" fmla="*/ 2032061 w 7467600"/>
              <a:gd name="connsiteY375" fmla="*/ 6541380 h 6858000"/>
              <a:gd name="connsiteX376" fmla="*/ 2257220 w 7467600"/>
              <a:gd name="connsiteY376" fmla="*/ 6826257 h 6858000"/>
              <a:gd name="connsiteX377" fmla="*/ 2281324 w 7467600"/>
              <a:gd name="connsiteY377" fmla="*/ 6858000 h 6858000"/>
              <a:gd name="connsiteX378" fmla="*/ 2242860 w 7467600"/>
              <a:gd name="connsiteY378" fmla="*/ 6858000 h 6858000"/>
              <a:gd name="connsiteX379" fmla="*/ 2232818 w 7467600"/>
              <a:gd name="connsiteY379" fmla="*/ 6844926 h 6858000"/>
              <a:gd name="connsiteX380" fmla="*/ 1990172 w 7467600"/>
              <a:gd name="connsiteY380" fmla="*/ 6542121 h 6858000"/>
              <a:gd name="connsiteX381" fmla="*/ 2124090 w 7467600"/>
              <a:gd name="connsiteY381" fmla="*/ 6761017 h 6858000"/>
              <a:gd name="connsiteX382" fmla="*/ 2200380 w 7467600"/>
              <a:gd name="connsiteY382" fmla="*/ 6858000 h 6858000"/>
              <a:gd name="connsiteX383" fmla="*/ 2147507 w 7467600"/>
              <a:gd name="connsiteY383" fmla="*/ 6858000 h 6858000"/>
              <a:gd name="connsiteX384" fmla="*/ 2070668 w 7467600"/>
              <a:gd name="connsiteY384" fmla="*/ 6761520 h 6858000"/>
              <a:gd name="connsiteX385" fmla="*/ 1975142 w 7467600"/>
              <a:gd name="connsiteY385" fmla="*/ 6585570 h 6858000"/>
              <a:gd name="connsiteX386" fmla="*/ 2050035 w 7467600"/>
              <a:gd name="connsiteY386" fmla="*/ 6813345 h 6858000"/>
              <a:gd name="connsiteX387" fmla="*/ 2063025 w 7467600"/>
              <a:gd name="connsiteY387" fmla="*/ 6858000 h 6858000"/>
              <a:gd name="connsiteX388" fmla="*/ 2021675 w 7467600"/>
              <a:gd name="connsiteY388" fmla="*/ 6858000 h 6858000"/>
              <a:gd name="connsiteX389" fmla="*/ 2019308 w 7467600"/>
              <a:gd name="connsiteY389" fmla="*/ 6847118 h 6858000"/>
              <a:gd name="connsiteX390" fmla="*/ 1938835 w 7467600"/>
              <a:gd name="connsiteY390" fmla="*/ 6551160 h 6858000"/>
              <a:gd name="connsiteX391" fmla="*/ 1953230 w 7467600"/>
              <a:gd name="connsiteY391" fmla="*/ 6759699 h 6858000"/>
              <a:gd name="connsiteX392" fmla="*/ 1956763 w 7467600"/>
              <a:gd name="connsiteY392" fmla="*/ 6778191 h 6858000"/>
              <a:gd name="connsiteX393" fmla="*/ 1967925 w 7467600"/>
              <a:gd name="connsiteY393" fmla="*/ 6858000 h 6858000"/>
              <a:gd name="connsiteX394" fmla="*/ 1936622 w 7467600"/>
              <a:gd name="connsiteY394" fmla="*/ 6858000 h 6858000"/>
              <a:gd name="connsiteX395" fmla="*/ 1926261 w 7467600"/>
              <a:gd name="connsiteY395" fmla="*/ 6784064 h 6858000"/>
              <a:gd name="connsiteX396" fmla="*/ 1922724 w 7467600"/>
              <a:gd name="connsiteY396" fmla="*/ 6765577 h 6858000"/>
              <a:gd name="connsiteX397" fmla="*/ 1904650 w 7467600"/>
              <a:gd name="connsiteY397" fmla="*/ 6639616 h 6858000"/>
              <a:gd name="connsiteX398" fmla="*/ 1885273 w 7467600"/>
              <a:gd name="connsiteY398" fmla="*/ 6858000 h 6858000"/>
              <a:gd name="connsiteX399" fmla="*/ 1854363 w 7467600"/>
              <a:gd name="connsiteY399" fmla="*/ 6858000 h 6858000"/>
              <a:gd name="connsiteX400" fmla="*/ 1880391 w 7467600"/>
              <a:gd name="connsiteY400" fmla="*/ 6603796 h 6858000"/>
              <a:gd name="connsiteX401" fmla="*/ 1818273 w 7467600"/>
              <a:gd name="connsiteY401" fmla="*/ 6715729 h 6858000"/>
              <a:gd name="connsiteX402" fmla="*/ 1794691 w 7467600"/>
              <a:gd name="connsiteY402" fmla="*/ 6843239 h 6858000"/>
              <a:gd name="connsiteX403" fmla="*/ 1794914 w 7467600"/>
              <a:gd name="connsiteY403" fmla="*/ 6858000 h 6858000"/>
              <a:gd name="connsiteX404" fmla="*/ 1746128 w 7467600"/>
              <a:gd name="connsiteY404" fmla="*/ 6858000 h 6858000"/>
              <a:gd name="connsiteX405" fmla="*/ 1753934 w 7467600"/>
              <a:gd name="connsiteY405" fmla="*/ 6724796 h 6858000"/>
              <a:gd name="connsiteX406" fmla="*/ 1792053 w 7467600"/>
              <a:gd name="connsiteY406" fmla="*/ 6572396 h 6858000"/>
              <a:gd name="connsiteX407" fmla="*/ 1862248 w 7467600"/>
              <a:gd name="connsiteY407" fmla="*/ 6266397 h 6858000"/>
              <a:gd name="connsiteX408" fmla="*/ 1862250 w 7467600"/>
              <a:gd name="connsiteY408" fmla="*/ 6033531 h 6858000"/>
              <a:gd name="connsiteX409" fmla="*/ 1211999 w 7467600"/>
              <a:gd name="connsiteY409" fmla="*/ 6683610 h 6858000"/>
              <a:gd name="connsiteX410" fmla="*/ 1213266 w 7467600"/>
              <a:gd name="connsiteY410" fmla="*/ 6691947 h 6858000"/>
              <a:gd name="connsiteX411" fmla="*/ 1203370 w 7467600"/>
              <a:gd name="connsiteY411" fmla="*/ 6850676 h 6858000"/>
              <a:gd name="connsiteX412" fmla="*/ 1203671 w 7467600"/>
              <a:gd name="connsiteY412" fmla="*/ 6858000 h 6858000"/>
              <a:gd name="connsiteX413" fmla="*/ 1143180 w 7467600"/>
              <a:gd name="connsiteY413" fmla="*/ 6858000 h 6858000"/>
              <a:gd name="connsiteX414" fmla="*/ 1142176 w 7467600"/>
              <a:gd name="connsiteY414" fmla="*/ 6766045 h 6858000"/>
              <a:gd name="connsiteX415" fmla="*/ 1067484 w 7467600"/>
              <a:gd name="connsiteY415" fmla="*/ 6858000 h 6858000"/>
              <a:gd name="connsiteX416" fmla="*/ 953928 w 7467600"/>
              <a:gd name="connsiteY416" fmla="*/ 6858000 h 6858000"/>
              <a:gd name="connsiteX417" fmla="*/ 959715 w 7467600"/>
              <a:gd name="connsiteY417" fmla="*/ 6850185 h 6858000"/>
              <a:gd name="connsiteX418" fmla="*/ 1483788 w 7467600"/>
              <a:gd name="connsiteY418" fmla="*/ 6259174 h 6858000"/>
              <a:gd name="connsiteX419" fmla="*/ 1100671 w 7467600"/>
              <a:gd name="connsiteY419" fmla="*/ 6252137 h 6858000"/>
              <a:gd name="connsiteX420" fmla="*/ 1090144 w 7467600"/>
              <a:gd name="connsiteY420" fmla="*/ 6256748 h 6858000"/>
              <a:gd name="connsiteX421" fmla="*/ 1095872 w 7467600"/>
              <a:gd name="connsiteY421" fmla="*/ 6271892 h 6858000"/>
              <a:gd name="connsiteX422" fmla="*/ 262785 w 7467600"/>
              <a:gd name="connsiteY422" fmla="*/ 6845450 h 6858000"/>
              <a:gd name="connsiteX423" fmla="*/ 209968 w 7467600"/>
              <a:gd name="connsiteY423" fmla="*/ 6770713 h 6858000"/>
              <a:gd name="connsiteX424" fmla="*/ 873460 w 7467600"/>
              <a:gd name="connsiteY424" fmla="*/ 6253768 h 6858000"/>
              <a:gd name="connsiteX425" fmla="*/ 192686 w 7467600"/>
              <a:gd name="connsiteY425" fmla="*/ 5849257 h 6858000"/>
              <a:gd name="connsiteX426" fmla="*/ 4696 w 7467600"/>
              <a:gd name="connsiteY426" fmla="*/ 5697668 h 6858000"/>
              <a:gd name="connsiteX427" fmla="*/ 0 w 7467600"/>
              <a:gd name="connsiteY427" fmla="*/ 5689984 h 6858000"/>
              <a:gd name="connsiteX428" fmla="*/ 0 w 7467600"/>
              <a:gd name="connsiteY428" fmla="*/ 5513472 h 6858000"/>
              <a:gd name="connsiteX429" fmla="*/ 174101 w 7467600"/>
              <a:gd name="connsiteY429" fmla="*/ 5620277 h 6858000"/>
              <a:gd name="connsiteX430" fmla="*/ 891800 w 7467600"/>
              <a:gd name="connsiteY430" fmla="*/ 6036935 h 6858000"/>
              <a:gd name="connsiteX431" fmla="*/ 1072219 w 7467600"/>
              <a:gd name="connsiteY431" fmla="*/ 6169443 h 6858000"/>
              <a:gd name="connsiteX432" fmla="*/ 1074117 w 7467600"/>
              <a:gd name="connsiteY432" fmla="*/ 6170301 h 6858000"/>
              <a:gd name="connsiteX433" fmla="*/ 1083114 w 7467600"/>
              <a:gd name="connsiteY433" fmla="*/ 6174131 h 6858000"/>
              <a:gd name="connsiteX434" fmla="*/ 1543010 w 7467600"/>
              <a:gd name="connsiteY434" fmla="*/ 6191140 h 6858000"/>
              <a:gd name="connsiteX435" fmla="*/ 1551080 w 7467600"/>
              <a:gd name="connsiteY435" fmla="*/ 6195006 h 6858000"/>
              <a:gd name="connsiteX436" fmla="*/ 2345443 w 7467600"/>
              <a:gd name="connsiteY436" fmla="*/ 5549882 h 6858000"/>
              <a:gd name="connsiteX437" fmla="*/ 1721499 w 7467600"/>
              <a:gd name="connsiteY437" fmla="*/ 5599969 h 6858000"/>
              <a:gd name="connsiteX438" fmla="*/ 767716 w 7467600"/>
              <a:gd name="connsiteY438" fmla="*/ 5472768 h 6858000"/>
              <a:gd name="connsiteX439" fmla="*/ 722147 w 7467600"/>
              <a:gd name="connsiteY439" fmla="*/ 5393091 h 6858000"/>
              <a:gd name="connsiteX440" fmla="*/ 1485552 w 7467600"/>
              <a:gd name="connsiteY440" fmla="*/ 5313202 h 6858000"/>
              <a:gd name="connsiteX441" fmla="*/ 2143004 w 7467600"/>
              <a:gd name="connsiteY441" fmla="*/ 5402420 h 6858000"/>
              <a:gd name="connsiteX442" fmla="*/ 1933391 w 7467600"/>
              <a:gd name="connsiteY442" fmla="*/ 5156971 h 6858000"/>
              <a:gd name="connsiteX443" fmla="*/ 1827118 w 7467600"/>
              <a:gd name="connsiteY443" fmla="*/ 4968410 h 6858000"/>
              <a:gd name="connsiteX444" fmla="*/ 1837349 w 7467600"/>
              <a:gd name="connsiteY444" fmla="*/ 4956357 h 6858000"/>
              <a:gd name="connsiteX445" fmla="*/ 2162835 w 7467600"/>
              <a:gd name="connsiteY445" fmla="*/ 5187853 h 6858000"/>
              <a:gd name="connsiteX446" fmla="*/ 2257167 w 7467600"/>
              <a:gd name="connsiteY446" fmla="*/ 5462123 h 6858000"/>
              <a:gd name="connsiteX447" fmla="*/ 2261598 w 7467600"/>
              <a:gd name="connsiteY447" fmla="*/ 5467998 h 6858000"/>
              <a:gd name="connsiteX448" fmla="*/ 2437177 w 7467600"/>
              <a:gd name="connsiteY448" fmla="*/ 5479608 h 6858000"/>
              <a:gd name="connsiteX449" fmla="*/ 2445247 w 7467600"/>
              <a:gd name="connsiteY449" fmla="*/ 5483476 h 6858000"/>
              <a:gd name="connsiteX450" fmla="*/ 2743626 w 7467600"/>
              <a:gd name="connsiteY450" fmla="*/ 5304819 h 6858000"/>
              <a:gd name="connsiteX451" fmla="*/ 3048102 w 7467600"/>
              <a:gd name="connsiteY451" fmla="*/ 5150595 h 6858000"/>
              <a:gd name="connsiteX452" fmla="*/ 1799414 w 7467600"/>
              <a:gd name="connsiteY452" fmla="*/ 4694732 h 6858000"/>
              <a:gd name="connsiteX453" fmla="*/ 1771735 w 7467600"/>
              <a:gd name="connsiteY453" fmla="*/ 4619929 h 6858000"/>
              <a:gd name="connsiteX454" fmla="*/ 3104273 w 7467600"/>
              <a:gd name="connsiteY454" fmla="*/ 5076159 h 6858000"/>
              <a:gd name="connsiteX455" fmla="*/ 3113245 w 7467600"/>
              <a:gd name="connsiteY455" fmla="*/ 5090705 h 6858000"/>
              <a:gd name="connsiteX456" fmla="*/ 3126294 w 7467600"/>
              <a:gd name="connsiteY456" fmla="*/ 5114400 h 6858000"/>
              <a:gd name="connsiteX457" fmla="*/ 3937433 w 7467600"/>
              <a:gd name="connsiteY457" fmla="*/ 4830473 h 6858000"/>
              <a:gd name="connsiteX458" fmla="*/ 3590475 w 7467600"/>
              <a:gd name="connsiteY458" fmla="*/ 4597974 h 6858000"/>
              <a:gd name="connsiteX459" fmla="*/ 3100264 w 7467600"/>
              <a:gd name="connsiteY459" fmla="*/ 4579845 h 6858000"/>
              <a:gd name="connsiteX460" fmla="*/ 2183576 w 7467600"/>
              <a:gd name="connsiteY460" fmla="*/ 4227150 h 6858000"/>
              <a:gd name="connsiteX461" fmla="*/ 2151029 w 7467600"/>
              <a:gd name="connsiteY461" fmla="*/ 4146947 h 6858000"/>
              <a:gd name="connsiteX462" fmla="*/ 3563434 w 7467600"/>
              <a:gd name="connsiteY462" fmla="*/ 4469115 h 6858000"/>
              <a:gd name="connsiteX463" fmla="*/ 3177952 w 7467600"/>
              <a:gd name="connsiteY463" fmla="*/ 3657386 h 6858000"/>
              <a:gd name="connsiteX464" fmla="*/ 3189263 w 7467600"/>
              <a:gd name="connsiteY464" fmla="*/ 3625726 h 6858000"/>
              <a:gd name="connsiteX465" fmla="*/ 3560912 w 7467600"/>
              <a:gd name="connsiteY465" fmla="*/ 4079863 h 6858000"/>
              <a:gd name="connsiteX466" fmla="*/ 3626636 w 7467600"/>
              <a:gd name="connsiteY466" fmla="*/ 4512230 h 6858000"/>
              <a:gd name="connsiteX467" fmla="*/ 3653088 w 7467600"/>
              <a:gd name="connsiteY467" fmla="*/ 4521417 h 6858000"/>
              <a:gd name="connsiteX468" fmla="*/ 3988128 w 7467600"/>
              <a:gd name="connsiteY468" fmla="*/ 4817267 h 6858000"/>
              <a:gd name="connsiteX469" fmla="*/ 4830582 w 7467600"/>
              <a:gd name="connsiteY469" fmla="*/ 4676000 h 6858000"/>
              <a:gd name="connsiteX470" fmla="*/ 4830100 w 7467600"/>
              <a:gd name="connsiteY470" fmla="*/ 4675554 h 6858000"/>
              <a:gd name="connsiteX471" fmla="*/ 4036318 w 7467600"/>
              <a:gd name="connsiteY471" fmla="*/ 4147013 h 6858000"/>
              <a:gd name="connsiteX472" fmla="*/ 3432098 w 7467600"/>
              <a:gd name="connsiteY472" fmla="*/ 3537312 h 6858000"/>
              <a:gd name="connsiteX473" fmla="*/ 3446761 w 7467600"/>
              <a:gd name="connsiteY473" fmla="*/ 3461278 h 6858000"/>
              <a:gd name="connsiteX474" fmla="*/ 4419733 w 7467600"/>
              <a:gd name="connsiteY474" fmla="*/ 3963555 h 6858000"/>
              <a:gd name="connsiteX475" fmla="*/ 4781371 w 7467600"/>
              <a:gd name="connsiteY475" fmla="*/ 4458604 h 6858000"/>
              <a:gd name="connsiteX476" fmla="*/ 4780440 w 7467600"/>
              <a:gd name="connsiteY476" fmla="*/ 4470290 h 6858000"/>
              <a:gd name="connsiteX477" fmla="*/ 4898954 w 7467600"/>
              <a:gd name="connsiteY477" fmla="*/ 4662092 h 6858000"/>
              <a:gd name="connsiteX478" fmla="*/ 4900699 w 7467600"/>
              <a:gd name="connsiteY478" fmla="*/ 4670867 h 6858000"/>
              <a:gd name="connsiteX479" fmla="*/ 5714511 w 7467600"/>
              <a:gd name="connsiteY479" fmla="*/ 4663483 h 6858000"/>
              <a:gd name="connsiteX480" fmla="*/ 5464793 w 7467600"/>
              <a:gd name="connsiteY480" fmla="*/ 4393556 h 6858000"/>
              <a:gd name="connsiteX481" fmla="*/ 5461897 w 7467600"/>
              <a:gd name="connsiteY481" fmla="*/ 4390879 h 6858000"/>
              <a:gd name="connsiteX482" fmla="*/ 4294126 w 7467600"/>
              <a:gd name="connsiteY482" fmla="*/ 3303048 h 6858000"/>
              <a:gd name="connsiteX483" fmla="*/ 4305321 w 7467600"/>
              <a:gd name="connsiteY483" fmla="*/ 3256953 h 6858000"/>
              <a:gd name="connsiteX484" fmla="*/ 4949299 w 7467600"/>
              <a:gd name="connsiteY484" fmla="*/ 3766336 h 6858000"/>
              <a:gd name="connsiteX485" fmla="*/ 5291452 w 7467600"/>
              <a:gd name="connsiteY485" fmla="*/ 4076801 h 6858000"/>
              <a:gd name="connsiteX486" fmla="*/ 5434998 w 7467600"/>
              <a:gd name="connsiteY486" fmla="*/ 4254100 h 6858000"/>
              <a:gd name="connsiteX487" fmla="*/ 5351015 w 7467600"/>
              <a:gd name="connsiteY487" fmla="*/ 3760989 h 6858000"/>
              <a:gd name="connsiteX488" fmla="*/ 5413780 w 7467600"/>
              <a:gd name="connsiteY488" fmla="*/ 2966265 h 6858000"/>
              <a:gd name="connsiteX489" fmla="*/ 5425627 w 7467600"/>
              <a:gd name="connsiteY489" fmla="*/ 2954192 h 6858000"/>
              <a:gd name="connsiteX490" fmla="*/ 6604735 w 7467600"/>
              <a:gd name="connsiteY490" fmla="*/ 2041381 h 6858000"/>
              <a:gd name="connsiteX491" fmla="*/ 7204487 w 7467600"/>
              <a:gd name="connsiteY491" fmla="*/ 2742112 h 6858000"/>
              <a:gd name="connsiteX492" fmla="*/ 7131592 w 7467600"/>
              <a:gd name="connsiteY492" fmla="*/ 2672096 h 6858000"/>
              <a:gd name="connsiteX493" fmla="*/ 6996344 w 7467600"/>
              <a:gd name="connsiteY493" fmla="*/ 2518310 h 6858000"/>
              <a:gd name="connsiteX494" fmla="*/ 6735495 w 7467600"/>
              <a:gd name="connsiteY494" fmla="*/ 2196890 h 6858000"/>
              <a:gd name="connsiteX495" fmla="*/ 6721901 w 7467600"/>
              <a:gd name="connsiteY495" fmla="*/ 2179274 h 6858000"/>
              <a:gd name="connsiteX496" fmla="*/ 6604735 w 7467600"/>
              <a:gd name="connsiteY496" fmla="*/ 2041381 h 6858000"/>
              <a:gd name="connsiteX497" fmla="*/ 6591670 w 7467600"/>
              <a:gd name="connsiteY497" fmla="*/ 1988277 h 6858000"/>
              <a:gd name="connsiteX498" fmla="*/ 6747349 w 7467600"/>
              <a:gd name="connsiteY498" fmla="*/ 2160069 h 6858000"/>
              <a:gd name="connsiteX499" fmla="*/ 6760943 w 7467600"/>
              <a:gd name="connsiteY499" fmla="*/ 2177686 h 6858000"/>
              <a:gd name="connsiteX500" fmla="*/ 7021065 w 7467600"/>
              <a:gd name="connsiteY500" fmla="*/ 2498102 h 6858000"/>
              <a:gd name="connsiteX501" fmla="*/ 7155223 w 7467600"/>
              <a:gd name="connsiteY501" fmla="*/ 2650386 h 6858000"/>
              <a:gd name="connsiteX502" fmla="*/ 7203167 w 7467600"/>
              <a:gd name="connsiteY502" fmla="*/ 2697288 h 6858000"/>
              <a:gd name="connsiteX503" fmla="*/ 6937703 w 7467600"/>
              <a:gd name="connsiteY503" fmla="*/ 2321981 h 6858000"/>
              <a:gd name="connsiteX504" fmla="*/ 6591670 w 7467600"/>
              <a:gd name="connsiteY504" fmla="*/ 1988277 h 6858000"/>
              <a:gd name="connsiteX505" fmla="*/ 5798671 w 7467600"/>
              <a:gd name="connsiteY505" fmla="*/ 1981601 h 6858000"/>
              <a:gd name="connsiteX506" fmla="*/ 5754709 w 7467600"/>
              <a:gd name="connsiteY506" fmla="*/ 2071454 h 6858000"/>
              <a:gd name="connsiteX507" fmla="*/ 5763044 w 7467600"/>
              <a:gd name="connsiteY507" fmla="*/ 2842206 h 6858000"/>
              <a:gd name="connsiteX508" fmla="*/ 5764974 w 7467600"/>
              <a:gd name="connsiteY508" fmla="*/ 2799609 h 6858000"/>
              <a:gd name="connsiteX509" fmla="*/ 5767665 w 7467600"/>
              <a:gd name="connsiteY509" fmla="*/ 2666409 h 6858000"/>
              <a:gd name="connsiteX510" fmla="*/ 5763055 w 7467600"/>
              <a:gd name="connsiteY510" fmla="*/ 2579705 h 6858000"/>
              <a:gd name="connsiteX511" fmla="*/ 5758079 w 7467600"/>
              <a:gd name="connsiteY511" fmla="*/ 2492508 h 6858000"/>
              <a:gd name="connsiteX512" fmla="*/ 5779325 w 7467600"/>
              <a:gd name="connsiteY512" fmla="*/ 2197069 h 6858000"/>
              <a:gd name="connsiteX513" fmla="*/ 5798671 w 7467600"/>
              <a:gd name="connsiteY513" fmla="*/ 1981601 h 6858000"/>
              <a:gd name="connsiteX514" fmla="*/ 5829202 w 7467600"/>
              <a:gd name="connsiteY514" fmla="*/ 1971679 h 6858000"/>
              <a:gd name="connsiteX515" fmla="*/ 5809558 w 7467600"/>
              <a:gd name="connsiteY515" fmla="*/ 2198043 h 6858000"/>
              <a:gd name="connsiteX516" fmla="*/ 5788653 w 7467600"/>
              <a:gd name="connsiteY516" fmla="*/ 2489430 h 6858000"/>
              <a:gd name="connsiteX517" fmla="*/ 5793439 w 7467600"/>
              <a:gd name="connsiteY517" fmla="*/ 2575235 h 6858000"/>
              <a:gd name="connsiteX518" fmla="*/ 5796837 w 7467600"/>
              <a:gd name="connsiteY518" fmla="*/ 2637633 h 6858000"/>
              <a:gd name="connsiteX519" fmla="*/ 5818614 w 7467600"/>
              <a:gd name="connsiteY519" fmla="*/ 2473055 h 6858000"/>
              <a:gd name="connsiteX520" fmla="*/ 5829202 w 7467600"/>
              <a:gd name="connsiteY520" fmla="*/ 1971679 h 6858000"/>
              <a:gd name="connsiteX521" fmla="*/ 5911389 w 7467600"/>
              <a:gd name="connsiteY521" fmla="*/ 1898371 h 6858000"/>
              <a:gd name="connsiteX522" fmla="*/ 6237627 w 7467600"/>
              <a:gd name="connsiteY522" fmla="*/ 2231921 h 6858000"/>
              <a:gd name="connsiteX523" fmla="*/ 5911389 w 7467600"/>
              <a:gd name="connsiteY523" fmla="*/ 1898371 h 6858000"/>
              <a:gd name="connsiteX524" fmla="*/ 6944437 w 7467600"/>
              <a:gd name="connsiteY524" fmla="*/ 1575402 h 6858000"/>
              <a:gd name="connsiteX525" fmla="*/ 6304730 w 7467600"/>
              <a:gd name="connsiteY525" fmla="*/ 1766654 h 6858000"/>
              <a:gd name="connsiteX526" fmla="*/ 6944437 w 7467600"/>
              <a:gd name="connsiteY526" fmla="*/ 1575402 h 6858000"/>
              <a:gd name="connsiteX527" fmla="*/ 7019523 w 7467600"/>
              <a:gd name="connsiteY527" fmla="*/ 1519450 h 6858000"/>
              <a:gd name="connsiteX528" fmla="*/ 6298091 w 7467600"/>
              <a:gd name="connsiteY528" fmla="*/ 1737122 h 6858000"/>
              <a:gd name="connsiteX529" fmla="*/ 7019523 w 7467600"/>
              <a:gd name="connsiteY529" fmla="*/ 1519450 h 6858000"/>
              <a:gd name="connsiteX530" fmla="*/ 2399523 w 7467600"/>
              <a:gd name="connsiteY530" fmla="*/ 1428234 h 6858000"/>
              <a:gd name="connsiteX531" fmla="*/ 2224982 w 7467600"/>
              <a:gd name="connsiteY531" fmla="*/ 1826201 h 6858000"/>
              <a:gd name="connsiteX532" fmla="*/ 2096099 w 7467600"/>
              <a:gd name="connsiteY532" fmla="*/ 2345900 h 6858000"/>
              <a:gd name="connsiteX533" fmla="*/ 2283317 w 7467600"/>
              <a:gd name="connsiteY533" fmla="*/ 1796925 h 6858000"/>
              <a:gd name="connsiteX534" fmla="*/ 2399523 w 7467600"/>
              <a:gd name="connsiteY534" fmla="*/ 1428234 h 6858000"/>
              <a:gd name="connsiteX535" fmla="*/ 2448558 w 7467600"/>
              <a:gd name="connsiteY535" fmla="*/ 1373435 h 6858000"/>
              <a:gd name="connsiteX536" fmla="*/ 2312521 w 7467600"/>
              <a:gd name="connsiteY536" fmla="*/ 1806140 h 6858000"/>
              <a:gd name="connsiteX537" fmla="*/ 2127533 w 7467600"/>
              <a:gd name="connsiteY537" fmla="*/ 2348380 h 6858000"/>
              <a:gd name="connsiteX538" fmla="*/ 2358080 w 7467600"/>
              <a:gd name="connsiteY538" fmla="*/ 1866134 h 6858000"/>
              <a:gd name="connsiteX539" fmla="*/ 2407436 w 7467600"/>
              <a:gd name="connsiteY539" fmla="*/ 1651070 h 6858000"/>
              <a:gd name="connsiteX540" fmla="*/ 2448558 w 7467600"/>
              <a:gd name="connsiteY540" fmla="*/ 1373435 h 6858000"/>
              <a:gd name="connsiteX541" fmla="*/ 278707 w 7467600"/>
              <a:gd name="connsiteY541" fmla="*/ 1352270 h 6858000"/>
              <a:gd name="connsiteX542" fmla="*/ 321570 w 7467600"/>
              <a:gd name="connsiteY542" fmla="*/ 1861610 h 6858000"/>
              <a:gd name="connsiteX543" fmla="*/ 294281 w 7467600"/>
              <a:gd name="connsiteY543" fmla="*/ 1440658 h 6858000"/>
              <a:gd name="connsiteX544" fmla="*/ 278707 w 7467600"/>
              <a:gd name="connsiteY544" fmla="*/ 1352270 h 6858000"/>
              <a:gd name="connsiteX545" fmla="*/ 1423821 w 7467600"/>
              <a:gd name="connsiteY545" fmla="*/ 1351958 h 6858000"/>
              <a:gd name="connsiteX546" fmla="*/ 1638521 w 7467600"/>
              <a:gd name="connsiteY546" fmla="*/ 1908470 h 6858000"/>
              <a:gd name="connsiteX547" fmla="*/ 1754199 w 7467600"/>
              <a:gd name="connsiteY547" fmla="*/ 2149284 h 6858000"/>
              <a:gd name="connsiteX548" fmla="*/ 1908359 w 7467600"/>
              <a:gd name="connsiteY548" fmla="*/ 2364988 h 6858000"/>
              <a:gd name="connsiteX549" fmla="*/ 1647661 w 7467600"/>
              <a:gd name="connsiteY549" fmla="*/ 1825945 h 6858000"/>
              <a:gd name="connsiteX550" fmla="*/ 1423821 w 7467600"/>
              <a:gd name="connsiteY550" fmla="*/ 1351958 h 6858000"/>
              <a:gd name="connsiteX551" fmla="*/ 1431890 w 7467600"/>
              <a:gd name="connsiteY551" fmla="*/ 1306475 h 6858000"/>
              <a:gd name="connsiteX552" fmla="*/ 1507597 w 7467600"/>
              <a:gd name="connsiteY552" fmla="*/ 1446132 h 6858000"/>
              <a:gd name="connsiteX553" fmla="*/ 1674586 w 7467600"/>
              <a:gd name="connsiteY553" fmla="*/ 1813832 h 6858000"/>
              <a:gd name="connsiteX554" fmla="*/ 1815950 w 7467600"/>
              <a:gd name="connsiteY554" fmla="*/ 2128564 h 6858000"/>
              <a:gd name="connsiteX555" fmla="*/ 1984242 w 7467600"/>
              <a:gd name="connsiteY555" fmla="*/ 2430829 h 6858000"/>
              <a:gd name="connsiteX556" fmla="*/ 2014023 w 7467600"/>
              <a:gd name="connsiteY556" fmla="*/ 2450995 h 6858000"/>
              <a:gd name="connsiteX557" fmla="*/ 1747337 w 7467600"/>
              <a:gd name="connsiteY557" fmla="*/ 1855264 h 6858000"/>
              <a:gd name="connsiteX558" fmla="*/ 1533749 w 7467600"/>
              <a:gd name="connsiteY558" fmla="*/ 1478656 h 6858000"/>
              <a:gd name="connsiteX559" fmla="*/ 1431890 w 7467600"/>
              <a:gd name="connsiteY559" fmla="*/ 1306475 h 6858000"/>
              <a:gd name="connsiteX560" fmla="*/ 5052692 w 7467600"/>
              <a:gd name="connsiteY560" fmla="*/ 1292994 h 6858000"/>
              <a:gd name="connsiteX561" fmla="*/ 5200661 w 7467600"/>
              <a:gd name="connsiteY561" fmla="*/ 1635186 h 6858000"/>
              <a:gd name="connsiteX562" fmla="*/ 5297138 w 7467600"/>
              <a:gd name="connsiteY562" fmla="*/ 1906351 h 6858000"/>
              <a:gd name="connsiteX563" fmla="*/ 5052692 w 7467600"/>
              <a:gd name="connsiteY563" fmla="*/ 1292994 h 6858000"/>
              <a:gd name="connsiteX564" fmla="*/ 5009948 w 7467600"/>
              <a:gd name="connsiteY564" fmla="*/ 1273619 h 6858000"/>
              <a:gd name="connsiteX565" fmla="*/ 5121777 w 7467600"/>
              <a:gd name="connsiteY565" fmla="*/ 1654213 h 6858000"/>
              <a:gd name="connsiteX566" fmla="*/ 5293545 w 7467600"/>
              <a:gd name="connsiteY566" fmla="*/ 2072247 h 6858000"/>
              <a:gd name="connsiteX567" fmla="*/ 5294042 w 7467600"/>
              <a:gd name="connsiteY567" fmla="*/ 2065019 h 6858000"/>
              <a:gd name="connsiteX568" fmla="*/ 5171936 w 7467600"/>
              <a:gd name="connsiteY568" fmla="*/ 1647613 h 6858000"/>
              <a:gd name="connsiteX569" fmla="*/ 5009948 w 7467600"/>
              <a:gd name="connsiteY569" fmla="*/ 1273619 h 6858000"/>
              <a:gd name="connsiteX570" fmla="*/ 655236 w 7467600"/>
              <a:gd name="connsiteY570" fmla="*/ 1268632 h 6858000"/>
              <a:gd name="connsiteX571" fmla="*/ 839521 w 7467600"/>
              <a:gd name="connsiteY571" fmla="*/ 1685315 h 6858000"/>
              <a:gd name="connsiteX572" fmla="*/ 1109416 w 7467600"/>
              <a:gd name="connsiteY572" fmla="*/ 2061663 h 6858000"/>
              <a:gd name="connsiteX573" fmla="*/ 1298300 w 7467600"/>
              <a:gd name="connsiteY573" fmla="*/ 2247742 h 6858000"/>
              <a:gd name="connsiteX574" fmla="*/ 1125871 w 7467600"/>
              <a:gd name="connsiteY574" fmla="*/ 1989513 h 6858000"/>
              <a:gd name="connsiteX575" fmla="*/ 981574 w 7467600"/>
              <a:gd name="connsiteY575" fmla="*/ 1783157 h 6858000"/>
              <a:gd name="connsiteX576" fmla="*/ 922198 w 7467600"/>
              <a:gd name="connsiteY576" fmla="*/ 1677437 h 6858000"/>
              <a:gd name="connsiteX577" fmla="*/ 869293 w 7467600"/>
              <a:gd name="connsiteY577" fmla="*/ 1583214 h 6858000"/>
              <a:gd name="connsiteX578" fmla="*/ 751431 w 7467600"/>
              <a:gd name="connsiteY578" fmla="*/ 1405731 h 6858000"/>
              <a:gd name="connsiteX579" fmla="*/ 655236 w 7467600"/>
              <a:gd name="connsiteY579" fmla="*/ 1268632 h 6858000"/>
              <a:gd name="connsiteX580" fmla="*/ 6516292 w 7467600"/>
              <a:gd name="connsiteY580" fmla="*/ 1263064 h 6858000"/>
              <a:gd name="connsiteX581" fmla="*/ 5736320 w 7467600"/>
              <a:gd name="connsiteY581" fmla="*/ 1501803 h 6858000"/>
              <a:gd name="connsiteX582" fmla="*/ 6516292 w 7467600"/>
              <a:gd name="connsiteY582" fmla="*/ 1263064 h 6858000"/>
              <a:gd name="connsiteX583" fmla="*/ 291466 w 7467600"/>
              <a:gd name="connsiteY583" fmla="*/ 1250369 h 6858000"/>
              <a:gd name="connsiteX584" fmla="*/ 323180 w 7467600"/>
              <a:gd name="connsiteY584" fmla="*/ 1435283 h 6858000"/>
              <a:gd name="connsiteX585" fmla="*/ 349381 w 7467600"/>
              <a:gd name="connsiteY585" fmla="*/ 1875041 h 6858000"/>
              <a:gd name="connsiteX586" fmla="*/ 374363 w 7467600"/>
              <a:gd name="connsiteY586" fmla="*/ 1506494 h 6858000"/>
              <a:gd name="connsiteX587" fmla="*/ 302168 w 7467600"/>
              <a:gd name="connsiteY587" fmla="*/ 1274495 h 6858000"/>
              <a:gd name="connsiteX588" fmla="*/ 291466 w 7467600"/>
              <a:gd name="connsiteY588" fmla="*/ 1250369 h 6858000"/>
              <a:gd name="connsiteX589" fmla="*/ 678222 w 7467600"/>
              <a:gd name="connsiteY589" fmla="*/ 1248670 h 6858000"/>
              <a:gd name="connsiteX590" fmla="*/ 775536 w 7467600"/>
              <a:gd name="connsiteY590" fmla="*/ 1388015 h 6858000"/>
              <a:gd name="connsiteX591" fmla="*/ 894529 w 7467600"/>
              <a:gd name="connsiteY591" fmla="*/ 1567739 h 6858000"/>
              <a:gd name="connsiteX592" fmla="*/ 948000 w 7467600"/>
              <a:gd name="connsiteY592" fmla="*/ 1663088 h 6858000"/>
              <a:gd name="connsiteX593" fmla="*/ 1006812 w 7467600"/>
              <a:gd name="connsiteY593" fmla="*/ 1767683 h 6858000"/>
              <a:gd name="connsiteX594" fmla="*/ 1149133 w 7467600"/>
              <a:gd name="connsiteY594" fmla="*/ 1971513 h 6858000"/>
              <a:gd name="connsiteX595" fmla="*/ 1333952 w 7467600"/>
              <a:gd name="connsiteY595" fmla="*/ 2251620 h 6858000"/>
              <a:gd name="connsiteX596" fmla="*/ 1337329 w 7467600"/>
              <a:gd name="connsiteY596" fmla="*/ 2258350 h 6858000"/>
              <a:gd name="connsiteX597" fmla="*/ 1014726 w 7467600"/>
              <a:gd name="connsiteY597" fmla="*/ 1615556 h 6858000"/>
              <a:gd name="connsiteX598" fmla="*/ 678222 w 7467600"/>
              <a:gd name="connsiteY598" fmla="*/ 1248670 h 6858000"/>
              <a:gd name="connsiteX599" fmla="*/ 6691602 w 7467600"/>
              <a:gd name="connsiteY599" fmla="*/ 1140573 h 6858000"/>
              <a:gd name="connsiteX600" fmla="*/ 6571100 w 7467600"/>
              <a:gd name="connsiteY600" fmla="*/ 1183662 h 6858000"/>
              <a:gd name="connsiteX601" fmla="*/ 6241687 w 7467600"/>
              <a:gd name="connsiteY601" fmla="*/ 1257600 h 6858000"/>
              <a:gd name="connsiteX602" fmla="*/ 5693009 w 7467600"/>
              <a:gd name="connsiteY602" fmla="*/ 1478256 h 6858000"/>
              <a:gd name="connsiteX603" fmla="*/ 6548420 w 7467600"/>
              <a:gd name="connsiteY603" fmla="*/ 1214599 h 6858000"/>
              <a:gd name="connsiteX604" fmla="*/ 6605473 w 7467600"/>
              <a:gd name="connsiteY604" fmla="*/ 1184686 h 6858000"/>
              <a:gd name="connsiteX605" fmla="*/ 6691602 w 7467600"/>
              <a:gd name="connsiteY605" fmla="*/ 1140573 h 6858000"/>
              <a:gd name="connsiteX606" fmla="*/ 4002475 w 7467600"/>
              <a:gd name="connsiteY606" fmla="*/ 1037802 h 6858000"/>
              <a:gd name="connsiteX607" fmla="*/ 4000324 w 7467600"/>
              <a:gd name="connsiteY607" fmla="*/ 1039362 h 6858000"/>
              <a:gd name="connsiteX608" fmla="*/ 4002862 w 7467600"/>
              <a:gd name="connsiteY608" fmla="*/ 1042866 h 6858000"/>
              <a:gd name="connsiteX609" fmla="*/ 4002475 w 7467600"/>
              <a:gd name="connsiteY609" fmla="*/ 1037802 h 6858000"/>
              <a:gd name="connsiteX610" fmla="*/ 506322 w 7467600"/>
              <a:gd name="connsiteY610" fmla="*/ 1020997 h 6858000"/>
              <a:gd name="connsiteX611" fmla="*/ 533068 w 7467600"/>
              <a:gd name="connsiteY611" fmla="*/ 1029409 h 6858000"/>
              <a:gd name="connsiteX612" fmla="*/ 1232525 w 7467600"/>
              <a:gd name="connsiteY612" fmla="*/ 1804675 h 6858000"/>
              <a:gd name="connsiteX613" fmla="*/ 1388858 w 7467600"/>
              <a:gd name="connsiteY613" fmla="*/ 2368011 h 6858000"/>
              <a:gd name="connsiteX614" fmla="*/ 1384098 w 7467600"/>
              <a:gd name="connsiteY614" fmla="*/ 2378125 h 6858000"/>
              <a:gd name="connsiteX615" fmla="*/ 1425393 w 7467600"/>
              <a:gd name="connsiteY615" fmla="*/ 2589124 h 6858000"/>
              <a:gd name="connsiteX616" fmla="*/ 1424001 w 7467600"/>
              <a:gd name="connsiteY616" fmla="*/ 2597541 h 6858000"/>
              <a:gd name="connsiteX617" fmla="*/ 2152729 w 7467600"/>
              <a:gd name="connsiteY617" fmla="*/ 2864487 h 6858000"/>
              <a:gd name="connsiteX618" fmla="*/ 2020609 w 7467600"/>
              <a:gd name="connsiteY618" fmla="*/ 2539671 h 6858000"/>
              <a:gd name="connsiteX619" fmla="*/ 2018920 w 7467600"/>
              <a:gd name="connsiteY619" fmla="*/ 2536309 h 6858000"/>
              <a:gd name="connsiteX620" fmla="*/ 1342441 w 7467600"/>
              <a:gd name="connsiteY620" fmla="*/ 1173017 h 6858000"/>
              <a:gd name="connsiteX621" fmla="*/ 1367925 w 7467600"/>
              <a:gd name="connsiteY621" fmla="*/ 1135648 h 6858000"/>
              <a:gd name="connsiteX622" fmla="*/ 1771401 w 7467600"/>
              <a:gd name="connsiteY622" fmla="*/ 1806673 h 6858000"/>
              <a:gd name="connsiteX623" fmla="*/ 1972385 w 7467600"/>
              <a:gd name="connsiteY623" fmla="*/ 2198735 h 6858000"/>
              <a:gd name="connsiteX624" fmla="*/ 2040892 w 7467600"/>
              <a:gd name="connsiteY624" fmla="*/ 2405205 h 6858000"/>
              <a:gd name="connsiteX625" fmla="*/ 2131689 w 7467600"/>
              <a:gd name="connsiteY625" fmla="*/ 1936926 h 6858000"/>
              <a:gd name="connsiteX626" fmla="*/ 2454820 w 7467600"/>
              <a:gd name="connsiteY626" fmla="*/ 1248808 h 6858000"/>
              <a:gd name="connsiteX627" fmla="*/ 2492512 w 7467600"/>
              <a:gd name="connsiteY627" fmla="*/ 1302920 h 6858000"/>
              <a:gd name="connsiteX628" fmla="*/ 2081216 w 7467600"/>
              <a:gd name="connsiteY628" fmla="*/ 2527513 h 6858000"/>
              <a:gd name="connsiteX629" fmla="*/ 2081211 w 7467600"/>
              <a:gd name="connsiteY629" fmla="*/ 2528916 h 6858000"/>
              <a:gd name="connsiteX630" fmla="*/ 2199067 w 7467600"/>
              <a:gd name="connsiteY630" fmla="*/ 2884061 h 6858000"/>
              <a:gd name="connsiteX631" fmla="*/ 3192586 w 7467600"/>
              <a:gd name="connsiteY631" fmla="*/ 3411496 h 6858000"/>
              <a:gd name="connsiteX632" fmla="*/ 3182620 w 7467600"/>
              <a:gd name="connsiteY632" fmla="*/ 3483279 h 6858000"/>
              <a:gd name="connsiteX633" fmla="*/ 2435119 w 7467600"/>
              <a:gd name="connsiteY633" fmla="*/ 3080173 h 6858000"/>
              <a:gd name="connsiteX634" fmla="*/ 2410152 w 7467600"/>
              <a:gd name="connsiteY634" fmla="*/ 3063751 h 6858000"/>
              <a:gd name="connsiteX635" fmla="*/ 2408099 w 7467600"/>
              <a:gd name="connsiteY635" fmla="*/ 3064403 h 6858000"/>
              <a:gd name="connsiteX636" fmla="*/ 2407218 w 7467600"/>
              <a:gd name="connsiteY636" fmla="*/ 3070324 h 6858000"/>
              <a:gd name="connsiteX637" fmla="*/ 2380138 w 7467600"/>
              <a:gd name="connsiteY637" fmla="*/ 3099341 h 6858000"/>
              <a:gd name="connsiteX638" fmla="*/ 1765923 w 7467600"/>
              <a:gd name="connsiteY638" fmla="*/ 3581043 h 6858000"/>
              <a:gd name="connsiteX639" fmla="*/ 1702258 w 7467600"/>
              <a:gd name="connsiteY639" fmla="*/ 3612286 h 6858000"/>
              <a:gd name="connsiteX640" fmla="*/ 1538370 w 7467600"/>
              <a:gd name="connsiteY640" fmla="*/ 3811804 h 6858000"/>
              <a:gd name="connsiteX641" fmla="*/ 542867 w 7467600"/>
              <a:gd name="connsiteY641" fmla="*/ 4944092 h 6858000"/>
              <a:gd name="connsiteX642" fmla="*/ 515800 w 7467600"/>
              <a:gd name="connsiteY642" fmla="*/ 4862180 h 6858000"/>
              <a:gd name="connsiteX643" fmla="*/ 909145 w 7467600"/>
              <a:gd name="connsiteY643" fmla="*/ 4199225 h 6858000"/>
              <a:gd name="connsiteX644" fmla="*/ 1214067 w 7467600"/>
              <a:gd name="connsiteY644" fmla="*/ 3908561 h 6858000"/>
              <a:gd name="connsiteX645" fmla="*/ 640967 w 7467600"/>
              <a:gd name="connsiteY645" fmla="*/ 4105601 h 6858000"/>
              <a:gd name="connsiteX646" fmla="*/ 112563 w 7467600"/>
              <a:gd name="connsiteY646" fmla="*/ 4396952 h 6858000"/>
              <a:gd name="connsiteX647" fmla="*/ 0 w 7467600"/>
              <a:gd name="connsiteY647" fmla="*/ 4466006 h 6858000"/>
              <a:gd name="connsiteX648" fmla="*/ 0 w 7467600"/>
              <a:gd name="connsiteY648" fmla="*/ 4233763 h 6858000"/>
              <a:gd name="connsiteX649" fmla="*/ 36881 w 7467600"/>
              <a:gd name="connsiteY649" fmla="*/ 4200118 h 6858000"/>
              <a:gd name="connsiteX650" fmla="*/ 910534 w 7467600"/>
              <a:gd name="connsiteY650" fmla="*/ 3629753 h 6858000"/>
              <a:gd name="connsiteX651" fmla="*/ 1578717 w 7467600"/>
              <a:gd name="connsiteY651" fmla="*/ 3575982 h 6858000"/>
              <a:gd name="connsiteX652" fmla="*/ 2338780 w 7467600"/>
              <a:gd name="connsiteY652" fmla="*/ 3033725 h 6858000"/>
              <a:gd name="connsiteX653" fmla="*/ 1807991 w 7467600"/>
              <a:gd name="connsiteY653" fmla="*/ 2807184 h 6858000"/>
              <a:gd name="connsiteX654" fmla="*/ 1416358 w 7467600"/>
              <a:gd name="connsiteY654" fmla="*/ 3112571 h 6858000"/>
              <a:gd name="connsiteX655" fmla="*/ 939066 w 7467600"/>
              <a:gd name="connsiteY655" fmla="*/ 3378798 h 6858000"/>
              <a:gd name="connsiteX656" fmla="*/ 115099 w 7467600"/>
              <a:gd name="connsiteY656" fmla="*/ 3607650 h 6858000"/>
              <a:gd name="connsiteX657" fmla="*/ 97284 w 7467600"/>
              <a:gd name="connsiteY657" fmla="*/ 3520393 h 6858000"/>
              <a:gd name="connsiteX658" fmla="*/ 922050 w 7467600"/>
              <a:gd name="connsiteY658" fmla="*/ 3074867 h 6858000"/>
              <a:gd name="connsiteX659" fmla="*/ 1405265 w 7467600"/>
              <a:gd name="connsiteY659" fmla="*/ 3016319 h 6858000"/>
              <a:gd name="connsiteX660" fmla="*/ 1407512 w 7467600"/>
              <a:gd name="connsiteY660" fmla="*/ 3018001 h 6858000"/>
              <a:gd name="connsiteX661" fmla="*/ 1726266 w 7467600"/>
              <a:gd name="connsiteY661" fmla="*/ 2777274 h 6858000"/>
              <a:gd name="connsiteX662" fmla="*/ 625390 w 7467600"/>
              <a:gd name="connsiteY662" fmla="*/ 2514541 h 6858000"/>
              <a:gd name="connsiteX663" fmla="*/ 619799 w 7467600"/>
              <a:gd name="connsiteY663" fmla="*/ 2527180 h 6858000"/>
              <a:gd name="connsiteX664" fmla="*/ 310030 w 7467600"/>
              <a:gd name="connsiteY664" fmla="*/ 2771818 h 6858000"/>
              <a:gd name="connsiteX665" fmla="*/ 173877 w 7467600"/>
              <a:gd name="connsiteY665" fmla="*/ 2937056 h 6858000"/>
              <a:gd name="connsiteX666" fmla="*/ 77889 w 7467600"/>
              <a:gd name="connsiteY666" fmla="*/ 3138440 h 6858000"/>
              <a:gd name="connsiteX667" fmla="*/ 0 w 7467600"/>
              <a:gd name="connsiteY667" fmla="*/ 3271395 h 6858000"/>
              <a:gd name="connsiteX668" fmla="*/ 0 w 7467600"/>
              <a:gd name="connsiteY668" fmla="*/ 3153002 h 6858000"/>
              <a:gd name="connsiteX669" fmla="*/ 2386 w 7467600"/>
              <a:gd name="connsiteY669" fmla="*/ 3149203 h 6858000"/>
              <a:gd name="connsiteX670" fmla="*/ 89753 w 7467600"/>
              <a:gd name="connsiteY670" fmla="*/ 2987702 h 6858000"/>
              <a:gd name="connsiteX671" fmla="*/ 76869 w 7467600"/>
              <a:gd name="connsiteY671" fmla="*/ 3005404 h 6858000"/>
              <a:gd name="connsiteX672" fmla="*/ 32049 w 7467600"/>
              <a:gd name="connsiteY672" fmla="*/ 3065814 h 6858000"/>
              <a:gd name="connsiteX673" fmla="*/ 0 w 7467600"/>
              <a:gd name="connsiteY673" fmla="*/ 3108744 h 6858000"/>
              <a:gd name="connsiteX674" fmla="*/ 0 w 7467600"/>
              <a:gd name="connsiteY674" fmla="*/ 3058059 h 6858000"/>
              <a:gd name="connsiteX675" fmla="*/ 7610 w 7467600"/>
              <a:gd name="connsiteY675" fmla="*/ 3047889 h 6858000"/>
              <a:gd name="connsiteX676" fmla="*/ 52419 w 7467600"/>
              <a:gd name="connsiteY676" fmla="*/ 2987479 h 6858000"/>
              <a:gd name="connsiteX677" fmla="*/ 59142 w 7467600"/>
              <a:gd name="connsiteY677" fmla="*/ 2978488 h 6858000"/>
              <a:gd name="connsiteX678" fmla="*/ 0 w 7467600"/>
              <a:gd name="connsiteY678" fmla="*/ 3015334 h 6858000"/>
              <a:gd name="connsiteX679" fmla="*/ 0 w 7467600"/>
              <a:gd name="connsiteY679" fmla="*/ 2914286 h 6858000"/>
              <a:gd name="connsiteX680" fmla="*/ 36383 w 7467600"/>
              <a:gd name="connsiteY680" fmla="*/ 2901128 h 6858000"/>
              <a:gd name="connsiteX681" fmla="*/ 156329 w 7467600"/>
              <a:gd name="connsiteY681" fmla="*/ 2840533 h 6858000"/>
              <a:gd name="connsiteX682" fmla="*/ 358355 w 7467600"/>
              <a:gd name="connsiteY682" fmla="*/ 2620471 h 6858000"/>
              <a:gd name="connsiteX683" fmla="*/ 510577 w 7467600"/>
              <a:gd name="connsiteY683" fmla="*/ 2501244 h 6858000"/>
              <a:gd name="connsiteX684" fmla="*/ 211967 w 7467600"/>
              <a:gd name="connsiteY684" fmla="*/ 2479171 h 6858000"/>
              <a:gd name="connsiteX685" fmla="*/ 0 w 7467600"/>
              <a:gd name="connsiteY685" fmla="*/ 2476398 h 6858000"/>
              <a:gd name="connsiteX686" fmla="*/ 0 w 7467600"/>
              <a:gd name="connsiteY686" fmla="*/ 2389189 h 6858000"/>
              <a:gd name="connsiteX687" fmla="*/ 103062 w 7467600"/>
              <a:gd name="connsiteY687" fmla="*/ 2389518 h 6858000"/>
              <a:gd name="connsiteX688" fmla="*/ 510734 w 7467600"/>
              <a:gd name="connsiteY688" fmla="*/ 2416201 h 6858000"/>
              <a:gd name="connsiteX689" fmla="*/ 279257 w 7467600"/>
              <a:gd name="connsiteY689" fmla="*/ 2092102 h 6858000"/>
              <a:gd name="connsiteX690" fmla="*/ 65265 w 7467600"/>
              <a:gd name="connsiteY690" fmla="*/ 2006049 h 6858000"/>
              <a:gd name="connsiteX691" fmla="*/ 0 w 7467600"/>
              <a:gd name="connsiteY691" fmla="*/ 1982532 h 6858000"/>
              <a:gd name="connsiteX692" fmla="*/ 0 w 7467600"/>
              <a:gd name="connsiteY692" fmla="*/ 1912789 h 6858000"/>
              <a:gd name="connsiteX693" fmla="*/ 97460 w 7467600"/>
              <a:gd name="connsiteY693" fmla="*/ 1953725 h 6858000"/>
              <a:gd name="connsiteX694" fmla="*/ 221272 w 7467600"/>
              <a:gd name="connsiteY694" fmla="*/ 1980766 h 6858000"/>
              <a:gd name="connsiteX695" fmla="*/ 116765 w 7467600"/>
              <a:gd name="connsiteY695" fmla="*/ 1911033 h 6858000"/>
              <a:gd name="connsiteX696" fmla="*/ 16405 w 7467600"/>
              <a:gd name="connsiteY696" fmla="*/ 1803412 h 6858000"/>
              <a:gd name="connsiteX697" fmla="*/ 0 w 7467600"/>
              <a:gd name="connsiteY697" fmla="*/ 1784777 h 6858000"/>
              <a:gd name="connsiteX698" fmla="*/ 0 w 7467600"/>
              <a:gd name="connsiteY698" fmla="*/ 1740082 h 6858000"/>
              <a:gd name="connsiteX699" fmla="*/ 39394 w 7467600"/>
              <a:gd name="connsiteY699" fmla="*/ 1784856 h 6858000"/>
              <a:gd name="connsiteX700" fmla="*/ 135813 w 7467600"/>
              <a:gd name="connsiteY700" fmla="*/ 1888838 h 6858000"/>
              <a:gd name="connsiteX701" fmla="*/ 242575 w 7467600"/>
              <a:gd name="connsiteY701" fmla="*/ 1958841 h 6858000"/>
              <a:gd name="connsiteX702" fmla="*/ 82197 w 7467600"/>
              <a:gd name="connsiteY702" fmla="*/ 1754826 h 6858000"/>
              <a:gd name="connsiteX703" fmla="*/ 0 w 7467600"/>
              <a:gd name="connsiteY703" fmla="*/ 1679650 h 6858000"/>
              <a:gd name="connsiteX704" fmla="*/ 0 w 7467600"/>
              <a:gd name="connsiteY704" fmla="*/ 1602463 h 6858000"/>
              <a:gd name="connsiteX705" fmla="*/ 84689 w 7467600"/>
              <a:gd name="connsiteY705" fmla="*/ 1677442 h 6858000"/>
              <a:gd name="connsiteX706" fmla="*/ 298437 w 7467600"/>
              <a:gd name="connsiteY706" fmla="*/ 1968019 h 6858000"/>
              <a:gd name="connsiteX707" fmla="*/ 227269 w 7467600"/>
              <a:gd name="connsiteY707" fmla="*/ 1114064 h 6858000"/>
              <a:gd name="connsiteX708" fmla="*/ 248003 w 7467600"/>
              <a:gd name="connsiteY708" fmla="*/ 1089613 h 6858000"/>
              <a:gd name="connsiteX709" fmla="*/ 427020 w 7467600"/>
              <a:gd name="connsiteY709" fmla="*/ 1619803 h 6858000"/>
              <a:gd name="connsiteX710" fmla="*/ 340345 w 7467600"/>
              <a:gd name="connsiteY710" fmla="*/ 2027739 h 6858000"/>
              <a:gd name="connsiteX711" fmla="*/ 360865 w 7467600"/>
              <a:gd name="connsiteY711" fmla="*/ 2044827 h 6858000"/>
              <a:gd name="connsiteX712" fmla="*/ 560414 w 7467600"/>
              <a:gd name="connsiteY712" fmla="*/ 2421457 h 6858000"/>
              <a:gd name="connsiteX713" fmla="*/ 1359703 w 7467600"/>
              <a:gd name="connsiteY713" fmla="*/ 2578554 h 6858000"/>
              <a:gd name="connsiteX714" fmla="*/ 1359422 w 7467600"/>
              <a:gd name="connsiteY714" fmla="*/ 2577994 h 6858000"/>
              <a:gd name="connsiteX715" fmla="*/ 828701 w 7467600"/>
              <a:gd name="connsiteY715" fmla="*/ 1839520 h 6858000"/>
              <a:gd name="connsiteX716" fmla="*/ 494427 w 7467600"/>
              <a:gd name="connsiteY716" fmla="*/ 1092333 h 6858000"/>
              <a:gd name="connsiteX717" fmla="*/ 506322 w 7467600"/>
              <a:gd name="connsiteY717" fmla="*/ 1020997 h 6858000"/>
              <a:gd name="connsiteX718" fmla="*/ 4570198 w 7467600"/>
              <a:gd name="connsiteY718" fmla="*/ 978081 h 6858000"/>
              <a:gd name="connsiteX719" fmla="*/ 4523691 w 7467600"/>
              <a:gd name="connsiteY719" fmla="*/ 1127776 h 6858000"/>
              <a:gd name="connsiteX720" fmla="*/ 4509875 w 7467600"/>
              <a:gd name="connsiteY720" fmla="*/ 1167552 h 6858000"/>
              <a:gd name="connsiteX721" fmla="*/ 4478168 w 7467600"/>
              <a:gd name="connsiteY721" fmla="*/ 1260735 h 6858000"/>
              <a:gd name="connsiteX722" fmla="*/ 4409309 w 7467600"/>
              <a:gd name="connsiteY722" fmla="*/ 1666996 h 6858000"/>
              <a:gd name="connsiteX723" fmla="*/ 4370031 w 7467600"/>
              <a:gd name="connsiteY723" fmla="*/ 1955666 h 6858000"/>
              <a:gd name="connsiteX724" fmla="*/ 4570198 w 7467600"/>
              <a:gd name="connsiteY724" fmla="*/ 978081 h 6858000"/>
              <a:gd name="connsiteX725" fmla="*/ 4557898 w 7467600"/>
              <a:gd name="connsiteY725" fmla="*/ 900011 h 6858000"/>
              <a:gd name="connsiteX726" fmla="*/ 4344840 w 7467600"/>
              <a:gd name="connsiteY726" fmla="*/ 1922038 h 6858000"/>
              <a:gd name="connsiteX727" fmla="*/ 4378710 w 7467600"/>
              <a:gd name="connsiteY727" fmla="*/ 1665516 h 6858000"/>
              <a:gd name="connsiteX728" fmla="*/ 4448798 w 7467600"/>
              <a:gd name="connsiteY728" fmla="*/ 1253024 h 6858000"/>
              <a:gd name="connsiteX729" fmla="*/ 4480315 w 7467600"/>
              <a:gd name="connsiteY729" fmla="*/ 1158454 h 6858000"/>
              <a:gd name="connsiteX730" fmla="*/ 4494133 w 7467600"/>
              <a:gd name="connsiteY730" fmla="*/ 1118676 h 6858000"/>
              <a:gd name="connsiteX731" fmla="*/ 4557898 w 7467600"/>
              <a:gd name="connsiteY731" fmla="*/ 900011 h 6858000"/>
              <a:gd name="connsiteX732" fmla="*/ 5870151 w 7467600"/>
              <a:gd name="connsiteY732" fmla="*/ 898890 h 6858000"/>
              <a:gd name="connsiteX733" fmla="*/ 5861335 w 7467600"/>
              <a:gd name="connsiteY733" fmla="*/ 899177 h 6858000"/>
              <a:gd name="connsiteX734" fmla="*/ 5843702 w 7467600"/>
              <a:gd name="connsiteY734" fmla="*/ 899748 h 6858000"/>
              <a:gd name="connsiteX735" fmla="*/ 5651107 w 7467600"/>
              <a:gd name="connsiteY735" fmla="*/ 920306 h 6858000"/>
              <a:gd name="connsiteX736" fmla="*/ 5459407 w 7467600"/>
              <a:gd name="connsiteY736" fmla="*/ 940975 h 6858000"/>
              <a:gd name="connsiteX737" fmla="*/ 5374846 w 7467600"/>
              <a:gd name="connsiteY737" fmla="*/ 941988 h 6858000"/>
              <a:gd name="connsiteX738" fmla="*/ 5256105 w 7467600"/>
              <a:gd name="connsiteY738" fmla="*/ 945632 h 6858000"/>
              <a:gd name="connsiteX739" fmla="*/ 5107071 w 7467600"/>
              <a:gd name="connsiteY739" fmla="*/ 969720 h 6858000"/>
              <a:gd name="connsiteX740" fmla="*/ 4998681 w 7467600"/>
              <a:gd name="connsiteY740" fmla="*/ 988771 h 6858000"/>
              <a:gd name="connsiteX741" fmla="*/ 5870151 w 7467600"/>
              <a:gd name="connsiteY741" fmla="*/ 898890 h 6858000"/>
              <a:gd name="connsiteX742" fmla="*/ 5504425 w 7467600"/>
              <a:gd name="connsiteY742" fmla="*/ 848067 h 6858000"/>
              <a:gd name="connsiteX743" fmla="*/ 4968849 w 7467600"/>
              <a:gd name="connsiteY743" fmla="*/ 962318 h 6858000"/>
              <a:gd name="connsiteX744" fmla="*/ 5104039 w 7467600"/>
              <a:gd name="connsiteY744" fmla="*/ 940634 h 6858000"/>
              <a:gd name="connsiteX745" fmla="*/ 5256311 w 7467600"/>
              <a:gd name="connsiteY745" fmla="*/ 916490 h 6858000"/>
              <a:gd name="connsiteX746" fmla="*/ 5377381 w 7467600"/>
              <a:gd name="connsiteY746" fmla="*/ 912671 h 6858000"/>
              <a:gd name="connsiteX747" fmla="*/ 5460148 w 7467600"/>
              <a:gd name="connsiteY747" fmla="*/ 911442 h 6858000"/>
              <a:gd name="connsiteX748" fmla="*/ 5648971 w 7467600"/>
              <a:gd name="connsiteY748" fmla="*/ 891331 h 6858000"/>
              <a:gd name="connsiteX749" fmla="*/ 5844807 w 7467600"/>
              <a:gd name="connsiteY749" fmla="*/ 870718 h 6858000"/>
              <a:gd name="connsiteX750" fmla="*/ 5862975 w 7467600"/>
              <a:gd name="connsiteY750" fmla="*/ 869756 h 6858000"/>
              <a:gd name="connsiteX751" fmla="*/ 5920887 w 7467600"/>
              <a:gd name="connsiteY751" fmla="*/ 865929 h 6858000"/>
              <a:gd name="connsiteX752" fmla="*/ 5504425 w 7467600"/>
              <a:gd name="connsiteY752" fmla="*/ 848067 h 6858000"/>
              <a:gd name="connsiteX753" fmla="*/ 3607114 w 7467600"/>
              <a:gd name="connsiteY753" fmla="*/ 467441 h 6858000"/>
              <a:gd name="connsiteX754" fmla="*/ 3296242 w 7467600"/>
              <a:gd name="connsiteY754" fmla="*/ 807991 h 6858000"/>
              <a:gd name="connsiteX755" fmla="*/ 3174674 w 7467600"/>
              <a:gd name="connsiteY755" fmla="*/ 919759 h 6858000"/>
              <a:gd name="connsiteX756" fmla="*/ 3042978 w 7467600"/>
              <a:gd name="connsiteY756" fmla="*/ 1054894 h 6858000"/>
              <a:gd name="connsiteX757" fmla="*/ 2968914 w 7467600"/>
              <a:gd name="connsiteY757" fmla="*/ 1133756 h 6858000"/>
              <a:gd name="connsiteX758" fmla="*/ 3103823 w 7467600"/>
              <a:gd name="connsiteY758" fmla="*/ 1026814 h 6858000"/>
              <a:gd name="connsiteX759" fmla="*/ 3607114 w 7467600"/>
              <a:gd name="connsiteY759" fmla="*/ 467441 h 6858000"/>
              <a:gd name="connsiteX760" fmla="*/ 3744487 w 7467600"/>
              <a:gd name="connsiteY760" fmla="*/ 383136 h 6858000"/>
              <a:gd name="connsiteX761" fmla="*/ 3970213 w 7467600"/>
              <a:gd name="connsiteY761" fmla="*/ 995559 h 6858000"/>
              <a:gd name="connsiteX762" fmla="*/ 3744487 w 7467600"/>
              <a:gd name="connsiteY762" fmla="*/ 383136 h 6858000"/>
              <a:gd name="connsiteX763" fmla="*/ 3624562 w 7467600"/>
              <a:gd name="connsiteY763" fmla="*/ 367041 h 6858000"/>
              <a:gd name="connsiteX764" fmla="*/ 3489712 w 7467600"/>
              <a:gd name="connsiteY764" fmla="*/ 485386 h 6858000"/>
              <a:gd name="connsiteX765" fmla="*/ 3182994 w 7467600"/>
              <a:gd name="connsiteY765" fmla="*/ 828265 h 6858000"/>
              <a:gd name="connsiteX766" fmla="*/ 2892114 w 7467600"/>
              <a:gd name="connsiteY766" fmla="*/ 1172635 h 6858000"/>
              <a:gd name="connsiteX767" fmla="*/ 3021459 w 7467600"/>
              <a:gd name="connsiteY767" fmla="*/ 1035385 h 6858000"/>
              <a:gd name="connsiteX768" fmla="*/ 3153873 w 7467600"/>
              <a:gd name="connsiteY768" fmla="*/ 898971 h 6858000"/>
              <a:gd name="connsiteX769" fmla="*/ 3276511 w 7467600"/>
              <a:gd name="connsiteY769" fmla="*/ 786423 h 6858000"/>
              <a:gd name="connsiteX770" fmla="*/ 3584154 w 7467600"/>
              <a:gd name="connsiteY770" fmla="*/ 448218 h 6858000"/>
              <a:gd name="connsiteX771" fmla="*/ 3624562 w 7467600"/>
              <a:gd name="connsiteY771" fmla="*/ 367041 h 6858000"/>
              <a:gd name="connsiteX772" fmla="*/ 3766672 w 7467600"/>
              <a:gd name="connsiteY772" fmla="*/ 359429 h 6858000"/>
              <a:gd name="connsiteX773" fmla="*/ 3996338 w 7467600"/>
              <a:gd name="connsiteY773" fmla="*/ 968237 h 6858000"/>
              <a:gd name="connsiteX774" fmla="*/ 3766672 w 7467600"/>
              <a:gd name="connsiteY774" fmla="*/ 359429 h 6858000"/>
              <a:gd name="connsiteX775" fmla="*/ 5805386 w 7467600"/>
              <a:gd name="connsiteY775" fmla="*/ 239240 h 6858000"/>
              <a:gd name="connsiteX776" fmla="*/ 5736947 w 7467600"/>
              <a:gd name="connsiteY776" fmla="*/ 261367 h 6858000"/>
              <a:gd name="connsiteX777" fmla="*/ 5427012 w 7467600"/>
              <a:gd name="connsiteY777" fmla="*/ 311272 h 6858000"/>
              <a:gd name="connsiteX778" fmla="*/ 5147818 w 7467600"/>
              <a:gd name="connsiteY778" fmla="*/ 322112 h 6858000"/>
              <a:gd name="connsiteX779" fmla="*/ 5060854 w 7467600"/>
              <a:gd name="connsiteY779" fmla="*/ 311882 h 6858000"/>
              <a:gd name="connsiteX780" fmla="*/ 4945989 w 7467600"/>
              <a:gd name="connsiteY780" fmla="*/ 300516 h 6858000"/>
              <a:gd name="connsiteX781" fmla="*/ 5410479 w 7467600"/>
              <a:gd name="connsiteY781" fmla="*/ 348434 h 6858000"/>
              <a:gd name="connsiteX782" fmla="*/ 5805386 w 7467600"/>
              <a:gd name="connsiteY782" fmla="*/ 239240 h 6858000"/>
              <a:gd name="connsiteX783" fmla="*/ 5905192 w 7467600"/>
              <a:gd name="connsiteY783" fmla="*/ 163079 h 6858000"/>
              <a:gd name="connsiteX784" fmla="*/ 5865655 w 7467600"/>
              <a:gd name="connsiteY784" fmla="*/ 171901 h 6858000"/>
              <a:gd name="connsiteX785" fmla="*/ 5259740 w 7467600"/>
              <a:gd name="connsiteY785" fmla="*/ 257013 h 6858000"/>
              <a:gd name="connsiteX786" fmla="*/ 5208466 w 7467600"/>
              <a:gd name="connsiteY786" fmla="*/ 257550 h 6858000"/>
              <a:gd name="connsiteX787" fmla="*/ 4980204 w 7467600"/>
              <a:gd name="connsiteY787" fmla="*/ 271903 h 6858000"/>
              <a:gd name="connsiteX788" fmla="*/ 5068068 w 7467600"/>
              <a:gd name="connsiteY788" fmla="*/ 282244 h 6858000"/>
              <a:gd name="connsiteX789" fmla="*/ 5153231 w 7467600"/>
              <a:gd name="connsiteY789" fmla="*/ 292240 h 6858000"/>
              <a:gd name="connsiteX790" fmla="*/ 5426491 w 7467600"/>
              <a:gd name="connsiteY790" fmla="*/ 281128 h 6858000"/>
              <a:gd name="connsiteX791" fmla="*/ 5731212 w 7467600"/>
              <a:gd name="connsiteY791" fmla="*/ 231951 h 6858000"/>
              <a:gd name="connsiteX792" fmla="*/ 5905192 w 7467600"/>
              <a:gd name="connsiteY792" fmla="*/ 163079 h 6858000"/>
              <a:gd name="connsiteX793" fmla="*/ 5944437 w 7467600"/>
              <a:gd name="connsiteY793" fmla="*/ 113829 h 6858000"/>
              <a:gd name="connsiteX794" fmla="*/ 5825032 w 7467600"/>
              <a:gd name="connsiteY794" fmla="*/ 146405 h 6858000"/>
              <a:gd name="connsiteX795" fmla="*/ 4955599 w 7467600"/>
              <a:gd name="connsiteY795" fmla="*/ 247008 h 6858000"/>
              <a:gd name="connsiteX796" fmla="*/ 5210104 w 7467600"/>
              <a:gd name="connsiteY796" fmla="*/ 228123 h 6858000"/>
              <a:gd name="connsiteX797" fmla="*/ 5261015 w 7467600"/>
              <a:gd name="connsiteY797" fmla="*/ 227087 h 6858000"/>
              <a:gd name="connsiteX798" fmla="*/ 5861181 w 7467600"/>
              <a:gd name="connsiteY798" fmla="*/ 143093 h 6858000"/>
              <a:gd name="connsiteX799" fmla="*/ 5961252 w 7467600"/>
              <a:gd name="connsiteY799" fmla="*/ 114820 h 6858000"/>
              <a:gd name="connsiteX800" fmla="*/ 5944437 w 7467600"/>
              <a:gd name="connsiteY800" fmla="*/ 113829 h 6858000"/>
              <a:gd name="connsiteX801" fmla="*/ 3882765 w 7467600"/>
              <a:gd name="connsiteY801" fmla="*/ 0 h 6858000"/>
              <a:gd name="connsiteX802" fmla="*/ 3995099 w 7467600"/>
              <a:gd name="connsiteY802" fmla="*/ 0 h 6858000"/>
              <a:gd name="connsiteX803" fmla="*/ 4163818 w 7467600"/>
              <a:gd name="connsiteY803" fmla="*/ 234104 h 6858000"/>
              <a:gd name="connsiteX804" fmla="*/ 4172099 w 7467600"/>
              <a:gd name="connsiteY804" fmla="*/ 234207 h 6858000"/>
              <a:gd name="connsiteX805" fmla="*/ 4784282 w 7467600"/>
              <a:gd name="connsiteY805" fmla="*/ 276561 h 6858000"/>
              <a:gd name="connsiteX806" fmla="*/ 4801687 w 7467600"/>
              <a:gd name="connsiteY806" fmla="*/ 267764 h 6858000"/>
              <a:gd name="connsiteX807" fmla="*/ 6082788 w 7467600"/>
              <a:gd name="connsiteY807" fmla="*/ 64119 h 6858000"/>
              <a:gd name="connsiteX808" fmla="*/ 6099442 w 7467600"/>
              <a:gd name="connsiteY808" fmla="*/ 82568 h 6858000"/>
              <a:gd name="connsiteX809" fmla="*/ 4804137 w 7467600"/>
              <a:gd name="connsiteY809" fmla="*/ 320931 h 6858000"/>
              <a:gd name="connsiteX810" fmla="*/ 4227047 w 7467600"/>
              <a:gd name="connsiteY810" fmla="*/ 313415 h 6858000"/>
              <a:gd name="connsiteX811" fmla="*/ 4346041 w 7467600"/>
              <a:gd name="connsiteY811" fmla="*/ 456086 h 6858000"/>
              <a:gd name="connsiteX812" fmla="*/ 4870967 w 7467600"/>
              <a:gd name="connsiteY812" fmla="*/ 963061 h 6858000"/>
              <a:gd name="connsiteX813" fmla="*/ 4889647 w 7467600"/>
              <a:gd name="connsiteY813" fmla="*/ 957147 h 6858000"/>
              <a:gd name="connsiteX814" fmla="*/ 5422504 w 7467600"/>
              <a:gd name="connsiteY814" fmla="*/ 805191 h 6858000"/>
              <a:gd name="connsiteX815" fmla="*/ 6087656 w 7467600"/>
              <a:gd name="connsiteY815" fmla="*/ 826703 h 6858000"/>
              <a:gd name="connsiteX816" fmla="*/ 6058717 w 7467600"/>
              <a:gd name="connsiteY816" fmla="*/ 865992 h 6858000"/>
              <a:gd name="connsiteX817" fmla="*/ 4974153 w 7467600"/>
              <a:gd name="connsiteY817" fmla="*/ 1045456 h 6858000"/>
              <a:gd name="connsiteX818" fmla="*/ 5627835 w 7467600"/>
              <a:gd name="connsiteY818" fmla="*/ 1472077 h 6858000"/>
              <a:gd name="connsiteX819" fmla="*/ 5629817 w 7467600"/>
              <a:gd name="connsiteY819" fmla="*/ 1471412 h 6858000"/>
              <a:gd name="connsiteX820" fmla="*/ 5634124 w 7467600"/>
              <a:gd name="connsiteY820" fmla="*/ 1470572 h 6858000"/>
              <a:gd name="connsiteX821" fmla="*/ 5755832 w 7467600"/>
              <a:gd name="connsiteY821" fmla="*/ 1383886 h 6858000"/>
              <a:gd name="connsiteX822" fmla="*/ 6014186 w 7467600"/>
              <a:gd name="connsiteY822" fmla="*/ 1279799 h 6858000"/>
              <a:gd name="connsiteX823" fmla="*/ 6901619 w 7467600"/>
              <a:gd name="connsiteY823" fmla="*/ 1047874 h 6858000"/>
              <a:gd name="connsiteX824" fmla="*/ 6931566 w 7467600"/>
              <a:gd name="connsiteY824" fmla="*/ 1062034 h 6858000"/>
              <a:gd name="connsiteX825" fmla="*/ 5790982 w 7467600"/>
              <a:gd name="connsiteY825" fmla="*/ 1561380 h 6858000"/>
              <a:gd name="connsiteX826" fmla="*/ 6188971 w 7467600"/>
              <a:gd name="connsiteY826" fmla="*/ 1755168 h 6858000"/>
              <a:gd name="connsiteX827" fmla="*/ 6202446 w 7467600"/>
              <a:gd name="connsiteY827" fmla="*/ 1752268 h 6858000"/>
              <a:gd name="connsiteX828" fmla="*/ 7179560 w 7467600"/>
              <a:gd name="connsiteY828" fmla="*/ 1467551 h 6858000"/>
              <a:gd name="connsiteX829" fmla="*/ 7158730 w 7467600"/>
              <a:gd name="connsiteY829" fmla="*/ 1507835 h 6858000"/>
              <a:gd name="connsiteX830" fmla="*/ 6326959 w 7467600"/>
              <a:gd name="connsiteY830" fmla="*/ 1817686 h 6858000"/>
              <a:gd name="connsiteX831" fmla="*/ 6537433 w 7467600"/>
              <a:gd name="connsiteY831" fmla="*/ 1907790 h 6858000"/>
              <a:gd name="connsiteX832" fmla="*/ 6550221 w 7467600"/>
              <a:gd name="connsiteY832" fmla="*/ 1910729 h 6858000"/>
              <a:gd name="connsiteX833" fmla="*/ 6964438 w 7467600"/>
              <a:gd name="connsiteY833" fmla="*/ 2209505 h 6858000"/>
              <a:gd name="connsiteX834" fmla="*/ 7367862 w 7467600"/>
              <a:gd name="connsiteY834" fmla="*/ 2806833 h 6858000"/>
              <a:gd name="connsiteX835" fmla="*/ 7364329 w 7467600"/>
              <a:gd name="connsiteY835" fmla="*/ 2826907 h 6858000"/>
              <a:gd name="connsiteX836" fmla="*/ 7290545 w 7467600"/>
              <a:gd name="connsiteY836" fmla="*/ 2850663 h 6858000"/>
              <a:gd name="connsiteX837" fmla="*/ 6472036 w 7467600"/>
              <a:gd name="connsiteY837" fmla="*/ 1959003 h 6858000"/>
              <a:gd name="connsiteX838" fmla="*/ 5792897 w 7467600"/>
              <a:gd name="connsiteY838" fmla="*/ 1647747 h 6858000"/>
              <a:gd name="connsiteX839" fmla="*/ 5842751 w 7467600"/>
              <a:gd name="connsiteY839" fmla="*/ 1816112 h 6858000"/>
              <a:gd name="connsiteX840" fmla="*/ 5847424 w 7467600"/>
              <a:gd name="connsiteY840" fmla="*/ 1815776 h 6858000"/>
              <a:gd name="connsiteX841" fmla="*/ 6399821 w 7467600"/>
              <a:gd name="connsiteY841" fmla="*/ 2344799 h 6858000"/>
              <a:gd name="connsiteX842" fmla="*/ 6323232 w 7467600"/>
              <a:gd name="connsiteY842" fmla="*/ 2389634 h 6858000"/>
              <a:gd name="connsiteX843" fmla="*/ 5942958 w 7467600"/>
              <a:gd name="connsiteY843" fmla="*/ 2077708 h 6858000"/>
              <a:gd name="connsiteX844" fmla="*/ 5921559 w 7467600"/>
              <a:gd name="connsiteY844" fmla="*/ 2378596 h 6858000"/>
              <a:gd name="connsiteX845" fmla="*/ 5817651 w 7467600"/>
              <a:gd name="connsiteY845" fmla="*/ 3023919 h 6858000"/>
              <a:gd name="connsiteX846" fmla="*/ 5729634 w 7467600"/>
              <a:gd name="connsiteY846" fmla="*/ 3051849 h 6858000"/>
              <a:gd name="connsiteX847" fmla="*/ 5611018 w 7467600"/>
              <a:gd name="connsiteY847" fmla="*/ 2316769 h 6858000"/>
              <a:gd name="connsiteX848" fmla="*/ 5687608 w 7467600"/>
              <a:gd name="connsiteY848" fmla="*/ 2039972 h 6858000"/>
              <a:gd name="connsiteX849" fmla="*/ 5657554 w 7467600"/>
              <a:gd name="connsiteY849" fmla="*/ 1576445 h 6858000"/>
              <a:gd name="connsiteX850" fmla="*/ 5150475 w 7467600"/>
              <a:gd name="connsiteY850" fmla="*/ 1274012 h 6858000"/>
              <a:gd name="connsiteX851" fmla="*/ 5349142 w 7467600"/>
              <a:gd name="connsiteY851" fmla="*/ 2204405 h 6858000"/>
              <a:gd name="connsiteX852" fmla="*/ 5262214 w 7467600"/>
              <a:gd name="connsiteY852" fmla="*/ 2233836 h 6858000"/>
              <a:gd name="connsiteX853" fmla="*/ 4981539 w 7467600"/>
              <a:gd name="connsiteY853" fmla="*/ 1542201 h 6858000"/>
              <a:gd name="connsiteX854" fmla="*/ 4958461 w 7467600"/>
              <a:gd name="connsiteY854" fmla="*/ 1136957 h 6858000"/>
              <a:gd name="connsiteX855" fmla="*/ 4655015 w 7467600"/>
              <a:gd name="connsiteY855" fmla="*/ 891426 h 6858000"/>
              <a:gd name="connsiteX856" fmla="*/ 4348002 w 7467600"/>
              <a:gd name="connsiteY856" fmla="*/ 2205895 h 6858000"/>
              <a:gd name="connsiteX857" fmla="*/ 4262250 w 7467600"/>
              <a:gd name="connsiteY857" fmla="*/ 2219972 h 6858000"/>
              <a:gd name="connsiteX858" fmla="*/ 4550611 w 7467600"/>
              <a:gd name="connsiteY858" fmla="*/ 817540 h 6858000"/>
              <a:gd name="connsiteX859" fmla="*/ 4564418 w 7467600"/>
              <a:gd name="connsiteY859" fmla="*/ 808293 h 6858000"/>
              <a:gd name="connsiteX860" fmla="*/ 4266388 w 7467600"/>
              <a:gd name="connsiteY860" fmla="*/ 500083 h 6858000"/>
              <a:gd name="connsiteX861" fmla="*/ 4032842 w 7467600"/>
              <a:gd name="connsiteY861" fmla="*/ 211809 h 6858000"/>
              <a:gd name="connsiteX862" fmla="*/ 3882765 w 7467600"/>
              <a:gd name="connsiteY862" fmla="*/ 0 h 6858000"/>
              <a:gd name="connsiteX863" fmla="*/ 3721337 w 7467600"/>
              <a:gd name="connsiteY863" fmla="*/ 0 h 6858000"/>
              <a:gd name="connsiteX864" fmla="*/ 3797544 w 7467600"/>
              <a:gd name="connsiteY864" fmla="*/ 0 h 6858000"/>
              <a:gd name="connsiteX865" fmla="*/ 3775734 w 7467600"/>
              <a:gd name="connsiteY865" fmla="*/ 95131 h 6858000"/>
              <a:gd name="connsiteX866" fmla="*/ 3724807 w 7467600"/>
              <a:gd name="connsiteY866" fmla="*/ 272257 h 6858000"/>
              <a:gd name="connsiteX867" fmla="*/ 3726844 w 7467600"/>
              <a:gd name="connsiteY867" fmla="*/ 282988 h 6858000"/>
              <a:gd name="connsiteX868" fmla="*/ 3742664 w 7467600"/>
              <a:gd name="connsiteY868" fmla="*/ 279918 h 6858000"/>
              <a:gd name="connsiteX869" fmla="*/ 4103910 w 7467600"/>
              <a:gd name="connsiteY869" fmla="*/ 1161917 h 6858000"/>
              <a:gd name="connsiteX870" fmla="*/ 4020269 w 7467600"/>
              <a:gd name="connsiteY870" fmla="*/ 1200406 h 6858000"/>
              <a:gd name="connsiteX871" fmla="*/ 3674882 w 7467600"/>
              <a:gd name="connsiteY871" fmla="*/ 488524 h 6858000"/>
              <a:gd name="connsiteX872" fmla="*/ 3132682 w 7467600"/>
              <a:gd name="connsiteY872" fmla="*/ 1072284 h 6858000"/>
              <a:gd name="connsiteX873" fmla="*/ 2716346 w 7467600"/>
              <a:gd name="connsiteY873" fmla="*/ 1276376 h 6858000"/>
              <a:gd name="connsiteX874" fmla="*/ 2716772 w 7467600"/>
              <a:gd name="connsiteY874" fmla="*/ 1255462 h 6858000"/>
              <a:gd name="connsiteX875" fmla="*/ 3471096 w 7467600"/>
              <a:gd name="connsiteY875" fmla="*/ 437072 h 6858000"/>
              <a:gd name="connsiteX876" fmla="*/ 3639057 w 7467600"/>
              <a:gd name="connsiteY876" fmla="*/ 286334 h 6858000"/>
              <a:gd name="connsiteX877" fmla="*/ 3640309 w 7467600"/>
              <a:gd name="connsiteY877" fmla="*/ 284664 h 6858000"/>
              <a:gd name="connsiteX878" fmla="*/ 3646022 w 7467600"/>
              <a:gd name="connsiteY878" fmla="*/ 276711 h 6858000"/>
              <a:gd name="connsiteX879" fmla="*/ 3707943 w 7467600"/>
              <a:gd name="connsiteY879" fmla="*/ 65958 h 6858000"/>
              <a:gd name="connsiteX880" fmla="*/ 3721337 w 7467600"/>
              <a:gd name="connsiteY880" fmla="*/ 0 h 6858000"/>
              <a:gd name="connsiteX881" fmla="*/ 2867960 w 7467600"/>
              <a:gd name="connsiteY881" fmla="*/ 0 h 6858000"/>
              <a:gd name="connsiteX882" fmla="*/ 2926351 w 7467600"/>
              <a:gd name="connsiteY882" fmla="*/ 0 h 6858000"/>
              <a:gd name="connsiteX883" fmla="*/ 2902823 w 7467600"/>
              <a:gd name="connsiteY883" fmla="*/ 262929 h 6858000"/>
              <a:gd name="connsiteX884" fmla="*/ 2940663 w 7467600"/>
              <a:gd name="connsiteY884" fmla="*/ 140884 h 6858000"/>
              <a:gd name="connsiteX885" fmla="*/ 2947039 w 7467600"/>
              <a:gd name="connsiteY885" fmla="*/ 122524 h 6858000"/>
              <a:gd name="connsiteX886" fmla="*/ 2984316 w 7467600"/>
              <a:gd name="connsiteY886" fmla="*/ 0 h 6858000"/>
              <a:gd name="connsiteX887" fmla="*/ 3016114 w 7467600"/>
              <a:gd name="connsiteY887" fmla="*/ 0 h 6858000"/>
              <a:gd name="connsiteX888" fmla="*/ 2979949 w 7467600"/>
              <a:gd name="connsiteY888" fmla="*/ 119274 h 6858000"/>
              <a:gd name="connsiteX889" fmla="*/ 3023879 w 7467600"/>
              <a:gd name="connsiteY889" fmla="*/ 0 h 6858000"/>
              <a:gd name="connsiteX890" fmla="*/ 3105400 w 7467600"/>
              <a:gd name="connsiteY890" fmla="*/ 0 h 6858000"/>
              <a:gd name="connsiteX891" fmla="*/ 3094669 w 7467600"/>
              <a:gd name="connsiteY891" fmla="*/ 30308 h 6858000"/>
              <a:gd name="connsiteX892" fmla="*/ 2901945 w 7467600"/>
              <a:gd name="connsiteY892" fmla="*/ 466538 h 6858000"/>
              <a:gd name="connsiteX893" fmla="*/ 2815209 w 7467600"/>
              <a:gd name="connsiteY893" fmla="*/ 497361 h 6858000"/>
              <a:gd name="connsiteX894" fmla="*/ 2844845 w 7467600"/>
              <a:gd name="connsiteY894" fmla="*/ 127638 h 6858000"/>
              <a:gd name="connsiteX895" fmla="*/ 2867960 w 7467600"/>
              <a:gd name="connsiteY895" fmla="*/ 0 h 6858000"/>
              <a:gd name="connsiteX896" fmla="*/ 1057230 w 7467600"/>
              <a:gd name="connsiteY896" fmla="*/ 0 h 6858000"/>
              <a:gd name="connsiteX897" fmla="*/ 1111003 w 7467600"/>
              <a:gd name="connsiteY897" fmla="*/ 0 h 6858000"/>
              <a:gd name="connsiteX898" fmla="*/ 1125553 w 7467600"/>
              <a:gd name="connsiteY898" fmla="*/ 52588 h 6858000"/>
              <a:gd name="connsiteX899" fmla="*/ 1304276 w 7467600"/>
              <a:gd name="connsiteY899" fmla="*/ 476275 h 6858000"/>
              <a:gd name="connsiteX900" fmla="*/ 1492066 w 7467600"/>
              <a:gd name="connsiteY900" fmla="*/ 886333 h 6858000"/>
              <a:gd name="connsiteX901" fmla="*/ 1423698 w 7467600"/>
              <a:gd name="connsiteY901" fmla="*/ 710817 h 6858000"/>
              <a:gd name="connsiteX902" fmla="*/ 1357609 w 7467600"/>
              <a:gd name="connsiteY902" fmla="*/ 532892 h 6858000"/>
              <a:gd name="connsiteX903" fmla="*/ 1309550 w 7467600"/>
              <a:gd name="connsiteY903" fmla="*/ 374031 h 6858000"/>
              <a:gd name="connsiteX904" fmla="*/ 1193673 w 7467600"/>
              <a:gd name="connsiteY904" fmla="*/ 49533 h 6858000"/>
              <a:gd name="connsiteX905" fmla="*/ 1164391 w 7467600"/>
              <a:gd name="connsiteY905" fmla="*/ 0 h 6858000"/>
              <a:gd name="connsiteX906" fmla="*/ 1200666 w 7467600"/>
              <a:gd name="connsiteY906" fmla="*/ 0 h 6858000"/>
              <a:gd name="connsiteX907" fmla="*/ 1223408 w 7467600"/>
              <a:gd name="connsiteY907" fmla="*/ 38996 h 6858000"/>
              <a:gd name="connsiteX908" fmla="*/ 1339635 w 7467600"/>
              <a:gd name="connsiteY908" fmla="*/ 365517 h 6858000"/>
              <a:gd name="connsiteX909" fmla="*/ 1387469 w 7467600"/>
              <a:gd name="connsiteY909" fmla="*/ 523079 h 6858000"/>
              <a:gd name="connsiteX910" fmla="*/ 1452685 w 7467600"/>
              <a:gd name="connsiteY910" fmla="*/ 699806 h 6858000"/>
              <a:gd name="connsiteX911" fmla="*/ 1492092 w 7467600"/>
              <a:gd name="connsiteY911" fmla="*/ 800424 h 6858000"/>
              <a:gd name="connsiteX912" fmla="*/ 1455302 w 7467600"/>
              <a:gd name="connsiteY912" fmla="*/ 632913 h 6858000"/>
              <a:gd name="connsiteX913" fmla="*/ 1222336 w 7467600"/>
              <a:gd name="connsiteY913" fmla="*/ 9480 h 6858000"/>
              <a:gd name="connsiteX914" fmla="*/ 1214634 w 7467600"/>
              <a:gd name="connsiteY914" fmla="*/ 0 h 6858000"/>
              <a:gd name="connsiteX915" fmla="*/ 1289827 w 7467600"/>
              <a:gd name="connsiteY915" fmla="*/ 0 h 6858000"/>
              <a:gd name="connsiteX916" fmla="*/ 1321076 w 7467600"/>
              <a:gd name="connsiteY916" fmla="*/ 59722 h 6858000"/>
              <a:gd name="connsiteX917" fmla="*/ 1512579 w 7467600"/>
              <a:gd name="connsiteY917" fmla="*/ 626441 h 6858000"/>
              <a:gd name="connsiteX918" fmla="*/ 1506076 w 7467600"/>
              <a:gd name="connsiteY918" fmla="*/ 1089289 h 6858000"/>
              <a:gd name="connsiteX919" fmla="*/ 1486346 w 7467600"/>
              <a:gd name="connsiteY919" fmla="*/ 1079919 h 6858000"/>
              <a:gd name="connsiteX920" fmla="*/ 1070511 w 7467600"/>
              <a:gd name="connsiteY920" fmla="*/ 48609 h 6858000"/>
              <a:gd name="connsiteX921" fmla="*/ 1057230 w 7467600"/>
              <a:gd name="connsiteY921" fmla="*/ 0 h 6858000"/>
              <a:gd name="connsiteX922" fmla="*/ 43151 w 7467600"/>
              <a:gd name="connsiteY922" fmla="*/ 0 h 6858000"/>
              <a:gd name="connsiteX923" fmla="*/ 95283 w 7467600"/>
              <a:gd name="connsiteY923" fmla="*/ 0 h 6858000"/>
              <a:gd name="connsiteX924" fmla="*/ 300708 w 7467600"/>
              <a:gd name="connsiteY924" fmla="*/ 154571 h 6858000"/>
              <a:gd name="connsiteX925" fmla="*/ 530414 w 7467600"/>
              <a:gd name="connsiteY925" fmla="*/ 354673 h 6858000"/>
              <a:gd name="connsiteX926" fmla="*/ 333785 w 7467600"/>
              <a:gd name="connsiteY926" fmla="*/ 161564 h 6858000"/>
              <a:gd name="connsiteX927" fmla="*/ 147005 w 7467600"/>
              <a:gd name="connsiteY927" fmla="*/ 0 h 6858000"/>
              <a:gd name="connsiteX928" fmla="*/ 272509 w 7467600"/>
              <a:gd name="connsiteY928" fmla="*/ 0 h 6858000"/>
              <a:gd name="connsiteX929" fmla="*/ 326276 w 7467600"/>
              <a:gd name="connsiteY929" fmla="*/ 45847 h 6858000"/>
              <a:gd name="connsiteX930" fmla="*/ 823759 w 7467600"/>
              <a:gd name="connsiteY930" fmla="*/ 574145 h 6858000"/>
              <a:gd name="connsiteX931" fmla="*/ 811254 w 7467600"/>
              <a:gd name="connsiteY931" fmla="*/ 665546 h 6858000"/>
              <a:gd name="connsiteX932" fmla="*/ 154042 w 7467600"/>
              <a:gd name="connsiteY932" fmla="*/ 261522 h 6858000"/>
              <a:gd name="connsiteX933" fmla="*/ 13550 w 7467600"/>
              <a:gd name="connsiteY933" fmla="*/ 158423 h 6858000"/>
              <a:gd name="connsiteX934" fmla="*/ 0 w 7467600"/>
              <a:gd name="connsiteY934" fmla="*/ 146618 h 6858000"/>
              <a:gd name="connsiteX935" fmla="*/ 0 w 7467600"/>
              <a:gd name="connsiteY935" fmla="*/ 59161 h 6858000"/>
              <a:gd name="connsiteX936" fmla="*/ 45427 w 7467600"/>
              <a:gd name="connsiteY936" fmla="*/ 101078 h 6858000"/>
              <a:gd name="connsiteX937" fmla="*/ 630103 w 7467600"/>
              <a:gd name="connsiteY937" fmla="*/ 485885 h 6858000"/>
              <a:gd name="connsiteX938" fmla="*/ 532040 w 7467600"/>
              <a:gd name="connsiteY938" fmla="*/ 399359 h 6858000"/>
              <a:gd name="connsiteX939" fmla="*/ 517618 w 7467600"/>
              <a:gd name="connsiteY939" fmla="*/ 385726 h 6858000"/>
              <a:gd name="connsiteX940" fmla="*/ 285074 w 7467600"/>
              <a:gd name="connsiteY940" fmla="*/ 182755 h 6858000"/>
              <a:gd name="connsiteX941" fmla="*/ 43151 w 7467600"/>
              <a:gd name="connsiteY94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289862 w 7467600"/>
              <a:gd name="connsiteY8" fmla="*/ 6659827 h 6858000"/>
              <a:gd name="connsiteX9" fmla="*/ 1019354 w 7467600"/>
              <a:gd name="connsiteY9" fmla="*/ 6315006 h 6858000"/>
              <a:gd name="connsiteX10" fmla="*/ 441046 w 7467600"/>
              <a:gd name="connsiteY10" fmla="*/ 6691153 h 6858000"/>
              <a:gd name="connsiteX11" fmla="*/ 1019354 w 7467600"/>
              <a:gd name="connsiteY11" fmla="*/ 6315006 h 6858000"/>
              <a:gd name="connsiteX12" fmla="*/ 991680 w 7467600"/>
              <a:gd name="connsiteY12" fmla="*/ 6298413 h 6858000"/>
              <a:gd name="connsiteX13" fmla="*/ 409060 w 7467600"/>
              <a:gd name="connsiteY13" fmla="*/ 6671470 h 6858000"/>
              <a:gd name="connsiteX14" fmla="*/ 991680 w 7467600"/>
              <a:gd name="connsiteY14" fmla="*/ 6298413 h 6858000"/>
              <a:gd name="connsiteX15" fmla="*/ 103333 w 7467600"/>
              <a:gd name="connsiteY15" fmla="*/ 5699602 h 6858000"/>
              <a:gd name="connsiteX16" fmla="*/ 233938 w 7467600"/>
              <a:gd name="connsiteY16" fmla="*/ 5809416 h 6858000"/>
              <a:gd name="connsiteX17" fmla="*/ 883580 w 7467600"/>
              <a:gd name="connsiteY17" fmla="*/ 6180710 h 6858000"/>
              <a:gd name="connsiteX18" fmla="*/ 487337 w 7467600"/>
              <a:gd name="connsiteY18" fmla="*/ 5950182 h 6858000"/>
              <a:gd name="connsiteX19" fmla="*/ 354051 w 7467600"/>
              <a:gd name="connsiteY19" fmla="*/ 5854912 h 6858000"/>
              <a:gd name="connsiteX20" fmla="*/ 195436 w 7467600"/>
              <a:gd name="connsiteY20" fmla="*/ 5755068 h 6858000"/>
              <a:gd name="connsiteX21" fmla="*/ 103333 w 7467600"/>
              <a:gd name="connsiteY21" fmla="*/ 5699602 h 6858000"/>
              <a:gd name="connsiteX22" fmla="*/ 5539432 w 7467600"/>
              <a:gd name="connsiteY22" fmla="*/ 5642928 h 6858000"/>
              <a:gd name="connsiteX23" fmla="*/ 5555462 w 7467600"/>
              <a:gd name="connsiteY23" fmla="*/ 5694454 h 6858000"/>
              <a:gd name="connsiteX24" fmla="*/ 5828270 w 7467600"/>
              <a:gd name="connsiteY24" fmla="*/ 6320663 h 6858000"/>
              <a:gd name="connsiteX25" fmla="*/ 5947416 w 7467600"/>
              <a:gd name="connsiteY25" fmla="*/ 6574846 h 6858000"/>
              <a:gd name="connsiteX26" fmla="*/ 5539432 w 7467600"/>
              <a:gd name="connsiteY26" fmla="*/ 5642928 h 6858000"/>
              <a:gd name="connsiteX27" fmla="*/ 51253 w 7467600"/>
              <a:gd name="connsiteY27" fmla="*/ 5631825 h 6858000"/>
              <a:gd name="connsiteX28" fmla="*/ 211622 w 7467600"/>
              <a:gd name="connsiteY28" fmla="*/ 5728803 h 6858000"/>
              <a:gd name="connsiteX29" fmla="*/ 371652 w 7467600"/>
              <a:gd name="connsiteY29" fmla="*/ 5829062 h 6858000"/>
              <a:gd name="connsiteX30" fmla="*/ 505903 w 7467600"/>
              <a:gd name="connsiteY30" fmla="*/ 5925221 h 6858000"/>
              <a:gd name="connsiteX31" fmla="*/ 899240 w 7467600"/>
              <a:gd name="connsiteY31" fmla="*/ 6153068 h 6858000"/>
              <a:gd name="connsiteX32" fmla="*/ 988114 w 7467600"/>
              <a:gd name="connsiteY32" fmla="*/ 6174204 h 6858000"/>
              <a:gd name="connsiteX33" fmla="*/ 845971 w 7467600"/>
              <a:gd name="connsiteY33" fmla="*/ 6067177 h 6858000"/>
              <a:gd name="connsiteX34" fmla="*/ 448057 w 7467600"/>
              <a:gd name="connsiteY34" fmla="*/ 5841376 h 6858000"/>
              <a:gd name="connsiteX35" fmla="*/ 51253 w 7467600"/>
              <a:gd name="connsiteY35" fmla="*/ 5631825 h 6858000"/>
              <a:gd name="connsiteX36" fmla="*/ 2606687 w 7467600"/>
              <a:gd name="connsiteY36" fmla="*/ 5630718 h 6858000"/>
              <a:gd name="connsiteX37" fmla="*/ 2645658 w 7467600"/>
              <a:gd name="connsiteY37" fmla="*/ 6640259 h 6858000"/>
              <a:gd name="connsiteX38" fmla="*/ 2606687 w 7467600"/>
              <a:gd name="connsiteY38" fmla="*/ 5630718 h 6858000"/>
              <a:gd name="connsiteX39" fmla="*/ 3642057 w 7467600"/>
              <a:gd name="connsiteY39" fmla="*/ 5573487 h 6858000"/>
              <a:gd name="connsiteX40" fmla="*/ 3632981 w 7467600"/>
              <a:gd name="connsiteY40" fmla="*/ 5579437 h 6858000"/>
              <a:gd name="connsiteX41" fmla="*/ 3382436 w 7467600"/>
              <a:gd name="connsiteY41" fmla="*/ 5952726 h 6858000"/>
              <a:gd name="connsiteX42" fmla="*/ 3191929 w 7467600"/>
              <a:gd name="connsiteY42" fmla="*/ 6662669 h 6858000"/>
              <a:gd name="connsiteX43" fmla="*/ 3369898 w 7467600"/>
              <a:gd name="connsiteY43" fmla="*/ 6081771 h 6858000"/>
              <a:gd name="connsiteX44" fmla="*/ 3642057 w 7467600"/>
              <a:gd name="connsiteY44" fmla="*/ 5573487 h 6858000"/>
              <a:gd name="connsiteX45" fmla="*/ 2650666 w 7467600"/>
              <a:gd name="connsiteY45" fmla="*/ 5530686 h 6858000"/>
              <a:gd name="connsiteX46" fmla="*/ 2650249 w 7467600"/>
              <a:gd name="connsiteY46" fmla="*/ 5532101 h 6858000"/>
              <a:gd name="connsiteX47" fmla="*/ 2663808 w 7467600"/>
              <a:gd name="connsiteY47" fmla="*/ 6535215 h 6858000"/>
              <a:gd name="connsiteX48" fmla="*/ 2665418 w 7467600"/>
              <a:gd name="connsiteY48" fmla="*/ 6132756 h 6858000"/>
              <a:gd name="connsiteX49" fmla="*/ 2650666 w 7467600"/>
              <a:gd name="connsiteY49" fmla="*/ 5530686 h 6858000"/>
              <a:gd name="connsiteX50" fmla="*/ 2680277 w 7467600"/>
              <a:gd name="connsiteY50" fmla="*/ 5479204 h 6858000"/>
              <a:gd name="connsiteX51" fmla="*/ 2678972 w 7467600"/>
              <a:gd name="connsiteY51" fmla="*/ 5481582 h 6858000"/>
              <a:gd name="connsiteX52" fmla="*/ 2696666 w 7467600"/>
              <a:gd name="connsiteY52" fmla="*/ 6133836 h 6858000"/>
              <a:gd name="connsiteX53" fmla="*/ 2695769 w 7467600"/>
              <a:gd name="connsiteY53" fmla="*/ 6390955 h 6858000"/>
              <a:gd name="connsiteX54" fmla="*/ 2739893 w 7467600"/>
              <a:gd name="connsiteY54" fmla="*/ 6108357 h 6858000"/>
              <a:gd name="connsiteX55" fmla="*/ 2680277 w 7467600"/>
              <a:gd name="connsiteY55" fmla="*/ 5479204 h 6858000"/>
              <a:gd name="connsiteX56" fmla="*/ 1132195 w 7467600"/>
              <a:gd name="connsiteY56" fmla="*/ 5467980 h 6858000"/>
              <a:gd name="connsiteX57" fmla="*/ 1679056 w 7467600"/>
              <a:gd name="connsiteY57" fmla="*/ 5516907 h 6858000"/>
              <a:gd name="connsiteX58" fmla="*/ 2128648 w 7467600"/>
              <a:gd name="connsiteY58" fmla="*/ 5474249 h 6858000"/>
              <a:gd name="connsiteX59" fmla="*/ 1825619 w 7467600"/>
              <a:gd name="connsiteY59" fmla="*/ 5478447 h 6858000"/>
              <a:gd name="connsiteX60" fmla="*/ 1737798 w 7467600"/>
              <a:gd name="connsiteY60" fmla="*/ 5483353 h 6858000"/>
              <a:gd name="connsiteX61" fmla="*/ 1132195 w 7467600"/>
              <a:gd name="connsiteY61" fmla="*/ 5467980 h 6858000"/>
              <a:gd name="connsiteX62" fmla="*/ 1456157 w 7467600"/>
              <a:gd name="connsiteY62" fmla="*/ 5371404 h 6858000"/>
              <a:gd name="connsiteX63" fmla="*/ 1244432 w 7467600"/>
              <a:gd name="connsiteY63" fmla="*/ 5385601 h 6858000"/>
              <a:gd name="connsiteX64" fmla="*/ 973990 w 7467600"/>
              <a:gd name="connsiteY64" fmla="*/ 5424940 h 6858000"/>
              <a:gd name="connsiteX65" fmla="*/ 1103809 w 7467600"/>
              <a:gd name="connsiteY65" fmla="*/ 5433720 h 6858000"/>
              <a:gd name="connsiteX66" fmla="*/ 1123454 w 7467600"/>
              <a:gd name="connsiteY66" fmla="*/ 5435727 h 6858000"/>
              <a:gd name="connsiteX67" fmla="*/ 1737017 w 7467600"/>
              <a:gd name="connsiteY67" fmla="*/ 5452183 h 6858000"/>
              <a:gd name="connsiteX68" fmla="*/ 1824397 w 7467600"/>
              <a:gd name="connsiteY68" fmla="*/ 5447757 h 6858000"/>
              <a:gd name="connsiteX69" fmla="*/ 2070059 w 7467600"/>
              <a:gd name="connsiteY69" fmla="*/ 5441660 h 6858000"/>
              <a:gd name="connsiteX70" fmla="*/ 1456157 w 7467600"/>
              <a:gd name="connsiteY70" fmla="*/ 5371404 h 6858000"/>
              <a:gd name="connsiteX71" fmla="*/ 4988186 w 7467600"/>
              <a:gd name="connsiteY71" fmla="*/ 5216467 h 6858000"/>
              <a:gd name="connsiteX72" fmla="*/ 4777334 w 7467600"/>
              <a:gd name="connsiteY72" fmla="*/ 5406072 h 6858000"/>
              <a:gd name="connsiteX73" fmla="*/ 4718341 w 7467600"/>
              <a:gd name="connsiteY73" fmla="*/ 5468043 h 6858000"/>
              <a:gd name="connsiteX74" fmla="*/ 4604655 w 7467600"/>
              <a:gd name="connsiteY74" fmla="*/ 5583434 h 6858000"/>
              <a:gd name="connsiteX75" fmla="*/ 4565074 w 7467600"/>
              <a:gd name="connsiteY75" fmla="*/ 5618550 h 6858000"/>
              <a:gd name="connsiteX76" fmla="*/ 4988186 w 7467600"/>
              <a:gd name="connsiteY76" fmla="*/ 5216467 h 6858000"/>
              <a:gd name="connsiteX77" fmla="*/ 4978032 w 7467600"/>
              <a:gd name="connsiteY77" fmla="*/ 5183809 h 6858000"/>
              <a:gd name="connsiteX78" fmla="*/ 4463413 w 7467600"/>
              <a:gd name="connsiteY78" fmla="*/ 5615162 h 6858000"/>
              <a:gd name="connsiteX79" fmla="*/ 4358134 w 7467600"/>
              <a:gd name="connsiteY79" fmla="*/ 5742791 h 6858000"/>
              <a:gd name="connsiteX80" fmla="*/ 4376219 w 7467600"/>
              <a:gd name="connsiteY80" fmla="*/ 5729027 h 6858000"/>
              <a:gd name="connsiteX81" fmla="*/ 4582340 w 7467600"/>
              <a:gd name="connsiteY81" fmla="*/ 5561037 h 6858000"/>
              <a:gd name="connsiteX82" fmla="*/ 4694684 w 7467600"/>
              <a:gd name="connsiteY82" fmla="*/ 5447098 h 6858000"/>
              <a:gd name="connsiteX83" fmla="*/ 4754123 w 7467600"/>
              <a:gd name="connsiteY83" fmla="*/ 5384643 h 6858000"/>
              <a:gd name="connsiteX84" fmla="*/ 4978032 w 7467600"/>
              <a:gd name="connsiteY84" fmla="*/ 5183809 h 6858000"/>
              <a:gd name="connsiteX85" fmla="*/ 1903353 w 7467600"/>
              <a:gd name="connsiteY85" fmla="*/ 5044827 h 6858000"/>
              <a:gd name="connsiteX86" fmla="*/ 1936931 w 7467600"/>
              <a:gd name="connsiteY86" fmla="*/ 5093954 h 6858000"/>
              <a:gd name="connsiteX87" fmla="*/ 2195868 w 7467600"/>
              <a:gd name="connsiteY87" fmla="*/ 5396574 h 6858000"/>
              <a:gd name="connsiteX88" fmla="*/ 2088852 w 7467600"/>
              <a:gd name="connsiteY88" fmla="*/ 5166123 h 6858000"/>
              <a:gd name="connsiteX89" fmla="*/ 1958241 w 7467600"/>
              <a:gd name="connsiteY89" fmla="*/ 5067955 h 6858000"/>
              <a:gd name="connsiteX90" fmla="*/ 1903353 w 7467600"/>
              <a:gd name="connsiteY90" fmla="*/ 5044827 h 6858000"/>
              <a:gd name="connsiteX91" fmla="*/ 1979378 w 7467600"/>
              <a:gd name="connsiteY91" fmla="*/ 4769504 h 6858000"/>
              <a:gd name="connsiteX92" fmla="*/ 2882120 w 7467600"/>
              <a:gd name="connsiteY92" fmla="*/ 5064547 h 6858000"/>
              <a:gd name="connsiteX93" fmla="*/ 2793103 w 7467600"/>
              <a:gd name="connsiteY93" fmla="*/ 5039699 h 6858000"/>
              <a:gd name="connsiteX94" fmla="*/ 2770041 w 7467600"/>
              <a:gd name="connsiteY94" fmla="*/ 5033634 h 6858000"/>
              <a:gd name="connsiteX95" fmla="*/ 1979378 w 7467600"/>
              <a:gd name="connsiteY95" fmla="*/ 4769504 h 6858000"/>
              <a:gd name="connsiteX96" fmla="*/ 1927410 w 7467600"/>
              <a:gd name="connsiteY96" fmla="*/ 4716164 h 6858000"/>
              <a:gd name="connsiteX97" fmla="*/ 1959587 w 7467600"/>
              <a:gd name="connsiteY97" fmla="*/ 4728849 h 6858000"/>
              <a:gd name="connsiteX98" fmla="*/ 2777707 w 7467600"/>
              <a:gd name="connsiteY98" fmla="*/ 5003991 h 6858000"/>
              <a:gd name="connsiteX99" fmla="*/ 2800768 w 7467600"/>
              <a:gd name="connsiteY99" fmla="*/ 5010056 h 6858000"/>
              <a:gd name="connsiteX100" fmla="*/ 2879408 w 7467600"/>
              <a:gd name="connsiteY100" fmla="*/ 5031590 h 6858000"/>
              <a:gd name="connsiteX101" fmla="*/ 2862295 w 7467600"/>
              <a:gd name="connsiteY101" fmla="*/ 5022958 h 6858000"/>
              <a:gd name="connsiteX102" fmla="*/ 2813343 w 7467600"/>
              <a:gd name="connsiteY102" fmla="*/ 4998369 h 6858000"/>
              <a:gd name="connsiteX103" fmla="*/ 2646245 w 7467600"/>
              <a:gd name="connsiteY103" fmla="*/ 4930999 h 6858000"/>
              <a:gd name="connsiteX104" fmla="*/ 1999243 w 7467600"/>
              <a:gd name="connsiteY104" fmla="*/ 4730524 h 6858000"/>
              <a:gd name="connsiteX105" fmla="*/ 1979527 w 7467600"/>
              <a:gd name="connsiteY105" fmla="*/ 4726651 h 6858000"/>
              <a:gd name="connsiteX106" fmla="*/ 1927410 w 7467600"/>
              <a:gd name="connsiteY106" fmla="*/ 4716164 h 6858000"/>
              <a:gd name="connsiteX107" fmla="*/ 1997014 w 7467600"/>
              <a:gd name="connsiteY107" fmla="*/ 4698007 h 6858000"/>
              <a:gd name="connsiteX108" fmla="*/ 2005458 w 7467600"/>
              <a:gd name="connsiteY108" fmla="*/ 4699540 h 6858000"/>
              <a:gd name="connsiteX109" fmla="*/ 2657186 w 7467600"/>
              <a:gd name="connsiteY109" fmla="*/ 4901687 h 6858000"/>
              <a:gd name="connsiteX110" fmla="*/ 2826662 w 7467600"/>
              <a:gd name="connsiteY110" fmla="*/ 4970362 h 6858000"/>
              <a:gd name="connsiteX111" fmla="*/ 2876100 w 7467600"/>
              <a:gd name="connsiteY111" fmla="*/ 4995397 h 6858000"/>
              <a:gd name="connsiteX112" fmla="*/ 3042600 w 7467600"/>
              <a:gd name="connsiteY112" fmla="*/ 5059532 h 6858000"/>
              <a:gd name="connsiteX113" fmla="*/ 1997014 w 7467600"/>
              <a:gd name="connsiteY113" fmla="*/ 4698007 h 6858000"/>
              <a:gd name="connsiteX114" fmla="*/ 2305292 w 7467600"/>
              <a:gd name="connsiteY114" fmla="*/ 4219492 h 6858000"/>
              <a:gd name="connsiteX115" fmla="*/ 3360922 w 7467600"/>
              <a:gd name="connsiteY115" fmla="*/ 4529373 h 6858000"/>
              <a:gd name="connsiteX116" fmla="*/ 3492420 w 7467600"/>
              <a:gd name="connsiteY116" fmla="*/ 4510145 h 6858000"/>
              <a:gd name="connsiteX117" fmla="*/ 3364086 w 7467600"/>
              <a:gd name="connsiteY117" fmla="*/ 4480340 h 6858000"/>
              <a:gd name="connsiteX118" fmla="*/ 3225818 w 7467600"/>
              <a:gd name="connsiteY118" fmla="*/ 4411822 h 6858000"/>
              <a:gd name="connsiteX119" fmla="*/ 3129696 w 7467600"/>
              <a:gd name="connsiteY119" fmla="*/ 4360704 h 6858000"/>
              <a:gd name="connsiteX120" fmla="*/ 2814545 w 7467600"/>
              <a:gd name="connsiteY120" fmla="*/ 4282955 h 6858000"/>
              <a:gd name="connsiteX121" fmla="*/ 2305292 w 7467600"/>
              <a:gd name="connsiteY121" fmla="*/ 4219492 h 6858000"/>
              <a:gd name="connsiteX122" fmla="*/ 2626982 w 7467600"/>
              <a:gd name="connsiteY122" fmla="*/ 4206450 h 6858000"/>
              <a:gd name="connsiteX123" fmla="*/ 2490617 w 7467600"/>
              <a:gd name="connsiteY123" fmla="*/ 4206951 h 6858000"/>
              <a:gd name="connsiteX124" fmla="*/ 2819869 w 7467600"/>
              <a:gd name="connsiteY124" fmla="*/ 4252936 h 6858000"/>
              <a:gd name="connsiteX125" fmla="*/ 3143018 w 7467600"/>
              <a:gd name="connsiteY125" fmla="*/ 4332698 h 6858000"/>
              <a:gd name="connsiteX126" fmla="*/ 3241520 w 7467600"/>
              <a:gd name="connsiteY126" fmla="*/ 4385112 h 6858000"/>
              <a:gd name="connsiteX127" fmla="*/ 3374575 w 7467600"/>
              <a:gd name="connsiteY127" fmla="*/ 4451517 h 6858000"/>
              <a:gd name="connsiteX128" fmla="*/ 3505221 w 7467600"/>
              <a:gd name="connsiteY128" fmla="*/ 4480757 h 6858000"/>
              <a:gd name="connsiteX129" fmla="*/ 2626982 w 7467600"/>
              <a:gd name="connsiteY129" fmla="*/ 4206450 h 6858000"/>
              <a:gd name="connsiteX130" fmla="*/ 1310106 w 7467600"/>
              <a:gd name="connsiteY130" fmla="*/ 3943217 h 6858000"/>
              <a:gd name="connsiteX131" fmla="*/ 854994 w 7467600"/>
              <a:gd name="connsiteY131" fmla="*/ 4399136 h 6858000"/>
              <a:gd name="connsiteX132" fmla="*/ 742462 w 7467600"/>
              <a:gd name="connsiteY132" fmla="*/ 4594648 h 6858000"/>
              <a:gd name="connsiteX133" fmla="*/ 820602 w 7467600"/>
              <a:gd name="connsiteY133" fmla="*/ 4485915 h 6858000"/>
              <a:gd name="connsiteX134" fmla="*/ 878295 w 7467600"/>
              <a:gd name="connsiteY134" fmla="*/ 4403594 h 6858000"/>
              <a:gd name="connsiteX135" fmla="*/ 1240607 w 7467600"/>
              <a:gd name="connsiteY135" fmla="*/ 4010401 h 6858000"/>
              <a:gd name="connsiteX136" fmla="*/ 1310106 w 7467600"/>
              <a:gd name="connsiteY136" fmla="*/ 3943217 h 6858000"/>
              <a:gd name="connsiteX137" fmla="*/ 1423113 w 7467600"/>
              <a:gd name="connsiteY137" fmla="*/ 3874565 h 6858000"/>
              <a:gd name="connsiteX138" fmla="*/ 1260565 w 7467600"/>
              <a:gd name="connsiteY138" fmla="*/ 4031982 h 6858000"/>
              <a:gd name="connsiteX139" fmla="*/ 901900 w 7467600"/>
              <a:gd name="connsiteY139" fmla="*/ 4421236 h 6858000"/>
              <a:gd name="connsiteX140" fmla="*/ 845044 w 7467600"/>
              <a:gd name="connsiteY140" fmla="*/ 4502436 h 6858000"/>
              <a:gd name="connsiteX141" fmla="*/ 685926 w 7467600"/>
              <a:gd name="connsiteY141" fmla="*/ 4703069 h 6858000"/>
              <a:gd name="connsiteX142" fmla="*/ 684248 w 7467600"/>
              <a:gd name="connsiteY142" fmla="*/ 4706721 h 6858000"/>
              <a:gd name="connsiteX143" fmla="*/ 1423113 w 7467600"/>
              <a:gd name="connsiteY143" fmla="*/ 3874565 h 6858000"/>
              <a:gd name="connsiteX144" fmla="*/ 3316479 w 7467600"/>
              <a:gd name="connsiteY144" fmla="*/ 3872136 h 6858000"/>
              <a:gd name="connsiteX145" fmla="*/ 3546806 w 7467600"/>
              <a:gd name="connsiteY145" fmla="*/ 4356139 h 6858000"/>
              <a:gd name="connsiteX146" fmla="*/ 3364433 w 7467600"/>
              <a:gd name="connsiteY146" fmla="*/ 3953121 h 6858000"/>
              <a:gd name="connsiteX147" fmla="*/ 3316479 w 7467600"/>
              <a:gd name="connsiteY147" fmla="*/ 3872136 h 6858000"/>
              <a:gd name="connsiteX148" fmla="*/ 3291335 w 7467600"/>
              <a:gd name="connsiteY148" fmla="*/ 3767420 h 6858000"/>
              <a:gd name="connsiteX149" fmla="*/ 3390805 w 7467600"/>
              <a:gd name="connsiteY149" fmla="*/ 3937163 h 6858000"/>
              <a:gd name="connsiteX150" fmla="*/ 3579062 w 7467600"/>
              <a:gd name="connsiteY150" fmla="*/ 4359040 h 6858000"/>
              <a:gd name="connsiteX151" fmla="*/ 3467355 w 7467600"/>
              <a:gd name="connsiteY151" fmla="*/ 3988130 h 6858000"/>
              <a:gd name="connsiteX152" fmla="*/ 3310753 w 7467600"/>
              <a:gd name="connsiteY152" fmla="*/ 3787140 h 6858000"/>
              <a:gd name="connsiteX153" fmla="*/ 3291335 w 7467600"/>
              <a:gd name="connsiteY153" fmla="*/ 3767420 h 6858000"/>
              <a:gd name="connsiteX154" fmla="*/ 1635889 w 7467600"/>
              <a:gd name="connsiteY154" fmla="*/ 3709494 h 6858000"/>
              <a:gd name="connsiteX155" fmla="*/ 1634800 w 7467600"/>
              <a:gd name="connsiteY155" fmla="*/ 3731111 h 6858000"/>
              <a:gd name="connsiteX156" fmla="*/ 1635889 w 7467600"/>
              <a:gd name="connsiteY156" fmla="*/ 3709494 h 6858000"/>
              <a:gd name="connsiteX157" fmla="*/ 1510397 w 7467600"/>
              <a:gd name="connsiteY157" fmla="*/ 3684705 h 6858000"/>
              <a:gd name="connsiteX158" fmla="*/ 1146550 w 7467600"/>
              <a:gd name="connsiteY158" fmla="*/ 3802012 h 6858000"/>
              <a:gd name="connsiteX159" fmla="*/ 698834 w 7467600"/>
              <a:gd name="connsiteY159" fmla="*/ 3952272 h 6858000"/>
              <a:gd name="connsiteX160" fmla="*/ 34256 w 7467600"/>
              <a:gd name="connsiteY160" fmla="*/ 4347603 h 6858000"/>
              <a:gd name="connsiteX161" fmla="*/ 527241 w 7467600"/>
              <a:gd name="connsiteY161" fmla="*/ 4065078 h 6858000"/>
              <a:gd name="connsiteX162" fmla="*/ 1510397 w 7467600"/>
              <a:gd name="connsiteY162" fmla="*/ 3684705 h 6858000"/>
              <a:gd name="connsiteX163" fmla="*/ 1313114 w 7467600"/>
              <a:gd name="connsiteY163" fmla="*/ 3655216 h 6858000"/>
              <a:gd name="connsiteX164" fmla="*/ 1109304 w 7467600"/>
              <a:gd name="connsiteY164" fmla="*/ 3669030 h 6858000"/>
              <a:gd name="connsiteX165" fmla="*/ 8129 w 7467600"/>
              <a:gd name="connsiteY165" fmla="*/ 4330519 h 6858000"/>
              <a:gd name="connsiteX166" fmla="*/ 687572 w 7467600"/>
              <a:gd name="connsiteY166" fmla="*/ 3925629 h 6858000"/>
              <a:gd name="connsiteX167" fmla="*/ 1138365 w 7467600"/>
              <a:gd name="connsiteY167" fmla="*/ 3774515 h 6858000"/>
              <a:gd name="connsiteX168" fmla="*/ 1505579 w 7467600"/>
              <a:gd name="connsiteY168" fmla="*/ 3655526 h 6858000"/>
              <a:gd name="connsiteX169" fmla="*/ 1313114 w 7467600"/>
              <a:gd name="connsiteY169" fmla="*/ 3655216 h 6858000"/>
              <a:gd name="connsiteX170" fmla="*/ 3655073 w 7467600"/>
              <a:gd name="connsiteY170" fmla="*/ 3650884 h 6858000"/>
              <a:gd name="connsiteX171" fmla="*/ 3989938 w 7467600"/>
              <a:gd name="connsiteY171" fmla="*/ 3991685 h 6858000"/>
              <a:gd name="connsiteX172" fmla="*/ 4393907 w 7467600"/>
              <a:gd name="connsiteY172" fmla="*/ 4261258 h 6858000"/>
              <a:gd name="connsiteX173" fmla="*/ 4648051 w 7467600"/>
              <a:gd name="connsiteY173" fmla="*/ 4374051 h 6858000"/>
              <a:gd name="connsiteX174" fmla="*/ 4383389 w 7467600"/>
              <a:gd name="connsiteY174" fmla="*/ 4184369 h 6858000"/>
              <a:gd name="connsiteX175" fmla="*/ 4165508 w 7467600"/>
              <a:gd name="connsiteY175" fmla="*/ 4035196 h 6858000"/>
              <a:gd name="connsiteX176" fmla="*/ 4068162 w 7467600"/>
              <a:gd name="connsiteY176" fmla="*/ 3953394 h 6858000"/>
              <a:gd name="connsiteX177" fmla="*/ 3981416 w 7467600"/>
              <a:gd name="connsiteY177" fmla="*/ 3880482 h 6858000"/>
              <a:gd name="connsiteX178" fmla="*/ 3800147 w 7467600"/>
              <a:gd name="connsiteY178" fmla="*/ 3749872 h 6858000"/>
              <a:gd name="connsiteX179" fmla="*/ 3655073 w 7467600"/>
              <a:gd name="connsiteY179" fmla="*/ 3650884 h 6858000"/>
              <a:gd name="connsiteX180" fmla="*/ 3670252 w 7467600"/>
              <a:gd name="connsiteY180" fmla="*/ 3622798 h 6858000"/>
              <a:gd name="connsiteX181" fmla="*/ 3817258 w 7467600"/>
              <a:gd name="connsiteY181" fmla="*/ 3723577 h 6858000"/>
              <a:gd name="connsiteX182" fmla="*/ 4000461 w 7467600"/>
              <a:gd name="connsiteY182" fmla="*/ 3855966 h 6858000"/>
              <a:gd name="connsiteX183" fmla="*/ 4088180 w 7467600"/>
              <a:gd name="connsiteY183" fmla="*/ 3929774 h 6858000"/>
              <a:gd name="connsiteX184" fmla="*/ 4184555 w 7467600"/>
              <a:gd name="connsiteY184" fmla="*/ 4010683 h 6858000"/>
              <a:gd name="connsiteX185" fmla="*/ 4399563 w 7467600"/>
              <a:gd name="connsiteY185" fmla="*/ 4158106 h 6858000"/>
              <a:gd name="connsiteX186" fmla="*/ 4684469 w 7467600"/>
              <a:gd name="connsiteY186" fmla="*/ 4364680 h 6858000"/>
              <a:gd name="connsiteX187" fmla="*/ 4690271 w 7467600"/>
              <a:gd name="connsiteY187" fmla="*/ 4370034 h 6858000"/>
              <a:gd name="connsiteX188" fmla="*/ 4136093 w 7467600"/>
              <a:gd name="connsiteY188" fmla="*/ 3858466 h 6858000"/>
              <a:gd name="connsiteX189" fmla="*/ 3670252 w 7467600"/>
              <a:gd name="connsiteY189" fmla="*/ 3622798 h 6858000"/>
              <a:gd name="connsiteX190" fmla="*/ 4440129 w 7467600"/>
              <a:gd name="connsiteY190" fmla="*/ 3448571 h 6858000"/>
              <a:gd name="connsiteX191" fmla="*/ 4856525 w 7467600"/>
              <a:gd name="connsiteY191" fmla="*/ 3915351 h 6858000"/>
              <a:gd name="connsiteX192" fmla="*/ 5059055 w 7467600"/>
              <a:gd name="connsiteY192" fmla="*/ 4108918 h 6858000"/>
              <a:gd name="connsiteX193" fmla="*/ 5290070 w 7467600"/>
              <a:gd name="connsiteY193" fmla="*/ 4263619 h 6858000"/>
              <a:gd name="connsiteX194" fmla="*/ 4834991 w 7467600"/>
              <a:gd name="connsiteY194" fmla="*/ 3830985 h 6858000"/>
              <a:gd name="connsiteX195" fmla="*/ 4440129 w 7467600"/>
              <a:gd name="connsiteY195" fmla="*/ 3448571 h 6858000"/>
              <a:gd name="connsiteX196" fmla="*/ 4441737 w 7467600"/>
              <a:gd name="connsiteY196" fmla="*/ 3399734 h 6858000"/>
              <a:gd name="connsiteX197" fmla="*/ 4431236 w 7467600"/>
              <a:gd name="connsiteY197" fmla="*/ 3400954 h 6858000"/>
              <a:gd name="connsiteX198" fmla="*/ 4557150 w 7467600"/>
              <a:gd name="connsiteY198" fmla="*/ 3510023 h 6858000"/>
              <a:gd name="connsiteX199" fmla="*/ 4856936 w 7467600"/>
              <a:gd name="connsiteY199" fmla="*/ 3809146 h 6858000"/>
              <a:gd name="connsiteX200" fmla="*/ 5111996 w 7467600"/>
              <a:gd name="connsiteY200" fmla="*/ 4065759 h 6858000"/>
              <a:gd name="connsiteX201" fmla="*/ 5388878 w 7467600"/>
              <a:gd name="connsiteY201" fmla="*/ 4300185 h 6858000"/>
              <a:gd name="connsiteX202" fmla="*/ 5425556 w 7467600"/>
              <a:gd name="connsiteY202" fmla="*/ 4308967 h 6858000"/>
              <a:gd name="connsiteX203" fmla="*/ 4943646 w 7467600"/>
              <a:gd name="connsiteY203" fmla="*/ 3822916 h 6858000"/>
              <a:gd name="connsiteX204" fmla="*/ 4594837 w 7467600"/>
              <a:gd name="connsiteY204" fmla="*/ 3532274 h 6858000"/>
              <a:gd name="connsiteX205" fmla="*/ 4441737 w 7467600"/>
              <a:gd name="connsiteY205" fmla="*/ 3399734 h 6858000"/>
              <a:gd name="connsiteX206" fmla="*/ 5425834 w 7467600"/>
              <a:gd name="connsiteY206" fmla="*/ 3162785 h 6858000"/>
              <a:gd name="connsiteX207" fmla="*/ 5401644 w 7467600"/>
              <a:gd name="connsiteY207" fmla="*/ 3617847 h 6858000"/>
              <a:gd name="connsiteX208" fmla="*/ 5467256 w 7467600"/>
              <a:gd name="connsiteY208" fmla="*/ 4175494 h 6858000"/>
              <a:gd name="connsiteX209" fmla="*/ 5448069 w 7467600"/>
              <a:gd name="connsiteY209" fmla="*/ 3567554 h 6858000"/>
              <a:gd name="connsiteX210" fmla="*/ 5425834 w 7467600"/>
              <a:gd name="connsiteY210" fmla="*/ 3162785 h 6858000"/>
              <a:gd name="connsiteX211" fmla="*/ 1318687 w 7467600"/>
              <a:gd name="connsiteY211" fmla="*/ 3113840 h 6858000"/>
              <a:gd name="connsiteX212" fmla="*/ 1066793 w 7467600"/>
              <a:gd name="connsiteY212" fmla="*/ 3212171 h 6858000"/>
              <a:gd name="connsiteX213" fmla="*/ 993319 w 7467600"/>
              <a:gd name="connsiteY213" fmla="*/ 3247648 h 6858000"/>
              <a:gd name="connsiteX214" fmla="*/ 853081 w 7467600"/>
              <a:gd name="connsiteY214" fmla="*/ 3312410 h 6858000"/>
              <a:gd name="connsiteX215" fmla="*/ 805957 w 7467600"/>
              <a:gd name="connsiteY215" fmla="*/ 3330443 h 6858000"/>
              <a:gd name="connsiteX216" fmla="*/ 1318687 w 7467600"/>
              <a:gd name="connsiteY216" fmla="*/ 3113840 h 6858000"/>
              <a:gd name="connsiteX217" fmla="*/ 5453702 w 7467600"/>
              <a:gd name="connsiteY217" fmla="*/ 3090882 h 6858000"/>
              <a:gd name="connsiteX218" fmla="*/ 5480135 w 7467600"/>
              <a:gd name="connsiteY218" fmla="*/ 3565802 h 6858000"/>
              <a:gd name="connsiteX219" fmla="*/ 5499023 w 7467600"/>
              <a:gd name="connsiteY219" fmla="*/ 4166310 h 6858000"/>
              <a:gd name="connsiteX220" fmla="*/ 5547022 w 7467600"/>
              <a:gd name="connsiteY220" fmla="*/ 3607838 h 6858000"/>
              <a:gd name="connsiteX221" fmla="*/ 5515964 w 7467600"/>
              <a:gd name="connsiteY221" fmla="*/ 3378541 h 6858000"/>
              <a:gd name="connsiteX222" fmla="*/ 5453702 w 7467600"/>
              <a:gd name="connsiteY222" fmla="*/ 3090882 h 6858000"/>
              <a:gd name="connsiteX223" fmla="*/ 1238695 w 7467600"/>
              <a:gd name="connsiteY223" fmla="*/ 3076820 h 6858000"/>
              <a:gd name="connsiteX224" fmla="*/ 716371 w 7467600"/>
              <a:gd name="connsiteY224" fmla="*/ 3293249 h 6858000"/>
              <a:gd name="connsiteX225" fmla="*/ 579522 w 7467600"/>
              <a:gd name="connsiteY225" fmla="*/ 3371759 h 6858000"/>
              <a:gd name="connsiteX226" fmla="*/ 600288 w 7467600"/>
              <a:gd name="connsiteY226" fmla="*/ 3365555 h 6858000"/>
              <a:gd name="connsiteX227" fmla="*/ 840692 w 7467600"/>
              <a:gd name="connsiteY227" fmla="*/ 3284921 h 6858000"/>
              <a:gd name="connsiteX228" fmla="*/ 979248 w 7467600"/>
              <a:gd name="connsiteY228" fmla="*/ 3221003 h 6858000"/>
              <a:gd name="connsiteX229" fmla="*/ 1053282 w 7467600"/>
              <a:gd name="connsiteY229" fmla="*/ 3185247 h 6858000"/>
              <a:gd name="connsiteX230" fmla="*/ 1320603 w 7467600"/>
              <a:gd name="connsiteY230" fmla="*/ 3081281 h 6858000"/>
              <a:gd name="connsiteX231" fmla="*/ 1238695 w 7467600"/>
              <a:gd name="connsiteY231" fmla="*/ 3076820 h 6858000"/>
              <a:gd name="connsiteX232" fmla="*/ 5425627 w 7467600"/>
              <a:gd name="connsiteY232" fmla="*/ 2954192 h 6858000"/>
              <a:gd name="connsiteX233" fmla="*/ 5470770 w 7467600"/>
              <a:gd name="connsiteY233" fmla="*/ 3005435 h 6858000"/>
              <a:gd name="connsiteX234" fmla="*/ 5519779 w 7467600"/>
              <a:gd name="connsiteY234" fmla="*/ 4359223 h 6858000"/>
              <a:gd name="connsiteX235" fmla="*/ 5520293 w 7467600"/>
              <a:gd name="connsiteY235" fmla="*/ 4360602 h 6858000"/>
              <a:gd name="connsiteX236" fmla="*/ 5767221 w 7467600"/>
              <a:gd name="connsiteY236" fmla="*/ 4665564 h 6858000"/>
              <a:gd name="connsiteX237" fmla="*/ 6937169 w 7467600"/>
              <a:gd name="connsiteY237" fmla="*/ 4815941 h 6858000"/>
              <a:gd name="connsiteX238" fmla="*/ 6953922 w 7467600"/>
              <a:gd name="connsiteY238" fmla="*/ 4890068 h 6858000"/>
              <a:gd name="connsiteX239" fmla="*/ 6071359 w 7467600"/>
              <a:gd name="connsiteY239" fmla="*/ 4770770 h 6858000"/>
              <a:gd name="connsiteX240" fmla="*/ 6038839 w 7467600"/>
              <a:gd name="connsiteY240" fmla="*/ 4764474 h 6858000"/>
              <a:gd name="connsiteX241" fmla="*/ 6038706 w 7467600"/>
              <a:gd name="connsiteY241" fmla="*/ 4763847 h 6858000"/>
              <a:gd name="connsiteX242" fmla="*/ 6037784 w 7467600"/>
              <a:gd name="connsiteY242" fmla="*/ 4764270 h 6858000"/>
              <a:gd name="connsiteX243" fmla="*/ 6038839 w 7467600"/>
              <a:gd name="connsiteY243" fmla="*/ 4764474 h 6858000"/>
              <a:gd name="connsiteX244" fmla="*/ 6040338 w 7467600"/>
              <a:gd name="connsiteY244" fmla="*/ 4771418 h 6858000"/>
              <a:gd name="connsiteX245" fmla="*/ 6024488 w 7467600"/>
              <a:gd name="connsiteY245" fmla="*/ 4809903 h 6858000"/>
              <a:gd name="connsiteX246" fmla="*/ 5599771 w 7467600"/>
              <a:gd name="connsiteY246" fmla="*/ 5509652 h 6858000"/>
              <a:gd name="connsiteX247" fmla="*/ 5548843 w 7467600"/>
              <a:gd name="connsiteY247" fmla="*/ 5563845 h 6858000"/>
              <a:gd name="connsiteX248" fmla="*/ 5940952 w 7467600"/>
              <a:gd name="connsiteY248" fmla="*/ 6250028 h 6858000"/>
              <a:gd name="connsiteX249" fmla="*/ 6043441 w 7467600"/>
              <a:gd name="connsiteY249" fmla="*/ 6665847 h 6858000"/>
              <a:gd name="connsiteX250" fmla="*/ 6093432 w 7467600"/>
              <a:gd name="connsiteY250" fmla="*/ 6858000 h 6858000"/>
              <a:gd name="connsiteX251" fmla="*/ 6034344 w 7467600"/>
              <a:gd name="connsiteY251" fmla="*/ 6858000 h 6858000"/>
              <a:gd name="connsiteX252" fmla="*/ 6026679 w 7467600"/>
              <a:gd name="connsiteY252" fmla="*/ 6836959 h 6858000"/>
              <a:gd name="connsiteX253" fmla="*/ 5800441 w 7467600"/>
              <a:gd name="connsiteY253" fmla="*/ 6335286 h 6858000"/>
              <a:gd name="connsiteX254" fmla="*/ 5526562 w 7467600"/>
              <a:gd name="connsiteY254" fmla="*/ 5705388 h 6858000"/>
              <a:gd name="connsiteX255" fmla="*/ 5519640 w 7467600"/>
              <a:gd name="connsiteY255" fmla="*/ 5683774 h 6858000"/>
              <a:gd name="connsiteX256" fmla="*/ 5844559 w 7467600"/>
              <a:gd name="connsiteY256" fmla="*/ 6553349 h 6858000"/>
              <a:gd name="connsiteX257" fmla="*/ 5975994 w 7467600"/>
              <a:gd name="connsiteY257" fmla="*/ 6858000 h 6858000"/>
              <a:gd name="connsiteX258" fmla="*/ 5898547 w 7467600"/>
              <a:gd name="connsiteY258" fmla="*/ 6858000 h 6858000"/>
              <a:gd name="connsiteX259" fmla="*/ 5682041 w 7467600"/>
              <a:gd name="connsiteY259" fmla="*/ 6355860 h 6858000"/>
              <a:gd name="connsiteX260" fmla="*/ 5461758 w 7467600"/>
              <a:gd name="connsiteY260" fmla="*/ 5820220 h 6858000"/>
              <a:gd name="connsiteX261" fmla="*/ 5237282 w 7467600"/>
              <a:gd name="connsiteY261" fmla="*/ 6579086 h 6858000"/>
              <a:gd name="connsiteX262" fmla="*/ 5115009 w 7467600"/>
              <a:gd name="connsiteY262" fmla="*/ 6858000 h 6858000"/>
              <a:gd name="connsiteX263" fmla="*/ 5028074 w 7467600"/>
              <a:gd name="connsiteY263" fmla="*/ 6858000 h 6858000"/>
              <a:gd name="connsiteX264" fmla="*/ 5079508 w 7467600"/>
              <a:gd name="connsiteY264" fmla="*/ 6749074 h 6858000"/>
              <a:gd name="connsiteX265" fmla="*/ 5371846 w 7467600"/>
              <a:gd name="connsiteY265" fmla="*/ 5924413 h 6858000"/>
              <a:gd name="connsiteX266" fmla="*/ 5270512 w 7467600"/>
              <a:gd name="connsiteY266" fmla="*/ 6138975 h 6858000"/>
              <a:gd name="connsiteX267" fmla="*/ 5062409 w 7467600"/>
              <a:gd name="connsiteY267" fmla="*/ 6653544 h 6858000"/>
              <a:gd name="connsiteX268" fmla="*/ 5036628 w 7467600"/>
              <a:gd name="connsiteY268" fmla="*/ 6754247 h 6858000"/>
              <a:gd name="connsiteX269" fmla="*/ 5009112 w 7467600"/>
              <a:gd name="connsiteY269" fmla="*/ 6858000 h 6858000"/>
              <a:gd name="connsiteX270" fmla="*/ 4976679 w 7467600"/>
              <a:gd name="connsiteY270" fmla="*/ 6858000 h 6858000"/>
              <a:gd name="connsiteX271" fmla="*/ 5006537 w 7467600"/>
              <a:gd name="connsiteY271" fmla="*/ 6747068 h 6858000"/>
              <a:gd name="connsiteX272" fmla="*/ 5032723 w 7467600"/>
              <a:gd name="connsiteY272" fmla="*/ 6644957 h 6858000"/>
              <a:gd name="connsiteX273" fmla="*/ 5242949 w 7467600"/>
              <a:gd name="connsiteY273" fmla="*/ 6125175 h 6858000"/>
              <a:gd name="connsiteX274" fmla="*/ 5286321 w 7467600"/>
              <a:gd name="connsiteY274" fmla="*/ 6033555 h 6858000"/>
              <a:gd name="connsiteX275" fmla="*/ 5008210 w 7467600"/>
              <a:gd name="connsiteY275" fmla="*/ 6649194 h 6858000"/>
              <a:gd name="connsiteX276" fmla="*/ 4986321 w 7467600"/>
              <a:gd name="connsiteY276" fmla="*/ 6765687 h 6858000"/>
              <a:gd name="connsiteX277" fmla="*/ 4973474 w 7467600"/>
              <a:gd name="connsiteY277" fmla="*/ 6858000 h 6858000"/>
              <a:gd name="connsiteX278" fmla="*/ 4907178 w 7467600"/>
              <a:gd name="connsiteY278" fmla="*/ 6858000 h 6858000"/>
              <a:gd name="connsiteX279" fmla="*/ 4910810 w 7467600"/>
              <a:gd name="connsiteY279" fmla="*/ 6829660 h 6858000"/>
              <a:gd name="connsiteX280" fmla="*/ 4987461 w 7467600"/>
              <a:gd name="connsiteY280" fmla="*/ 6432994 h 6858000"/>
              <a:gd name="connsiteX281" fmla="*/ 5179262 w 7467600"/>
              <a:gd name="connsiteY281" fmla="*/ 6035044 h 6858000"/>
              <a:gd name="connsiteX282" fmla="*/ 4689678 w 7467600"/>
              <a:gd name="connsiteY282" fmla="*/ 6440241 h 6858000"/>
              <a:gd name="connsiteX283" fmla="*/ 4477543 w 7467600"/>
              <a:gd name="connsiteY283" fmla="*/ 6674836 h 6858000"/>
              <a:gd name="connsiteX284" fmla="*/ 4329957 w 7467600"/>
              <a:gd name="connsiteY284" fmla="*/ 6858000 h 6858000"/>
              <a:gd name="connsiteX285" fmla="*/ 4218595 w 7467600"/>
              <a:gd name="connsiteY285" fmla="*/ 6858000 h 6858000"/>
              <a:gd name="connsiteX286" fmla="*/ 4368888 w 7467600"/>
              <a:gd name="connsiteY286" fmla="*/ 6668412 h 6858000"/>
              <a:gd name="connsiteX287" fmla="*/ 4563091 w 7467600"/>
              <a:gd name="connsiteY287" fmla="*/ 6442508 h 6858000"/>
              <a:gd name="connsiteX288" fmla="*/ 5387324 w 7467600"/>
              <a:gd name="connsiteY288" fmla="*/ 5705830 h 6858000"/>
              <a:gd name="connsiteX289" fmla="*/ 5073620 w 7467600"/>
              <a:gd name="connsiteY289" fmla="*/ 5955437 h 6858000"/>
              <a:gd name="connsiteX290" fmla="*/ 4689789 w 7467600"/>
              <a:gd name="connsiteY290" fmla="*/ 6268382 h 6858000"/>
              <a:gd name="connsiteX291" fmla="*/ 4418722 w 7467600"/>
              <a:gd name="connsiteY291" fmla="*/ 6570886 h 6858000"/>
              <a:gd name="connsiteX292" fmla="*/ 4214944 w 7467600"/>
              <a:gd name="connsiteY292" fmla="*/ 6858000 h 6858000"/>
              <a:gd name="connsiteX293" fmla="*/ 4177898 w 7467600"/>
              <a:gd name="connsiteY293" fmla="*/ 6858000 h 6858000"/>
              <a:gd name="connsiteX294" fmla="*/ 4391597 w 7467600"/>
              <a:gd name="connsiteY294" fmla="*/ 6556370 h 6858000"/>
              <a:gd name="connsiteX295" fmla="*/ 4668889 w 7467600"/>
              <a:gd name="connsiteY295" fmla="*/ 6246399 h 6858000"/>
              <a:gd name="connsiteX296" fmla="*/ 5055427 w 7467600"/>
              <a:gd name="connsiteY296" fmla="*/ 5931476 h 6858000"/>
              <a:gd name="connsiteX297" fmla="*/ 5371814 w 7467600"/>
              <a:gd name="connsiteY297" fmla="*/ 5678975 h 6858000"/>
              <a:gd name="connsiteX298" fmla="*/ 4987918 w 7467600"/>
              <a:gd name="connsiteY298" fmla="*/ 5838701 h 6858000"/>
              <a:gd name="connsiteX299" fmla="*/ 4317146 w 7467600"/>
              <a:gd name="connsiteY299" fmla="*/ 6587716 h 6858000"/>
              <a:gd name="connsiteX300" fmla="*/ 4171627 w 7467600"/>
              <a:gd name="connsiteY300" fmla="*/ 6858000 h 6858000"/>
              <a:gd name="connsiteX301" fmla="*/ 4081585 w 7467600"/>
              <a:gd name="connsiteY301" fmla="*/ 6858000 h 6858000"/>
              <a:gd name="connsiteX302" fmla="*/ 4238603 w 7467600"/>
              <a:gd name="connsiteY302" fmla="*/ 6559341 h 6858000"/>
              <a:gd name="connsiteX303" fmla="*/ 4778333 w 7467600"/>
              <a:gd name="connsiteY303" fmla="*/ 5873626 h 6858000"/>
              <a:gd name="connsiteX304" fmla="*/ 5414185 w 7467600"/>
              <a:gd name="connsiteY304" fmla="*/ 5573882 h 6858000"/>
              <a:gd name="connsiteX305" fmla="*/ 5959648 w 7467600"/>
              <a:gd name="connsiteY305" fmla="*/ 4760797 h 6858000"/>
              <a:gd name="connsiteX306" fmla="*/ 5355019 w 7467600"/>
              <a:gd name="connsiteY306" fmla="*/ 4734672 h 6858000"/>
              <a:gd name="connsiteX307" fmla="*/ 5083565 w 7467600"/>
              <a:gd name="connsiteY307" fmla="*/ 5179121 h 6858000"/>
              <a:gd name="connsiteX308" fmla="*/ 4713577 w 7467600"/>
              <a:gd name="connsiteY308" fmla="*/ 5616803 h 6858000"/>
              <a:gd name="connsiteX309" fmla="*/ 3989559 w 7467600"/>
              <a:gd name="connsiteY309" fmla="*/ 6145945 h 6858000"/>
              <a:gd name="connsiteX310" fmla="*/ 3939824 w 7467600"/>
              <a:gd name="connsiteY310" fmla="*/ 6066900 h 6858000"/>
              <a:gd name="connsiteX311" fmla="*/ 4584537 w 7467600"/>
              <a:gd name="connsiteY311" fmla="*/ 5324826 h 6858000"/>
              <a:gd name="connsiteX312" fmla="*/ 5037105 w 7467600"/>
              <a:gd name="connsiteY312" fmla="*/ 5088765 h 6858000"/>
              <a:gd name="connsiteX313" fmla="*/ 5039930 w 7467600"/>
              <a:gd name="connsiteY313" fmla="*/ 5089585 h 6858000"/>
              <a:gd name="connsiteX314" fmla="*/ 5263764 w 7467600"/>
              <a:gd name="connsiteY314" fmla="*/ 4735525 h 6858000"/>
              <a:gd name="connsiteX315" fmla="*/ 4086300 w 7467600"/>
              <a:gd name="connsiteY315" fmla="*/ 4884599 h 6858000"/>
              <a:gd name="connsiteX316" fmla="*/ 4085485 w 7467600"/>
              <a:gd name="connsiteY316" fmla="*/ 4899070 h 6858000"/>
              <a:gd name="connsiteX317" fmla="*/ 3871915 w 7467600"/>
              <a:gd name="connsiteY317" fmla="*/ 5253645 h 6858000"/>
              <a:gd name="connsiteX318" fmla="*/ 3799374 w 7467600"/>
              <a:gd name="connsiteY318" fmla="*/ 5466127 h 6858000"/>
              <a:gd name="connsiteX319" fmla="*/ 3498850 w 7467600"/>
              <a:gd name="connsiteY319" fmla="*/ 6661888 h 6858000"/>
              <a:gd name="connsiteX320" fmla="*/ 3399216 w 7467600"/>
              <a:gd name="connsiteY320" fmla="*/ 6858000 h 6858000"/>
              <a:gd name="connsiteX321" fmla="*/ 3303688 w 7467600"/>
              <a:gd name="connsiteY321" fmla="*/ 6858000 h 6858000"/>
              <a:gd name="connsiteX322" fmla="*/ 3391774 w 7467600"/>
              <a:gd name="connsiteY322" fmla="*/ 6697181 h 6858000"/>
              <a:gd name="connsiteX323" fmla="*/ 3735540 w 7467600"/>
              <a:gd name="connsiteY323" fmla="*/ 5546923 h 6858000"/>
              <a:gd name="connsiteX324" fmla="*/ 3729438 w 7467600"/>
              <a:gd name="connsiteY324" fmla="*/ 5569058 h 6858000"/>
              <a:gd name="connsiteX325" fmla="*/ 3707782 w 7467600"/>
              <a:gd name="connsiteY325" fmla="*/ 5644908 h 6858000"/>
              <a:gd name="connsiteX326" fmla="*/ 3583827 w 7467600"/>
              <a:gd name="connsiteY326" fmla="*/ 6039215 h 6858000"/>
              <a:gd name="connsiteX327" fmla="*/ 3547861 w 7467600"/>
              <a:gd name="connsiteY327" fmla="*/ 6129609 h 6858000"/>
              <a:gd name="connsiteX328" fmla="*/ 3490905 w 7467600"/>
              <a:gd name="connsiteY328" fmla="*/ 6277660 h 6858000"/>
              <a:gd name="connsiteX329" fmla="*/ 3455859 w 7467600"/>
              <a:gd name="connsiteY329" fmla="*/ 6391301 h 6858000"/>
              <a:gd name="connsiteX330" fmla="*/ 3429112 w 7467600"/>
              <a:gd name="connsiteY330" fmla="*/ 6479469 h 6858000"/>
              <a:gd name="connsiteX331" fmla="*/ 3304862 w 7467600"/>
              <a:gd name="connsiteY331" fmla="*/ 6796476 h 6858000"/>
              <a:gd name="connsiteX332" fmla="*/ 3276071 w 7467600"/>
              <a:gd name="connsiteY332" fmla="*/ 6858000 h 6858000"/>
              <a:gd name="connsiteX333" fmla="*/ 3240805 w 7467600"/>
              <a:gd name="connsiteY333" fmla="*/ 6858000 h 6858000"/>
              <a:gd name="connsiteX334" fmla="*/ 3275917 w 7467600"/>
              <a:gd name="connsiteY334" fmla="*/ 6783192 h 6858000"/>
              <a:gd name="connsiteX335" fmla="*/ 3399358 w 7467600"/>
              <a:gd name="connsiteY335" fmla="*/ 6469011 h 6858000"/>
              <a:gd name="connsiteX336" fmla="*/ 3425650 w 7467600"/>
              <a:gd name="connsiteY336" fmla="*/ 6381333 h 6858000"/>
              <a:gd name="connsiteX337" fmla="*/ 3460661 w 7467600"/>
              <a:gd name="connsiteY337" fmla="*/ 6266763 h 6858000"/>
              <a:gd name="connsiteX338" fmla="*/ 3518021 w 7467600"/>
              <a:gd name="connsiteY338" fmla="*/ 6117298 h 6858000"/>
              <a:gd name="connsiteX339" fmla="*/ 3554035 w 7467600"/>
              <a:gd name="connsiteY339" fmla="*/ 6027832 h 6858000"/>
              <a:gd name="connsiteX340" fmla="*/ 3677174 w 7467600"/>
              <a:gd name="connsiteY340" fmla="*/ 5636351 h 6858000"/>
              <a:gd name="connsiteX341" fmla="*/ 3698819 w 7467600"/>
              <a:gd name="connsiteY341" fmla="*/ 5560503 h 6858000"/>
              <a:gd name="connsiteX342" fmla="*/ 3702094 w 7467600"/>
              <a:gd name="connsiteY342" fmla="*/ 5549194 h 6858000"/>
              <a:gd name="connsiteX343" fmla="*/ 3398355 w 7467600"/>
              <a:gd name="connsiteY343" fmla="*/ 6094603 h 6858000"/>
              <a:gd name="connsiteX344" fmla="*/ 3193941 w 7467600"/>
              <a:gd name="connsiteY344" fmla="*/ 6798775 h 6858000"/>
              <a:gd name="connsiteX345" fmla="*/ 3184140 w 7467600"/>
              <a:gd name="connsiteY345" fmla="*/ 6858000 h 6858000"/>
              <a:gd name="connsiteX346" fmla="*/ 3099978 w 7467600"/>
              <a:gd name="connsiteY346" fmla="*/ 6858000 h 6858000"/>
              <a:gd name="connsiteX347" fmla="*/ 3101556 w 7467600"/>
              <a:gd name="connsiteY347" fmla="*/ 6843337 h 6858000"/>
              <a:gd name="connsiteX348" fmla="*/ 3370162 w 7467600"/>
              <a:gd name="connsiteY348" fmla="*/ 5785550 h 6858000"/>
              <a:gd name="connsiteX349" fmla="*/ 3746477 w 7467600"/>
              <a:gd name="connsiteY349" fmla="*/ 5377889 h 6858000"/>
              <a:gd name="connsiteX350" fmla="*/ 3863399 w 7467600"/>
              <a:gd name="connsiteY350" fmla="*/ 5087257 h 6858000"/>
              <a:gd name="connsiteX351" fmla="*/ 3968712 w 7467600"/>
              <a:gd name="connsiteY351" fmla="*/ 4913989 h 6858000"/>
              <a:gd name="connsiteX352" fmla="*/ 2792390 w 7467600"/>
              <a:gd name="connsiteY352" fmla="*/ 5382974 h 6858000"/>
              <a:gd name="connsiteX353" fmla="*/ 2714982 w 7467600"/>
              <a:gd name="connsiteY353" fmla="*/ 5427051 h 6858000"/>
              <a:gd name="connsiteX354" fmla="*/ 2813361 w 7467600"/>
              <a:gd name="connsiteY354" fmla="*/ 6023912 h 6858000"/>
              <a:gd name="connsiteX355" fmla="*/ 2688430 w 7467600"/>
              <a:gd name="connsiteY355" fmla="*/ 6801564 h 6858000"/>
              <a:gd name="connsiteX356" fmla="*/ 2629626 w 7467600"/>
              <a:gd name="connsiteY356" fmla="*/ 6763394 h 6858000"/>
              <a:gd name="connsiteX357" fmla="*/ 2565328 w 7467600"/>
              <a:gd name="connsiteY357" fmla="*/ 5516399 h 6858000"/>
              <a:gd name="connsiteX358" fmla="*/ 1922999 w 7467600"/>
              <a:gd name="connsiteY358" fmla="*/ 5980343 h 6858000"/>
              <a:gd name="connsiteX359" fmla="*/ 1950261 w 7467600"/>
              <a:gd name="connsiteY359" fmla="*/ 6405858 h 6858000"/>
              <a:gd name="connsiteX360" fmla="*/ 2365554 w 7467600"/>
              <a:gd name="connsiteY360" fmla="*/ 6759107 h 6858000"/>
              <a:gd name="connsiteX361" fmla="*/ 2424142 w 7467600"/>
              <a:gd name="connsiteY361" fmla="*/ 6858000 h 6858000"/>
              <a:gd name="connsiteX362" fmla="*/ 2395994 w 7467600"/>
              <a:gd name="connsiteY362" fmla="*/ 6858000 h 6858000"/>
              <a:gd name="connsiteX363" fmla="*/ 2392863 w 7467600"/>
              <a:gd name="connsiteY363" fmla="*/ 6852964 h 6858000"/>
              <a:gd name="connsiteX364" fmla="*/ 2017589 w 7467600"/>
              <a:gd name="connsiteY364" fmla="*/ 6493982 h 6858000"/>
              <a:gd name="connsiteX365" fmla="*/ 2147336 w 7467600"/>
              <a:gd name="connsiteY365" fmla="*/ 6594052 h 6858000"/>
              <a:gd name="connsiteX366" fmla="*/ 2207047 w 7467600"/>
              <a:gd name="connsiteY366" fmla="*/ 6654540 h 6858000"/>
              <a:gd name="connsiteX367" fmla="*/ 2299106 w 7467600"/>
              <a:gd name="connsiteY367" fmla="*/ 6778931 h 6858000"/>
              <a:gd name="connsiteX368" fmla="*/ 2314430 w 7467600"/>
              <a:gd name="connsiteY368" fmla="*/ 6801144 h 6858000"/>
              <a:gd name="connsiteX369" fmla="*/ 2352406 w 7467600"/>
              <a:gd name="connsiteY369" fmla="*/ 6858000 h 6858000"/>
              <a:gd name="connsiteX370" fmla="*/ 2314492 w 7467600"/>
              <a:gd name="connsiteY370" fmla="*/ 6858000 h 6858000"/>
              <a:gd name="connsiteX371" fmla="*/ 2288095 w 7467600"/>
              <a:gd name="connsiteY371" fmla="*/ 6818030 h 6858000"/>
              <a:gd name="connsiteX372" fmla="*/ 2272768 w 7467600"/>
              <a:gd name="connsiteY372" fmla="*/ 6795822 h 6858000"/>
              <a:gd name="connsiteX373" fmla="*/ 2182715 w 7467600"/>
              <a:gd name="connsiteY373" fmla="*/ 6675071 h 6858000"/>
              <a:gd name="connsiteX374" fmla="*/ 2032061 w 7467600"/>
              <a:gd name="connsiteY374" fmla="*/ 6541380 h 6858000"/>
              <a:gd name="connsiteX375" fmla="*/ 2257220 w 7467600"/>
              <a:gd name="connsiteY375" fmla="*/ 6826257 h 6858000"/>
              <a:gd name="connsiteX376" fmla="*/ 2281324 w 7467600"/>
              <a:gd name="connsiteY376" fmla="*/ 6858000 h 6858000"/>
              <a:gd name="connsiteX377" fmla="*/ 2242860 w 7467600"/>
              <a:gd name="connsiteY377" fmla="*/ 6858000 h 6858000"/>
              <a:gd name="connsiteX378" fmla="*/ 2232818 w 7467600"/>
              <a:gd name="connsiteY378" fmla="*/ 6844926 h 6858000"/>
              <a:gd name="connsiteX379" fmla="*/ 1990172 w 7467600"/>
              <a:gd name="connsiteY379" fmla="*/ 6542121 h 6858000"/>
              <a:gd name="connsiteX380" fmla="*/ 2124090 w 7467600"/>
              <a:gd name="connsiteY380" fmla="*/ 6761017 h 6858000"/>
              <a:gd name="connsiteX381" fmla="*/ 2200380 w 7467600"/>
              <a:gd name="connsiteY381" fmla="*/ 6858000 h 6858000"/>
              <a:gd name="connsiteX382" fmla="*/ 2147507 w 7467600"/>
              <a:gd name="connsiteY382" fmla="*/ 6858000 h 6858000"/>
              <a:gd name="connsiteX383" fmla="*/ 2070668 w 7467600"/>
              <a:gd name="connsiteY383" fmla="*/ 6761520 h 6858000"/>
              <a:gd name="connsiteX384" fmla="*/ 1975142 w 7467600"/>
              <a:gd name="connsiteY384" fmla="*/ 6585570 h 6858000"/>
              <a:gd name="connsiteX385" fmla="*/ 2050035 w 7467600"/>
              <a:gd name="connsiteY385" fmla="*/ 6813345 h 6858000"/>
              <a:gd name="connsiteX386" fmla="*/ 2063025 w 7467600"/>
              <a:gd name="connsiteY386" fmla="*/ 6858000 h 6858000"/>
              <a:gd name="connsiteX387" fmla="*/ 2021675 w 7467600"/>
              <a:gd name="connsiteY387" fmla="*/ 6858000 h 6858000"/>
              <a:gd name="connsiteX388" fmla="*/ 2019308 w 7467600"/>
              <a:gd name="connsiteY388" fmla="*/ 6847118 h 6858000"/>
              <a:gd name="connsiteX389" fmla="*/ 1938835 w 7467600"/>
              <a:gd name="connsiteY389" fmla="*/ 6551160 h 6858000"/>
              <a:gd name="connsiteX390" fmla="*/ 1953230 w 7467600"/>
              <a:gd name="connsiteY390" fmla="*/ 6759699 h 6858000"/>
              <a:gd name="connsiteX391" fmla="*/ 1956763 w 7467600"/>
              <a:gd name="connsiteY391" fmla="*/ 6778191 h 6858000"/>
              <a:gd name="connsiteX392" fmla="*/ 1967925 w 7467600"/>
              <a:gd name="connsiteY392" fmla="*/ 6858000 h 6858000"/>
              <a:gd name="connsiteX393" fmla="*/ 1936622 w 7467600"/>
              <a:gd name="connsiteY393" fmla="*/ 6858000 h 6858000"/>
              <a:gd name="connsiteX394" fmla="*/ 1926261 w 7467600"/>
              <a:gd name="connsiteY394" fmla="*/ 6784064 h 6858000"/>
              <a:gd name="connsiteX395" fmla="*/ 1922724 w 7467600"/>
              <a:gd name="connsiteY395" fmla="*/ 6765577 h 6858000"/>
              <a:gd name="connsiteX396" fmla="*/ 1904650 w 7467600"/>
              <a:gd name="connsiteY396" fmla="*/ 6639616 h 6858000"/>
              <a:gd name="connsiteX397" fmla="*/ 1885273 w 7467600"/>
              <a:gd name="connsiteY397" fmla="*/ 6858000 h 6858000"/>
              <a:gd name="connsiteX398" fmla="*/ 1854363 w 7467600"/>
              <a:gd name="connsiteY398" fmla="*/ 6858000 h 6858000"/>
              <a:gd name="connsiteX399" fmla="*/ 1880391 w 7467600"/>
              <a:gd name="connsiteY399" fmla="*/ 6603796 h 6858000"/>
              <a:gd name="connsiteX400" fmla="*/ 1818273 w 7467600"/>
              <a:gd name="connsiteY400" fmla="*/ 6715729 h 6858000"/>
              <a:gd name="connsiteX401" fmla="*/ 1794691 w 7467600"/>
              <a:gd name="connsiteY401" fmla="*/ 6843239 h 6858000"/>
              <a:gd name="connsiteX402" fmla="*/ 1794914 w 7467600"/>
              <a:gd name="connsiteY402" fmla="*/ 6858000 h 6858000"/>
              <a:gd name="connsiteX403" fmla="*/ 1746128 w 7467600"/>
              <a:gd name="connsiteY403" fmla="*/ 6858000 h 6858000"/>
              <a:gd name="connsiteX404" fmla="*/ 1753934 w 7467600"/>
              <a:gd name="connsiteY404" fmla="*/ 6724796 h 6858000"/>
              <a:gd name="connsiteX405" fmla="*/ 1792053 w 7467600"/>
              <a:gd name="connsiteY405" fmla="*/ 6572396 h 6858000"/>
              <a:gd name="connsiteX406" fmla="*/ 1862248 w 7467600"/>
              <a:gd name="connsiteY406" fmla="*/ 6266397 h 6858000"/>
              <a:gd name="connsiteX407" fmla="*/ 1862250 w 7467600"/>
              <a:gd name="connsiteY407" fmla="*/ 6033531 h 6858000"/>
              <a:gd name="connsiteX408" fmla="*/ 1211999 w 7467600"/>
              <a:gd name="connsiteY408" fmla="*/ 6683610 h 6858000"/>
              <a:gd name="connsiteX409" fmla="*/ 1213266 w 7467600"/>
              <a:gd name="connsiteY409" fmla="*/ 6691947 h 6858000"/>
              <a:gd name="connsiteX410" fmla="*/ 1203370 w 7467600"/>
              <a:gd name="connsiteY410" fmla="*/ 6850676 h 6858000"/>
              <a:gd name="connsiteX411" fmla="*/ 1203671 w 7467600"/>
              <a:gd name="connsiteY411" fmla="*/ 6858000 h 6858000"/>
              <a:gd name="connsiteX412" fmla="*/ 1143180 w 7467600"/>
              <a:gd name="connsiteY412" fmla="*/ 6858000 h 6858000"/>
              <a:gd name="connsiteX413" fmla="*/ 1142176 w 7467600"/>
              <a:gd name="connsiteY413" fmla="*/ 6766045 h 6858000"/>
              <a:gd name="connsiteX414" fmla="*/ 1067484 w 7467600"/>
              <a:gd name="connsiteY414" fmla="*/ 6858000 h 6858000"/>
              <a:gd name="connsiteX415" fmla="*/ 953928 w 7467600"/>
              <a:gd name="connsiteY415" fmla="*/ 6858000 h 6858000"/>
              <a:gd name="connsiteX416" fmla="*/ 959715 w 7467600"/>
              <a:gd name="connsiteY416" fmla="*/ 6850185 h 6858000"/>
              <a:gd name="connsiteX417" fmla="*/ 1483788 w 7467600"/>
              <a:gd name="connsiteY417" fmla="*/ 6259174 h 6858000"/>
              <a:gd name="connsiteX418" fmla="*/ 1100671 w 7467600"/>
              <a:gd name="connsiteY418" fmla="*/ 6252137 h 6858000"/>
              <a:gd name="connsiteX419" fmla="*/ 1090144 w 7467600"/>
              <a:gd name="connsiteY419" fmla="*/ 6256748 h 6858000"/>
              <a:gd name="connsiteX420" fmla="*/ 1095872 w 7467600"/>
              <a:gd name="connsiteY420" fmla="*/ 6271892 h 6858000"/>
              <a:gd name="connsiteX421" fmla="*/ 262785 w 7467600"/>
              <a:gd name="connsiteY421" fmla="*/ 6845450 h 6858000"/>
              <a:gd name="connsiteX422" fmla="*/ 209968 w 7467600"/>
              <a:gd name="connsiteY422" fmla="*/ 6770713 h 6858000"/>
              <a:gd name="connsiteX423" fmla="*/ 873460 w 7467600"/>
              <a:gd name="connsiteY423" fmla="*/ 6253768 h 6858000"/>
              <a:gd name="connsiteX424" fmla="*/ 192686 w 7467600"/>
              <a:gd name="connsiteY424" fmla="*/ 5849257 h 6858000"/>
              <a:gd name="connsiteX425" fmla="*/ 4696 w 7467600"/>
              <a:gd name="connsiteY425" fmla="*/ 5697668 h 6858000"/>
              <a:gd name="connsiteX426" fmla="*/ 0 w 7467600"/>
              <a:gd name="connsiteY426" fmla="*/ 5689984 h 6858000"/>
              <a:gd name="connsiteX427" fmla="*/ 0 w 7467600"/>
              <a:gd name="connsiteY427" fmla="*/ 5513472 h 6858000"/>
              <a:gd name="connsiteX428" fmla="*/ 174101 w 7467600"/>
              <a:gd name="connsiteY428" fmla="*/ 5620277 h 6858000"/>
              <a:gd name="connsiteX429" fmla="*/ 891800 w 7467600"/>
              <a:gd name="connsiteY429" fmla="*/ 6036935 h 6858000"/>
              <a:gd name="connsiteX430" fmla="*/ 1072219 w 7467600"/>
              <a:gd name="connsiteY430" fmla="*/ 6169443 h 6858000"/>
              <a:gd name="connsiteX431" fmla="*/ 1074117 w 7467600"/>
              <a:gd name="connsiteY431" fmla="*/ 6170301 h 6858000"/>
              <a:gd name="connsiteX432" fmla="*/ 1083114 w 7467600"/>
              <a:gd name="connsiteY432" fmla="*/ 6174131 h 6858000"/>
              <a:gd name="connsiteX433" fmla="*/ 1543010 w 7467600"/>
              <a:gd name="connsiteY433" fmla="*/ 6191140 h 6858000"/>
              <a:gd name="connsiteX434" fmla="*/ 1551080 w 7467600"/>
              <a:gd name="connsiteY434" fmla="*/ 6195006 h 6858000"/>
              <a:gd name="connsiteX435" fmla="*/ 2345443 w 7467600"/>
              <a:gd name="connsiteY435" fmla="*/ 5549882 h 6858000"/>
              <a:gd name="connsiteX436" fmla="*/ 1721499 w 7467600"/>
              <a:gd name="connsiteY436" fmla="*/ 5599969 h 6858000"/>
              <a:gd name="connsiteX437" fmla="*/ 767716 w 7467600"/>
              <a:gd name="connsiteY437" fmla="*/ 5472768 h 6858000"/>
              <a:gd name="connsiteX438" fmla="*/ 722147 w 7467600"/>
              <a:gd name="connsiteY438" fmla="*/ 5393091 h 6858000"/>
              <a:gd name="connsiteX439" fmla="*/ 1485552 w 7467600"/>
              <a:gd name="connsiteY439" fmla="*/ 5313202 h 6858000"/>
              <a:gd name="connsiteX440" fmla="*/ 2143004 w 7467600"/>
              <a:gd name="connsiteY440" fmla="*/ 5402420 h 6858000"/>
              <a:gd name="connsiteX441" fmla="*/ 1933391 w 7467600"/>
              <a:gd name="connsiteY441" fmla="*/ 5156971 h 6858000"/>
              <a:gd name="connsiteX442" fmla="*/ 1827118 w 7467600"/>
              <a:gd name="connsiteY442" fmla="*/ 4968410 h 6858000"/>
              <a:gd name="connsiteX443" fmla="*/ 1837349 w 7467600"/>
              <a:gd name="connsiteY443" fmla="*/ 4956357 h 6858000"/>
              <a:gd name="connsiteX444" fmla="*/ 2162835 w 7467600"/>
              <a:gd name="connsiteY444" fmla="*/ 5187853 h 6858000"/>
              <a:gd name="connsiteX445" fmla="*/ 2257167 w 7467600"/>
              <a:gd name="connsiteY445" fmla="*/ 5462123 h 6858000"/>
              <a:gd name="connsiteX446" fmla="*/ 2261598 w 7467600"/>
              <a:gd name="connsiteY446" fmla="*/ 5467998 h 6858000"/>
              <a:gd name="connsiteX447" fmla="*/ 2437177 w 7467600"/>
              <a:gd name="connsiteY447" fmla="*/ 5479608 h 6858000"/>
              <a:gd name="connsiteX448" fmla="*/ 2445247 w 7467600"/>
              <a:gd name="connsiteY448" fmla="*/ 5483476 h 6858000"/>
              <a:gd name="connsiteX449" fmla="*/ 2743626 w 7467600"/>
              <a:gd name="connsiteY449" fmla="*/ 5304819 h 6858000"/>
              <a:gd name="connsiteX450" fmla="*/ 3048102 w 7467600"/>
              <a:gd name="connsiteY450" fmla="*/ 5150595 h 6858000"/>
              <a:gd name="connsiteX451" fmla="*/ 1799414 w 7467600"/>
              <a:gd name="connsiteY451" fmla="*/ 4694732 h 6858000"/>
              <a:gd name="connsiteX452" fmla="*/ 1771735 w 7467600"/>
              <a:gd name="connsiteY452" fmla="*/ 4619929 h 6858000"/>
              <a:gd name="connsiteX453" fmla="*/ 3104273 w 7467600"/>
              <a:gd name="connsiteY453" fmla="*/ 5076159 h 6858000"/>
              <a:gd name="connsiteX454" fmla="*/ 3113245 w 7467600"/>
              <a:gd name="connsiteY454" fmla="*/ 5090705 h 6858000"/>
              <a:gd name="connsiteX455" fmla="*/ 3126294 w 7467600"/>
              <a:gd name="connsiteY455" fmla="*/ 5114400 h 6858000"/>
              <a:gd name="connsiteX456" fmla="*/ 3937433 w 7467600"/>
              <a:gd name="connsiteY456" fmla="*/ 4830473 h 6858000"/>
              <a:gd name="connsiteX457" fmla="*/ 3590475 w 7467600"/>
              <a:gd name="connsiteY457" fmla="*/ 4597974 h 6858000"/>
              <a:gd name="connsiteX458" fmla="*/ 3100264 w 7467600"/>
              <a:gd name="connsiteY458" fmla="*/ 4579845 h 6858000"/>
              <a:gd name="connsiteX459" fmla="*/ 2183576 w 7467600"/>
              <a:gd name="connsiteY459" fmla="*/ 4227150 h 6858000"/>
              <a:gd name="connsiteX460" fmla="*/ 2151029 w 7467600"/>
              <a:gd name="connsiteY460" fmla="*/ 4146947 h 6858000"/>
              <a:gd name="connsiteX461" fmla="*/ 3563434 w 7467600"/>
              <a:gd name="connsiteY461" fmla="*/ 4469115 h 6858000"/>
              <a:gd name="connsiteX462" fmla="*/ 3177952 w 7467600"/>
              <a:gd name="connsiteY462" fmla="*/ 3657386 h 6858000"/>
              <a:gd name="connsiteX463" fmla="*/ 3189263 w 7467600"/>
              <a:gd name="connsiteY463" fmla="*/ 3625726 h 6858000"/>
              <a:gd name="connsiteX464" fmla="*/ 3560912 w 7467600"/>
              <a:gd name="connsiteY464" fmla="*/ 4079863 h 6858000"/>
              <a:gd name="connsiteX465" fmla="*/ 3626636 w 7467600"/>
              <a:gd name="connsiteY465" fmla="*/ 4512230 h 6858000"/>
              <a:gd name="connsiteX466" fmla="*/ 3653088 w 7467600"/>
              <a:gd name="connsiteY466" fmla="*/ 4521417 h 6858000"/>
              <a:gd name="connsiteX467" fmla="*/ 3988128 w 7467600"/>
              <a:gd name="connsiteY467" fmla="*/ 4817267 h 6858000"/>
              <a:gd name="connsiteX468" fmla="*/ 4830582 w 7467600"/>
              <a:gd name="connsiteY468" fmla="*/ 4676000 h 6858000"/>
              <a:gd name="connsiteX469" fmla="*/ 4830100 w 7467600"/>
              <a:gd name="connsiteY469" fmla="*/ 4675554 h 6858000"/>
              <a:gd name="connsiteX470" fmla="*/ 4036318 w 7467600"/>
              <a:gd name="connsiteY470" fmla="*/ 4147013 h 6858000"/>
              <a:gd name="connsiteX471" fmla="*/ 3432098 w 7467600"/>
              <a:gd name="connsiteY471" fmla="*/ 3537312 h 6858000"/>
              <a:gd name="connsiteX472" fmla="*/ 3446761 w 7467600"/>
              <a:gd name="connsiteY472" fmla="*/ 3461278 h 6858000"/>
              <a:gd name="connsiteX473" fmla="*/ 4419733 w 7467600"/>
              <a:gd name="connsiteY473" fmla="*/ 3963555 h 6858000"/>
              <a:gd name="connsiteX474" fmla="*/ 4781371 w 7467600"/>
              <a:gd name="connsiteY474" fmla="*/ 4458604 h 6858000"/>
              <a:gd name="connsiteX475" fmla="*/ 4780440 w 7467600"/>
              <a:gd name="connsiteY475" fmla="*/ 4470290 h 6858000"/>
              <a:gd name="connsiteX476" fmla="*/ 4898954 w 7467600"/>
              <a:gd name="connsiteY476" fmla="*/ 4662092 h 6858000"/>
              <a:gd name="connsiteX477" fmla="*/ 4900699 w 7467600"/>
              <a:gd name="connsiteY477" fmla="*/ 4670867 h 6858000"/>
              <a:gd name="connsiteX478" fmla="*/ 5714511 w 7467600"/>
              <a:gd name="connsiteY478" fmla="*/ 4663483 h 6858000"/>
              <a:gd name="connsiteX479" fmla="*/ 5464793 w 7467600"/>
              <a:gd name="connsiteY479" fmla="*/ 4393556 h 6858000"/>
              <a:gd name="connsiteX480" fmla="*/ 5461897 w 7467600"/>
              <a:gd name="connsiteY480" fmla="*/ 4390879 h 6858000"/>
              <a:gd name="connsiteX481" fmla="*/ 4294126 w 7467600"/>
              <a:gd name="connsiteY481" fmla="*/ 3303048 h 6858000"/>
              <a:gd name="connsiteX482" fmla="*/ 4305321 w 7467600"/>
              <a:gd name="connsiteY482" fmla="*/ 3256953 h 6858000"/>
              <a:gd name="connsiteX483" fmla="*/ 4949299 w 7467600"/>
              <a:gd name="connsiteY483" fmla="*/ 3766336 h 6858000"/>
              <a:gd name="connsiteX484" fmla="*/ 5291452 w 7467600"/>
              <a:gd name="connsiteY484" fmla="*/ 4076801 h 6858000"/>
              <a:gd name="connsiteX485" fmla="*/ 5434998 w 7467600"/>
              <a:gd name="connsiteY485" fmla="*/ 4254100 h 6858000"/>
              <a:gd name="connsiteX486" fmla="*/ 5351015 w 7467600"/>
              <a:gd name="connsiteY486" fmla="*/ 3760989 h 6858000"/>
              <a:gd name="connsiteX487" fmla="*/ 5413780 w 7467600"/>
              <a:gd name="connsiteY487" fmla="*/ 2966265 h 6858000"/>
              <a:gd name="connsiteX488" fmla="*/ 5425627 w 7467600"/>
              <a:gd name="connsiteY488" fmla="*/ 2954192 h 6858000"/>
              <a:gd name="connsiteX489" fmla="*/ 6604735 w 7467600"/>
              <a:gd name="connsiteY489" fmla="*/ 2041381 h 6858000"/>
              <a:gd name="connsiteX490" fmla="*/ 7204487 w 7467600"/>
              <a:gd name="connsiteY490" fmla="*/ 2742112 h 6858000"/>
              <a:gd name="connsiteX491" fmla="*/ 7131592 w 7467600"/>
              <a:gd name="connsiteY491" fmla="*/ 2672096 h 6858000"/>
              <a:gd name="connsiteX492" fmla="*/ 6996344 w 7467600"/>
              <a:gd name="connsiteY492" fmla="*/ 2518310 h 6858000"/>
              <a:gd name="connsiteX493" fmla="*/ 6735495 w 7467600"/>
              <a:gd name="connsiteY493" fmla="*/ 2196890 h 6858000"/>
              <a:gd name="connsiteX494" fmla="*/ 6721901 w 7467600"/>
              <a:gd name="connsiteY494" fmla="*/ 2179274 h 6858000"/>
              <a:gd name="connsiteX495" fmla="*/ 6604735 w 7467600"/>
              <a:gd name="connsiteY495" fmla="*/ 2041381 h 6858000"/>
              <a:gd name="connsiteX496" fmla="*/ 6591670 w 7467600"/>
              <a:gd name="connsiteY496" fmla="*/ 1988277 h 6858000"/>
              <a:gd name="connsiteX497" fmla="*/ 6747349 w 7467600"/>
              <a:gd name="connsiteY497" fmla="*/ 2160069 h 6858000"/>
              <a:gd name="connsiteX498" fmla="*/ 6760943 w 7467600"/>
              <a:gd name="connsiteY498" fmla="*/ 2177686 h 6858000"/>
              <a:gd name="connsiteX499" fmla="*/ 7021065 w 7467600"/>
              <a:gd name="connsiteY499" fmla="*/ 2498102 h 6858000"/>
              <a:gd name="connsiteX500" fmla="*/ 7155223 w 7467600"/>
              <a:gd name="connsiteY500" fmla="*/ 2650386 h 6858000"/>
              <a:gd name="connsiteX501" fmla="*/ 7203167 w 7467600"/>
              <a:gd name="connsiteY501" fmla="*/ 2697288 h 6858000"/>
              <a:gd name="connsiteX502" fmla="*/ 6937703 w 7467600"/>
              <a:gd name="connsiteY502" fmla="*/ 2321981 h 6858000"/>
              <a:gd name="connsiteX503" fmla="*/ 6591670 w 7467600"/>
              <a:gd name="connsiteY503" fmla="*/ 1988277 h 6858000"/>
              <a:gd name="connsiteX504" fmla="*/ 5798671 w 7467600"/>
              <a:gd name="connsiteY504" fmla="*/ 1981601 h 6858000"/>
              <a:gd name="connsiteX505" fmla="*/ 5754709 w 7467600"/>
              <a:gd name="connsiteY505" fmla="*/ 2071454 h 6858000"/>
              <a:gd name="connsiteX506" fmla="*/ 5763044 w 7467600"/>
              <a:gd name="connsiteY506" fmla="*/ 2842206 h 6858000"/>
              <a:gd name="connsiteX507" fmla="*/ 5764974 w 7467600"/>
              <a:gd name="connsiteY507" fmla="*/ 2799609 h 6858000"/>
              <a:gd name="connsiteX508" fmla="*/ 5767665 w 7467600"/>
              <a:gd name="connsiteY508" fmla="*/ 2666409 h 6858000"/>
              <a:gd name="connsiteX509" fmla="*/ 5763055 w 7467600"/>
              <a:gd name="connsiteY509" fmla="*/ 2579705 h 6858000"/>
              <a:gd name="connsiteX510" fmla="*/ 5758079 w 7467600"/>
              <a:gd name="connsiteY510" fmla="*/ 2492508 h 6858000"/>
              <a:gd name="connsiteX511" fmla="*/ 5779325 w 7467600"/>
              <a:gd name="connsiteY511" fmla="*/ 2197069 h 6858000"/>
              <a:gd name="connsiteX512" fmla="*/ 5798671 w 7467600"/>
              <a:gd name="connsiteY512" fmla="*/ 1981601 h 6858000"/>
              <a:gd name="connsiteX513" fmla="*/ 5829202 w 7467600"/>
              <a:gd name="connsiteY513" fmla="*/ 1971679 h 6858000"/>
              <a:gd name="connsiteX514" fmla="*/ 5809558 w 7467600"/>
              <a:gd name="connsiteY514" fmla="*/ 2198043 h 6858000"/>
              <a:gd name="connsiteX515" fmla="*/ 5788653 w 7467600"/>
              <a:gd name="connsiteY515" fmla="*/ 2489430 h 6858000"/>
              <a:gd name="connsiteX516" fmla="*/ 5793439 w 7467600"/>
              <a:gd name="connsiteY516" fmla="*/ 2575235 h 6858000"/>
              <a:gd name="connsiteX517" fmla="*/ 5796837 w 7467600"/>
              <a:gd name="connsiteY517" fmla="*/ 2637633 h 6858000"/>
              <a:gd name="connsiteX518" fmla="*/ 5818614 w 7467600"/>
              <a:gd name="connsiteY518" fmla="*/ 2473055 h 6858000"/>
              <a:gd name="connsiteX519" fmla="*/ 5829202 w 7467600"/>
              <a:gd name="connsiteY519" fmla="*/ 1971679 h 6858000"/>
              <a:gd name="connsiteX520" fmla="*/ 5911389 w 7467600"/>
              <a:gd name="connsiteY520" fmla="*/ 1898371 h 6858000"/>
              <a:gd name="connsiteX521" fmla="*/ 6237627 w 7467600"/>
              <a:gd name="connsiteY521" fmla="*/ 2231921 h 6858000"/>
              <a:gd name="connsiteX522" fmla="*/ 5911389 w 7467600"/>
              <a:gd name="connsiteY522" fmla="*/ 1898371 h 6858000"/>
              <a:gd name="connsiteX523" fmla="*/ 6944437 w 7467600"/>
              <a:gd name="connsiteY523" fmla="*/ 1575402 h 6858000"/>
              <a:gd name="connsiteX524" fmla="*/ 6304730 w 7467600"/>
              <a:gd name="connsiteY524" fmla="*/ 1766654 h 6858000"/>
              <a:gd name="connsiteX525" fmla="*/ 6944437 w 7467600"/>
              <a:gd name="connsiteY525" fmla="*/ 1575402 h 6858000"/>
              <a:gd name="connsiteX526" fmla="*/ 7019523 w 7467600"/>
              <a:gd name="connsiteY526" fmla="*/ 1519450 h 6858000"/>
              <a:gd name="connsiteX527" fmla="*/ 6298091 w 7467600"/>
              <a:gd name="connsiteY527" fmla="*/ 1737122 h 6858000"/>
              <a:gd name="connsiteX528" fmla="*/ 7019523 w 7467600"/>
              <a:gd name="connsiteY528" fmla="*/ 1519450 h 6858000"/>
              <a:gd name="connsiteX529" fmla="*/ 2399523 w 7467600"/>
              <a:gd name="connsiteY529" fmla="*/ 1428234 h 6858000"/>
              <a:gd name="connsiteX530" fmla="*/ 2224982 w 7467600"/>
              <a:gd name="connsiteY530" fmla="*/ 1826201 h 6858000"/>
              <a:gd name="connsiteX531" fmla="*/ 2096099 w 7467600"/>
              <a:gd name="connsiteY531" fmla="*/ 2345900 h 6858000"/>
              <a:gd name="connsiteX532" fmla="*/ 2283317 w 7467600"/>
              <a:gd name="connsiteY532" fmla="*/ 1796925 h 6858000"/>
              <a:gd name="connsiteX533" fmla="*/ 2399523 w 7467600"/>
              <a:gd name="connsiteY533" fmla="*/ 1428234 h 6858000"/>
              <a:gd name="connsiteX534" fmla="*/ 2448558 w 7467600"/>
              <a:gd name="connsiteY534" fmla="*/ 1373435 h 6858000"/>
              <a:gd name="connsiteX535" fmla="*/ 2312521 w 7467600"/>
              <a:gd name="connsiteY535" fmla="*/ 1806140 h 6858000"/>
              <a:gd name="connsiteX536" fmla="*/ 2127533 w 7467600"/>
              <a:gd name="connsiteY536" fmla="*/ 2348380 h 6858000"/>
              <a:gd name="connsiteX537" fmla="*/ 2358080 w 7467600"/>
              <a:gd name="connsiteY537" fmla="*/ 1866134 h 6858000"/>
              <a:gd name="connsiteX538" fmla="*/ 2407436 w 7467600"/>
              <a:gd name="connsiteY538" fmla="*/ 1651070 h 6858000"/>
              <a:gd name="connsiteX539" fmla="*/ 2448558 w 7467600"/>
              <a:gd name="connsiteY539" fmla="*/ 1373435 h 6858000"/>
              <a:gd name="connsiteX540" fmla="*/ 278707 w 7467600"/>
              <a:gd name="connsiteY540" fmla="*/ 1352270 h 6858000"/>
              <a:gd name="connsiteX541" fmla="*/ 321570 w 7467600"/>
              <a:gd name="connsiteY541" fmla="*/ 1861610 h 6858000"/>
              <a:gd name="connsiteX542" fmla="*/ 294281 w 7467600"/>
              <a:gd name="connsiteY542" fmla="*/ 1440658 h 6858000"/>
              <a:gd name="connsiteX543" fmla="*/ 278707 w 7467600"/>
              <a:gd name="connsiteY543" fmla="*/ 1352270 h 6858000"/>
              <a:gd name="connsiteX544" fmla="*/ 1423821 w 7467600"/>
              <a:gd name="connsiteY544" fmla="*/ 1351958 h 6858000"/>
              <a:gd name="connsiteX545" fmla="*/ 1638521 w 7467600"/>
              <a:gd name="connsiteY545" fmla="*/ 1908470 h 6858000"/>
              <a:gd name="connsiteX546" fmla="*/ 1754199 w 7467600"/>
              <a:gd name="connsiteY546" fmla="*/ 2149284 h 6858000"/>
              <a:gd name="connsiteX547" fmla="*/ 1908359 w 7467600"/>
              <a:gd name="connsiteY547" fmla="*/ 2364988 h 6858000"/>
              <a:gd name="connsiteX548" fmla="*/ 1647661 w 7467600"/>
              <a:gd name="connsiteY548" fmla="*/ 1825945 h 6858000"/>
              <a:gd name="connsiteX549" fmla="*/ 1423821 w 7467600"/>
              <a:gd name="connsiteY549" fmla="*/ 1351958 h 6858000"/>
              <a:gd name="connsiteX550" fmla="*/ 1431890 w 7467600"/>
              <a:gd name="connsiteY550" fmla="*/ 1306475 h 6858000"/>
              <a:gd name="connsiteX551" fmla="*/ 1507597 w 7467600"/>
              <a:gd name="connsiteY551" fmla="*/ 1446132 h 6858000"/>
              <a:gd name="connsiteX552" fmla="*/ 1674586 w 7467600"/>
              <a:gd name="connsiteY552" fmla="*/ 1813832 h 6858000"/>
              <a:gd name="connsiteX553" fmla="*/ 1815950 w 7467600"/>
              <a:gd name="connsiteY553" fmla="*/ 2128564 h 6858000"/>
              <a:gd name="connsiteX554" fmla="*/ 1984242 w 7467600"/>
              <a:gd name="connsiteY554" fmla="*/ 2430829 h 6858000"/>
              <a:gd name="connsiteX555" fmla="*/ 2014023 w 7467600"/>
              <a:gd name="connsiteY555" fmla="*/ 2450995 h 6858000"/>
              <a:gd name="connsiteX556" fmla="*/ 1747337 w 7467600"/>
              <a:gd name="connsiteY556" fmla="*/ 1855264 h 6858000"/>
              <a:gd name="connsiteX557" fmla="*/ 1533749 w 7467600"/>
              <a:gd name="connsiteY557" fmla="*/ 1478656 h 6858000"/>
              <a:gd name="connsiteX558" fmla="*/ 1431890 w 7467600"/>
              <a:gd name="connsiteY558" fmla="*/ 1306475 h 6858000"/>
              <a:gd name="connsiteX559" fmla="*/ 5052692 w 7467600"/>
              <a:gd name="connsiteY559" fmla="*/ 1292994 h 6858000"/>
              <a:gd name="connsiteX560" fmla="*/ 5200661 w 7467600"/>
              <a:gd name="connsiteY560" fmla="*/ 1635186 h 6858000"/>
              <a:gd name="connsiteX561" fmla="*/ 5297138 w 7467600"/>
              <a:gd name="connsiteY561" fmla="*/ 1906351 h 6858000"/>
              <a:gd name="connsiteX562" fmla="*/ 5052692 w 7467600"/>
              <a:gd name="connsiteY562" fmla="*/ 1292994 h 6858000"/>
              <a:gd name="connsiteX563" fmla="*/ 5009948 w 7467600"/>
              <a:gd name="connsiteY563" fmla="*/ 1273619 h 6858000"/>
              <a:gd name="connsiteX564" fmla="*/ 5121777 w 7467600"/>
              <a:gd name="connsiteY564" fmla="*/ 1654213 h 6858000"/>
              <a:gd name="connsiteX565" fmla="*/ 5293545 w 7467600"/>
              <a:gd name="connsiteY565" fmla="*/ 2072247 h 6858000"/>
              <a:gd name="connsiteX566" fmla="*/ 5294042 w 7467600"/>
              <a:gd name="connsiteY566" fmla="*/ 2065019 h 6858000"/>
              <a:gd name="connsiteX567" fmla="*/ 5171936 w 7467600"/>
              <a:gd name="connsiteY567" fmla="*/ 1647613 h 6858000"/>
              <a:gd name="connsiteX568" fmla="*/ 5009948 w 7467600"/>
              <a:gd name="connsiteY568" fmla="*/ 1273619 h 6858000"/>
              <a:gd name="connsiteX569" fmla="*/ 655236 w 7467600"/>
              <a:gd name="connsiteY569" fmla="*/ 1268632 h 6858000"/>
              <a:gd name="connsiteX570" fmla="*/ 839521 w 7467600"/>
              <a:gd name="connsiteY570" fmla="*/ 1685315 h 6858000"/>
              <a:gd name="connsiteX571" fmla="*/ 1109416 w 7467600"/>
              <a:gd name="connsiteY571" fmla="*/ 2061663 h 6858000"/>
              <a:gd name="connsiteX572" fmla="*/ 1298300 w 7467600"/>
              <a:gd name="connsiteY572" fmla="*/ 2247742 h 6858000"/>
              <a:gd name="connsiteX573" fmla="*/ 1125871 w 7467600"/>
              <a:gd name="connsiteY573" fmla="*/ 1989513 h 6858000"/>
              <a:gd name="connsiteX574" fmla="*/ 981574 w 7467600"/>
              <a:gd name="connsiteY574" fmla="*/ 1783157 h 6858000"/>
              <a:gd name="connsiteX575" fmla="*/ 922198 w 7467600"/>
              <a:gd name="connsiteY575" fmla="*/ 1677437 h 6858000"/>
              <a:gd name="connsiteX576" fmla="*/ 869293 w 7467600"/>
              <a:gd name="connsiteY576" fmla="*/ 1583214 h 6858000"/>
              <a:gd name="connsiteX577" fmla="*/ 751431 w 7467600"/>
              <a:gd name="connsiteY577" fmla="*/ 1405731 h 6858000"/>
              <a:gd name="connsiteX578" fmla="*/ 655236 w 7467600"/>
              <a:gd name="connsiteY578" fmla="*/ 1268632 h 6858000"/>
              <a:gd name="connsiteX579" fmla="*/ 6516292 w 7467600"/>
              <a:gd name="connsiteY579" fmla="*/ 1263064 h 6858000"/>
              <a:gd name="connsiteX580" fmla="*/ 5736320 w 7467600"/>
              <a:gd name="connsiteY580" fmla="*/ 1501803 h 6858000"/>
              <a:gd name="connsiteX581" fmla="*/ 6516292 w 7467600"/>
              <a:gd name="connsiteY581" fmla="*/ 1263064 h 6858000"/>
              <a:gd name="connsiteX582" fmla="*/ 291466 w 7467600"/>
              <a:gd name="connsiteY582" fmla="*/ 1250369 h 6858000"/>
              <a:gd name="connsiteX583" fmla="*/ 323180 w 7467600"/>
              <a:gd name="connsiteY583" fmla="*/ 1435283 h 6858000"/>
              <a:gd name="connsiteX584" fmla="*/ 349381 w 7467600"/>
              <a:gd name="connsiteY584" fmla="*/ 1875041 h 6858000"/>
              <a:gd name="connsiteX585" fmla="*/ 374363 w 7467600"/>
              <a:gd name="connsiteY585" fmla="*/ 1506494 h 6858000"/>
              <a:gd name="connsiteX586" fmla="*/ 302168 w 7467600"/>
              <a:gd name="connsiteY586" fmla="*/ 1274495 h 6858000"/>
              <a:gd name="connsiteX587" fmla="*/ 291466 w 7467600"/>
              <a:gd name="connsiteY587" fmla="*/ 1250369 h 6858000"/>
              <a:gd name="connsiteX588" fmla="*/ 678222 w 7467600"/>
              <a:gd name="connsiteY588" fmla="*/ 1248670 h 6858000"/>
              <a:gd name="connsiteX589" fmla="*/ 775536 w 7467600"/>
              <a:gd name="connsiteY589" fmla="*/ 1388015 h 6858000"/>
              <a:gd name="connsiteX590" fmla="*/ 894529 w 7467600"/>
              <a:gd name="connsiteY590" fmla="*/ 1567739 h 6858000"/>
              <a:gd name="connsiteX591" fmla="*/ 948000 w 7467600"/>
              <a:gd name="connsiteY591" fmla="*/ 1663088 h 6858000"/>
              <a:gd name="connsiteX592" fmla="*/ 1006812 w 7467600"/>
              <a:gd name="connsiteY592" fmla="*/ 1767683 h 6858000"/>
              <a:gd name="connsiteX593" fmla="*/ 1149133 w 7467600"/>
              <a:gd name="connsiteY593" fmla="*/ 1971513 h 6858000"/>
              <a:gd name="connsiteX594" fmla="*/ 1333952 w 7467600"/>
              <a:gd name="connsiteY594" fmla="*/ 2251620 h 6858000"/>
              <a:gd name="connsiteX595" fmla="*/ 1337329 w 7467600"/>
              <a:gd name="connsiteY595" fmla="*/ 2258350 h 6858000"/>
              <a:gd name="connsiteX596" fmla="*/ 1014726 w 7467600"/>
              <a:gd name="connsiteY596" fmla="*/ 1615556 h 6858000"/>
              <a:gd name="connsiteX597" fmla="*/ 678222 w 7467600"/>
              <a:gd name="connsiteY597" fmla="*/ 1248670 h 6858000"/>
              <a:gd name="connsiteX598" fmla="*/ 6691602 w 7467600"/>
              <a:gd name="connsiteY598" fmla="*/ 1140573 h 6858000"/>
              <a:gd name="connsiteX599" fmla="*/ 6571100 w 7467600"/>
              <a:gd name="connsiteY599" fmla="*/ 1183662 h 6858000"/>
              <a:gd name="connsiteX600" fmla="*/ 6241687 w 7467600"/>
              <a:gd name="connsiteY600" fmla="*/ 1257600 h 6858000"/>
              <a:gd name="connsiteX601" fmla="*/ 5693009 w 7467600"/>
              <a:gd name="connsiteY601" fmla="*/ 1478256 h 6858000"/>
              <a:gd name="connsiteX602" fmla="*/ 6548420 w 7467600"/>
              <a:gd name="connsiteY602" fmla="*/ 1214599 h 6858000"/>
              <a:gd name="connsiteX603" fmla="*/ 6605473 w 7467600"/>
              <a:gd name="connsiteY603" fmla="*/ 1184686 h 6858000"/>
              <a:gd name="connsiteX604" fmla="*/ 6691602 w 7467600"/>
              <a:gd name="connsiteY604" fmla="*/ 1140573 h 6858000"/>
              <a:gd name="connsiteX605" fmla="*/ 4002475 w 7467600"/>
              <a:gd name="connsiteY605" fmla="*/ 1037802 h 6858000"/>
              <a:gd name="connsiteX606" fmla="*/ 4000324 w 7467600"/>
              <a:gd name="connsiteY606" fmla="*/ 1039362 h 6858000"/>
              <a:gd name="connsiteX607" fmla="*/ 4002862 w 7467600"/>
              <a:gd name="connsiteY607" fmla="*/ 1042866 h 6858000"/>
              <a:gd name="connsiteX608" fmla="*/ 4002475 w 7467600"/>
              <a:gd name="connsiteY608" fmla="*/ 1037802 h 6858000"/>
              <a:gd name="connsiteX609" fmla="*/ 506322 w 7467600"/>
              <a:gd name="connsiteY609" fmla="*/ 1020997 h 6858000"/>
              <a:gd name="connsiteX610" fmla="*/ 533068 w 7467600"/>
              <a:gd name="connsiteY610" fmla="*/ 1029409 h 6858000"/>
              <a:gd name="connsiteX611" fmla="*/ 1232525 w 7467600"/>
              <a:gd name="connsiteY611" fmla="*/ 1804675 h 6858000"/>
              <a:gd name="connsiteX612" fmla="*/ 1388858 w 7467600"/>
              <a:gd name="connsiteY612" fmla="*/ 2368011 h 6858000"/>
              <a:gd name="connsiteX613" fmla="*/ 1384098 w 7467600"/>
              <a:gd name="connsiteY613" fmla="*/ 2378125 h 6858000"/>
              <a:gd name="connsiteX614" fmla="*/ 1425393 w 7467600"/>
              <a:gd name="connsiteY614" fmla="*/ 2589124 h 6858000"/>
              <a:gd name="connsiteX615" fmla="*/ 1424001 w 7467600"/>
              <a:gd name="connsiteY615" fmla="*/ 2597541 h 6858000"/>
              <a:gd name="connsiteX616" fmla="*/ 2152729 w 7467600"/>
              <a:gd name="connsiteY616" fmla="*/ 2864487 h 6858000"/>
              <a:gd name="connsiteX617" fmla="*/ 2020609 w 7467600"/>
              <a:gd name="connsiteY617" fmla="*/ 2539671 h 6858000"/>
              <a:gd name="connsiteX618" fmla="*/ 2018920 w 7467600"/>
              <a:gd name="connsiteY618" fmla="*/ 2536309 h 6858000"/>
              <a:gd name="connsiteX619" fmla="*/ 1342441 w 7467600"/>
              <a:gd name="connsiteY619" fmla="*/ 1173017 h 6858000"/>
              <a:gd name="connsiteX620" fmla="*/ 1367925 w 7467600"/>
              <a:gd name="connsiteY620" fmla="*/ 1135648 h 6858000"/>
              <a:gd name="connsiteX621" fmla="*/ 1771401 w 7467600"/>
              <a:gd name="connsiteY621" fmla="*/ 1806673 h 6858000"/>
              <a:gd name="connsiteX622" fmla="*/ 1972385 w 7467600"/>
              <a:gd name="connsiteY622" fmla="*/ 2198735 h 6858000"/>
              <a:gd name="connsiteX623" fmla="*/ 2040892 w 7467600"/>
              <a:gd name="connsiteY623" fmla="*/ 2405205 h 6858000"/>
              <a:gd name="connsiteX624" fmla="*/ 2131689 w 7467600"/>
              <a:gd name="connsiteY624" fmla="*/ 1936926 h 6858000"/>
              <a:gd name="connsiteX625" fmla="*/ 2454820 w 7467600"/>
              <a:gd name="connsiteY625" fmla="*/ 1248808 h 6858000"/>
              <a:gd name="connsiteX626" fmla="*/ 2492512 w 7467600"/>
              <a:gd name="connsiteY626" fmla="*/ 1302920 h 6858000"/>
              <a:gd name="connsiteX627" fmla="*/ 2081216 w 7467600"/>
              <a:gd name="connsiteY627" fmla="*/ 2527513 h 6858000"/>
              <a:gd name="connsiteX628" fmla="*/ 2081211 w 7467600"/>
              <a:gd name="connsiteY628" fmla="*/ 2528916 h 6858000"/>
              <a:gd name="connsiteX629" fmla="*/ 2199067 w 7467600"/>
              <a:gd name="connsiteY629" fmla="*/ 2884061 h 6858000"/>
              <a:gd name="connsiteX630" fmla="*/ 3192586 w 7467600"/>
              <a:gd name="connsiteY630" fmla="*/ 3411496 h 6858000"/>
              <a:gd name="connsiteX631" fmla="*/ 3182620 w 7467600"/>
              <a:gd name="connsiteY631" fmla="*/ 3483279 h 6858000"/>
              <a:gd name="connsiteX632" fmla="*/ 2435119 w 7467600"/>
              <a:gd name="connsiteY632" fmla="*/ 3080173 h 6858000"/>
              <a:gd name="connsiteX633" fmla="*/ 2410152 w 7467600"/>
              <a:gd name="connsiteY633" fmla="*/ 3063751 h 6858000"/>
              <a:gd name="connsiteX634" fmla="*/ 2408099 w 7467600"/>
              <a:gd name="connsiteY634" fmla="*/ 3064403 h 6858000"/>
              <a:gd name="connsiteX635" fmla="*/ 2407218 w 7467600"/>
              <a:gd name="connsiteY635" fmla="*/ 3070324 h 6858000"/>
              <a:gd name="connsiteX636" fmla="*/ 2380138 w 7467600"/>
              <a:gd name="connsiteY636" fmla="*/ 3099341 h 6858000"/>
              <a:gd name="connsiteX637" fmla="*/ 1765923 w 7467600"/>
              <a:gd name="connsiteY637" fmla="*/ 3581043 h 6858000"/>
              <a:gd name="connsiteX638" fmla="*/ 1702258 w 7467600"/>
              <a:gd name="connsiteY638" fmla="*/ 3612286 h 6858000"/>
              <a:gd name="connsiteX639" fmla="*/ 1538370 w 7467600"/>
              <a:gd name="connsiteY639" fmla="*/ 3811804 h 6858000"/>
              <a:gd name="connsiteX640" fmla="*/ 542867 w 7467600"/>
              <a:gd name="connsiteY640" fmla="*/ 4944092 h 6858000"/>
              <a:gd name="connsiteX641" fmla="*/ 515800 w 7467600"/>
              <a:gd name="connsiteY641" fmla="*/ 4862180 h 6858000"/>
              <a:gd name="connsiteX642" fmla="*/ 909145 w 7467600"/>
              <a:gd name="connsiteY642" fmla="*/ 4199225 h 6858000"/>
              <a:gd name="connsiteX643" fmla="*/ 1214067 w 7467600"/>
              <a:gd name="connsiteY643" fmla="*/ 3908561 h 6858000"/>
              <a:gd name="connsiteX644" fmla="*/ 640967 w 7467600"/>
              <a:gd name="connsiteY644" fmla="*/ 4105601 h 6858000"/>
              <a:gd name="connsiteX645" fmla="*/ 112563 w 7467600"/>
              <a:gd name="connsiteY645" fmla="*/ 4396952 h 6858000"/>
              <a:gd name="connsiteX646" fmla="*/ 0 w 7467600"/>
              <a:gd name="connsiteY646" fmla="*/ 4466006 h 6858000"/>
              <a:gd name="connsiteX647" fmla="*/ 0 w 7467600"/>
              <a:gd name="connsiteY647" fmla="*/ 4233763 h 6858000"/>
              <a:gd name="connsiteX648" fmla="*/ 36881 w 7467600"/>
              <a:gd name="connsiteY648" fmla="*/ 4200118 h 6858000"/>
              <a:gd name="connsiteX649" fmla="*/ 910534 w 7467600"/>
              <a:gd name="connsiteY649" fmla="*/ 3629753 h 6858000"/>
              <a:gd name="connsiteX650" fmla="*/ 1578717 w 7467600"/>
              <a:gd name="connsiteY650" fmla="*/ 3575982 h 6858000"/>
              <a:gd name="connsiteX651" fmla="*/ 2338780 w 7467600"/>
              <a:gd name="connsiteY651" fmla="*/ 3033725 h 6858000"/>
              <a:gd name="connsiteX652" fmla="*/ 1807991 w 7467600"/>
              <a:gd name="connsiteY652" fmla="*/ 2807184 h 6858000"/>
              <a:gd name="connsiteX653" fmla="*/ 1416358 w 7467600"/>
              <a:gd name="connsiteY653" fmla="*/ 3112571 h 6858000"/>
              <a:gd name="connsiteX654" fmla="*/ 939066 w 7467600"/>
              <a:gd name="connsiteY654" fmla="*/ 3378798 h 6858000"/>
              <a:gd name="connsiteX655" fmla="*/ 115099 w 7467600"/>
              <a:gd name="connsiteY655" fmla="*/ 3607650 h 6858000"/>
              <a:gd name="connsiteX656" fmla="*/ 97284 w 7467600"/>
              <a:gd name="connsiteY656" fmla="*/ 3520393 h 6858000"/>
              <a:gd name="connsiteX657" fmla="*/ 922050 w 7467600"/>
              <a:gd name="connsiteY657" fmla="*/ 3074867 h 6858000"/>
              <a:gd name="connsiteX658" fmla="*/ 1405265 w 7467600"/>
              <a:gd name="connsiteY658" fmla="*/ 3016319 h 6858000"/>
              <a:gd name="connsiteX659" fmla="*/ 1407512 w 7467600"/>
              <a:gd name="connsiteY659" fmla="*/ 3018001 h 6858000"/>
              <a:gd name="connsiteX660" fmla="*/ 1726266 w 7467600"/>
              <a:gd name="connsiteY660" fmla="*/ 2777274 h 6858000"/>
              <a:gd name="connsiteX661" fmla="*/ 625390 w 7467600"/>
              <a:gd name="connsiteY661" fmla="*/ 2514541 h 6858000"/>
              <a:gd name="connsiteX662" fmla="*/ 619799 w 7467600"/>
              <a:gd name="connsiteY662" fmla="*/ 2527180 h 6858000"/>
              <a:gd name="connsiteX663" fmla="*/ 310030 w 7467600"/>
              <a:gd name="connsiteY663" fmla="*/ 2771818 h 6858000"/>
              <a:gd name="connsiteX664" fmla="*/ 173877 w 7467600"/>
              <a:gd name="connsiteY664" fmla="*/ 2937056 h 6858000"/>
              <a:gd name="connsiteX665" fmla="*/ 77889 w 7467600"/>
              <a:gd name="connsiteY665" fmla="*/ 3138440 h 6858000"/>
              <a:gd name="connsiteX666" fmla="*/ 0 w 7467600"/>
              <a:gd name="connsiteY666" fmla="*/ 3271395 h 6858000"/>
              <a:gd name="connsiteX667" fmla="*/ 0 w 7467600"/>
              <a:gd name="connsiteY667" fmla="*/ 3153002 h 6858000"/>
              <a:gd name="connsiteX668" fmla="*/ 2386 w 7467600"/>
              <a:gd name="connsiteY668" fmla="*/ 3149203 h 6858000"/>
              <a:gd name="connsiteX669" fmla="*/ 89753 w 7467600"/>
              <a:gd name="connsiteY669" fmla="*/ 2987702 h 6858000"/>
              <a:gd name="connsiteX670" fmla="*/ 76869 w 7467600"/>
              <a:gd name="connsiteY670" fmla="*/ 3005404 h 6858000"/>
              <a:gd name="connsiteX671" fmla="*/ 32049 w 7467600"/>
              <a:gd name="connsiteY671" fmla="*/ 3065814 h 6858000"/>
              <a:gd name="connsiteX672" fmla="*/ 0 w 7467600"/>
              <a:gd name="connsiteY672" fmla="*/ 3108744 h 6858000"/>
              <a:gd name="connsiteX673" fmla="*/ 0 w 7467600"/>
              <a:gd name="connsiteY673" fmla="*/ 3058059 h 6858000"/>
              <a:gd name="connsiteX674" fmla="*/ 7610 w 7467600"/>
              <a:gd name="connsiteY674" fmla="*/ 3047889 h 6858000"/>
              <a:gd name="connsiteX675" fmla="*/ 52419 w 7467600"/>
              <a:gd name="connsiteY675" fmla="*/ 2987479 h 6858000"/>
              <a:gd name="connsiteX676" fmla="*/ 59142 w 7467600"/>
              <a:gd name="connsiteY676" fmla="*/ 2978488 h 6858000"/>
              <a:gd name="connsiteX677" fmla="*/ 0 w 7467600"/>
              <a:gd name="connsiteY677" fmla="*/ 3015334 h 6858000"/>
              <a:gd name="connsiteX678" fmla="*/ 0 w 7467600"/>
              <a:gd name="connsiteY678" fmla="*/ 2914286 h 6858000"/>
              <a:gd name="connsiteX679" fmla="*/ 36383 w 7467600"/>
              <a:gd name="connsiteY679" fmla="*/ 2901128 h 6858000"/>
              <a:gd name="connsiteX680" fmla="*/ 156329 w 7467600"/>
              <a:gd name="connsiteY680" fmla="*/ 2840533 h 6858000"/>
              <a:gd name="connsiteX681" fmla="*/ 358355 w 7467600"/>
              <a:gd name="connsiteY681" fmla="*/ 2620471 h 6858000"/>
              <a:gd name="connsiteX682" fmla="*/ 510577 w 7467600"/>
              <a:gd name="connsiteY682" fmla="*/ 2501244 h 6858000"/>
              <a:gd name="connsiteX683" fmla="*/ 211967 w 7467600"/>
              <a:gd name="connsiteY683" fmla="*/ 2479171 h 6858000"/>
              <a:gd name="connsiteX684" fmla="*/ 0 w 7467600"/>
              <a:gd name="connsiteY684" fmla="*/ 2476398 h 6858000"/>
              <a:gd name="connsiteX685" fmla="*/ 0 w 7467600"/>
              <a:gd name="connsiteY685" fmla="*/ 2389189 h 6858000"/>
              <a:gd name="connsiteX686" fmla="*/ 103062 w 7467600"/>
              <a:gd name="connsiteY686" fmla="*/ 2389518 h 6858000"/>
              <a:gd name="connsiteX687" fmla="*/ 510734 w 7467600"/>
              <a:gd name="connsiteY687" fmla="*/ 2416201 h 6858000"/>
              <a:gd name="connsiteX688" fmla="*/ 279257 w 7467600"/>
              <a:gd name="connsiteY688" fmla="*/ 2092102 h 6858000"/>
              <a:gd name="connsiteX689" fmla="*/ 65265 w 7467600"/>
              <a:gd name="connsiteY689" fmla="*/ 2006049 h 6858000"/>
              <a:gd name="connsiteX690" fmla="*/ 0 w 7467600"/>
              <a:gd name="connsiteY690" fmla="*/ 1982532 h 6858000"/>
              <a:gd name="connsiteX691" fmla="*/ 0 w 7467600"/>
              <a:gd name="connsiteY691" fmla="*/ 1912789 h 6858000"/>
              <a:gd name="connsiteX692" fmla="*/ 97460 w 7467600"/>
              <a:gd name="connsiteY692" fmla="*/ 1953725 h 6858000"/>
              <a:gd name="connsiteX693" fmla="*/ 221272 w 7467600"/>
              <a:gd name="connsiteY693" fmla="*/ 1980766 h 6858000"/>
              <a:gd name="connsiteX694" fmla="*/ 116765 w 7467600"/>
              <a:gd name="connsiteY694" fmla="*/ 1911033 h 6858000"/>
              <a:gd name="connsiteX695" fmla="*/ 16405 w 7467600"/>
              <a:gd name="connsiteY695" fmla="*/ 1803412 h 6858000"/>
              <a:gd name="connsiteX696" fmla="*/ 0 w 7467600"/>
              <a:gd name="connsiteY696" fmla="*/ 1784777 h 6858000"/>
              <a:gd name="connsiteX697" fmla="*/ 0 w 7467600"/>
              <a:gd name="connsiteY697" fmla="*/ 1740082 h 6858000"/>
              <a:gd name="connsiteX698" fmla="*/ 39394 w 7467600"/>
              <a:gd name="connsiteY698" fmla="*/ 1784856 h 6858000"/>
              <a:gd name="connsiteX699" fmla="*/ 135813 w 7467600"/>
              <a:gd name="connsiteY699" fmla="*/ 1888838 h 6858000"/>
              <a:gd name="connsiteX700" fmla="*/ 242575 w 7467600"/>
              <a:gd name="connsiteY700" fmla="*/ 1958841 h 6858000"/>
              <a:gd name="connsiteX701" fmla="*/ 82197 w 7467600"/>
              <a:gd name="connsiteY701" fmla="*/ 1754826 h 6858000"/>
              <a:gd name="connsiteX702" fmla="*/ 0 w 7467600"/>
              <a:gd name="connsiteY702" fmla="*/ 1679650 h 6858000"/>
              <a:gd name="connsiteX703" fmla="*/ 0 w 7467600"/>
              <a:gd name="connsiteY703" fmla="*/ 1602463 h 6858000"/>
              <a:gd name="connsiteX704" fmla="*/ 84689 w 7467600"/>
              <a:gd name="connsiteY704" fmla="*/ 1677442 h 6858000"/>
              <a:gd name="connsiteX705" fmla="*/ 298437 w 7467600"/>
              <a:gd name="connsiteY705" fmla="*/ 1968019 h 6858000"/>
              <a:gd name="connsiteX706" fmla="*/ 227269 w 7467600"/>
              <a:gd name="connsiteY706" fmla="*/ 1114064 h 6858000"/>
              <a:gd name="connsiteX707" fmla="*/ 248003 w 7467600"/>
              <a:gd name="connsiteY707" fmla="*/ 1089613 h 6858000"/>
              <a:gd name="connsiteX708" fmla="*/ 427020 w 7467600"/>
              <a:gd name="connsiteY708" fmla="*/ 1619803 h 6858000"/>
              <a:gd name="connsiteX709" fmla="*/ 340345 w 7467600"/>
              <a:gd name="connsiteY709" fmla="*/ 2027739 h 6858000"/>
              <a:gd name="connsiteX710" fmla="*/ 360865 w 7467600"/>
              <a:gd name="connsiteY710" fmla="*/ 2044827 h 6858000"/>
              <a:gd name="connsiteX711" fmla="*/ 560414 w 7467600"/>
              <a:gd name="connsiteY711" fmla="*/ 2421457 h 6858000"/>
              <a:gd name="connsiteX712" fmla="*/ 1359703 w 7467600"/>
              <a:gd name="connsiteY712" fmla="*/ 2578554 h 6858000"/>
              <a:gd name="connsiteX713" fmla="*/ 1359422 w 7467600"/>
              <a:gd name="connsiteY713" fmla="*/ 2577994 h 6858000"/>
              <a:gd name="connsiteX714" fmla="*/ 828701 w 7467600"/>
              <a:gd name="connsiteY714" fmla="*/ 1839520 h 6858000"/>
              <a:gd name="connsiteX715" fmla="*/ 494427 w 7467600"/>
              <a:gd name="connsiteY715" fmla="*/ 1092333 h 6858000"/>
              <a:gd name="connsiteX716" fmla="*/ 506322 w 7467600"/>
              <a:gd name="connsiteY716" fmla="*/ 1020997 h 6858000"/>
              <a:gd name="connsiteX717" fmla="*/ 4570198 w 7467600"/>
              <a:gd name="connsiteY717" fmla="*/ 978081 h 6858000"/>
              <a:gd name="connsiteX718" fmla="*/ 4523691 w 7467600"/>
              <a:gd name="connsiteY718" fmla="*/ 1127776 h 6858000"/>
              <a:gd name="connsiteX719" fmla="*/ 4509875 w 7467600"/>
              <a:gd name="connsiteY719" fmla="*/ 1167552 h 6858000"/>
              <a:gd name="connsiteX720" fmla="*/ 4478168 w 7467600"/>
              <a:gd name="connsiteY720" fmla="*/ 1260735 h 6858000"/>
              <a:gd name="connsiteX721" fmla="*/ 4409309 w 7467600"/>
              <a:gd name="connsiteY721" fmla="*/ 1666996 h 6858000"/>
              <a:gd name="connsiteX722" fmla="*/ 4370031 w 7467600"/>
              <a:gd name="connsiteY722" fmla="*/ 1955666 h 6858000"/>
              <a:gd name="connsiteX723" fmla="*/ 4570198 w 7467600"/>
              <a:gd name="connsiteY723" fmla="*/ 978081 h 6858000"/>
              <a:gd name="connsiteX724" fmla="*/ 4557898 w 7467600"/>
              <a:gd name="connsiteY724" fmla="*/ 900011 h 6858000"/>
              <a:gd name="connsiteX725" fmla="*/ 4344840 w 7467600"/>
              <a:gd name="connsiteY725" fmla="*/ 1922038 h 6858000"/>
              <a:gd name="connsiteX726" fmla="*/ 4378710 w 7467600"/>
              <a:gd name="connsiteY726" fmla="*/ 1665516 h 6858000"/>
              <a:gd name="connsiteX727" fmla="*/ 4448798 w 7467600"/>
              <a:gd name="connsiteY727" fmla="*/ 1253024 h 6858000"/>
              <a:gd name="connsiteX728" fmla="*/ 4480315 w 7467600"/>
              <a:gd name="connsiteY728" fmla="*/ 1158454 h 6858000"/>
              <a:gd name="connsiteX729" fmla="*/ 4494133 w 7467600"/>
              <a:gd name="connsiteY729" fmla="*/ 1118676 h 6858000"/>
              <a:gd name="connsiteX730" fmla="*/ 4557898 w 7467600"/>
              <a:gd name="connsiteY730" fmla="*/ 900011 h 6858000"/>
              <a:gd name="connsiteX731" fmla="*/ 5870151 w 7467600"/>
              <a:gd name="connsiteY731" fmla="*/ 898890 h 6858000"/>
              <a:gd name="connsiteX732" fmla="*/ 5861335 w 7467600"/>
              <a:gd name="connsiteY732" fmla="*/ 899177 h 6858000"/>
              <a:gd name="connsiteX733" fmla="*/ 5843702 w 7467600"/>
              <a:gd name="connsiteY733" fmla="*/ 899748 h 6858000"/>
              <a:gd name="connsiteX734" fmla="*/ 5651107 w 7467600"/>
              <a:gd name="connsiteY734" fmla="*/ 920306 h 6858000"/>
              <a:gd name="connsiteX735" fmla="*/ 5459407 w 7467600"/>
              <a:gd name="connsiteY735" fmla="*/ 940975 h 6858000"/>
              <a:gd name="connsiteX736" fmla="*/ 5374846 w 7467600"/>
              <a:gd name="connsiteY736" fmla="*/ 941988 h 6858000"/>
              <a:gd name="connsiteX737" fmla="*/ 5256105 w 7467600"/>
              <a:gd name="connsiteY737" fmla="*/ 945632 h 6858000"/>
              <a:gd name="connsiteX738" fmla="*/ 5107071 w 7467600"/>
              <a:gd name="connsiteY738" fmla="*/ 969720 h 6858000"/>
              <a:gd name="connsiteX739" fmla="*/ 4998681 w 7467600"/>
              <a:gd name="connsiteY739" fmla="*/ 988771 h 6858000"/>
              <a:gd name="connsiteX740" fmla="*/ 5870151 w 7467600"/>
              <a:gd name="connsiteY740" fmla="*/ 898890 h 6858000"/>
              <a:gd name="connsiteX741" fmla="*/ 5504425 w 7467600"/>
              <a:gd name="connsiteY741" fmla="*/ 848067 h 6858000"/>
              <a:gd name="connsiteX742" fmla="*/ 4968849 w 7467600"/>
              <a:gd name="connsiteY742" fmla="*/ 962318 h 6858000"/>
              <a:gd name="connsiteX743" fmla="*/ 5104039 w 7467600"/>
              <a:gd name="connsiteY743" fmla="*/ 940634 h 6858000"/>
              <a:gd name="connsiteX744" fmla="*/ 5256311 w 7467600"/>
              <a:gd name="connsiteY744" fmla="*/ 916490 h 6858000"/>
              <a:gd name="connsiteX745" fmla="*/ 5377381 w 7467600"/>
              <a:gd name="connsiteY745" fmla="*/ 912671 h 6858000"/>
              <a:gd name="connsiteX746" fmla="*/ 5460148 w 7467600"/>
              <a:gd name="connsiteY746" fmla="*/ 911442 h 6858000"/>
              <a:gd name="connsiteX747" fmla="*/ 5648971 w 7467600"/>
              <a:gd name="connsiteY747" fmla="*/ 891331 h 6858000"/>
              <a:gd name="connsiteX748" fmla="*/ 5844807 w 7467600"/>
              <a:gd name="connsiteY748" fmla="*/ 870718 h 6858000"/>
              <a:gd name="connsiteX749" fmla="*/ 5862975 w 7467600"/>
              <a:gd name="connsiteY749" fmla="*/ 869756 h 6858000"/>
              <a:gd name="connsiteX750" fmla="*/ 5920887 w 7467600"/>
              <a:gd name="connsiteY750" fmla="*/ 865929 h 6858000"/>
              <a:gd name="connsiteX751" fmla="*/ 5504425 w 7467600"/>
              <a:gd name="connsiteY751" fmla="*/ 848067 h 6858000"/>
              <a:gd name="connsiteX752" fmla="*/ 3607114 w 7467600"/>
              <a:gd name="connsiteY752" fmla="*/ 467441 h 6858000"/>
              <a:gd name="connsiteX753" fmla="*/ 3296242 w 7467600"/>
              <a:gd name="connsiteY753" fmla="*/ 807991 h 6858000"/>
              <a:gd name="connsiteX754" fmla="*/ 3174674 w 7467600"/>
              <a:gd name="connsiteY754" fmla="*/ 919759 h 6858000"/>
              <a:gd name="connsiteX755" fmla="*/ 3042978 w 7467600"/>
              <a:gd name="connsiteY755" fmla="*/ 1054894 h 6858000"/>
              <a:gd name="connsiteX756" fmla="*/ 2968914 w 7467600"/>
              <a:gd name="connsiteY756" fmla="*/ 1133756 h 6858000"/>
              <a:gd name="connsiteX757" fmla="*/ 3103823 w 7467600"/>
              <a:gd name="connsiteY757" fmla="*/ 1026814 h 6858000"/>
              <a:gd name="connsiteX758" fmla="*/ 3607114 w 7467600"/>
              <a:gd name="connsiteY758" fmla="*/ 467441 h 6858000"/>
              <a:gd name="connsiteX759" fmla="*/ 3744487 w 7467600"/>
              <a:gd name="connsiteY759" fmla="*/ 383136 h 6858000"/>
              <a:gd name="connsiteX760" fmla="*/ 3970213 w 7467600"/>
              <a:gd name="connsiteY760" fmla="*/ 995559 h 6858000"/>
              <a:gd name="connsiteX761" fmla="*/ 3744487 w 7467600"/>
              <a:gd name="connsiteY761" fmla="*/ 383136 h 6858000"/>
              <a:gd name="connsiteX762" fmla="*/ 3624562 w 7467600"/>
              <a:gd name="connsiteY762" fmla="*/ 367041 h 6858000"/>
              <a:gd name="connsiteX763" fmla="*/ 3489712 w 7467600"/>
              <a:gd name="connsiteY763" fmla="*/ 485386 h 6858000"/>
              <a:gd name="connsiteX764" fmla="*/ 3182994 w 7467600"/>
              <a:gd name="connsiteY764" fmla="*/ 828265 h 6858000"/>
              <a:gd name="connsiteX765" fmla="*/ 2892114 w 7467600"/>
              <a:gd name="connsiteY765" fmla="*/ 1172635 h 6858000"/>
              <a:gd name="connsiteX766" fmla="*/ 3021459 w 7467600"/>
              <a:gd name="connsiteY766" fmla="*/ 1035385 h 6858000"/>
              <a:gd name="connsiteX767" fmla="*/ 3153873 w 7467600"/>
              <a:gd name="connsiteY767" fmla="*/ 898971 h 6858000"/>
              <a:gd name="connsiteX768" fmla="*/ 3276511 w 7467600"/>
              <a:gd name="connsiteY768" fmla="*/ 786423 h 6858000"/>
              <a:gd name="connsiteX769" fmla="*/ 3584154 w 7467600"/>
              <a:gd name="connsiteY769" fmla="*/ 448218 h 6858000"/>
              <a:gd name="connsiteX770" fmla="*/ 3624562 w 7467600"/>
              <a:gd name="connsiteY770" fmla="*/ 367041 h 6858000"/>
              <a:gd name="connsiteX771" fmla="*/ 3766672 w 7467600"/>
              <a:gd name="connsiteY771" fmla="*/ 359429 h 6858000"/>
              <a:gd name="connsiteX772" fmla="*/ 3996338 w 7467600"/>
              <a:gd name="connsiteY772" fmla="*/ 968237 h 6858000"/>
              <a:gd name="connsiteX773" fmla="*/ 3766672 w 7467600"/>
              <a:gd name="connsiteY773" fmla="*/ 359429 h 6858000"/>
              <a:gd name="connsiteX774" fmla="*/ 5805386 w 7467600"/>
              <a:gd name="connsiteY774" fmla="*/ 239240 h 6858000"/>
              <a:gd name="connsiteX775" fmla="*/ 5736947 w 7467600"/>
              <a:gd name="connsiteY775" fmla="*/ 261367 h 6858000"/>
              <a:gd name="connsiteX776" fmla="*/ 5427012 w 7467600"/>
              <a:gd name="connsiteY776" fmla="*/ 311272 h 6858000"/>
              <a:gd name="connsiteX777" fmla="*/ 5147818 w 7467600"/>
              <a:gd name="connsiteY777" fmla="*/ 322112 h 6858000"/>
              <a:gd name="connsiteX778" fmla="*/ 5060854 w 7467600"/>
              <a:gd name="connsiteY778" fmla="*/ 311882 h 6858000"/>
              <a:gd name="connsiteX779" fmla="*/ 4945989 w 7467600"/>
              <a:gd name="connsiteY779" fmla="*/ 300516 h 6858000"/>
              <a:gd name="connsiteX780" fmla="*/ 5410479 w 7467600"/>
              <a:gd name="connsiteY780" fmla="*/ 348434 h 6858000"/>
              <a:gd name="connsiteX781" fmla="*/ 5805386 w 7467600"/>
              <a:gd name="connsiteY781" fmla="*/ 239240 h 6858000"/>
              <a:gd name="connsiteX782" fmla="*/ 5905192 w 7467600"/>
              <a:gd name="connsiteY782" fmla="*/ 163079 h 6858000"/>
              <a:gd name="connsiteX783" fmla="*/ 5865655 w 7467600"/>
              <a:gd name="connsiteY783" fmla="*/ 171901 h 6858000"/>
              <a:gd name="connsiteX784" fmla="*/ 5259740 w 7467600"/>
              <a:gd name="connsiteY784" fmla="*/ 257013 h 6858000"/>
              <a:gd name="connsiteX785" fmla="*/ 5208466 w 7467600"/>
              <a:gd name="connsiteY785" fmla="*/ 257550 h 6858000"/>
              <a:gd name="connsiteX786" fmla="*/ 4980204 w 7467600"/>
              <a:gd name="connsiteY786" fmla="*/ 271903 h 6858000"/>
              <a:gd name="connsiteX787" fmla="*/ 5068068 w 7467600"/>
              <a:gd name="connsiteY787" fmla="*/ 282244 h 6858000"/>
              <a:gd name="connsiteX788" fmla="*/ 5153231 w 7467600"/>
              <a:gd name="connsiteY788" fmla="*/ 292240 h 6858000"/>
              <a:gd name="connsiteX789" fmla="*/ 5426491 w 7467600"/>
              <a:gd name="connsiteY789" fmla="*/ 281128 h 6858000"/>
              <a:gd name="connsiteX790" fmla="*/ 5731212 w 7467600"/>
              <a:gd name="connsiteY790" fmla="*/ 231951 h 6858000"/>
              <a:gd name="connsiteX791" fmla="*/ 5905192 w 7467600"/>
              <a:gd name="connsiteY791" fmla="*/ 163079 h 6858000"/>
              <a:gd name="connsiteX792" fmla="*/ 5944437 w 7467600"/>
              <a:gd name="connsiteY792" fmla="*/ 113829 h 6858000"/>
              <a:gd name="connsiteX793" fmla="*/ 5825032 w 7467600"/>
              <a:gd name="connsiteY793" fmla="*/ 146405 h 6858000"/>
              <a:gd name="connsiteX794" fmla="*/ 4955599 w 7467600"/>
              <a:gd name="connsiteY794" fmla="*/ 247008 h 6858000"/>
              <a:gd name="connsiteX795" fmla="*/ 5210104 w 7467600"/>
              <a:gd name="connsiteY795" fmla="*/ 228123 h 6858000"/>
              <a:gd name="connsiteX796" fmla="*/ 5261015 w 7467600"/>
              <a:gd name="connsiteY796" fmla="*/ 227087 h 6858000"/>
              <a:gd name="connsiteX797" fmla="*/ 5861181 w 7467600"/>
              <a:gd name="connsiteY797" fmla="*/ 143093 h 6858000"/>
              <a:gd name="connsiteX798" fmla="*/ 5961252 w 7467600"/>
              <a:gd name="connsiteY798" fmla="*/ 114820 h 6858000"/>
              <a:gd name="connsiteX799" fmla="*/ 5944437 w 7467600"/>
              <a:gd name="connsiteY799" fmla="*/ 113829 h 6858000"/>
              <a:gd name="connsiteX800" fmla="*/ 3882765 w 7467600"/>
              <a:gd name="connsiteY800" fmla="*/ 0 h 6858000"/>
              <a:gd name="connsiteX801" fmla="*/ 3995099 w 7467600"/>
              <a:gd name="connsiteY801" fmla="*/ 0 h 6858000"/>
              <a:gd name="connsiteX802" fmla="*/ 4163818 w 7467600"/>
              <a:gd name="connsiteY802" fmla="*/ 234104 h 6858000"/>
              <a:gd name="connsiteX803" fmla="*/ 4172099 w 7467600"/>
              <a:gd name="connsiteY803" fmla="*/ 234207 h 6858000"/>
              <a:gd name="connsiteX804" fmla="*/ 4784282 w 7467600"/>
              <a:gd name="connsiteY804" fmla="*/ 276561 h 6858000"/>
              <a:gd name="connsiteX805" fmla="*/ 4801687 w 7467600"/>
              <a:gd name="connsiteY805" fmla="*/ 267764 h 6858000"/>
              <a:gd name="connsiteX806" fmla="*/ 6082788 w 7467600"/>
              <a:gd name="connsiteY806" fmla="*/ 64119 h 6858000"/>
              <a:gd name="connsiteX807" fmla="*/ 6099442 w 7467600"/>
              <a:gd name="connsiteY807" fmla="*/ 82568 h 6858000"/>
              <a:gd name="connsiteX808" fmla="*/ 4804137 w 7467600"/>
              <a:gd name="connsiteY808" fmla="*/ 320931 h 6858000"/>
              <a:gd name="connsiteX809" fmla="*/ 4227047 w 7467600"/>
              <a:gd name="connsiteY809" fmla="*/ 313415 h 6858000"/>
              <a:gd name="connsiteX810" fmla="*/ 4346041 w 7467600"/>
              <a:gd name="connsiteY810" fmla="*/ 456086 h 6858000"/>
              <a:gd name="connsiteX811" fmla="*/ 4870967 w 7467600"/>
              <a:gd name="connsiteY811" fmla="*/ 963061 h 6858000"/>
              <a:gd name="connsiteX812" fmla="*/ 4889647 w 7467600"/>
              <a:gd name="connsiteY812" fmla="*/ 957147 h 6858000"/>
              <a:gd name="connsiteX813" fmla="*/ 5422504 w 7467600"/>
              <a:gd name="connsiteY813" fmla="*/ 805191 h 6858000"/>
              <a:gd name="connsiteX814" fmla="*/ 6087656 w 7467600"/>
              <a:gd name="connsiteY814" fmla="*/ 826703 h 6858000"/>
              <a:gd name="connsiteX815" fmla="*/ 6058717 w 7467600"/>
              <a:gd name="connsiteY815" fmla="*/ 865992 h 6858000"/>
              <a:gd name="connsiteX816" fmla="*/ 4974153 w 7467600"/>
              <a:gd name="connsiteY816" fmla="*/ 1045456 h 6858000"/>
              <a:gd name="connsiteX817" fmla="*/ 5627835 w 7467600"/>
              <a:gd name="connsiteY817" fmla="*/ 1472077 h 6858000"/>
              <a:gd name="connsiteX818" fmla="*/ 5629817 w 7467600"/>
              <a:gd name="connsiteY818" fmla="*/ 1471412 h 6858000"/>
              <a:gd name="connsiteX819" fmla="*/ 5634124 w 7467600"/>
              <a:gd name="connsiteY819" fmla="*/ 1470572 h 6858000"/>
              <a:gd name="connsiteX820" fmla="*/ 5755832 w 7467600"/>
              <a:gd name="connsiteY820" fmla="*/ 1383886 h 6858000"/>
              <a:gd name="connsiteX821" fmla="*/ 6014186 w 7467600"/>
              <a:gd name="connsiteY821" fmla="*/ 1279799 h 6858000"/>
              <a:gd name="connsiteX822" fmla="*/ 6901619 w 7467600"/>
              <a:gd name="connsiteY822" fmla="*/ 1047874 h 6858000"/>
              <a:gd name="connsiteX823" fmla="*/ 6931566 w 7467600"/>
              <a:gd name="connsiteY823" fmla="*/ 1062034 h 6858000"/>
              <a:gd name="connsiteX824" fmla="*/ 5790982 w 7467600"/>
              <a:gd name="connsiteY824" fmla="*/ 1561380 h 6858000"/>
              <a:gd name="connsiteX825" fmla="*/ 6188971 w 7467600"/>
              <a:gd name="connsiteY825" fmla="*/ 1755168 h 6858000"/>
              <a:gd name="connsiteX826" fmla="*/ 6202446 w 7467600"/>
              <a:gd name="connsiteY826" fmla="*/ 1752268 h 6858000"/>
              <a:gd name="connsiteX827" fmla="*/ 7179560 w 7467600"/>
              <a:gd name="connsiteY827" fmla="*/ 1467551 h 6858000"/>
              <a:gd name="connsiteX828" fmla="*/ 7158730 w 7467600"/>
              <a:gd name="connsiteY828" fmla="*/ 1507835 h 6858000"/>
              <a:gd name="connsiteX829" fmla="*/ 6326959 w 7467600"/>
              <a:gd name="connsiteY829" fmla="*/ 1817686 h 6858000"/>
              <a:gd name="connsiteX830" fmla="*/ 6537433 w 7467600"/>
              <a:gd name="connsiteY830" fmla="*/ 1907790 h 6858000"/>
              <a:gd name="connsiteX831" fmla="*/ 6550221 w 7467600"/>
              <a:gd name="connsiteY831" fmla="*/ 1910729 h 6858000"/>
              <a:gd name="connsiteX832" fmla="*/ 6964438 w 7467600"/>
              <a:gd name="connsiteY832" fmla="*/ 2209505 h 6858000"/>
              <a:gd name="connsiteX833" fmla="*/ 7367862 w 7467600"/>
              <a:gd name="connsiteY833" fmla="*/ 2806833 h 6858000"/>
              <a:gd name="connsiteX834" fmla="*/ 7364329 w 7467600"/>
              <a:gd name="connsiteY834" fmla="*/ 2826907 h 6858000"/>
              <a:gd name="connsiteX835" fmla="*/ 7290545 w 7467600"/>
              <a:gd name="connsiteY835" fmla="*/ 2850663 h 6858000"/>
              <a:gd name="connsiteX836" fmla="*/ 6472036 w 7467600"/>
              <a:gd name="connsiteY836" fmla="*/ 1959003 h 6858000"/>
              <a:gd name="connsiteX837" fmla="*/ 5792897 w 7467600"/>
              <a:gd name="connsiteY837" fmla="*/ 1647747 h 6858000"/>
              <a:gd name="connsiteX838" fmla="*/ 5842751 w 7467600"/>
              <a:gd name="connsiteY838" fmla="*/ 1816112 h 6858000"/>
              <a:gd name="connsiteX839" fmla="*/ 5847424 w 7467600"/>
              <a:gd name="connsiteY839" fmla="*/ 1815776 h 6858000"/>
              <a:gd name="connsiteX840" fmla="*/ 6399821 w 7467600"/>
              <a:gd name="connsiteY840" fmla="*/ 2344799 h 6858000"/>
              <a:gd name="connsiteX841" fmla="*/ 6323232 w 7467600"/>
              <a:gd name="connsiteY841" fmla="*/ 2389634 h 6858000"/>
              <a:gd name="connsiteX842" fmla="*/ 5942958 w 7467600"/>
              <a:gd name="connsiteY842" fmla="*/ 2077708 h 6858000"/>
              <a:gd name="connsiteX843" fmla="*/ 5921559 w 7467600"/>
              <a:gd name="connsiteY843" fmla="*/ 2378596 h 6858000"/>
              <a:gd name="connsiteX844" fmla="*/ 5817651 w 7467600"/>
              <a:gd name="connsiteY844" fmla="*/ 3023919 h 6858000"/>
              <a:gd name="connsiteX845" fmla="*/ 5729634 w 7467600"/>
              <a:gd name="connsiteY845" fmla="*/ 3051849 h 6858000"/>
              <a:gd name="connsiteX846" fmla="*/ 5611018 w 7467600"/>
              <a:gd name="connsiteY846" fmla="*/ 2316769 h 6858000"/>
              <a:gd name="connsiteX847" fmla="*/ 5687608 w 7467600"/>
              <a:gd name="connsiteY847" fmla="*/ 2039972 h 6858000"/>
              <a:gd name="connsiteX848" fmla="*/ 5657554 w 7467600"/>
              <a:gd name="connsiteY848" fmla="*/ 1576445 h 6858000"/>
              <a:gd name="connsiteX849" fmla="*/ 5150475 w 7467600"/>
              <a:gd name="connsiteY849" fmla="*/ 1274012 h 6858000"/>
              <a:gd name="connsiteX850" fmla="*/ 5349142 w 7467600"/>
              <a:gd name="connsiteY850" fmla="*/ 2204405 h 6858000"/>
              <a:gd name="connsiteX851" fmla="*/ 5262214 w 7467600"/>
              <a:gd name="connsiteY851" fmla="*/ 2233836 h 6858000"/>
              <a:gd name="connsiteX852" fmla="*/ 4981539 w 7467600"/>
              <a:gd name="connsiteY852" fmla="*/ 1542201 h 6858000"/>
              <a:gd name="connsiteX853" fmla="*/ 4958461 w 7467600"/>
              <a:gd name="connsiteY853" fmla="*/ 1136957 h 6858000"/>
              <a:gd name="connsiteX854" fmla="*/ 4655015 w 7467600"/>
              <a:gd name="connsiteY854" fmla="*/ 891426 h 6858000"/>
              <a:gd name="connsiteX855" fmla="*/ 4348002 w 7467600"/>
              <a:gd name="connsiteY855" fmla="*/ 2205895 h 6858000"/>
              <a:gd name="connsiteX856" fmla="*/ 4262250 w 7467600"/>
              <a:gd name="connsiteY856" fmla="*/ 2219972 h 6858000"/>
              <a:gd name="connsiteX857" fmla="*/ 4550611 w 7467600"/>
              <a:gd name="connsiteY857" fmla="*/ 817540 h 6858000"/>
              <a:gd name="connsiteX858" fmla="*/ 4564418 w 7467600"/>
              <a:gd name="connsiteY858" fmla="*/ 808293 h 6858000"/>
              <a:gd name="connsiteX859" fmla="*/ 4266388 w 7467600"/>
              <a:gd name="connsiteY859" fmla="*/ 500083 h 6858000"/>
              <a:gd name="connsiteX860" fmla="*/ 4032842 w 7467600"/>
              <a:gd name="connsiteY860" fmla="*/ 211809 h 6858000"/>
              <a:gd name="connsiteX861" fmla="*/ 3882765 w 7467600"/>
              <a:gd name="connsiteY861" fmla="*/ 0 h 6858000"/>
              <a:gd name="connsiteX862" fmla="*/ 3721337 w 7467600"/>
              <a:gd name="connsiteY862" fmla="*/ 0 h 6858000"/>
              <a:gd name="connsiteX863" fmla="*/ 3797544 w 7467600"/>
              <a:gd name="connsiteY863" fmla="*/ 0 h 6858000"/>
              <a:gd name="connsiteX864" fmla="*/ 3775734 w 7467600"/>
              <a:gd name="connsiteY864" fmla="*/ 95131 h 6858000"/>
              <a:gd name="connsiteX865" fmla="*/ 3724807 w 7467600"/>
              <a:gd name="connsiteY865" fmla="*/ 272257 h 6858000"/>
              <a:gd name="connsiteX866" fmla="*/ 3726844 w 7467600"/>
              <a:gd name="connsiteY866" fmla="*/ 282988 h 6858000"/>
              <a:gd name="connsiteX867" fmla="*/ 3742664 w 7467600"/>
              <a:gd name="connsiteY867" fmla="*/ 279918 h 6858000"/>
              <a:gd name="connsiteX868" fmla="*/ 4103910 w 7467600"/>
              <a:gd name="connsiteY868" fmla="*/ 1161917 h 6858000"/>
              <a:gd name="connsiteX869" fmla="*/ 4020269 w 7467600"/>
              <a:gd name="connsiteY869" fmla="*/ 1200406 h 6858000"/>
              <a:gd name="connsiteX870" fmla="*/ 3674882 w 7467600"/>
              <a:gd name="connsiteY870" fmla="*/ 488524 h 6858000"/>
              <a:gd name="connsiteX871" fmla="*/ 3132682 w 7467600"/>
              <a:gd name="connsiteY871" fmla="*/ 1072284 h 6858000"/>
              <a:gd name="connsiteX872" fmla="*/ 2716346 w 7467600"/>
              <a:gd name="connsiteY872" fmla="*/ 1276376 h 6858000"/>
              <a:gd name="connsiteX873" fmla="*/ 2716772 w 7467600"/>
              <a:gd name="connsiteY873" fmla="*/ 1255462 h 6858000"/>
              <a:gd name="connsiteX874" fmla="*/ 3471096 w 7467600"/>
              <a:gd name="connsiteY874" fmla="*/ 437072 h 6858000"/>
              <a:gd name="connsiteX875" fmla="*/ 3639057 w 7467600"/>
              <a:gd name="connsiteY875" fmla="*/ 286334 h 6858000"/>
              <a:gd name="connsiteX876" fmla="*/ 3640309 w 7467600"/>
              <a:gd name="connsiteY876" fmla="*/ 284664 h 6858000"/>
              <a:gd name="connsiteX877" fmla="*/ 3646022 w 7467600"/>
              <a:gd name="connsiteY877" fmla="*/ 276711 h 6858000"/>
              <a:gd name="connsiteX878" fmla="*/ 3707943 w 7467600"/>
              <a:gd name="connsiteY878" fmla="*/ 65958 h 6858000"/>
              <a:gd name="connsiteX879" fmla="*/ 3721337 w 7467600"/>
              <a:gd name="connsiteY879" fmla="*/ 0 h 6858000"/>
              <a:gd name="connsiteX880" fmla="*/ 2867960 w 7467600"/>
              <a:gd name="connsiteY880" fmla="*/ 0 h 6858000"/>
              <a:gd name="connsiteX881" fmla="*/ 2926351 w 7467600"/>
              <a:gd name="connsiteY881" fmla="*/ 0 h 6858000"/>
              <a:gd name="connsiteX882" fmla="*/ 2902823 w 7467600"/>
              <a:gd name="connsiteY882" fmla="*/ 262929 h 6858000"/>
              <a:gd name="connsiteX883" fmla="*/ 2940663 w 7467600"/>
              <a:gd name="connsiteY883" fmla="*/ 140884 h 6858000"/>
              <a:gd name="connsiteX884" fmla="*/ 2947039 w 7467600"/>
              <a:gd name="connsiteY884" fmla="*/ 122524 h 6858000"/>
              <a:gd name="connsiteX885" fmla="*/ 2984316 w 7467600"/>
              <a:gd name="connsiteY885" fmla="*/ 0 h 6858000"/>
              <a:gd name="connsiteX886" fmla="*/ 3016114 w 7467600"/>
              <a:gd name="connsiteY886" fmla="*/ 0 h 6858000"/>
              <a:gd name="connsiteX887" fmla="*/ 2979949 w 7467600"/>
              <a:gd name="connsiteY887" fmla="*/ 119274 h 6858000"/>
              <a:gd name="connsiteX888" fmla="*/ 3023879 w 7467600"/>
              <a:gd name="connsiteY888" fmla="*/ 0 h 6858000"/>
              <a:gd name="connsiteX889" fmla="*/ 3105400 w 7467600"/>
              <a:gd name="connsiteY889" fmla="*/ 0 h 6858000"/>
              <a:gd name="connsiteX890" fmla="*/ 3094669 w 7467600"/>
              <a:gd name="connsiteY890" fmla="*/ 30308 h 6858000"/>
              <a:gd name="connsiteX891" fmla="*/ 2901945 w 7467600"/>
              <a:gd name="connsiteY891" fmla="*/ 466538 h 6858000"/>
              <a:gd name="connsiteX892" fmla="*/ 2815209 w 7467600"/>
              <a:gd name="connsiteY892" fmla="*/ 497361 h 6858000"/>
              <a:gd name="connsiteX893" fmla="*/ 2844845 w 7467600"/>
              <a:gd name="connsiteY893" fmla="*/ 127638 h 6858000"/>
              <a:gd name="connsiteX894" fmla="*/ 2867960 w 7467600"/>
              <a:gd name="connsiteY894" fmla="*/ 0 h 6858000"/>
              <a:gd name="connsiteX895" fmla="*/ 1057230 w 7467600"/>
              <a:gd name="connsiteY895" fmla="*/ 0 h 6858000"/>
              <a:gd name="connsiteX896" fmla="*/ 1111003 w 7467600"/>
              <a:gd name="connsiteY896" fmla="*/ 0 h 6858000"/>
              <a:gd name="connsiteX897" fmla="*/ 1125553 w 7467600"/>
              <a:gd name="connsiteY897" fmla="*/ 52588 h 6858000"/>
              <a:gd name="connsiteX898" fmla="*/ 1304276 w 7467600"/>
              <a:gd name="connsiteY898" fmla="*/ 476275 h 6858000"/>
              <a:gd name="connsiteX899" fmla="*/ 1492066 w 7467600"/>
              <a:gd name="connsiteY899" fmla="*/ 886333 h 6858000"/>
              <a:gd name="connsiteX900" fmla="*/ 1423698 w 7467600"/>
              <a:gd name="connsiteY900" fmla="*/ 710817 h 6858000"/>
              <a:gd name="connsiteX901" fmla="*/ 1357609 w 7467600"/>
              <a:gd name="connsiteY901" fmla="*/ 532892 h 6858000"/>
              <a:gd name="connsiteX902" fmla="*/ 1309550 w 7467600"/>
              <a:gd name="connsiteY902" fmla="*/ 374031 h 6858000"/>
              <a:gd name="connsiteX903" fmla="*/ 1193673 w 7467600"/>
              <a:gd name="connsiteY903" fmla="*/ 49533 h 6858000"/>
              <a:gd name="connsiteX904" fmla="*/ 1164391 w 7467600"/>
              <a:gd name="connsiteY904" fmla="*/ 0 h 6858000"/>
              <a:gd name="connsiteX905" fmla="*/ 1200666 w 7467600"/>
              <a:gd name="connsiteY905" fmla="*/ 0 h 6858000"/>
              <a:gd name="connsiteX906" fmla="*/ 1223408 w 7467600"/>
              <a:gd name="connsiteY906" fmla="*/ 38996 h 6858000"/>
              <a:gd name="connsiteX907" fmla="*/ 1339635 w 7467600"/>
              <a:gd name="connsiteY907" fmla="*/ 365517 h 6858000"/>
              <a:gd name="connsiteX908" fmla="*/ 1387469 w 7467600"/>
              <a:gd name="connsiteY908" fmla="*/ 523079 h 6858000"/>
              <a:gd name="connsiteX909" fmla="*/ 1452685 w 7467600"/>
              <a:gd name="connsiteY909" fmla="*/ 699806 h 6858000"/>
              <a:gd name="connsiteX910" fmla="*/ 1492092 w 7467600"/>
              <a:gd name="connsiteY910" fmla="*/ 800424 h 6858000"/>
              <a:gd name="connsiteX911" fmla="*/ 1455302 w 7467600"/>
              <a:gd name="connsiteY911" fmla="*/ 632913 h 6858000"/>
              <a:gd name="connsiteX912" fmla="*/ 1222336 w 7467600"/>
              <a:gd name="connsiteY912" fmla="*/ 9480 h 6858000"/>
              <a:gd name="connsiteX913" fmla="*/ 1214634 w 7467600"/>
              <a:gd name="connsiteY913" fmla="*/ 0 h 6858000"/>
              <a:gd name="connsiteX914" fmla="*/ 1289827 w 7467600"/>
              <a:gd name="connsiteY914" fmla="*/ 0 h 6858000"/>
              <a:gd name="connsiteX915" fmla="*/ 1321076 w 7467600"/>
              <a:gd name="connsiteY915" fmla="*/ 59722 h 6858000"/>
              <a:gd name="connsiteX916" fmla="*/ 1512579 w 7467600"/>
              <a:gd name="connsiteY916" fmla="*/ 626441 h 6858000"/>
              <a:gd name="connsiteX917" fmla="*/ 1506076 w 7467600"/>
              <a:gd name="connsiteY917" fmla="*/ 1089289 h 6858000"/>
              <a:gd name="connsiteX918" fmla="*/ 1486346 w 7467600"/>
              <a:gd name="connsiteY918" fmla="*/ 1079919 h 6858000"/>
              <a:gd name="connsiteX919" fmla="*/ 1070511 w 7467600"/>
              <a:gd name="connsiteY919" fmla="*/ 48609 h 6858000"/>
              <a:gd name="connsiteX920" fmla="*/ 1057230 w 7467600"/>
              <a:gd name="connsiteY920" fmla="*/ 0 h 6858000"/>
              <a:gd name="connsiteX921" fmla="*/ 43151 w 7467600"/>
              <a:gd name="connsiteY921" fmla="*/ 0 h 6858000"/>
              <a:gd name="connsiteX922" fmla="*/ 95283 w 7467600"/>
              <a:gd name="connsiteY922" fmla="*/ 0 h 6858000"/>
              <a:gd name="connsiteX923" fmla="*/ 300708 w 7467600"/>
              <a:gd name="connsiteY923" fmla="*/ 154571 h 6858000"/>
              <a:gd name="connsiteX924" fmla="*/ 530414 w 7467600"/>
              <a:gd name="connsiteY924" fmla="*/ 354673 h 6858000"/>
              <a:gd name="connsiteX925" fmla="*/ 333785 w 7467600"/>
              <a:gd name="connsiteY925" fmla="*/ 161564 h 6858000"/>
              <a:gd name="connsiteX926" fmla="*/ 147005 w 7467600"/>
              <a:gd name="connsiteY926" fmla="*/ 0 h 6858000"/>
              <a:gd name="connsiteX927" fmla="*/ 272509 w 7467600"/>
              <a:gd name="connsiteY927" fmla="*/ 0 h 6858000"/>
              <a:gd name="connsiteX928" fmla="*/ 326276 w 7467600"/>
              <a:gd name="connsiteY928" fmla="*/ 45847 h 6858000"/>
              <a:gd name="connsiteX929" fmla="*/ 823759 w 7467600"/>
              <a:gd name="connsiteY929" fmla="*/ 574145 h 6858000"/>
              <a:gd name="connsiteX930" fmla="*/ 811254 w 7467600"/>
              <a:gd name="connsiteY930" fmla="*/ 665546 h 6858000"/>
              <a:gd name="connsiteX931" fmla="*/ 154042 w 7467600"/>
              <a:gd name="connsiteY931" fmla="*/ 261522 h 6858000"/>
              <a:gd name="connsiteX932" fmla="*/ 13550 w 7467600"/>
              <a:gd name="connsiteY932" fmla="*/ 158423 h 6858000"/>
              <a:gd name="connsiteX933" fmla="*/ 0 w 7467600"/>
              <a:gd name="connsiteY933" fmla="*/ 146618 h 6858000"/>
              <a:gd name="connsiteX934" fmla="*/ 0 w 7467600"/>
              <a:gd name="connsiteY934" fmla="*/ 59161 h 6858000"/>
              <a:gd name="connsiteX935" fmla="*/ 45427 w 7467600"/>
              <a:gd name="connsiteY935" fmla="*/ 101078 h 6858000"/>
              <a:gd name="connsiteX936" fmla="*/ 630103 w 7467600"/>
              <a:gd name="connsiteY936" fmla="*/ 485885 h 6858000"/>
              <a:gd name="connsiteX937" fmla="*/ 532040 w 7467600"/>
              <a:gd name="connsiteY937" fmla="*/ 399359 h 6858000"/>
              <a:gd name="connsiteX938" fmla="*/ 517618 w 7467600"/>
              <a:gd name="connsiteY938" fmla="*/ 385726 h 6858000"/>
              <a:gd name="connsiteX939" fmla="*/ 285074 w 7467600"/>
              <a:gd name="connsiteY939" fmla="*/ 182755 h 6858000"/>
              <a:gd name="connsiteX940" fmla="*/ 43151 w 7467600"/>
              <a:gd name="connsiteY94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66857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1019354 w 7467600"/>
              <a:gd name="connsiteY8" fmla="*/ 6315006 h 6858000"/>
              <a:gd name="connsiteX9" fmla="*/ 441046 w 7467600"/>
              <a:gd name="connsiteY9" fmla="*/ 6691153 h 6858000"/>
              <a:gd name="connsiteX10" fmla="*/ 1019354 w 7467600"/>
              <a:gd name="connsiteY10" fmla="*/ 6315006 h 6858000"/>
              <a:gd name="connsiteX11" fmla="*/ 991680 w 7467600"/>
              <a:gd name="connsiteY11" fmla="*/ 6298413 h 6858000"/>
              <a:gd name="connsiteX12" fmla="*/ 409060 w 7467600"/>
              <a:gd name="connsiteY12" fmla="*/ 6671470 h 6858000"/>
              <a:gd name="connsiteX13" fmla="*/ 991680 w 7467600"/>
              <a:gd name="connsiteY13" fmla="*/ 6298413 h 6858000"/>
              <a:gd name="connsiteX14" fmla="*/ 103333 w 7467600"/>
              <a:gd name="connsiteY14" fmla="*/ 5699602 h 6858000"/>
              <a:gd name="connsiteX15" fmla="*/ 233938 w 7467600"/>
              <a:gd name="connsiteY15" fmla="*/ 5809416 h 6858000"/>
              <a:gd name="connsiteX16" fmla="*/ 883580 w 7467600"/>
              <a:gd name="connsiteY16" fmla="*/ 6180710 h 6858000"/>
              <a:gd name="connsiteX17" fmla="*/ 487337 w 7467600"/>
              <a:gd name="connsiteY17" fmla="*/ 5950182 h 6858000"/>
              <a:gd name="connsiteX18" fmla="*/ 354051 w 7467600"/>
              <a:gd name="connsiteY18" fmla="*/ 5854912 h 6858000"/>
              <a:gd name="connsiteX19" fmla="*/ 195436 w 7467600"/>
              <a:gd name="connsiteY19" fmla="*/ 5755068 h 6858000"/>
              <a:gd name="connsiteX20" fmla="*/ 103333 w 7467600"/>
              <a:gd name="connsiteY20" fmla="*/ 5699602 h 6858000"/>
              <a:gd name="connsiteX21" fmla="*/ 5539432 w 7467600"/>
              <a:gd name="connsiteY21" fmla="*/ 5642928 h 6858000"/>
              <a:gd name="connsiteX22" fmla="*/ 5555462 w 7467600"/>
              <a:gd name="connsiteY22" fmla="*/ 5694454 h 6858000"/>
              <a:gd name="connsiteX23" fmla="*/ 5828270 w 7467600"/>
              <a:gd name="connsiteY23" fmla="*/ 6320663 h 6858000"/>
              <a:gd name="connsiteX24" fmla="*/ 5947416 w 7467600"/>
              <a:gd name="connsiteY24" fmla="*/ 6574846 h 6858000"/>
              <a:gd name="connsiteX25" fmla="*/ 5539432 w 7467600"/>
              <a:gd name="connsiteY25" fmla="*/ 5642928 h 6858000"/>
              <a:gd name="connsiteX26" fmla="*/ 51253 w 7467600"/>
              <a:gd name="connsiteY26" fmla="*/ 5631825 h 6858000"/>
              <a:gd name="connsiteX27" fmla="*/ 211622 w 7467600"/>
              <a:gd name="connsiteY27" fmla="*/ 5728803 h 6858000"/>
              <a:gd name="connsiteX28" fmla="*/ 371652 w 7467600"/>
              <a:gd name="connsiteY28" fmla="*/ 5829062 h 6858000"/>
              <a:gd name="connsiteX29" fmla="*/ 505903 w 7467600"/>
              <a:gd name="connsiteY29" fmla="*/ 5925221 h 6858000"/>
              <a:gd name="connsiteX30" fmla="*/ 899240 w 7467600"/>
              <a:gd name="connsiteY30" fmla="*/ 6153068 h 6858000"/>
              <a:gd name="connsiteX31" fmla="*/ 988114 w 7467600"/>
              <a:gd name="connsiteY31" fmla="*/ 6174204 h 6858000"/>
              <a:gd name="connsiteX32" fmla="*/ 845971 w 7467600"/>
              <a:gd name="connsiteY32" fmla="*/ 6067177 h 6858000"/>
              <a:gd name="connsiteX33" fmla="*/ 448057 w 7467600"/>
              <a:gd name="connsiteY33" fmla="*/ 5841376 h 6858000"/>
              <a:gd name="connsiteX34" fmla="*/ 51253 w 7467600"/>
              <a:gd name="connsiteY34" fmla="*/ 5631825 h 6858000"/>
              <a:gd name="connsiteX35" fmla="*/ 2606687 w 7467600"/>
              <a:gd name="connsiteY35" fmla="*/ 5630718 h 6858000"/>
              <a:gd name="connsiteX36" fmla="*/ 2645658 w 7467600"/>
              <a:gd name="connsiteY36" fmla="*/ 6640259 h 6858000"/>
              <a:gd name="connsiteX37" fmla="*/ 2606687 w 7467600"/>
              <a:gd name="connsiteY37" fmla="*/ 5630718 h 6858000"/>
              <a:gd name="connsiteX38" fmla="*/ 3642057 w 7467600"/>
              <a:gd name="connsiteY38" fmla="*/ 5573487 h 6858000"/>
              <a:gd name="connsiteX39" fmla="*/ 3632981 w 7467600"/>
              <a:gd name="connsiteY39" fmla="*/ 5579437 h 6858000"/>
              <a:gd name="connsiteX40" fmla="*/ 3382436 w 7467600"/>
              <a:gd name="connsiteY40" fmla="*/ 5952726 h 6858000"/>
              <a:gd name="connsiteX41" fmla="*/ 3191929 w 7467600"/>
              <a:gd name="connsiteY41" fmla="*/ 6662669 h 6858000"/>
              <a:gd name="connsiteX42" fmla="*/ 3369898 w 7467600"/>
              <a:gd name="connsiteY42" fmla="*/ 6081771 h 6858000"/>
              <a:gd name="connsiteX43" fmla="*/ 3642057 w 7467600"/>
              <a:gd name="connsiteY43" fmla="*/ 5573487 h 6858000"/>
              <a:gd name="connsiteX44" fmla="*/ 2650666 w 7467600"/>
              <a:gd name="connsiteY44" fmla="*/ 5530686 h 6858000"/>
              <a:gd name="connsiteX45" fmla="*/ 2650249 w 7467600"/>
              <a:gd name="connsiteY45" fmla="*/ 5532101 h 6858000"/>
              <a:gd name="connsiteX46" fmla="*/ 2663808 w 7467600"/>
              <a:gd name="connsiteY46" fmla="*/ 6535215 h 6858000"/>
              <a:gd name="connsiteX47" fmla="*/ 2665418 w 7467600"/>
              <a:gd name="connsiteY47" fmla="*/ 6132756 h 6858000"/>
              <a:gd name="connsiteX48" fmla="*/ 2650666 w 7467600"/>
              <a:gd name="connsiteY48" fmla="*/ 5530686 h 6858000"/>
              <a:gd name="connsiteX49" fmla="*/ 2680277 w 7467600"/>
              <a:gd name="connsiteY49" fmla="*/ 5479204 h 6858000"/>
              <a:gd name="connsiteX50" fmla="*/ 2678972 w 7467600"/>
              <a:gd name="connsiteY50" fmla="*/ 5481582 h 6858000"/>
              <a:gd name="connsiteX51" fmla="*/ 2696666 w 7467600"/>
              <a:gd name="connsiteY51" fmla="*/ 6133836 h 6858000"/>
              <a:gd name="connsiteX52" fmla="*/ 2695769 w 7467600"/>
              <a:gd name="connsiteY52" fmla="*/ 6390955 h 6858000"/>
              <a:gd name="connsiteX53" fmla="*/ 2739893 w 7467600"/>
              <a:gd name="connsiteY53" fmla="*/ 6108357 h 6858000"/>
              <a:gd name="connsiteX54" fmla="*/ 2680277 w 7467600"/>
              <a:gd name="connsiteY54" fmla="*/ 5479204 h 6858000"/>
              <a:gd name="connsiteX55" fmla="*/ 1132195 w 7467600"/>
              <a:gd name="connsiteY55" fmla="*/ 5467980 h 6858000"/>
              <a:gd name="connsiteX56" fmla="*/ 1679056 w 7467600"/>
              <a:gd name="connsiteY56" fmla="*/ 5516907 h 6858000"/>
              <a:gd name="connsiteX57" fmla="*/ 2128648 w 7467600"/>
              <a:gd name="connsiteY57" fmla="*/ 5474249 h 6858000"/>
              <a:gd name="connsiteX58" fmla="*/ 1825619 w 7467600"/>
              <a:gd name="connsiteY58" fmla="*/ 5478447 h 6858000"/>
              <a:gd name="connsiteX59" fmla="*/ 1737798 w 7467600"/>
              <a:gd name="connsiteY59" fmla="*/ 5483353 h 6858000"/>
              <a:gd name="connsiteX60" fmla="*/ 1132195 w 7467600"/>
              <a:gd name="connsiteY60" fmla="*/ 5467980 h 6858000"/>
              <a:gd name="connsiteX61" fmla="*/ 1456157 w 7467600"/>
              <a:gd name="connsiteY61" fmla="*/ 5371404 h 6858000"/>
              <a:gd name="connsiteX62" fmla="*/ 1244432 w 7467600"/>
              <a:gd name="connsiteY62" fmla="*/ 5385601 h 6858000"/>
              <a:gd name="connsiteX63" fmla="*/ 973990 w 7467600"/>
              <a:gd name="connsiteY63" fmla="*/ 5424940 h 6858000"/>
              <a:gd name="connsiteX64" fmla="*/ 1103809 w 7467600"/>
              <a:gd name="connsiteY64" fmla="*/ 5433720 h 6858000"/>
              <a:gd name="connsiteX65" fmla="*/ 1123454 w 7467600"/>
              <a:gd name="connsiteY65" fmla="*/ 5435727 h 6858000"/>
              <a:gd name="connsiteX66" fmla="*/ 1737017 w 7467600"/>
              <a:gd name="connsiteY66" fmla="*/ 5452183 h 6858000"/>
              <a:gd name="connsiteX67" fmla="*/ 1824397 w 7467600"/>
              <a:gd name="connsiteY67" fmla="*/ 5447757 h 6858000"/>
              <a:gd name="connsiteX68" fmla="*/ 2070059 w 7467600"/>
              <a:gd name="connsiteY68" fmla="*/ 5441660 h 6858000"/>
              <a:gd name="connsiteX69" fmla="*/ 1456157 w 7467600"/>
              <a:gd name="connsiteY69" fmla="*/ 5371404 h 6858000"/>
              <a:gd name="connsiteX70" fmla="*/ 4988186 w 7467600"/>
              <a:gd name="connsiteY70" fmla="*/ 5216467 h 6858000"/>
              <a:gd name="connsiteX71" fmla="*/ 4777334 w 7467600"/>
              <a:gd name="connsiteY71" fmla="*/ 5406072 h 6858000"/>
              <a:gd name="connsiteX72" fmla="*/ 4718341 w 7467600"/>
              <a:gd name="connsiteY72" fmla="*/ 5468043 h 6858000"/>
              <a:gd name="connsiteX73" fmla="*/ 4604655 w 7467600"/>
              <a:gd name="connsiteY73" fmla="*/ 5583434 h 6858000"/>
              <a:gd name="connsiteX74" fmla="*/ 4565074 w 7467600"/>
              <a:gd name="connsiteY74" fmla="*/ 5618550 h 6858000"/>
              <a:gd name="connsiteX75" fmla="*/ 4988186 w 7467600"/>
              <a:gd name="connsiteY75" fmla="*/ 5216467 h 6858000"/>
              <a:gd name="connsiteX76" fmla="*/ 4978032 w 7467600"/>
              <a:gd name="connsiteY76" fmla="*/ 5183809 h 6858000"/>
              <a:gd name="connsiteX77" fmla="*/ 4463413 w 7467600"/>
              <a:gd name="connsiteY77" fmla="*/ 5615162 h 6858000"/>
              <a:gd name="connsiteX78" fmla="*/ 4358134 w 7467600"/>
              <a:gd name="connsiteY78" fmla="*/ 5742791 h 6858000"/>
              <a:gd name="connsiteX79" fmla="*/ 4376219 w 7467600"/>
              <a:gd name="connsiteY79" fmla="*/ 5729027 h 6858000"/>
              <a:gd name="connsiteX80" fmla="*/ 4582340 w 7467600"/>
              <a:gd name="connsiteY80" fmla="*/ 5561037 h 6858000"/>
              <a:gd name="connsiteX81" fmla="*/ 4694684 w 7467600"/>
              <a:gd name="connsiteY81" fmla="*/ 5447098 h 6858000"/>
              <a:gd name="connsiteX82" fmla="*/ 4754123 w 7467600"/>
              <a:gd name="connsiteY82" fmla="*/ 5384643 h 6858000"/>
              <a:gd name="connsiteX83" fmla="*/ 4978032 w 7467600"/>
              <a:gd name="connsiteY83" fmla="*/ 5183809 h 6858000"/>
              <a:gd name="connsiteX84" fmla="*/ 1903353 w 7467600"/>
              <a:gd name="connsiteY84" fmla="*/ 5044827 h 6858000"/>
              <a:gd name="connsiteX85" fmla="*/ 1936931 w 7467600"/>
              <a:gd name="connsiteY85" fmla="*/ 5093954 h 6858000"/>
              <a:gd name="connsiteX86" fmla="*/ 2195868 w 7467600"/>
              <a:gd name="connsiteY86" fmla="*/ 5396574 h 6858000"/>
              <a:gd name="connsiteX87" fmla="*/ 2088852 w 7467600"/>
              <a:gd name="connsiteY87" fmla="*/ 5166123 h 6858000"/>
              <a:gd name="connsiteX88" fmla="*/ 1958241 w 7467600"/>
              <a:gd name="connsiteY88" fmla="*/ 5067955 h 6858000"/>
              <a:gd name="connsiteX89" fmla="*/ 1903353 w 7467600"/>
              <a:gd name="connsiteY89" fmla="*/ 5044827 h 6858000"/>
              <a:gd name="connsiteX90" fmla="*/ 1979378 w 7467600"/>
              <a:gd name="connsiteY90" fmla="*/ 4769504 h 6858000"/>
              <a:gd name="connsiteX91" fmla="*/ 2882120 w 7467600"/>
              <a:gd name="connsiteY91" fmla="*/ 5064547 h 6858000"/>
              <a:gd name="connsiteX92" fmla="*/ 2793103 w 7467600"/>
              <a:gd name="connsiteY92" fmla="*/ 5039699 h 6858000"/>
              <a:gd name="connsiteX93" fmla="*/ 2770041 w 7467600"/>
              <a:gd name="connsiteY93" fmla="*/ 5033634 h 6858000"/>
              <a:gd name="connsiteX94" fmla="*/ 1979378 w 7467600"/>
              <a:gd name="connsiteY94" fmla="*/ 4769504 h 6858000"/>
              <a:gd name="connsiteX95" fmla="*/ 1927410 w 7467600"/>
              <a:gd name="connsiteY95" fmla="*/ 4716164 h 6858000"/>
              <a:gd name="connsiteX96" fmla="*/ 1959587 w 7467600"/>
              <a:gd name="connsiteY96" fmla="*/ 4728849 h 6858000"/>
              <a:gd name="connsiteX97" fmla="*/ 2777707 w 7467600"/>
              <a:gd name="connsiteY97" fmla="*/ 5003991 h 6858000"/>
              <a:gd name="connsiteX98" fmla="*/ 2800768 w 7467600"/>
              <a:gd name="connsiteY98" fmla="*/ 5010056 h 6858000"/>
              <a:gd name="connsiteX99" fmla="*/ 2879408 w 7467600"/>
              <a:gd name="connsiteY99" fmla="*/ 5031590 h 6858000"/>
              <a:gd name="connsiteX100" fmla="*/ 2862295 w 7467600"/>
              <a:gd name="connsiteY100" fmla="*/ 5022958 h 6858000"/>
              <a:gd name="connsiteX101" fmla="*/ 2813343 w 7467600"/>
              <a:gd name="connsiteY101" fmla="*/ 4998369 h 6858000"/>
              <a:gd name="connsiteX102" fmla="*/ 2646245 w 7467600"/>
              <a:gd name="connsiteY102" fmla="*/ 4930999 h 6858000"/>
              <a:gd name="connsiteX103" fmla="*/ 1999243 w 7467600"/>
              <a:gd name="connsiteY103" fmla="*/ 4730524 h 6858000"/>
              <a:gd name="connsiteX104" fmla="*/ 1979527 w 7467600"/>
              <a:gd name="connsiteY104" fmla="*/ 4726651 h 6858000"/>
              <a:gd name="connsiteX105" fmla="*/ 1927410 w 7467600"/>
              <a:gd name="connsiteY105" fmla="*/ 4716164 h 6858000"/>
              <a:gd name="connsiteX106" fmla="*/ 1997014 w 7467600"/>
              <a:gd name="connsiteY106" fmla="*/ 4698007 h 6858000"/>
              <a:gd name="connsiteX107" fmla="*/ 2005458 w 7467600"/>
              <a:gd name="connsiteY107" fmla="*/ 4699540 h 6858000"/>
              <a:gd name="connsiteX108" fmla="*/ 2657186 w 7467600"/>
              <a:gd name="connsiteY108" fmla="*/ 4901687 h 6858000"/>
              <a:gd name="connsiteX109" fmla="*/ 2826662 w 7467600"/>
              <a:gd name="connsiteY109" fmla="*/ 4970362 h 6858000"/>
              <a:gd name="connsiteX110" fmla="*/ 2876100 w 7467600"/>
              <a:gd name="connsiteY110" fmla="*/ 4995397 h 6858000"/>
              <a:gd name="connsiteX111" fmla="*/ 3042600 w 7467600"/>
              <a:gd name="connsiteY111" fmla="*/ 5059532 h 6858000"/>
              <a:gd name="connsiteX112" fmla="*/ 1997014 w 7467600"/>
              <a:gd name="connsiteY112" fmla="*/ 4698007 h 6858000"/>
              <a:gd name="connsiteX113" fmla="*/ 2305292 w 7467600"/>
              <a:gd name="connsiteY113" fmla="*/ 4219492 h 6858000"/>
              <a:gd name="connsiteX114" fmla="*/ 3360922 w 7467600"/>
              <a:gd name="connsiteY114" fmla="*/ 4529373 h 6858000"/>
              <a:gd name="connsiteX115" fmla="*/ 3492420 w 7467600"/>
              <a:gd name="connsiteY115" fmla="*/ 4510145 h 6858000"/>
              <a:gd name="connsiteX116" fmla="*/ 3364086 w 7467600"/>
              <a:gd name="connsiteY116" fmla="*/ 4480340 h 6858000"/>
              <a:gd name="connsiteX117" fmla="*/ 3225818 w 7467600"/>
              <a:gd name="connsiteY117" fmla="*/ 4411822 h 6858000"/>
              <a:gd name="connsiteX118" fmla="*/ 3129696 w 7467600"/>
              <a:gd name="connsiteY118" fmla="*/ 4360704 h 6858000"/>
              <a:gd name="connsiteX119" fmla="*/ 2814545 w 7467600"/>
              <a:gd name="connsiteY119" fmla="*/ 4282955 h 6858000"/>
              <a:gd name="connsiteX120" fmla="*/ 2305292 w 7467600"/>
              <a:gd name="connsiteY120" fmla="*/ 4219492 h 6858000"/>
              <a:gd name="connsiteX121" fmla="*/ 2626982 w 7467600"/>
              <a:gd name="connsiteY121" fmla="*/ 4206450 h 6858000"/>
              <a:gd name="connsiteX122" fmla="*/ 2490617 w 7467600"/>
              <a:gd name="connsiteY122" fmla="*/ 4206951 h 6858000"/>
              <a:gd name="connsiteX123" fmla="*/ 2819869 w 7467600"/>
              <a:gd name="connsiteY123" fmla="*/ 4252936 h 6858000"/>
              <a:gd name="connsiteX124" fmla="*/ 3143018 w 7467600"/>
              <a:gd name="connsiteY124" fmla="*/ 4332698 h 6858000"/>
              <a:gd name="connsiteX125" fmla="*/ 3241520 w 7467600"/>
              <a:gd name="connsiteY125" fmla="*/ 4385112 h 6858000"/>
              <a:gd name="connsiteX126" fmla="*/ 3374575 w 7467600"/>
              <a:gd name="connsiteY126" fmla="*/ 4451517 h 6858000"/>
              <a:gd name="connsiteX127" fmla="*/ 3505221 w 7467600"/>
              <a:gd name="connsiteY127" fmla="*/ 4480757 h 6858000"/>
              <a:gd name="connsiteX128" fmla="*/ 2626982 w 7467600"/>
              <a:gd name="connsiteY128" fmla="*/ 4206450 h 6858000"/>
              <a:gd name="connsiteX129" fmla="*/ 1310106 w 7467600"/>
              <a:gd name="connsiteY129" fmla="*/ 3943217 h 6858000"/>
              <a:gd name="connsiteX130" fmla="*/ 854994 w 7467600"/>
              <a:gd name="connsiteY130" fmla="*/ 4399136 h 6858000"/>
              <a:gd name="connsiteX131" fmla="*/ 742462 w 7467600"/>
              <a:gd name="connsiteY131" fmla="*/ 4594648 h 6858000"/>
              <a:gd name="connsiteX132" fmla="*/ 820602 w 7467600"/>
              <a:gd name="connsiteY132" fmla="*/ 4485915 h 6858000"/>
              <a:gd name="connsiteX133" fmla="*/ 878295 w 7467600"/>
              <a:gd name="connsiteY133" fmla="*/ 4403594 h 6858000"/>
              <a:gd name="connsiteX134" fmla="*/ 1240607 w 7467600"/>
              <a:gd name="connsiteY134" fmla="*/ 4010401 h 6858000"/>
              <a:gd name="connsiteX135" fmla="*/ 1310106 w 7467600"/>
              <a:gd name="connsiteY135" fmla="*/ 3943217 h 6858000"/>
              <a:gd name="connsiteX136" fmla="*/ 1423113 w 7467600"/>
              <a:gd name="connsiteY136" fmla="*/ 3874565 h 6858000"/>
              <a:gd name="connsiteX137" fmla="*/ 1260565 w 7467600"/>
              <a:gd name="connsiteY137" fmla="*/ 4031982 h 6858000"/>
              <a:gd name="connsiteX138" fmla="*/ 901900 w 7467600"/>
              <a:gd name="connsiteY138" fmla="*/ 4421236 h 6858000"/>
              <a:gd name="connsiteX139" fmla="*/ 845044 w 7467600"/>
              <a:gd name="connsiteY139" fmla="*/ 4502436 h 6858000"/>
              <a:gd name="connsiteX140" fmla="*/ 685926 w 7467600"/>
              <a:gd name="connsiteY140" fmla="*/ 4703069 h 6858000"/>
              <a:gd name="connsiteX141" fmla="*/ 684248 w 7467600"/>
              <a:gd name="connsiteY141" fmla="*/ 4706721 h 6858000"/>
              <a:gd name="connsiteX142" fmla="*/ 1423113 w 7467600"/>
              <a:gd name="connsiteY142" fmla="*/ 3874565 h 6858000"/>
              <a:gd name="connsiteX143" fmla="*/ 3316479 w 7467600"/>
              <a:gd name="connsiteY143" fmla="*/ 3872136 h 6858000"/>
              <a:gd name="connsiteX144" fmla="*/ 3546806 w 7467600"/>
              <a:gd name="connsiteY144" fmla="*/ 4356139 h 6858000"/>
              <a:gd name="connsiteX145" fmla="*/ 3364433 w 7467600"/>
              <a:gd name="connsiteY145" fmla="*/ 3953121 h 6858000"/>
              <a:gd name="connsiteX146" fmla="*/ 3316479 w 7467600"/>
              <a:gd name="connsiteY146" fmla="*/ 3872136 h 6858000"/>
              <a:gd name="connsiteX147" fmla="*/ 3291335 w 7467600"/>
              <a:gd name="connsiteY147" fmla="*/ 3767420 h 6858000"/>
              <a:gd name="connsiteX148" fmla="*/ 3390805 w 7467600"/>
              <a:gd name="connsiteY148" fmla="*/ 3937163 h 6858000"/>
              <a:gd name="connsiteX149" fmla="*/ 3579062 w 7467600"/>
              <a:gd name="connsiteY149" fmla="*/ 4359040 h 6858000"/>
              <a:gd name="connsiteX150" fmla="*/ 3467355 w 7467600"/>
              <a:gd name="connsiteY150" fmla="*/ 3988130 h 6858000"/>
              <a:gd name="connsiteX151" fmla="*/ 3310753 w 7467600"/>
              <a:gd name="connsiteY151" fmla="*/ 3787140 h 6858000"/>
              <a:gd name="connsiteX152" fmla="*/ 3291335 w 7467600"/>
              <a:gd name="connsiteY152" fmla="*/ 3767420 h 6858000"/>
              <a:gd name="connsiteX153" fmla="*/ 1635889 w 7467600"/>
              <a:gd name="connsiteY153" fmla="*/ 3709494 h 6858000"/>
              <a:gd name="connsiteX154" fmla="*/ 1634800 w 7467600"/>
              <a:gd name="connsiteY154" fmla="*/ 3731111 h 6858000"/>
              <a:gd name="connsiteX155" fmla="*/ 1635889 w 7467600"/>
              <a:gd name="connsiteY155" fmla="*/ 3709494 h 6858000"/>
              <a:gd name="connsiteX156" fmla="*/ 1510397 w 7467600"/>
              <a:gd name="connsiteY156" fmla="*/ 3684705 h 6858000"/>
              <a:gd name="connsiteX157" fmla="*/ 1146550 w 7467600"/>
              <a:gd name="connsiteY157" fmla="*/ 3802012 h 6858000"/>
              <a:gd name="connsiteX158" fmla="*/ 698834 w 7467600"/>
              <a:gd name="connsiteY158" fmla="*/ 3952272 h 6858000"/>
              <a:gd name="connsiteX159" fmla="*/ 34256 w 7467600"/>
              <a:gd name="connsiteY159" fmla="*/ 4347603 h 6858000"/>
              <a:gd name="connsiteX160" fmla="*/ 527241 w 7467600"/>
              <a:gd name="connsiteY160" fmla="*/ 4065078 h 6858000"/>
              <a:gd name="connsiteX161" fmla="*/ 1510397 w 7467600"/>
              <a:gd name="connsiteY161" fmla="*/ 3684705 h 6858000"/>
              <a:gd name="connsiteX162" fmla="*/ 1313114 w 7467600"/>
              <a:gd name="connsiteY162" fmla="*/ 3655216 h 6858000"/>
              <a:gd name="connsiteX163" fmla="*/ 1109304 w 7467600"/>
              <a:gd name="connsiteY163" fmla="*/ 3669030 h 6858000"/>
              <a:gd name="connsiteX164" fmla="*/ 8129 w 7467600"/>
              <a:gd name="connsiteY164" fmla="*/ 4330519 h 6858000"/>
              <a:gd name="connsiteX165" fmla="*/ 687572 w 7467600"/>
              <a:gd name="connsiteY165" fmla="*/ 3925629 h 6858000"/>
              <a:gd name="connsiteX166" fmla="*/ 1138365 w 7467600"/>
              <a:gd name="connsiteY166" fmla="*/ 3774515 h 6858000"/>
              <a:gd name="connsiteX167" fmla="*/ 1505579 w 7467600"/>
              <a:gd name="connsiteY167" fmla="*/ 3655526 h 6858000"/>
              <a:gd name="connsiteX168" fmla="*/ 1313114 w 7467600"/>
              <a:gd name="connsiteY168" fmla="*/ 3655216 h 6858000"/>
              <a:gd name="connsiteX169" fmla="*/ 3655073 w 7467600"/>
              <a:gd name="connsiteY169" fmla="*/ 3650884 h 6858000"/>
              <a:gd name="connsiteX170" fmla="*/ 3989938 w 7467600"/>
              <a:gd name="connsiteY170" fmla="*/ 3991685 h 6858000"/>
              <a:gd name="connsiteX171" fmla="*/ 4393907 w 7467600"/>
              <a:gd name="connsiteY171" fmla="*/ 4261258 h 6858000"/>
              <a:gd name="connsiteX172" fmla="*/ 4648051 w 7467600"/>
              <a:gd name="connsiteY172" fmla="*/ 4374051 h 6858000"/>
              <a:gd name="connsiteX173" fmla="*/ 4383389 w 7467600"/>
              <a:gd name="connsiteY173" fmla="*/ 4184369 h 6858000"/>
              <a:gd name="connsiteX174" fmla="*/ 4165508 w 7467600"/>
              <a:gd name="connsiteY174" fmla="*/ 4035196 h 6858000"/>
              <a:gd name="connsiteX175" fmla="*/ 4068162 w 7467600"/>
              <a:gd name="connsiteY175" fmla="*/ 3953394 h 6858000"/>
              <a:gd name="connsiteX176" fmla="*/ 3981416 w 7467600"/>
              <a:gd name="connsiteY176" fmla="*/ 3880482 h 6858000"/>
              <a:gd name="connsiteX177" fmla="*/ 3800147 w 7467600"/>
              <a:gd name="connsiteY177" fmla="*/ 3749872 h 6858000"/>
              <a:gd name="connsiteX178" fmla="*/ 3655073 w 7467600"/>
              <a:gd name="connsiteY178" fmla="*/ 3650884 h 6858000"/>
              <a:gd name="connsiteX179" fmla="*/ 3670252 w 7467600"/>
              <a:gd name="connsiteY179" fmla="*/ 3622798 h 6858000"/>
              <a:gd name="connsiteX180" fmla="*/ 3817258 w 7467600"/>
              <a:gd name="connsiteY180" fmla="*/ 3723577 h 6858000"/>
              <a:gd name="connsiteX181" fmla="*/ 4000461 w 7467600"/>
              <a:gd name="connsiteY181" fmla="*/ 3855966 h 6858000"/>
              <a:gd name="connsiteX182" fmla="*/ 4088180 w 7467600"/>
              <a:gd name="connsiteY182" fmla="*/ 3929774 h 6858000"/>
              <a:gd name="connsiteX183" fmla="*/ 4184555 w 7467600"/>
              <a:gd name="connsiteY183" fmla="*/ 4010683 h 6858000"/>
              <a:gd name="connsiteX184" fmla="*/ 4399563 w 7467600"/>
              <a:gd name="connsiteY184" fmla="*/ 4158106 h 6858000"/>
              <a:gd name="connsiteX185" fmla="*/ 4684469 w 7467600"/>
              <a:gd name="connsiteY185" fmla="*/ 4364680 h 6858000"/>
              <a:gd name="connsiteX186" fmla="*/ 4690271 w 7467600"/>
              <a:gd name="connsiteY186" fmla="*/ 4370034 h 6858000"/>
              <a:gd name="connsiteX187" fmla="*/ 4136093 w 7467600"/>
              <a:gd name="connsiteY187" fmla="*/ 3858466 h 6858000"/>
              <a:gd name="connsiteX188" fmla="*/ 3670252 w 7467600"/>
              <a:gd name="connsiteY188" fmla="*/ 3622798 h 6858000"/>
              <a:gd name="connsiteX189" fmla="*/ 4440129 w 7467600"/>
              <a:gd name="connsiteY189" fmla="*/ 3448571 h 6858000"/>
              <a:gd name="connsiteX190" fmla="*/ 4856525 w 7467600"/>
              <a:gd name="connsiteY190" fmla="*/ 3915351 h 6858000"/>
              <a:gd name="connsiteX191" fmla="*/ 5059055 w 7467600"/>
              <a:gd name="connsiteY191" fmla="*/ 4108918 h 6858000"/>
              <a:gd name="connsiteX192" fmla="*/ 5290070 w 7467600"/>
              <a:gd name="connsiteY192" fmla="*/ 4263619 h 6858000"/>
              <a:gd name="connsiteX193" fmla="*/ 4834991 w 7467600"/>
              <a:gd name="connsiteY193" fmla="*/ 3830985 h 6858000"/>
              <a:gd name="connsiteX194" fmla="*/ 4440129 w 7467600"/>
              <a:gd name="connsiteY194" fmla="*/ 3448571 h 6858000"/>
              <a:gd name="connsiteX195" fmla="*/ 4441737 w 7467600"/>
              <a:gd name="connsiteY195" fmla="*/ 3399734 h 6858000"/>
              <a:gd name="connsiteX196" fmla="*/ 4431236 w 7467600"/>
              <a:gd name="connsiteY196" fmla="*/ 3400954 h 6858000"/>
              <a:gd name="connsiteX197" fmla="*/ 4557150 w 7467600"/>
              <a:gd name="connsiteY197" fmla="*/ 3510023 h 6858000"/>
              <a:gd name="connsiteX198" fmla="*/ 4856936 w 7467600"/>
              <a:gd name="connsiteY198" fmla="*/ 3809146 h 6858000"/>
              <a:gd name="connsiteX199" fmla="*/ 5111996 w 7467600"/>
              <a:gd name="connsiteY199" fmla="*/ 4065759 h 6858000"/>
              <a:gd name="connsiteX200" fmla="*/ 5388878 w 7467600"/>
              <a:gd name="connsiteY200" fmla="*/ 4300185 h 6858000"/>
              <a:gd name="connsiteX201" fmla="*/ 5425556 w 7467600"/>
              <a:gd name="connsiteY201" fmla="*/ 4308967 h 6858000"/>
              <a:gd name="connsiteX202" fmla="*/ 4943646 w 7467600"/>
              <a:gd name="connsiteY202" fmla="*/ 3822916 h 6858000"/>
              <a:gd name="connsiteX203" fmla="*/ 4594837 w 7467600"/>
              <a:gd name="connsiteY203" fmla="*/ 3532274 h 6858000"/>
              <a:gd name="connsiteX204" fmla="*/ 4441737 w 7467600"/>
              <a:gd name="connsiteY204" fmla="*/ 3399734 h 6858000"/>
              <a:gd name="connsiteX205" fmla="*/ 5425834 w 7467600"/>
              <a:gd name="connsiteY205" fmla="*/ 3162785 h 6858000"/>
              <a:gd name="connsiteX206" fmla="*/ 5401644 w 7467600"/>
              <a:gd name="connsiteY206" fmla="*/ 3617847 h 6858000"/>
              <a:gd name="connsiteX207" fmla="*/ 5467256 w 7467600"/>
              <a:gd name="connsiteY207" fmla="*/ 4175494 h 6858000"/>
              <a:gd name="connsiteX208" fmla="*/ 5448069 w 7467600"/>
              <a:gd name="connsiteY208" fmla="*/ 3567554 h 6858000"/>
              <a:gd name="connsiteX209" fmla="*/ 5425834 w 7467600"/>
              <a:gd name="connsiteY209" fmla="*/ 3162785 h 6858000"/>
              <a:gd name="connsiteX210" fmla="*/ 1318687 w 7467600"/>
              <a:gd name="connsiteY210" fmla="*/ 3113840 h 6858000"/>
              <a:gd name="connsiteX211" fmla="*/ 1066793 w 7467600"/>
              <a:gd name="connsiteY211" fmla="*/ 3212171 h 6858000"/>
              <a:gd name="connsiteX212" fmla="*/ 993319 w 7467600"/>
              <a:gd name="connsiteY212" fmla="*/ 3247648 h 6858000"/>
              <a:gd name="connsiteX213" fmla="*/ 853081 w 7467600"/>
              <a:gd name="connsiteY213" fmla="*/ 3312410 h 6858000"/>
              <a:gd name="connsiteX214" fmla="*/ 805957 w 7467600"/>
              <a:gd name="connsiteY214" fmla="*/ 3330443 h 6858000"/>
              <a:gd name="connsiteX215" fmla="*/ 1318687 w 7467600"/>
              <a:gd name="connsiteY215" fmla="*/ 3113840 h 6858000"/>
              <a:gd name="connsiteX216" fmla="*/ 5453702 w 7467600"/>
              <a:gd name="connsiteY216" fmla="*/ 3090882 h 6858000"/>
              <a:gd name="connsiteX217" fmla="*/ 5480135 w 7467600"/>
              <a:gd name="connsiteY217" fmla="*/ 3565802 h 6858000"/>
              <a:gd name="connsiteX218" fmla="*/ 5499023 w 7467600"/>
              <a:gd name="connsiteY218" fmla="*/ 4166310 h 6858000"/>
              <a:gd name="connsiteX219" fmla="*/ 5547022 w 7467600"/>
              <a:gd name="connsiteY219" fmla="*/ 3607838 h 6858000"/>
              <a:gd name="connsiteX220" fmla="*/ 5515964 w 7467600"/>
              <a:gd name="connsiteY220" fmla="*/ 3378541 h 6858000"/>
              <a:gd name="connsiteX221" fmla="*/ 5453702 w 7467600"/>
              <a:gd name="connsiteY221" fmla="*/ 3090882 h 6858000"/>
              <a:gd name="connsiteX222" fmla="*/ 1238695 w 7467600"/>
              <a:gd name="connsiteY222" fmla="*/ 3076820 h 6858000"/>
              <a:gd name="connsiteX223" fmla="*/ 716371 w 7467600"/>
              <a:gd name="connsiteY223" fmla="*/ 3293249 h 6858000"/>
              <a:gd name="connsiteX224" fmla="*/ 579522 w 7467600"/>
              <a:gd name="connsiteY224" fmla="*/ 3371759 h 6858000"/>
              <a:gd name="connsiteX225" fmla="*/ 600288 w 7467600"/>
              <a:gd name="connsiteY225" fmla="*/ 3365555 h 6858000"/>
              <a:gd name="connsiteX226" fmla="*/ 840692 w 7467600"/>
              <a:gd name="connsiteY226" fmla="*/ 3284921 h 6858000"/>
              <a:gd name="connsiteX227" fmla="*/ 979248 w 7467600"/>
              <a:gd name="connsiteY227" fmla="*/ 3221003 h 6858000"/>
              <a:gd name="connsiteX228" fmla="*/ 1053282 w 7467600"/>
              <a:gd name="connsiteY228" fmla="*/ 3185247 h 6858000"/>
              <a:gd name="connsiteX229" fmla="*/ 1320603 w 7467600"/>
              <a:gd name="connsiteY229" fmla="*/ 3081281 h 6858000"/>
              <a:gd name="connsiteX230" fmla="*/ 1238695 w 7467600"/>
              <a:gd name="connsiteY230" fmla="*/ 3076820 h 6858000"/>
              <a:gd name="connsiteX231" fmla="*/ 5425627 w 7467600"/>
              <a:gd name="connsiteY231" fmla="*/ 2954192 h 6858000"/>
              <a:gd name="connsiteX232" fmla="*/ 5470770 w 7467600"/>
              <a:gd name="connsiteY232" fmla="*/ 3005435 h 6858000"/>
              <a:gd name="connsiteX233" fmla="*/ 5519779 w 7467600"/>
              <a:gd name="connsiteY233" fmla="*/ 4359223 h 6858000"/>
              <a:gd name="connsiteX234" fmla="*/ 5520293 w 7467600"/>
              <a:gd name="connsiteY234" fmla="*/ 4360602 h 6858000"/>
              <a:gd name="connsiteX235" fmla="*/ 5767221 w 7467600"/>
              <a:gd name="connsiteY235" fmla="*/ 4665564 h 6858000"/>
              <a:gd name="connsiteX236" fmla="*/ 6937169 w 7467600"/>
              <a:gd name="connsiteY236" fmla="*/ 4815941 h 6858000"/>
              <a:gd name="connsiteX237" fmla="*/ 6953922 w 7467600"/>
              <a:gd name="connsiteY237" fmla="*/ 4890068 h 6858000"/>
              <a:gd name="connsiteX238" fmla="*/ 6071359 w 7467600"/>
              <a:gd name="connsiteY238" fmla="*/ 4770770 h 6858000"/>
              <a:gd name="connsiteX239" fmla="*/ 6038839 w 7467600"/>
              <a:gd name="connsiteY239" fmla="*/ 4764474 h 6858000"/>
              <a:gd name="connsiteX240" fmla="*/ 6038706 w 7467600"/>
              <a:gd name="connsiteY240" fmla="*/ 4763847 h 6858000"/>
              <a:gd name="connsiteX241" fmla="*/ 6037784 w 7467600"/>
              <a:gd name="connsiteY241" fmla="*/ 4764270 h 6858000"/>
              <a:gd name="connsiteX242" fmla="*/ 6038839 w 7467600"/>
              <a:gd name="connsiteY242" fmla="*/ 4764474 h 6858000"/>
              <a:gd name="connsiteX243" fmla="*/ 6040338 w 7467600"/>
              <a:gd name="connsiteY243" fmla="*/ 4771418 h 6858000"/>
              <a:gd name="connsiteX244" fmla="*/ 6024488 w 7467600"/>
              <a:gd name="connsiteY244" fmla="*/ 4809903 h 6858000"/>
              <a:gd name="connsiteX245" fmla="*/ 5599771 w 7467600"/>
              <a:gd name="connsiteY245" fmla="*/ 5509652 h 6858000"/>
              <a:gd name="connsiteX246" fmla="*/ 5548843 w 7467600"/>
              <a:gd name="connsiteY246" fmla="*/ 5563845 h 6858000"/>
              <a:gd name="connsiteX247" fmla="*/ 5940952 w 7467600"/>
              <a:gd name="connsiteY247" fmla="*/ 6250028 h 6858000"/>
              <a:gd name="connsiteX248" fmla="*/ 6043441 w 7467600"/>
              <a:gd name="connsiteY248" fmla="*/ 6665847 h 6858000"/>
              <a:gd name="connsiteX249" fmla="*/ 6093432 w 7467600"/>
              <a:gd name="connsiteY249" fmla="*/ 6858000 h 6858000"/>
              <a:gd name="connsiteX250" fmla="*/ 6034344 w 7467600"/>
              <a:gd name="connsiteY250" fmla="*/ 6858000 h 6858000"/>
              <a:gd name="connsiteX251" fmla="*/ 6026679 w 7467600"/>
              <a:gd name="connsiteY251" fmla="*/ 6836959 h 6858000"/>
              <a:gd name="connsiteX252" fmla="*/ 5800441 w 7467600"/>
              <a:gd name="connsiteY252" fmla="*/ 6335286 h 6858000"/>
              <a:gd name="connsiteX253" fmla="*/ 5526562 w 7467600"/>
              <a:gd name="connsiteY253" fmla="*/ 5705388 h 6858000"/>
              <a:gd name="connsiteX254" fmla="*/ 5519640 w 7467600"/>
              <a:gd name="connsiteY254" fmla="*/ 5683774 h 6858000"/>
              <a:gd name="connsiteX255" fmla="*/ 5844559 w 7467600"/>
              <a:gd name="connsiteY255" fmla="*/ 6553349 h 6858000"/>
              <a:gd name="connsiteX256" fmla="*/ 5975994 w 7467600"/>
              <a:gd name="connsiteY256" fmla="*/ 6858000 h 6858000"/>
              <a:gd name="connsiteX257" fmla="*/ 5898547 w 7467600"/>
              <a:gd name="connsiteY257" fmla="*/ 6858000 h 6858000"/>
              <a:gd name="connsiteX258" fmla="*/ 5682041 w 7467600"/>
              <a:gd name="connsiteY258" fmla="*/ 6355860 h 6858000"/>
              <a:gd name="connsiteX259" fmla="*/ 5461758 w 7467600"/>
              <a:gd name="connsiteY259" fmla="*/ 5820220 h 6858000"/>
              <a:gd name="connsiteX260" fmla="*/ 5237282 w 7467600"/>
              <a:gd name="connsiteY260" fmla="*/ 6579086 h 6858000"/>
              <a:gd name="connsiteX261" fmla="*/ 5115009 w 7467600"/>
              <a:gd name="connsiteY261" fmla="*/ 6858000 h 6858000"/>
              <a:gd name="connsiteX262" fmla="*/ 5028074 w 7467600"/>
              <a:gd name="connsiteY262" fmla="*/ 6858000 h 6858000"/>
              <a:gd name="connsiteX263" fmla="*/ 5079508 w 7467600"/>
              <a:gd name="connsiteY263" fmla="*/ 6749074 h 6858000"/>
              <a:gd name="connsiteX264" fmla="*/ 5371846 w 7467600"/>
              <a:gd name="connsiteY264" fmla="*/ 5924413 h 6858000"/>
              <a:gd name="connsiteX265" fmla="*/ 5270512 w 7467600"/>
              <a:gd name="connsiteY265" fmla="*/ 6138975 h 6858000"/>
              <a:gd name="connsiteX266" fmla="*/ 5062409 w 7467600"/>
              <a:gd name="connsiteY266" fmla="*/ 6653544 h 6858000"/>
              <a:gd name="connsiteX267" fmla="*/ 5036628 w 7467600"/>
              <a:gd name="connsiteY267" fmla="*/ 6754247 h 6858000"/>
              <a:gd name="connsiteX268" fmla="*/ 5009112 w 7467600"/>
              <a:gd name="connsiteY268" fmla="*/ 6858000 h 6858000"/>
              <a:gd name="connsiteX269" fmla="*/ 4976679 w 7467600"/>
              <a:gd name="connsiteY269" fmla="*/ 6858000 h 6858000"/>
              <a:gd name="connsiteX270" fmla="*/ 5006537 w 7467600"/>
              <a:gd name="connsiteY270" fmla="*/ 6747068 h 6858000"/>
              <a:gd name="connsiteX271" fmla="*/ 5032723 w 7467600"/>
              <a:gd name="connsiteY271" fmla="*/ 6644957 h 6858000"/>
              <a:gd name="connsiteX272" fmla="*/ 5242949 w 7467600"/>
              <a:gd name="connsiteY272" fmla="*/ 6125175 h 6858000"/>
              <a:gd name="connsiteX273" fmla="*/ 5286321 w 7467600"/>
              <a:gd name="connsiteY273" fmla="*/ 6033555 h 6858000"/>
              <a:gd name="connsiteX274" fmla="*/ 5008210 w 7467600"/>
              <a:gd name="connsiteY274" fmla="*/ 6649194 h 6858000"/>
              <a:gd name="connsiteX275" fmla="*/ 4986321 w 7467600"/>
              <a:gd name="connsiteY275" fmla="*/ 6765687 h 6858000"/>
              <a:gd name="connsiteX276" fmla="*/ 4973474 w 7467600"/>
              <a:gd name="connsiteY276" fmla="*/ 6858000 h 6858000"/>
              <a:gd name="connsiteX277" fmla="*/ 4907178 w 7467600"/>
              <a:gd name="connsiteY277" fmla="*/ 6858000 h 6858000"/>
              <a:gd name="connsiteX278" fmla="*/ 4910810 w 7467600"/>
              <a:gd name="connsiteY278" fmla="*/ 6829660 h 6858000"/>
              <a:gd name="connsiteX279" fmla="*/ 4987461 w 7467600"/>
              <a:gd name="connsiteY279" fmla="*/ 6432994 h 6858000"/>
              <a:gd name="connsiteX280" fmla="*/ 5179262 w 7467600"/>
              <a:gd name="connsiteY280" fmla="*/ 6035044 h 6858000"/>
              <a:gd name="connsiteX281" fmla="*/ 4689678 w 7467600"/>
              <a:gd name="connsiteY281" fmla="*/ 6440241 h 6858000"/>
              <a:gd name="connsiteX282" fmla="*/ 4477543 w 7467600"/>
              <a:gd name="connsiteY282" fmla="*/ 6674836 h 6858000"/>
              <a:gd name="connsiteX283" fmla="*/ 4329957 w 7467600"/>
              <a:gd name="connsiteY283" fmla="*/ 6858000 h 6858000"/>
              <a:gd name="connsiteX284" fmla="*/ 4218595 w 7467600"/>
              <a:gd name="connsiteY284" fmla="*/ 6858000 h 6858000"/>
              <a:gd name="connsiteX285" fmla="*/ 4368888 w 7467600"/>
              <a:gd name="connsiteY285" fmla="*/ 6668412 h 6858000"/>
              <a:gd name="connsiteX286" fmla="*/ 4563091 w 7467600"/>
              <a:gd name="connsiteY286" fmla="*/ 6442508 h 6858000"/>
              <a:gd name="connsiteX287" fmla="*/ 5387324 w 7467600"/>
              <a:gd name="connsiteY287" fmla="*/ 5705830 h 6858000"/>
              <a:gd name="connsiteX288" fmla="*/ 5073620 w 7467600"/>
              <a:gd name="connsiteY288" fmla="*/ 5955437 h 6858000"/>
              <a:gd name="connsiteX289" fmla="*/ 4689789 w 7467600"/>
              <a:gd name="connsiteY289" fmla="*/ 6268382 h 6858000"/>
              <a:gd name="connsiteX290" fmla="*/ 4418722 w 7467600"/>
              <a:gd name="connsiteY290" fmla="*/ 6570886 h 6858000"/>
              <a:gd name="connsiteX291" fmla="*/ 4214944 w 7467600"/>
              <a:gd name="connsiteY291" fmla="*/ 6858000 h 6858000"/>
              <a:gd name="connsiteX292" fmla="*/ 4177898 w 7467600"/>
              <a:gd name="connsiteY292" fmla="*/ 6858000 h 6858000"/>
              <a:gd name="connsiteX293" fmla="*/ 4391597 w 7467600"/>
              <a:gd name="connsiteY293" fmla="*/ 6556370 h 6858000"/>
              <a:gd name="connsiteX294" fmla="*/ 4668889 w 7467600"/>
              <a:gd name="connsiteY294" fmla="*/ 6246399 h 6858000"/>
              <a:gd name="connsiteX295" fmla="*/ 5055427 w 7467600"/>
              <a:gd name="connsiteY295" fmla="*/ 5931476 h 6858000"/>
              <a:gd name="connsiteX296" fmla="*/ 5371814 w 7467600"/>
              <a:gd name="connsiteY296" fmla="*/ 5678975 h 6858000"/>
              <a:gd name="connsiteX297" fmla="*/ 4987918 w 7467600"/>
              <a:gd name="connsiteY297" fmla="*/ 5838701 h 6858000"/>
              <a:gd name="connsiteX298" fmla="*/ 4317146 w 7467600"/>
              <a:gd name="connsiteY298" fmla="*/ 6587716 h 6858000"/>
              <a:gd name="connsiteX299" fmla="*/ 4171627 w 7467600"/>
              <a:gd name="connsiteY299" fmla="*/ 6858000 h 6858000"/>
              <a:gd name="connsiteX300" fmla="*/ 4081585 w 7467600"/>
              <a:gd name="connsiteY300" fmla="*/ 6858000 h 6858000"/>
              <a:gd name="connsiteX301" fmla="*/ 4238603 w 7467600"/>
              <a:gd name="connsiteY301" fmla="*/ 6559341 h 6858000"/>
              <a:gd name="connsiteX302" fmla="*/ 4778333 w 7467600"/>
              <a:gd name="connsiteY302" fmla="*/ 5873626 h 6858000"/>
              <a:gd name="connsiteX303" fmla="*/ 5414185 w 7467600"/>
              <a:gd name="connsiteY303" fmla="*/ 5573882 h 6858000"/>
              <a:gd name="connsiteX304" fmla="*/ 5959648 w 7467600"/>
              <a:gd name="connsiteY304" fmla="*/ 4760797 h 6858000"/>
              <a:gd name="connsiteX305" fmla="*/ 5355019 w 7467600"/>
              <a:gd name="connsiteY305" fmla="*/ 4734672 h 6858000"/>
              <a:gd name="connsiteX306" fmla="*/ 5083565 w 7467600"/>
              <a:gd name="connsiteY306" fmla="*/ 5179121 h 6858000"/>
              <a:gd name="connsiteX307" fmla="*/ 4713577 w 7467600"/>
              <a:gd name="connsiteY307" fmla="*/ 5616803 h 6858000"/>
              <a:gd name="connsiteX308" fmla="*/ 3989559 w 7467600"/>
              <a:gd name="connsiteY308" fmla="*/ 6145945 h 6858000"/>
              <a:gd name="connsiteX309" fmla="*/ 3939824 w 7467600"/>
              <a:gd name="connsiteY309" fmla="*/ 6066900 h 6858000"/>
              <a:gd name="connsiteX310" fmla="*/ 4584537 w 7467600"/>
              <a:gd name="connsiteY310" fmla="*/ 5324826 h 6858000"/>
              <a:gd name="connsiteX311" fmla="*/ 5037105 w 7467600"/>
              <a:gd name="connsiteY311" fmla="*/ 5088765 h 6858000"/>
              <a:gd name="connsiteX312" fmla="*/ 5039930 w 7467600"/>
              <a:gd name="connsiteY312" fmla="*/ 5089585 h 6858000"/>
              <a:gd name="connsiteX313" fmla="*/ 5263764 w 7467600"/>
              <a:gd name="connsiteY313" fmla="*/ 4735525 h 6858000"/>
              <a:gd name="connsiteX314" fmla="*/ 4086300 w 7467600"/>
              <a:gd name="connsiteY314" fmla="*/ 4884599 h 6858000"/>
              <a:gd name="connsiteX315" fmla="*/ 4085485 w 7467600"/>
              <a:gd name="connsiteY315" fmla="*/ 4899070 h 6858000"/>
              <a:gd name="connsiteX316" fmla="*/ 3871915 w 7467600"/>
              <a:gd name="connsiteY316" fmla="*/ 5253645 h 6858000"/>
              <a:gd name="connsiteX317" fmla="*/ 3799374 w 7467600"/>
              <a:gd name="connsiteY317" fmla="*/ 5466127 h 6858000"/>
              <a:gd name="connsiteX318" fmla="*/ 3498850 w 7467600"/>
              <a:gd name="connsiteY318" fmla="*/ 6661888 h 6858000"/>
              <a:gd name="connsiteX319" fmla="*/ 3399216 w 7467600"/>
              <a:gd name="connsiteY319" fmla="*/ 6858000 h 6858000"/>
              <a:gd name="connsiteX320" fmla="*/ 3303688 w 7467600"/>
              <a:gd name="connsiteY320" fmla="*/ 6858000 h 6858000"/>
              <a:gd name="connsiteX321" fmla="*/ 3391774 w 7467600"/>
              <a:gd name="connsiteY321" fmla="*/ 6697181 h 6858000"/>
              <a:gd name="connsiteX322" fmla="*/ 3735540 w 7467600"/>
              <a:gd name="connsiteY322" fmla="*/ 5546923 h 6858000"/>
              <a:gd name="connsiteX323" fmla="*/ 3729438 w 7467600"/>
              <a:gd name="connsiteY323" fmla="*/ 5569058 h 6858000"/>
              <a:gd name="connsiteX324" fmla="*/ 3707782 w 7467600"/>
              <a:gd name="connsiteY324" fmla="*/ 5644908 h 6858000"/>
              <a:gd name="connsiteX325" fmla="*/ 3583827 w 7467600"/>
              <a:gd name="connsiteY325" fmla="*/ 6039215 h 6858000"/>
              <a:gd name="connsiteX326" fmla="*/ 3547861 w 7467600"/>
              <a:gd name="connsiteY326" fmla="*/ 6129609 h 6858000"/>
              <a:gd name="connsiteX327" fmla="*/ 3490905 w 7467600"/>
              <a:gd name="connsiteY327" fmla="*/ 6277660 h 6858000"/>
              <a:gd name="connsiteX328" fmla="*/ 3455859 w 7467600"/>
              <a:gd name="connsiteY328" fmla="*/ 6391301 h 6858000"/>
              <a:gd name="connsiteX329" fmla="*/ 3429112 w 7467600"/>
              <a:gd name="connsiteY329" fmla="*/ 6479469 h 6858000"/>
              <a:gd name="connsiteX330" fmla="*/ 3304862 w 7467600"/>
              <a:gd name="connsiteY330" fmla="*/ 6796476 h 6858000"/>
              <a:gd name="connsiteX331" fmla="*/ 3276071 w 7467600"/>
              <a:gd name="connsiteY331" fmla="*/ 6858000 h 6858000"/>
              <a:gd name="connsiteX332" fmla="*/ 3240805 w 7467600"/>
              <a:gd name="connsiteY332" fmla="*/ 6858000 h 6858000"/>
              <a:gd name="connsiteX333" fmla="*/ 3275917 w 7467600"/>
              <a:gd name="connsiteY333" fmla="*/ 6783192 h 6858000"/>
              <a:gd name="connsiteX334" fmla="*/ 3399358 w 7467600"/>
              <a:gd name="connsiteY334" fmla="*/ 6469011 h 6858000"/>
              <a:gd name="connsiteX335" fmla="*/ 3425650 w 7467600"/>
              <a:gd name="connsiteY335" fmla="*/ 6381333 h 6858000"/>
              <a:gd name="connsiteX336" fmla="*/ 3460661 w 7467600"/>
              <a:gd name="connsiteY336" fmla="*/ 6266763 h 6858000"/>
              <a:gd name="connsiteX337" fmla="*/ 3518021 w 7467600"/>
              <a:gd name="connsiteY337" fmla="*/ 6117298 h 6858000"/>
              <a:gd name="connsiteX338" fmla="*/ 3554035 w 7467600"/>
              <a:gd name="connsiteY338" fmla="*/ 6027832 h 6858000"/>
              <a:gd name="connsiteX339" fmla="*/ 3677174 w 7467600"/>
              <a:gd name="connsiteY339" fmla="*/ 5636351 h 6858000"/>
              <a:gd name="connsiteX340" fmla="*/ 3698819 w 7467600"/>
              <a:gd name="connsiteY340" fmla="*/ 5560503 h 6858000"/>
              <a:gd name="connsiteX341" fmla="*/ 3702094 w 7467600"/>
              <a:gd name="connsiteY341" fmla="*/ 5549194 h 6858000"/>
              <a:gd name="connsiteX342" fmla="*/ 3398355 w 7467600"/>
              <a:gd name="connsiteY342" fmla="*/ 6094603 h 6858000"/>
              <a:gd name="connsiteX343" fmla="*/ 3193941 w 7467600"/>
              <a:gd name="connsiteY343" fmla="*/ 6798775 h 6858000"/>
              <a:gd name="connsiteX344" fmla="*/ 3184140 w 7467600"/>
              <a:gd name="connsiteY344" fmla="*/ 6858000 h 6858000"/>
              <a:gd name="connsiteX345" fmla="*/ 3099978 w 7467600"/>
              <a:gd name="connsiteY345" fmla="*/ 6858000 h 6858000"/>
              <a:gd name="connsiteX346" fmla="*/ 3101556 w 7467600"/>
              <a:gd name="connsiteY346" fmla="*/ 6843337 h 6858000"/>
              <a:gd name="connsiteX347" fmla="*/ 3370162 w 7467600"/>
              <a:gd name="connsiteY347" fmla="*/ 5785550 h 6858000"/>
              <a:gd name="connsiteX348" fmla="*/ 3746477 w 7467600"/>
              <a:gd name="connsiteY348" fmla="*/ 5377889 h 6858000"/>
              <a:gd name="connsiteX349" fmla="*/ 3863399 w 7467600"/>
              <a:gd name="connsiteY349" fmla="*/ 5087257 h 6858000"/>
              <a:gd name="connsiteX350" fmla="*/ 3968712 w 7467600"/>
              <a:gd name="connsiteY350" fmla="*/ 4913989 h 6858000"/>
              <a:gd name="connsiteX351" fmla="*/ 2792390 w 7467600"/>
              <a:gd name="connsiteY351" fmla="*/ 5382974 h 6858000"/>
              <a:gd name="connsiteX352" fmla="*/ 2714982 w 7467600"/>
              <a:gd name="connsiteY352" fmla="*/ 5427051 h 6858000"/>
              <a:gd name="connsiteX353" fmla="*/ 2813361 w 7467600"/>
              <a:gd name="connsiteY353" fmla="*/ 6023912 h 6858000"/>
              <a:gd name="connsiteX354" fmla="*/ 2688430 w 7467600"/>
              <a:gd name="connsiteY354" fmla="*/ 6801564 h 6858000"/>
              <a:gd name="connsiteX355" fmla="*/ 2629626 w 7467600"/>
              <a:gd name="connsiteY355" fmla="*/ 6763394 h 6858000"/>
              <a:gd name="connsiteX356" fmla="*/ 2565328 w 7467600"/>
              <a:gd name="connsiteY356" fmla="*/ 5516399 h 6858000"/>
              <a:gd name="connsiteX357" fmla="*/ 1922999 w 7467600"/>
              <a:gd name="connsiteY357" fmla="*/ 5980343 h 6858000"/>
              <a:gd name="connsiteX358" fmla="*/ 1950261 w 7467600"/>
              <a:gd name="connsiteY358" fmla="*/ 6405858 h 6858000"/>
              <a:gd name="connsiteX359" fmla="*/ 2365554 w 7467600"/>
              <a:gd name="connsiteY359" fmla="*/ 6759107 h 6858000"/>
              <a:gd name="connsiteX360" fmla="*/ 2424142 w 7467600"/>
              <a:gd name="connsiteY360" fmla="*/ 6858000 h 6858000"/>
              <a:gd name="connsiteX361" fmla="*/ 2395994 w 7467600"/>
              <a:gd name="connsiteY361" fmla="*/ 6858000 h 6858000"/>
              <a:gd name="connsiteX362" fmla="*/ 2392863 w 7467600"/>
              <a:gd name="connsiteY362" fmla="*/ 6852964 h 6858000"/>
              <a:gd name="connsiteX363" fmla="*/ 2017589 w 7467600"/>
              <a:gd name="connsiteY363" fmla="*/ 6493982 h 6858000"/>
              <a:gd name="connsiteX364" fmla="*/ 2147336 w 7467600"/>
              <a:gd name="connsiteY364" fmla="*/ 6594052 h 6858000"/>
              <a:gd name="connsiteX365" fmla="*/ 2207047 w 7467600"/>
              <a:gd name="connsiteY365" fmla="*/ 6654540 h 6858000"/>
              <a:gd name="connsiteX366" fmla="*/ 2299106 w 7467600"/>
              <a:gd name="connsiteY366" fmla="*/ 6778931 h 6858000"/>
              <a:gd name="connsiteX367" fmla="*/ 2314430 w 7467600"/>
              <a:gd name="connsiteY367" fmla="*/ 6801144 h 6858000"/>
              <a:gd name="connsiteX368" fmla="*/ 2352406 w 7467600"/>
              <a:gd name="connsiteY368" fmla="*/ 6858000 h 6858000"/>
              <a:gd name="connsiteX369" fmla="*/ 2314492 w 7467600"/>
              <a:gd name="connsiteY369" fmla="*/ 6858000 h 6858000"/>
              <a:gd name="connsiteX370" fmla="*/ 2288095 w 7467600"/>
              <a:gd name="connsiteY370" fmla="*/ 6818030 h 6858000"/>
              <a:gd name="connsiteX371" fmla="*/ 2272768 w 7467600"/>
              <a:gd name="connsiteY371" fmla="*/ 6795822 h 6858000"/>
              <a:gd name="connsiteX372" fmla="*/ 2182715 w 7467600"/>
              <a:gd name="connsiteY372" fmla="*/ 6675071 h 6858000"/>
              <a:gd name="connsiteX373" fmla="*/ 2032061 w 7467600"/>
              <a:gd name="connsiteY373" fmla="*/ 6541380 h 6858000"/>
              <a:gd name="connsiteX374" fmla="*/ 2257220 w 7467600"/>
              <a:gd name="connsiteY374" fmla="*/ 6826257 h 6858000"/>
              <a:gd name="connsiteX375" fmla="*/ 2281324 w 7467600"/>
              <a:gd name="connsiteY375" fmla="*/ 6858000 h 6858000"/>
              <a:gd name="connsiteX376" fmla="*/ 2242860 w 7467600"/>
              <a:gd name="connsiteY376" fmla="*/ 6858000 h 6858000"/>
              <a:gd name="connsiteX377" fmla="*/ 2232818 w 7467600"/>
              <a:gd name="connsiteY377" fmla="*/ 6844926 h 6858000"/>
              <a:gd name="connsiteX378" fmla="*/ 1990172 w 7467600"/>
              <a:gd name="connsiteY378" fmla="*/ 6542121 h 6858000"/>
              <a:gd name="connsiteX379" fmla="*/ 2124090 w 7467600"/>
              <a:gd name="connsiteY379" fmla="*/ 6761017 h 6858000"/>
              <a:gd name="connsiteX380" fmla="*/ 2200380 w 7467600"/>
              <a:gd name="connsiteY380" fmla="*/ 6858000 h 6858000"/>
              <a:gd name="connsiteX381" fmla="*/ 2147507 w 7467600"/>
              <a:gd name="connsiteY381" fmla="*/ 6858000 h 6858000"/>
              <a:gd name="connsiteX382" fmla="*/ 2070668 w 7467600"/>
              <a:gd name="connsiteY382" fmla="*/ 6761520 h 6858000"/>
              <a:gd name="connsiteX383" fmla="*/ 1975142 w 7467600"/>
              <a:gd name="connsiteY383" fmla="*/ 6585570 h 6858000"/>
              <a:gd name="connsiteX384" fmla="*/ 2050035 w 7467600"/>
              <a:gd name="connsiteY384" fmla="*/ 6813345 h 6858000"/>
              <a:gd name="connsiteX385" fmla="*/ 2063025 w 7467600"/>
              <a:gd name="connsiteY385" fmla="*/ 6858000 h 6858000"/>
              <a:gd name="connsiteX386" fmla="*/ 2021675 w 7467600"/>
              <a:gd name="connsiteY386" fmla="*/ 6858000 h 6858000"/>
              <a:gd name="connsiteX387" fmla="*/ 2019308 w 7467600"/>
              <a:gd name="connsiteY387" fmla="*/ 6847118 h 6858000"/>
              <a:gd name="connsiteX388" fmla="*/ 1938835 w 7467600"/>
              <a:gd name="connsiteY388" fmla="*/ 6551160 h 6858000"/>
              <a:gd name="connsiteX389" fmla="*/ 1953230 w 7467600"/>
              <a:gd name="connsiteY389" fmla="*/ 6759699 h 6858000"/>
              <a:gd name="connsiteX390" fmla="*/ 1956763 w 7467600"/>
              <a:gd name="connsiteY390" fmla="*/ 6778191 h 6858000"/>
              <a:gd name="connsiteX391" fmla="*/ 1967925 w 7467600"/>
              <a:gd name="connsiteY391" fmla="*/ 6858000 h 6858000"/>
              <a:gd name="connsiteX392" fmla="*/ 1936622 w 7467600"/>
              <a:gd name="connsiteY392" fmla="*/ 6858000 h 6858000"/>
              <a:gd name="connsiteX393" fmla="*/ 1926261 w 7467600"/>
              <a:gd name="connsiteY393" fmla="*/ 6784064 h 6858000"/>
              <a:gd name="connsiteX394" fmla="*/ 1922724 w 7467600"/>
              <a:gd name="connsiteY394" fmla="*/ 6765577 h 6858000"/>
              <a:gd name="connsiteX395" fmla="*/ 1904650 w 7467600"/>
              <a:gd name="connsiteY395" fmla="*/ 6639616 h 6858000"/>
              <a:gd name="connsiteX396" fmla="*/ 1885273 w 7467600"/>
              <a:gd name="connsiteY396" fmla="*/ 6858000 h 6858000"/>
              <a:gd name="connsiteX397" fmla="*/ 1854363 w 7467600"/>
              <a:gd name="connsiteY397" fmla="*/ 6858000 h 6858000"/>
              <a:gd name="connsiteX398" fmla="*/ 1880391 w 7467600"/>
              <a:gd name="connsiteY398" fmla="*/ 6603796 h 6858000"/>
              <a:gd name="connsiteX399" fmla="*/ 1818273 w 7467600"/>
              <a:gd name="connsiteY399" fmla="*/ 6715729 h 6858000"/>
              <a:gd name="connsiteX400" fmla="*/ 1794691 w 7467600"/>
              <a:gd name="connsiteY400" fmla="*/ 6843239 h 6858000"/>
              <a:gd name="connsiteX401" fmla="*/ 1794914 w 7467600"/>
              <a:gd name="connsiteY401" fmla="*/ 6858000 h 6858000"/>
              <a:gd name="connsiteX402" fmla="*/ 1746128 w 7467600"/>
              <a:gd name="connsiteY402" fmla="*/ 6858000 h 6858000"/>
              <a:gd name="connsiteX403" fmla="*/ 1753934 w 7467600"/>
              <a:gd name="connsiteY403" fmla="*/ 6724796 h 6858000"/>
              <a:gd name="connsiteX404" fmla="*/ 1792053 w 7467600"/>
              <a:gd name="connsiteY404" fmla="*/ 6572396 h 6858000"/>
              <a:gd name="connsiteX405" fmla="*/ 1862248 w 7467600"/>
              <a:gd name="connsiteY405" fmla="*/ 6266397 h 6858000"/>
              <a:gd name="connsiteX406" fmla="*/ 1862250 w 7467600"/>
              <a:gd name="connsiteY406" fmla="*/ 6033531 h 6858000"/>
              <a:gd name="connsiteX407" fmla="*/ 1211999 w 7467600"/>
              <a:gd name="connsiteY407" fmla="*/ 6683610 h 6858000"/>
              <a:gd name="connsiteX408" fmla="*/ 1213266 w 7467600"/>
              <a:gd name="connsiteY408" fmla="*/ 6691947 h 6858000"/>
              <a:gd name="connsiteX409" fmla="*/ 1203370 w 7467600"/>
              <a:gd name="connsiteY409" fmla="*/ 6850676 h 6858000"/>
              <a:gd name="connsiteX410" fmla="*/ 1203671 w 7467600"/>
              <a:gd name="connsiteY410" fmla="*/ 6858000 h 6858000"/>
              <a:gd name="connsiteX411" fmla="*/ 1143180 w 7467600"/>
              <a:gd name="connsiteY411" fmla="*/ 6858000 h 6858000"/>
              <a:gd name="connsiteX412" fmla="*/ 1142176 w 7467600"/>
              <a:gd name="connsiteY412" fmla="*/ 6766045 h 6858000"/>
              <a:gd name="connsiteX413" fmla="*/ 1067484 w 7467600"/>
              <a:gd name="connsiteY413" fmla="*/ 6858000 h 6858000"/>
              <a:gd name="connsiteX414" fmla="*/ 953928 w 7467600"/>
              <a:gd name="connsiteY414" fmla="*/ 6858000 h 6858000"/>
              <a:gd name="connsiteX415" fmla="*/ 959715 w 7467600"/>
              <a:gd name="connsiteY415" fmla="*/ 6850185 h 6858000"/>
              <a:gd name="connsiteX416" fmla="*/ 1483788 w 7467600"/>
              <a:gd name="connsiteY416" fmla="*/ 6259174 h 6858000"/>
              <a:gd name="connsiteX417" fmla="*/ 1100671 w 7467600"/>
              <a:gd name="connsiteY417" fmla="*/ 6252137 h 6858000"/>
              <a:gd name="connsiteX418" fmla="*/ 1090144 w 7467600"/>
              <a:gd name="connsiteY418" fmla="*/ 6256748 h 6858000"/>
              <a:gd name="connsiteX419" fmla="*/ 1095872 w 7467600"/>
              <a:gd name="connsiteY419" fmla="*/ 6271892 h 6858000"/>
              <a:gd name="connsiteX420" fmla="*/ 262785 w 7467600"/>
              <a:gd name="connsiteY420" fmla="*/ 6845450 h 6858000"/>
              <a:gd name="connsiteX421" fmla="*/ 209968 w 7467600"/>
              <a:gd name="connsiteY421" fmla="*/ 6770713 h 6858000"/>
              <a:gd name="connsiteX422" fmla="*/ 873460 w 7467600"/>
              <a:gd name="connsiteY422" fmla="*/ 6253768 h 6858000"/>
              <a:gd name="connsiteX423" fmla="*/ 192686 w 7467600"/>
              <a:gd name="connsiteY423" fmla="*/ 5849257 h 6858000"/>
              <a:gd name="connsiteX424" fmla="*/ 4696 w 7467600"/>
              <a:gd name="connsiteY424" fmla="*/ 5697668 h 6858000"/>
              <a:gd name="connsiteX425" fmla="*/ 0 w 7467600"/>
              <a:gd name="connsiteY425" fmla="*/ 5689984 h 6858000"/>
              <a:gd name="connsiteX426" fmla="*/ 0 w 7467600"/>
              <a:gd name="connsiteY426" fmla="*/ 5513472 h 6858000"/>
              <a:gd name="connsiteX427" fmla="*/ 174101 w 7467600"/>
              <a:gd name="connsiteY427" fmla="*/ 5620277 h 6858000"/>
              <a:gd name="connsiteX428" fmla="*/ 891800 w 7467600"/>
              <a:gd name="connsiteY428" fmla="*/ 6036935 h 6858000"/>
              <a:gd name="connsiteX429" fmla="*/ 1072219 w 7467600"/>
              <a:gd name="connsiteY429" fmla="*/ 6169443 h 6858000"/>
              <a:gd name="connsiteX430" fmla="*/ 1074117 w 7467600"/>
              <a:gd name="connsiteY430" fmla="*/ 6170301 h 6858000"/>
              <a:gd name="connsiteX431" fmla="*/ 1083114 w 7467600"/>
              <a:gd name="connsiteY431" fmla="*/ 6174131 h 6858000"/>
              <a:gd name="connsiteX432" fmla="*/ 1543010 w 7467600"/>
              <a:gd name="connsiteY432" fmla="*/ 6191140 h 6858000"/>
              <a:gd name="connsiteX433" fmla="*/ 1551080 w 7467600"/>
              <a:gd name="connsiteY433" fmla="*/ 6195006 h 6858000"/>
              <a:gd name="connsiteX434" fmla="*/ 2345443 w 7467600"/>
              <a:gd name="connsiteY434" fmla="*/ 5549882 h 6858000"/>
              <a:gd name="connsiteX435" fmla="*/ 1721499 w 7467600"/>
              <a:gd name="connsiteY435" fmla="*/ 5599969 h 6858000"/>
              <a:gd name="connsiteX436" fmla="*/ 767716 w 7467600"/>
              <a:gd name="connsiteY436" fmla="*/ 5472768 h 6858000"/>
              <a:gd name="connsiteX437" fmla="*/ 722147 w 7467600"/>
              <a:gd name="connsiteY437" fmla="*/ 5393091 h 6858000"/>
              <a:gd name="connsiteX438" fmla="*/ 1485552 w 7467600"/>
              <a:gd name="connsiteY438" fmla="*/ 5313202 h 6858000"/>
              <a:gd name="connsiteX439" fmla="*/ 2143004 w 7467600"/>
              <a:gd name="connsiteY439" fmla="*/ 5402420 h 6858000"/>
              <a:gd name="connsiteX440" fmla="*/ 1933391 w 7467600"/>
              <a:gd name="connsiteY440" fmla="*/ 5156971 h 6858000"/>
              <a:gd name="connsiteX441" fmla="*/ 1827118 w 7467600"/>
              <a:gd name="connsiteY441" fmla="*/ 4968410 h 6858000"/>
              <a:gd name="connsiteX442" fmla="*/ 1837349 w 7467600"/>
              <a:gd name="connsiteY442" fmla="*/ 4956357 h 6858000"/>
              <a:gd name="connsiteX443" fmla="*/ 2162835 w 7467600"/>
              <a:gd name="connsiteY443" fmla="*/ 5187853 h 6858000"/>
              <a:gd name="connsiteX444" fmla="*/ 2257167 w 7467600"/>
              <a:gd name="connsiteY444" fmla="*/ 5462123 h 6858000"/>
              <a:gd name="connsiteX445" fmla="*/ 2261598 w 7467600"/>
              <a:gd name="connsiteY445" fmla="*/ 5467998 h 6858000"/>
              <a:gd name="connsiteX446" fmla="*/ 2437177 w 7467600"/>
              <a:gd name="connsiteY446" fmla="*/ 5479608 h 6858000"/>
              <a:gd name="connsiteX447" fmla="*/ 2445247 w 7467600"/>
              <a:gd name="connsiteY447" fmla="*/ 5483476 h 6858000"/>
              <a:gd name="connsiteX448" fmla="*/ 2743626 w 7467600"/>
              <a:gd name="connsiteY448" fmla="*/ 5304819 h 6858000"/>
              <a:gd name="connsiteX449" fmla="*/ 3048102 w 7467600"/>
              <a:gd name="connsiteY449" fmla="*/ 5150595 h 6858000"/>
              <a:gd name="connsiteX450" fmla="*/ 1799414 w 7467600"/>
              <a:gd name="connsiteY450" fmla="*/ 4694732 h 6858000"/>
              <a:gd name="connsiteX451" fmla="*/ 1771735 w 7467600"/>
              <a:gd name="connsiteY451" fmla="*/ 4619929 h 6858000"/>
              <a:gd name="connsiteX452" fmla="*/ 3104273 w 7467600"/>
              <a:gd name="connsiteY452" fmla="*/ 5076159 h 6858000"/>
              <a:gd name="connsiteX453" fmla="*/ 3113245 w 7467600"/>
              <a:gd name="connsiteY453" fmla="*/ 5090705 h 6858000"/>
              <a:gd name="connsiteX454" fmla="*/ 3126294 w 7467600"/>
              <a:gd name="connsiteY454" fmla="*/ 5114400 h 6858000"/>
              <a:gd name="connsiteX455" fmla="*/ 3937433 w 7467600"/>
              <a:gd name="connsiteY455" fmla="*/ 4830473 h 6858000"/>
              <a:gd name="connsiteX456" fmla="*/ 3590475 w 7467600"/>
              <a:gd name="connsiteY456" fmla="*/ 4597974 h 6858000"/>
              <a:gd name="connsiteX457" fmla="*/ 3100264 w 7467600"/>
              <a:gd name="connsiteY457" fmla="*/ 4579845 h 6858000"/>
              <a:gd name="connsiteX458" fmla="*/ 2183576 w 7467600"/>
              <a:gd name="connsiteY458" fmla="*/ 4227150 h 6858000"/>
              <a:gd name="connsiteX459" fmla="*/ 2151029 w 7467600"/>
              <a:gd name="connsiteY459" fmla="*/ 4146947 h 6858000"/>
              <a:gd name="connsiteX460" fmla="*/ 3563434 w 7467600"/>
              <a:gd name="connsiteY460" fmla="*/ 4469115 h 6858000"/>
              <a:gd name="connsiteX461" fmla="*/ 3177952 w 7467600"/>
              <a:gd name="connsiteY461" fmla="*/ 3657386 h 6858000"/>
              <a:gd name="connsiteX462" fmla="*/ 3189263 w 7467600"/>
              <a:gd name="connsiteY462" fmla="*/ 3625726 h 6858000"/>
              <a:gd name="connsiteX463" fmla="*/ 3560912 w 7467600"/>
              <a:gd name="connsiteY463" fmla="*/ 4079863 h 6858000"/>
              <a:gd name="connsiteX464" fmla="*/ 3626636 w 7467600"/>
              <a:gd name="connsiteY464" fmla="*/ 4512230 h 6858000"/>
              <a:gd name="connsiteX465" fmla="*/ 3653088 w 7467600"/>
              <a:gd name="connsiteY465" fmla="*/ 4521417 h 6858000"/>
              <a:gd name="connsiteX466" fmla="*/ 3988128 w 7467600"/>
              <a:gd name="connsiteY466" fmla="*/ 4817267 h 6858000"/>
              <a:gd name="connsiteX467" fmla="*/ 4830582 w 7467600"/>
              <a:gd name="connsiteY467" fmla="*/ 4676000 h 6858000"/>
              <a:gd name="connsiteX468" fmla="*/ 4830100 w 7467600"/>
              <a:gd name="connsiteY468" fmla="*/ 4675554 h 6858000"/>
              <a:gd name="connsiteX469" fmla="*/ 4036318 w 7467600"/>
              <a:gd name="connsiteY469" fmla="*/ 4147013 h 6858000"/>
              <a:gd name="connsiteX470" fmla="*/ 3432098 w 7467600"/>
              <a:gd name="connsiteY470" fmla="*/ 3537312 h 6858000"/>
              <a:gd name="connsiteX471" fmla="*/ 3446761 w 7467600"/>
              <a:gd name="connsiteY471" fmla="*/ 3461278 h 6858000"/>
              <a:gd name="connsiteX472" fmla="*/ 4419733 w 7467600"/>
              <a:gd name="connsiteY472" fmla="*/ 3963555 h 6858000"/>
              <a:gd name="connsiteX473" fmla="*/ 4781371 w 7467600"/>
              <a:gd name="connsiteY473" fmla="*/ 4458604 h 6858000"/>
              <a:gd name="connsiteX474" fmla="*/ 4780440 w 7467600"/>
              <a:gd name="connsiteY474" fmla="*/ 4470290 h 6858000"/>
              <a:gd name="connsiteX475" fmla="*/ 4898954 w 7467600"/>
              <a:gd name="connsiteY475" fmla="*/ 4662092 h 6858000"/>
              <a:gd name="connsiteX476" fmla="*/ 4900699 w 7467600"/>
              <a:gd name="connsiteY476" fmla="*/ 4670867 h 6858000"/>
              <a:gd name="connsiteX477" fmla="*/ 5714511 w 7467600"/>
              <a:gd name="connsiteY477" fmla="*/ 4663483 h 6858000"/>
              <a:gd name="connsiteX478" fmla="*/ 5464793 w 7467600"/>
              <a:gd name="connsiteY478" fmla="*/ 4393556 h 6858000"/>
              <a:gd name="connsiteX479" fmla="*/ 5461897 w 7467600"/>
              <a:gd name="connsiteY479" fmla="*/ 4390879 h 6858000"/>
              <a:gd name="connsiteX480" fmla="*/ 4294126 w 7467600"/>
              <a:gd name="connsiteY480" fmla="*/ 3303048 h 6858000"/>
              <a:gd name="connsiteX481" fmla="*/ 4305321 w 7467600"/>
              <a:gd name="connsiteY481" fmla="*/ 3256953 h 6858000"/>
              <a:gd name="connsiteX482" fmla="*/ 4949299 w 7467600"/>
              <a:gd name="connsiteY482" fmla="*/ 3766336 h 6858000"/>
              <a:gd name="connsiteX483" fmla="*/ 5291452 w 7467600"/>
              <a:gd name="connsiteY483" fmla="*/ 4076801 h 6858000"/>
              <a:gd name="connsiteX484" fmla="*/ 5434998 w 7467600"/>
              <a:gd name="connsiteY484" fmla="*/ 4254100 h 6858000"/>
              <a:gd name="connsiteX485" fmla="*/ 5351015 w 7467600"/>
              <a:gd name="connsiteY485" fmla="*/ 3760989 h 6858000"/>
              <a:gd name="connsiteX486" fmla="*/ 5413780 w 7467600"/>
              <a:gd name="connsiteY486" fmla="*/ 2966265 h 6858000"/>
              <a:gd name="connsiteX487" fmla="*/ 5425627 w 7467600"/>
              <a:gd name="connsiteY487" fmla="*/ 2954192 h 6858000"/>
              <a:gd name="connsiteX488" fmla="*/ 6604735 w 7467600"/>
              <a:gd name="connsiteY488" fmla="*/ 2041381 h 6858000"/>
              <a:gd name="connsiteX489" fmla="*/ 7204487 w 7467600"/>
              <a:gd name="connsiteY489" fmla="*/ 2742112 h 6858000"/>
              <a:gd name="connsiteX490" fmla="*/ 7131592 w 7467600"/>
              <a:gd name="connsiteY490" fmla="*/ 2672096 h 6858000"/>
              <a:gd name="connsiteX491" fmla="*/ 6996344 w 7467600"/>
              <a:gd name="connsiteY491" fmla="*/ 2518310 h 6858000"/>
              <a:gd name="connsiteX492" fmla="*/ 6735495 w 7467600"/>
              <a:gd name="connsiteY492" fmla="*/ 2196890 h 6858000"/>
              <a:gd name="connsiteX493" fmla="*/ 6721901 w 7467600"/>
              <a:gd name="connsiteY493" fmla="*/ 2179274 h 6858000"/>
              <a:gd name="connsiteX494" fmla="*/ 6604735 w 7467600"/>
              <a:gd name="connsiteY494" fmla="*/ 2041381 h 6858000"/>
              <a:gd name="connsiteX495" fmla="*/ 6591670 w 7467600"/>
              <a:gd name="connsiteY495" fmla="*/ 1988277 h 6858000"/>
              <a:gd name="connsiteX496" fmla="*/ 6747349 w 7467600"/>
              <a:gd name="connsiteY496" fmla="*/ 2160069 h 6858000"/>
              <a:gd name="connsiteX497" fmla="*/ 6760943 w 7467600"/>
              <a:gd name="connsiteY497" fmla="*/ 2177686 h 6858000"/>
              <a:gd name="connsiteX498" fmla="*/ 7021065 w 7467600"/>
              <a:gd name="connsiteY498" fmla="*/ 2498102 h 6858000"/>
              <a:gd name="connsiteX499" fmla="*/ 7155223 w 7467600"/>
              <a:gd name="connsiteY499" fmla="*/ 2650386 h 6858000"/>
              <a:gd name="connsiteX500" fmla="*/ 7203167 w 7467600"/>
              <a:gd name="connsiteY500" fmla="*/ 2697288 h 6858000"/>
              <a:gd name="connsiteX501" fmla="*/ 6937703 w 7467600"/>
              <a:gd name="connsiteY501" fmla="*/ 2321981 h 6858000"/>
              <a:gd name="connsiteX502" fmla="*/ 6591670 w 7467600"/>
              <a:gd name="connsiteY502" fmla="*/ 1988277 h 6858000"/>
              <a:gd name="connsiteX503" fmla="*/ 5798671 w 7467600"/>
              <a:gd name="connsiteY503" fmla="*/ 1981601 h 6858000"/>
              <a:gd name="connsiteX504" fmla="*/ 5754709 w 7467600"/>
              <a:gd name="connsiteY504" fmla="*/ 2071454 h 6858000"/>
              <a:gd name="connsiteX505" fmla="*/ 5763044 w 7467600"/>
              <a:gd name="connsiteY505" fmla="*/ 2842206 h 6858000"/>
              <a:gd name="connsiteX506" fmla="*/ 5764974 w 7467600"/>
              <a:gd name="connsiteY506" fmla="*/ 2799609 h 6858000"/>
              <a:gd name="connsiteX507" fmla="*/ 5767665 w 7467600"/>
              <a:gd name="connsiteY507" fmla="*/ 2666409 h 6858000"/>
              <a:gd name="connsiteX508" fmla="*/ 5763055 w 7467600"/>
              <a:gd name="connsiteY508" fmla="*/ 2579705 h 6858000"/>
              <a:gd name="connsiteX509" fmla="*/ 5758079 w 7467600"/>
              <a:gd name="connsiteY509" fmla="*/ 2492508 h 6858000"/>
              <a:gd name="connsiteX510" fmla="*/ 5779325 w 7467600"/>
              <a:gd name="connsiteY510" fmla="*/ 2197069 h 6858000"/>
              <a:gd name="connsiteX511" fmla="*/ 5798671 w 7467600"/>
              <a:gd name="connsiteY511" fmla="*/ 1981601 h 6858000"/>
              <a:gd name="connsiteX512" fmla="*/ 5829202 w 7467600"/>
              <a:gd name="connsiteY512" fmla="*/ 1971679 h 6858000"/>
              <a:gd name="connsiteX513" fmla="*/ 5809558 w 7467600"/>
              <a:gd name="connsiteY513" fmla="*/ 2198043 h 6858000"/>
              <a:gd name="connsiteX514" fmla="*/ 5788653 w 7467600"/>
              <a:gd name="connsiteY514" fmla="*/ 2489430 h 6858000"/>
              <a:gd name="connsiteX515" fmla="*/ 5793439 w 7467600"/>
              <a:gd name="connsiteY515" fmla="*/ 2575235 h 6858000"/>
              <a:gd name="connsiteX516" fmla="*/ 5796837 w 7467600"/>
              <a:gd name="connsiteY516" fmla="*/ 2637633 h 6858000"/>
              <a:gd name="connsiteX517" fmla="*/ 5818614 w 7467600"/>
              <a:gd name="connsiteY517" fmla="*/ 2473055 h 6858000"/>
              <a:gd name="connsiteX518" fmla="*/ 5829202 w 7467600"/>
              <a:gd name="connsiteY518" fmla="*/ 1971679 h 6858000"/>
              <a:gd name="connsiteX519" fmla="*/ 5911389 w 7467600"/>
              <a:gd name="connsiteY519" fmla="*/ 1898371 h 6858000"/>
              <a:gd name="connsiteX520" fmla="*/ 6237627 w 7467600"/>
              <a:gd name="connsiteY520" fmla="*/ 2231921 h 6858000"/>
              <a:gd name="connsiteX521" fmla="*/ 5911389 w 7467600"/>
              <a:gd name="connsiteY521" fmla="*/ 1898371 h 6858000"/>
              <a:gd name="connsiteX522" fmla="*/ 6944437 w 7467600"/>
              <a:gd name="connsiteY522" fmla="*/ 1575402 h 6858000"/>
              <a:gd name="connsiteX523" fmla="*/ 6304730 w 7467600"/>
              <a:gd name="connsiteY523" fmla="*/ 1766654 h 6858000"/>
              <a:gd name="connsiteX524" fmla="*/ 6944437 w 7467600"/>
              <a:gd name="connsiteY524" fmla="*/ 1575402 h 6858000"/>
              <a:gd name="connsiteX525" fmla="*/ 7019523 w 7467600"/>
              <a:gd name="connsiteY525" fmla="*/ 1519450 h 6858000"/>
              <a:gd name="connsiteX526" fmla="*/ 6298091 w 7467600"/>
              <a:gd name="connsiteY526" fmla="*/ 1737122 h 6858000"/>
              <a:gd name="connsiteX527" fmla="*/ 7019523 w 7467600"/>
              <a:gd name="connsiteY527" fmla="*/ 1519450 h 6858000"/>
              <a:gd name="connsiteX528" fmla="*/ 2399523 w 7467600"/>
              <a:gd name="connsiteY528" fmla="*/ 1428234 h 6858000"/>
              <a:gd name="connsiteX529" fmla="*/ 2224982 w 7467600"/>
              <a:gd name="connsiteY529" fmla="*/ 1826201 h 6858000"/>
              <a:gd name="connsiteX530" fmla="*/ 2096099 w 7467600"/>
              <a:gd name="connsiteY530" fmla="*/ 2345900 h 6858000"/>
              <a:gd name="connsiteX531" fmla="*/ 2283317 w 7467600"/>
              <a:gd name="connsiteY531" fmla="*/ 1796925 h 6858000"/>
              <a:gd name="connsiteX532" fmla="*/ 2399523 w 7467600"/>
              <a:gd name="connsiteY532" fmla="*/ 1428234 h 6858000"/>
              <a:gd name="connsiteX533" fmla="*/ 2448558 w 7467600"/>
              <a:gd name="connsiteY533" fmla="*/ 1373435 h 6858000"/>
              <a:gd name="connsiteX534" fmla="*/ 2312521 w 7467600"/>
              <a:gd name="connsiteY534" fmla="*/ 1806140 h 6858000"/>
              <a:gd name="connsiteX535" fmla="*/ 2127533 w 7467600"/>
              <a:gd name="connsiteY535" fmla="*/ 2348380 h 6858000"/>
              <a:gd name="connsiteX536" fmla="*/ 2358080 w 7467600"/>
              <a:gd name="connsiteY536" fmla="*/ 1866134 h 6858000"/>
              <a:gd name="connsiteX537" fmla="*/ 2407436 w 7467600"/>
              <a:gd name="connsiteY537" fmla="*/ 1651070 h 6858000"/>
              <a:gd name="connsiteX538" fmla="*/ 2448558 w 7467600"/>
              <a:gd name="connsiteY538" fmla="*/ 1373435 h 6858000"/>
              <a:gd name="connsiteX539" fmla="*/ 278707 w 7467600"/>
              <a:gd name="connsiteY539" fmla="*/ 1352270 h 6858000"/>
              <a:gd name="connsiteX540" fmla="*/ 321570 w 7467600"/>
              <a:gd name="connsiteY540" fmla="*/ 1861610 h 6858000"/>
              <a:gd name="connsiteX541" fmla="*/ 294281 w 7467600"/>
              <a:gd name="connsiteY541" fmla="*/ 1440658 h 6858000"/>
              <a:gd name="connsiteX542" fmla="*/ 278707 w 7467600"/>
              <a:gd name="connsiteY542" fmla="*/ 1352270 h 6858000"/>
              <a:gd name="connsiteX543" fmla="*/ 1423821 w 7467600"/>
              <a:gd name="connsiteY543" fmla="*/ 1351958 h 6858000"/>
              <a:gd name="connsiteX544" fmla="*/ 1638521 w 7467600"/>
              <a:gd name="connsiteY544" fmla="*/ 1908470 h 6858000"/>
              <a:gd name="connsiteX545" fmla="*/ 1754199 w 7467600"/>
              <a:gd name="connsiteY545" fmla="*/ 2149284 h 6858000"/>
              <a:gd name="connsiteX546" fmla="*/ 1908359 w 7467600"/>
              <a:gd name="connsiteY546" fmla="*/ 2364988 h 6858000"/>
              <a:gd name="connsiteX547" fmla="*/ 1647661 w 7467600"/>
              <a:gd name="connsiteY547" fmla="*/ 1825945 h 6858000"/>
              <a:gd name="connsiteX548" fmla="*/ 1423821 w 7467600"/>
              <a:gd name="connsiteY548" fmla="*/ 1351958 h 6858000"/>
              <a:gd name="connsiteX549" fmla="*/ 1431890 w 7467600"/>
              <a:gd name="connsiteY549" fmla="*/ 1306475 h 6858000"/>
              <a:gd name="connsiteX550" fmla="*/ 1507597 w 7467600"/>
              <a:gd name="connsiteY550" fmla="*/ 1446132 h 6858000"/>
              <a:gd name="connsiteX551" fmla="*/ 1674586 w 7467600"/>
              <a:gd name="connsiteY551" fmla="*/ 1813832 h 6858000"/>
              <a:gd name="connsiteX552" fmla="*/ 1815950 w 7467600"/>
              <a:gd name="connsiteY552" fmla="*/ 2128564 h 6858000"/>
              <a:gd name="connsiteX553" fmla="*/ 1984242 w 7467600"/>
              <a:gd name="connsiteY553" fmla="*/ 2430829 h 6858000"/>
              <a:gd name="connsiteX554" fmla="*/ 2014023 w 7467600"/>
              <a:gd name="connsiteY554" fmla="*/ 2450995 h 6858000"/>
              <a:gd name="connsiteX555" fmla="*/ 1747337 w 7467600"/>
              <a:gd name="connsiteY555" fmla="*/ 1855264 h 6858000"/>
              <a:gd name="connsiteX556" fmla="*/ 1533749 w 7467600"/>
              <a:gd name="connsiteY556" fmla="*/ 1478656 h 6858000"/>
              <a:gd name="connsiteX557" fmla="*/ 1431890 w 7467600"/>
              <a:gd name="connsiteY557" fmla="*/ 1306475 h 6858000"/>
              <a:gd name="connsiteX558" fmla="*/ 5052692 w 7467600"/>
              <a:gd name="connsiteY558" fmla="*/ 1292994 h 6858000"/>
              <a:gd name="connsiteX559" fmla="*/ 5200661 w 7467600"/>
              <a:gd name="connsiteY559" fmla="*/ 1635186 h 6858000"/>
              <a:gd name="connsiteX560" fmla="*/ 5297138 w 7467600"/>
              <a:gd name="connsiteY560" fmla="*/ 1906351 h 6858000"/>
              <a:gd name="connsiteX561" fmla="*/ 5052692 w 7467600"/>
              <a:gd name="connsiteY561" fmla="*/ 1292994 h 6858000"/>
              <a:gd name="connsiteX562" fmla="*/ 5009948 w 7467600"/>
              <a:gd name="connsiteY562" fmla="*/ 1273619 h 6858000"/>
              <a:gd name="connsiteX563" fmla="*/ 5121777 w 7467600"/>
              <a:gd name="connsiteY563" fmla="*/ 1654213 h 6858000"/>
              <a:gd name="connsiteX564" fmla="*/ 5293545 w 7467600"/>
              <a:gd name="connsiteY564" fmla="*/ 2072247 h 6858000"/>
              <a:gd name="connsiteX565" fmla="*/ 5294042 w 7467600"/>
              <a:gd name="connsiteY565" fmla="*/ 2065019 h 6858000"/>
              <a:gd name="connsiteX566" fmla="*/ 5171936 w 7467600"/>
              <a:gd name="connsiteY566" fmla="*/ 1647613 h 6858000"/>
              <a:gd name="connsiteX567" fmla="*/ 5009948 w 7467600"/>
              <a:gd name="connsiteY567" fmla="*/ 1273619 h 6858000"/>
              <a:gd name="connsiteX568" fmla="*/ 655236 w 7467600"/>
              <a:gd name="connsiteY568" fmla="*/ 1268632 h 6858000"/>
              <a:gd name="connsiteX569" fmla="*/ 839521 w 7467600"/>
              <a:gd name="connsiteY569" fmla="*/ 1685315 h 6858000"/>
              <a:gd name="connsiteX570" fmla="*/ 1109416 w 7467600"/>
              <a:gd name="connsiteY570" fmla="*/ 2061663 h 6858000"/>
              <a:gd name="connsiteX571" fmla="*/ 1298300 w 7467600"/>
              <a:gd name="connsiteY571" fmla="*/ 2247742 h 6858000"/>
              <a:gd name="connsiteX572" fmla="*/ 1125871 w 7467600"/>
              <a:gd name="connsiteY572" fmla="*/ 1989513 h 6858000"/>
              <a:gd name="connsiteX573" fmla="*/ 981574 w 7467600"/>
              <a:gd name="connsiteY573" fmla="*/ 1783157 h 6858000"/>
              <a:gd name="connsiteX574" fmla="*/ 922198 w 7467600"/>
              <a:gd name="connsiteY574" fmla="*/ 1677437 h 6858000"/>
              <a:gd name="connsiteX575" fmla="*/ 869293 w 7467600"/>
              <a:gd name="connsiteY575" fmla="*/ 1583214 h 6858000"/>
              <a:gd name="connsiteX576" fmla="*/ 751431 w 7467600"/>
              <a:gd name="connsiteY576" fmla="*/ 1405731 h 6858000"/>
              <a:gd name="connsiteX577" fmla="*/ 655236 w 7467600"/>
              <a:gd name="connsiteY577" fmla="*/ 1268632 h 6858000"/>
              <a:gd name="connsiteX578" fmla="*/ 6516292 w 7467600"/>
              <a:gd name="connsiteY578" fmla="*/ 1263064 h 6858000"/>
              <a:gd name="connsiteX579" fmla="*/ 5736320 w 7467600"/>
              <a:gd name="connsiteY579" fmla="*/ 1501803 h 6858000"/>
              <a:gd name="connsiteX580" fmla="*/ 6516292 w 7467600"/>
              <a:gd name="connsiteY580" fmla="*/ 1263064 h 6858000"/>
              <a:gd name="connsiteX581" fmla="*/ 291466 w 7467600"/>
              <a:gd name="connsiteY581" fmla="*/ 1250369 h 6858000"/>
              <a:gd name="connsiteX582" fmla="*/ 323180 w 7467600"/>
              <a:gd name="connsiteY582" fmla="*/ 1435283 h 6858000"/>
              <a:gd name="connsiteX583" fmla="*/ 349381 w 7467600"/>
              <a:gd name="connsiteY583" fmla="*/ 1875041 h 6858000"/>
              <a:gd name="connsiteX584" fmla="*/ 374363 w 7467600"/>
              <a:gd name="connsiteY584" fmla="*/ 1506494 h 6858000"/>
              <a:gd name="connsiteX585" fmla="*/ 302168 w 7467600"/>
              <a:gd name="connsiteY585" fmla="*/ 1274495 h 6858000"/>
              <a:gd name="connsiteX586" fmla="*/ 291466 w 7467600"/>
              <a:gd name="connsiteY586" fmla="*/ 1250369 h 6858000"/>
              <a:gd name="connsiteX587" fmla="*/ 678222 w 7467600"/>
              <a:gd name="connsiteY587" fmla="*/ 1248670 h 6858000"/>
              <a:gd name="connsiteX588" fmla="*/ 775536 w 7467600"/>
              <a:gd name="connsiteY588" fmla="*/ 1388015 h 6858000"/>
              <a:gd name="connsiteX589" fmla="*/ 894529 w 7467600"/>
              <a:gd name="connsiteY589" fmla="*/ 1567739 h 6858000"/>
              <a:gd name="connsiteX590" fmla="*/ 948000 w 7467600"/>
              <a:gd name="connsiteY590" fmla="*/ 1663088 h 6858000"/>
              <a:gd name="connsiteX591" fmla="*/ 1006812 w 7467600"/>
              <a:gd name="connsiteY591" fmla="*/ 1767683 h 6858000"/>
              <a:gd name="connsiteX592" fmla="*/ 1149133 w 7467600"/>
              <a:gd name="connsiteY592" fmla="*/ 1971513 h 6858000"/>
              <a:gd name="connsiteX593" fmla="*/ 1333952 w 7467600"/>
              <a:gd name="connsiteY593" fmla="*/ 2251620 h 6858000"/>
              <a:gd name="connsiteX594" fmla="*/ 1337329 w 7467600"/>
              <a:gd name="connsiteY594" fmla="*/ 2258350 h 6858000"/>
              <a:gd name="connsiteX595" fmla="*/ 1014726 w 7467600"/>
              <a:gd name="connsiteY595" fmla="*/ 1615556 h 6858000"/>
              <a:gd name="connsiteX596" fmla="*/ 678222 w 7467600"/>
              <a:gd name="connsiteY596" fmla="*/ 1248670 h 6858000"/>
              <a:gd name="connsiteX597" fmla="*/ 6691602 w 7467600"/>
              <a:gd name="connsiteY597" fmla="*/ 1140573 h 6858000"/>
              <a:gd name="connsiteX598" fmla="*/ 6571100 w 7467600"/>
              <a:gd name="connsiteY598" fmla="*/ 1183662 h 6858000"/>
              <a:gd name="connsiteX599" fmla="*/ 6241687 w 7467600"/>
              <a:gd name="connsiteY599" fmla="*/ 1257600 h 6858000"/>
              <a:gd name="connsiteX600" fmla="*/ 5693009 w 7467600"/>
              <a:gd name="connsiteY600" fmla="*/ 1478256 h 6858000"/>
              <a:gd name="connsiteX601" fmla="*/ 6548420 w 7467600"/>
              <a:gd name="connsiteY601" fmla="*/ 1214599 h 6858000"/>
              <a:gd name="connsiteX602" fmla="*/ 6605473 w 7467600"/>
              <a:gd name="connsiteY602" fmla="*/ 1184686 h 6858000"/>
              <a:gd name="connsiteX603" fmla="*/ 6691602 w 7467600"/>
              <a:gd name="connsiteY603" fmla="*/ 1140573 h 6858000"/>
              <a:gd name="connsiteX604" fmla="*/ 4002475 w 7467600"/>
              <a:gd name="connsiteY604" fmla="*/ 1037802 h 6858000"/>
              <a:gd name="connsiteX605" fmla="*/ 4000324 w 7467600"/>
              <a:gd name="connsiteY605" fmla="*/ 1039362 h 6858000"/>
              <a:gd name="connsiteX606" fmla="*/ 4002862 w 7467600"/>
              <a:gd name="connsiteY606" fmla="*/ 1042866 h 6858000"/>
              <a:gd name="connsiteX607" fmla="*/ 4002475 w 7467600"/>
              <a:gd name="connsiteY607" fmla="*/ 1037802 h 6858000"/>
              <a:gd name="connsiteX608" fmla="*/ 506322 w 7467600"/>
              <a:gd name="connsiteY608" fmla="*/ 1020997 h 6858000"/>
              <a:gd name="connsiteX609" fmla="*/ 533068 w 7467600"/>
              <a:gd name="connsiteY609" fmla="*/ 1029409 h 6858000"/>
              <a:gd name="connsiteX610" fmla="*/ 1232525 w 7467600"/>
              <a:gd name="connsiteY610" fmla="*/ 1804675 h 6858000"/>
              <a:gd name="connsiteX611" fmla="*/ 1388858 w 7467600"/>
              <a:gd name="connsiteY611" fmla="*/ 2368011 h 6858000"/>
              <a:gd name="connsiteX612" fmla="*/ 1384098 w 7467600"/>
              <a:gd name="connsiteY612" fmla="*/ 2378125 h 6858000"/>
              <a:gd name="connsiteX613" fmla="*/ 1425393 w 7467600"/>
              <a:gd name="connsiteY613" fmla="*/ 2589124 h 6858000"/>
              <a:gd name="connsiteX614" fmla="*/ 1424001 w 7467600"/>
              <a:gd name="connsiteY614" fmla="*/ 2597541 h 6858000"/>
              <a:gd name="connsiteX615" fmla="*/ 2152729 w 7467600"/>
              <a:gd name="connsiteY615" fmla="*/ 2864487 h 6858000"/>
              <a:gd name="connsiteX616" fmla="*/ 2020609 w 7467600"/>
              <a:gd name="connsiteY616" fmla="*/ 2539671 h 6858000"/>
              <a:gd name="connsiteX617" fmla="*/ 2018920 w 7467600"/>
              <a:gd name="connsiteY617" fmla="*/ 2536309 h 6858000"/>
              <a:gd name="connsiteX618" fmla="*/ 1342441 w 7467600"/>
              <a:gd name="connsiteY618" fmla="*/ 1173017 h 6858000"/>
              <a:gd name="connsiteX619" fmla="*/ 1367925 w 7467600"/>
              <a:gd name="connsiteY619" fmla="*/ 1135648 h 6858000"/>
              <a:gd name="connsiteX620" fmla="*/ 1771401 w 7467600"/>
              <a:gd name="connsiteY620" fmla="*/ 1806673 h 6858000"/>
              <a:gd name="connsiteX621" fmla="*/ 1972385 w 7467600"/>
              <a:gd name="connsiteY621" fmla="*/ 2198735 h 6858000"/>
              <a:gd name="connsiteX622" fmla="*/ 2040892 w 7467600"/>
              <a:gd name="connsiteY622" fmla="*/ 2405205 h 6858000"/>
              <a:gd name="connsiteX623" fmla="*/ 2131689 w 7467600"/>
              <a:gd name="connsiteY623" fmla="*/ 1936926 h 6858000"/>
              <a:gd name="connsiteX624" fmla="*/ 2454820 w 7467600"/>
              <a:gd name="connsiteY624" fmla="*/ 1248808 h 6858000"/>
              <a:gd name="connsiteX625" fmla="*/ 2492512 w 7467600"/>
              <a:gd name="connsiteY625" fmla="*/ 1302920 h 6858000"/>
              <a:gd name="connsiteX626" fmla="*/ 2081216 w 7467600"/>
              <a:gd name="connsiteY626" fmla="*/ 2527513 h 6858000"/>
              <a:gd name="connsiteX627" fmla="*/ 2081211 w 7467600"/>
              <a:gd name="connsiteY627" fmla="*/ 2528916 h 6858000"/>
              <a:gd name="connsiteX628" fmla="*/ 2199067 w 7467600"/>
              <a:gd name="connsiteY628" fmla="*/ 2884061 h 6858000"/>
              <a:gd name="connsiteX629" fmla="*/ 3192586 w 7467600"/>
              <a:gd name="connsiteY629" fmla="*/ 3411496 h 6858000"/>
              <a:gd name="connsiteX630" fmla="*/ 3182620 w 7467600"/>
              <a:gd name="connsiteY630" fmla="*/ 3483279 h 6858000"/>
              <a:gd name="connsiteX631" fmla="*/ 2435119 w 7467600"/>
              <a:gd name="connsiteY631" fmla="*/ 3080173 h 6858000"/>
              <a:gd name="connsiteX632" fmla="*/ 2410152 w 7467600"/>
              <a:gd name="connsiteY632" fmla="*/ 3063751 h 6858000"/>
              <a:gd name="connsiteX633" fmla="*/ 2408099 w 7467600"/>
              <a:gd name="connsiteY633" fmla="*/ 3064403 h 6858000"/>
              <a:gd name="connsiteX634" fmla="*/ 2407218 w 7467600"/>
              <a:gd name="connsiteY634" fmla="*/ 3070324 h 6858000"/>
              <a:gd name="connsiteX635" fmla="*/ 2380138 w 7467600"/>
              <a:gd name="connsiteY635" fmla="*/ 3099341 h 6858000"/>
              <a:gd name="connsiteX636" fmla="*/ 1765923 w 7467600"/>
              <a:gd name="connsiteY636" fmla="*/ 3581043 h 6858000"/>
              <a:gd name="connsiteX637" fmla="*/ 1702258 w 7467600"/>
              <a:gd name="connsiteY637" fmla="*/ 3612286 h 6858000"/>
              <a:gd name="connsiteX638" fmla="*/ 1538370 w 7467600"/>
              <a:gd name="connsiteY638" fmla="*/ 3811804 h 6858000"/>
              <a:gd name="connsiteX639" fmla="*/ 542867 w 7467600"/>
              <a:gd name="connsiteY639" fmla="*/ 4944092 h 6858000"/>
              <a:gd name="connsiteX640" fmla="*/ 515800 w 7467600"/>
              <a:gd name="connsiteY640" fmla="*/ 4862180 h 6858000"/>
              <a:gd name="connsiteX641" fmla="*/ 909145 w 7467600"/>
              <a:gd name="connsiteY641" fmla="*/ 4199225 h 6858000"/>
              <a:gd name="connsiteX642" fmla="*/ 1214067 w 7467600"/>
              <a:gd name="connsiteY642" fmla="*/ 3908561 h 6858000"/>
              <a:gd name="connsiteX643" fmla="*/ 640967 w 7467600"/>
              <a:gd name="connsiteY643" fmla="*/ 4105601 h 6858000"/>
              <a:gd name="connsiteX644" fmla="*/ 112563 w 7467600"/>
              <a:gd name="connsiteY644" fmla="*/ 4396952 h 6858000"/>
              <a:gd name="connsiteX645" fmla="*/ 0 w 7467600"/>
              <a:gd name="connsiteY645" fmla="*/ 4466006 h 6858000"/>
              <a:gd name="connsiteX646" fmla="*/ 0 w 7467600"/>
              <a:gd name="connsiteY646" fmla="*/ 4233763 h 6858000"/>
              <a:gd name="connsiteX647" fmla="*/ 36881 w 7467600"/>
              <a:gd name="connsiteY647" fmla="*/ 4200118 h 6858000"/>
              <a:gd name="connsiteX648" fmla="*/ 910534 w 7467600"/>
              <a:gd name="connsiteY648" fmla="*/ 3629753 h 6858000"/>
              <a:gd name="connsiteX649" fmla="*/ 1578717 w 7467600"/>
              <a:gd name="connsiteY649" fmla="*/ 3575982 h 6858000"/>
              <a:gd name="connsiteX650" fmla="*/ 2338780 w 7467600"/>
              <a:gd name="connsiteY650" fmla="*/ 3033725 h 6858000"/>
              <a:gd name="connsiteX651" fmla="*/ 1807991 w 7467600"/>
              <a:gd name="connsiteY651" fmla="*/ 2807184 h 6858000"/>
              <a:gd name="connsiteX652" fmla="*/ 1416358 w 7467600"/>
              <a:gd name="connsiteY652" fmla="*/ 3112571 h 6858000"/>
              <a:gd name="connsiteX653" fmla="*/ 939066 w 7467600"/>
              <a:gd name="connsiteY653" fmla="*/ 3378798 h 6858000"/>
              <a:gd name="connsiteX654" fmla="*/ 115099 w 7467600"/>
              <a:gd name="connsiteY654" fmla="*/ 3607650 h 6858000"/>
              <a:gd name="connsiteX655" fmla="*/ 97284 w 7467600"/>
              <a:gd name="connsiteY655" fmla="*/ 3520393 h 6858000"/>
              <a:gd name="connsiteX656" fmla="*/ 922050 w 7467600"/>
              <a:gd name="connsiteY656" fmla="*/ 3074867 h 6858000"/>
              <a:gd name="connsiteX657" fmla="*/ 1405265 w 7467600"/>
              <a:gd name="connsiteY657" fmla="*/ 3016319 h 6858000"/>
              <a:gd name="connsiteX658" fmla="*/ 1407512 w 7467600"/>
              <a:gd name="connsiteY658" fmla="*/ 3018001 h 6858000"/>
              <a:gd name="connsiteX659" fmla="*/ 1726266 w 7467600"/>
              <a:gd name="connsiteY659" fmla="*/ 2777274 h 6858000"/>
              <a:gd name="connsiteX660" fmla="*/ 625390 w 7467600"/>
              <a:gd name="connsiteY660" fmla="*/ 2514541 h 6858000"/>
              <a:gd name="connsiteX661" fmla="*/ 619799 w 7467600"/>
              <a:gd name="connsiteY661" fmla="*/ 2527180 h 6858000"/>
              <a:gd name="connsiteX662" fmla="*/ 310030 w 7467600"/>
              <a:gd name="connsiteY662" fmla="*/ 2771818 h 6858000"/>
              <a:gd name="connsiteX663" fmla="*/ 173877 w 7467600"/>
              <a:gd name="connsiteY663" fmla="*/ 2937056 h 6858000"/>
              <a:gd name="connsiteX664" fmla="*/ 77889 w 7467600"/>
              <a:gd name="connsiteY664" fmla="*/ 3138440 h 6858000"/>
              <a:gd name="connsiteX665" fmla="*/ 0 w 7467600"/>
              <a:gd name="connsiteY665" fmla="*/ 3271395 h 6858000"/>
              <a:gd name="connsiteX666" fmla="*/ 0 w 7467600"/>
              <a:gd name="connsiteY666" fmla="*/ 3153002 h 6858000"/>
              <a:gd name="connsiteX667" fmla="*/ 2386 w 7467600"/>
              <a:gd name="connsiteY667" fmla="*/ 3149203 h 6858000"/>
              <a:gd name="connsiteX668" fmla="*/ 89753 w 7467600"/>
              <a:gd name="connsiteY668" fmla="*/ 2987702 h 6858000"/>
              <a:gd name="connsiteX669" fmla="*/ 76869 w 7467600"/>
              <a:gd name="connsiteY669" fmla="*/ 3005404 h 6858000"/>
              <a:gd name="connsiteX670" fmla="*/ 32049 w 7467600"/>
              <a:gd name="connsiteY670" fmla="*/ 3065814 h 6858000"/>
              <a:gd name="connsiteX671" fmla="*/ 0 w 7467600"/>
              <a:gd name="connsiteY671" fmla="*/ 3108744 h 6858000"/>
              <a:gd name="connsiteX672" fmla="*/ 0 w 7467600"/>
              <a:gd name="connsiteY672" fmla="*/ 3058059 h 6858000"/>
              <a:gd name="connsiteX673" fmla="*/ 7610 w 7467600"/>
              <a:gd name="connsiteY673" fmla="*/ 3047889 h 6858000"/>
              <a:gd name="connsiteX674" fmla="*/ 52419 w 7467600"/>
              <a:gd name="connsiteY674" fmla="*/ 2987479 h 6858000"/>
              <a:gd name="connsiteX675" fmla="*/ 59142 w 7467600"/>
              <a:gd name="connsiteY675" fmla="*/ 2978488 h 6858000"/>
              <a:gd name="connsiteX676" fmla="*/ 0 w 7467600"/>
              <a:gd name="connsiteY676" fmla="*/ 3015334 h 6858000"/>
              <a:gd name="connsiteX677" fmla="*/ 0 w 7467600"/>
              <a:gd name="connsiteY677" fmla="*/ 2914286 h 6858000"/>
              <a:gd name="connsiteX678" fmla="*/ 36383 w 7467600"/>
              <a:gd name="connsiteY678" fmla="*/ 2901128 h 6858000"/>
              <a:gd name="connsiteX679" fmla="*/ 156329 w 7467600"/>
              <a:gd name="connsiteY679" fmla="*/ 2840533 h 6858000"/>
              <a:gd name="connsiteX680" fmla="*/ 358355 w 7467600"/>
              <a:gd name="connsiteY680" fmla="*/ 2620471 h 6858000"/>
              <a:gd name="connsiteX681" fmla="*/ 510577 w 7467600"/>
              <a:gd name="connsiteY681" fmla="*/ 2501244 h 6858000"/>
              <a:gd name="connsiteX682" fmla="*/ 211967 w 7467600"/>
              <a:gd name="connsiteY682" fmla="*/ 2479171 h 6858000"/>
              <a:gd name="connsiteX683" fmla="*/ 0 w 7467600"/>
              <a:gd name="connsiteY683" fmla="*/ 2476398 h 6858000"/>
              <a:gd name="connsiteX684" fmla="*/ 0 w 7467600"/>
              <a:gd name="connsiteY684" fmla="*/ 2389189 h 6858000"/>
              <a:gd name="connsiteX685" fmla="*/ 103062 w 7467600"/>
              <a:gd name="connsiteY685" fmla="*/ 2389518 h 6858000"/>
              <a:gd name="connsiteX686" fmla="*/ 510734 w 7467600"/>
              <a:gd name="connsiteY686" fmla="*/ 2416201 h 6858000"/>
              <a:gd name="connsiteX687" fmla="*/ 279257 w 7467600"/>
              <a:gd name="connsiteY687" fmla="*/ 2092102 h 6858000"/>
              <a:gd name="connsiteX688" fmla="*/ 65265 w 7467600"/>
              <a:gd name="connsiteY688" fmla="*/ 2006049 h 6858000"/>
              <a:gd name="connsiteX689" fmla="*/ 0 w 7467600"/>
              <a:gd name="connsiteY689" fmla="*/ 1982532 h 6858000"/>
              <a:gd name="connsiteX690" fmla="*/ 0 w 7467600"/>
              <a:gd name="connsiteY690" fmla="*/ 1912789 h 6858000"/>
              <a:gd name="connsiteX691" fmla="*/ 97460 w 7467600"/>
              <a:gd name="connsiteY691" fmla="*/ 1953725 h 6858000"/>
              <a:gd name="connsiteX692" fmla="*/ 221272 w 7467600"/>
              <a:gd name="connsiteY692" fmla="*/ 1980766 h 6858000"/>
              <a:gd name="connsiteX693" fmla="*/ 116765 w 7467600"/>
              <a:gd name="connsiteY693" fmla="*/ 1911033 h 6858000"/>
              <a:gd name="connsiteX694" fmla="*/ 16405 w 7467600"/>
              <a:gd name="connsiteY694" fmla="*/ 1803412 h 6858000"/>
              <a:gd name="connsiteX695" fmla="*/ 0 w 7467600"/>
              <a:gd name="connsiteY695" fmla="*/ 1784777 h 6858000"/>
              <a:gd name="connsiteX696" fmla="*/ 0 w 7467600"/>
              <a:gd name="connsiteY696" fmla="*/ 1740082 h 6858000"/>
              <a:gd name="connsiteX697" fmla="*/ 39394 w 7467600"/>
              <a:gd name="connsiteY697" fmla="*/ 1784856 h 6858000"/>
              <a:gd name="connsiteX698" fmla="*/ 135813 w 7467600"/>
              <a:gd name="connsiteY698" fmla="*/ 1888838 h 6858000"/>
              <a:gd name="connsiteX699" fmla="*/ 242575 w 7467600"/>
              <a:gd name="connsiteY699" fmla="*/ 1958841 h 6858000"/>
              <a:gd name="connsiteX700" fmla="*/ 82197 w 7467600"/>
              <a:gd name="connsiteY700" fmla="*/ 1754826 h 6858000"/>
              <a:gd name="connsiteX701" fmla="*/ 0 w 7467600"/>
              <a:gd name="connsiteY701" fmla="*/ 1679650 h 6858000"/>
              <a:gd name="connsiteX702" fmla="*/ 0 w 7467600"/>
              <a:gd name="connsiteY702" fmla="*/ 1602463 h 6858000"/>
              <a:gd name="connsiteX703" fmla="*/ 84689 w 7467600"/>
              <a:gd name="connsiteY703" fmla="*/ 1677442 h 6858000"/>
              <a:gd name="connsiteX704" fmla="*/ 298437 w 7467600"/>
              <a:gd name="connsiteY704" fmla="*/ 1968019 h 6858000"/>
              <a:gd name="connsiteX705" fmla="*/ 227269 w 7467600"/>
              <a:gd name="connsiteY705" fmla="*/ 1114064 h 6858000"/>
              <a:gd name="connsiteX706" fmla="*/ 248003 w 7467600"/>
              <a:gd name="connsiteY706" fmla="*/ 1089613 h 6858000"/>
              <a:gd name="connsiteX707" fmla="*/ 427020 w 7467600"/>
              <a:gd name="connsiteY707" fmla="*/ 1619803 h 6858000"/>
              <a:gd name="connsiteX708" fmla="*/ 340345 w 7467600"/>
              <a:gd name="connsiteY708" fmla="*/ 2027739 h 6858000"/>
              <a:gd name="connsiteX709" fmla="*/ 360865 w 7467600"/>
              <a:gd name="connsiteY709" fmla="*/ 2044827 h 6858000"/>
              <a:gd name="connsiteX710" fmla="*/ 560414 w 7467600"/>
              <a:gd name="connsiteY710" fmla="*/ 2421457 h 6858000"/>
              <a:gd name="connsiteX711" fmla="*/ 1359703 w 7467600"/>
              <a:gd name="connsiteY711" fmla="*/ 2578554 h 6858000"/>
              <a:gd name="connsiteX712" fmla="*/ 1359422 w 7467600"/>
              <a:gd name="connsiteY712" fmla="*/ 2577994 h 6858000"/>
              <a:gd name="connsiteX713" fmla="*/ 828701 w 7467600"/>
              <a:gd name="connsiteY713" fmla="*/ 1839520 h 6858000"/>
              <a:gd name="connsiteX714" fmla="*/ 494427 w 7467600"/>
              <a:gd name="connsiteY714" fmla="*/ 1092333 h 6858000"/>
              <a:gd name="connsiteX715" fmla="*/ 506322 w 7467600"/>
              <a:gd name="connsiteY715" fmla="*/ 1020997 h 6858000"/>
              <a:gd name="connsiteX716" fmla="*/ 4570198 w 7467600"/>
              <a:gd name="connsiteY716" fmla="*/ 978081 h 6858000"/>
              <a:gd name="connsiteX717" fmla="*/ 4523691 w 7467600"/>
              <a:gd name="connsiteY717" fmla="*/ 1127776 h 6858000"/>
              <a:gd name="connsiteX718" fmla="*/ 4509875 w 7467600"/>
              <a:gd name="connsiteY718" fmla="*/ 1167552 h 6858000"/>
              <a:gd name="connsiteX719" fmla="*/ 4478168 w 7467600"/>
              <a:gd name="connsiteY719" fmla="*/ 1260735 h 6858000"/>
              <a:gd name="connsiteX720" fmla="*/ 4409309 w 7467600"/>
              <a:gd name="connsiteY720" fmla="*/ 1666996 h 6858000"/>
              <a:gd name="connsiteX721" fmla="*/ 4370031 w 7467600"/>
              <a:gd name="connsiteY721" fmla="*/ 1955666 h 6858000"/>
              <a:gd name="connsiteX722" fmla="*/ 4570198 w 7467600"/>
              <a:gd name="connsiteY722" fmla="*/ 978081 h 6858000"/>
              <a:gd name="connsiteX723" fmla="*/ 4557898 w 7467600"/>
              <a:gd name="connsiteY723" fmla="*/ 900011 h 6858000"/>
              <a:gd name="connsiteX724" fmla="*/ 4344840 w 7467600"/>
              <a:gd name="connsiteY724" fmla="*/ 1922038 h 6858000"/>
              <a:gd name="connsiteX725" fmla="*/ 4378710 w 7467600"/>
              <a:gd name="connsiteY725" fmla="*/ 1665516 h 6858000"/>
              <a:gd name="connsiteX726" fmla="*/ 4448798 w 7467600"/>
              <a:gd name="connsiteY726" fmla="*/ 1253024 h 6858000"/>
              <a:gd name="connsiteX727" fmla="*/ 4480315 w 7467600"/>
              <a:gd name="connsiteY727" fmla="*/ 1158454 h 6858000"/>
              <a:gd name="connsiteX728" fmla="*/ 4494133 w 7467600"/>
              <a:gd name="connsiteY728" fmla="*/ 1118676 h 6858000"/>
              <a:gd name="connsiteX729" fmla="*/ 4557898 w 7467600"/>
              <a:gd name="connsiteY729" fmla="*/ 900011 h 6858000"/>
              <a:gd name="connsiteX730" fmla="*/ 5870151 w 7467600"/>
              <a:gd name="connsiteY730" fmla="*/ 898890 h 6858000"/>
              <a:gd name="connsiteX731" fmla="*/ 5861335 w 7467600"/>
              <a:gd name="connsiteY731" fmla="*/ 899177 h 6858000"/>
              <a:gd name="connsiteX732" fmla="*/ 5843702 w 7467600"/>
              <a:gd name="connsiteY732" fmla="*/ 899748 h 6858000"/>
              <a:gd name="connsiteX733" fmla="*/ 5651107 w 7467600"/>
              <a:gd name="connsiteY733" fmla="*/ 920306 h 6858000"/>
              <a:gd name="connsiteX734" fmla="*/ 5459407 w 7467600"/>
              <a:gd name="connsiteY734" fmla="*/ 940975 h 6858000"/>
              <a:gd name="connsiteX735" fmla="*/ 5374846 w 7467600"/>
              <a:gd name="connsiteY735" fmla="*/ 941988 h 6858000"/>
              <a:gd name="connsiteX736" fmla="*/ 5256105 w 7467600"/>
              <a:gd name="connsiteY736" fmla="*/ 945632 h 6858000"/>
              <a:gd name="connsiteX737" fmla="*/ 5107071 w 7467600"/>
              <a:gd name="connsiteY737" fmla="*/ 969720 h 6858000"/>
              <a:gd name="connsiteX738" fmla="*/ 4998681 w 7467600"/>
              <a:gd name="connsiteY738" fmla="*/ 988771 h 6858000"/>
              <a:gd name="connsiteX739" fmla="*/ 5870151 w 7467600"/>
              <a:gd name="connsiteY739" fmla="*/ 898890 h 6858000"/>
              <a:gd name="connsiteX740" fmla="*/ 5504425 w 7467600"/>
              <a:gd name="connsiteY740" fmla="*/ 848067 h 6858000"/>
              <a:gd name="connsiteX741" fmla="*/ 4968849 w 7467600"/>
              <a:gd name="connsiteY741" fmla="*/ 962318 h 6858000"/>
              <a:gd name="connsiteX742" fmla="*/ 5104039 w 7467600"/>
              <a:gd name="connsiteY742" fmla="*/ 940634 h 6858000"/>
              <a:gd name="connsiteX743" fmla="*/ 5256311 w 7467600"/>
              <a:gd name="connsiteY743" fmla="*/ 916490 h 6858000"/>
              <a:gd name="connsiteX744" fmla="*/ 5377381 w 7467600"/>
              <a:gd name="connsiteY744" fmla="*/ 912671 h 6858000"/>
              <a:gd name="connsiteX745" fmla="*/ 5460148 w 7467600"/>
              <a:gd name="connsiteY745" fmla="*/ 911442 h 6858000"/>
              <a:gd name="connsiteX746" fmla="*/ 5648971 w 7467600"/>
              <a:gd name="connsiteY746" fmla="*/ 891331 h 6858000"/>
              <a:gd name="connsiteX747" fmla="*/ 5844807 w 7467600"/>
              <a:gd name="connsiteY747" fmla="*/ 870718 h 6858000"/>
              <a:gd name="connsiteX748" fmla="*/ 5862975 w 7467600"/>
              <a:gd name="connsiteY748" fmla="*/ 869756 h 6858000"/>
              <a:gd name="connsiteX749" fmla="*/ 5920887 w 7467600"/>
              <a:gd name="connsiteY749" fmla="*/ 865929 h 6858000"/>
              <a:gd name="connsiteX750" fmla="*/ 5504425 w 7467600"/>
              <a:gd name="connsiteY750" fmla="*/ 848067 h 6858000"/>
              <a:gd name="connsiteX751" fmla="*/ 3607114 w 7467600"/>
              <a:gd name="connsiteY751" fmla="*/ 467441 h 6858000"/>
              <a:gd name="connsiteX752" fmla="*/ 3296242 w 7467600"/>
              <a:gd name="connsiteY752" fmla="*/ 807991 h 6858000"/>
              <a:gd name="connsiteX753" fmla="*/ 3174674 w 7467600"/>
              <a:gd name="connsiteY753" fmla="*/ 919759 h 6858000"/>
              <a:gd name="connsiteX754" fmla="*/ 3042978 w 7467600"/>
              <a:gd name="connsiteY754" fmla="*/ 1054894 h 6858000"/>
              <a:gd name="connsiteX755" fmla="*/ 2968914 w 7467600"/>
              <a:gd name="connsiteY755" fmla="*/ 1133756 h 6858000"/>
              <a:gd name="connsiteX756" fmla="*/ 3103823 w 7467600"/>
              <a:gd name="connsiteY756" fmla="*/ 1026814 h 6858000"/>
              <a:gd name="connsiteX757" fmla="*/ 3607114 w 7467600"/>
              <a:gd name="connsiteY757" fmla="*/ 467441 h 6858000"/>
              <a:gd name="connsiteX758" fmla="*/ 3744487 w 7467600"/>
              <a:gd name="connsiteY758" fmla="*/ 383136 h 6858000"/>
              <a:gd name="connsiteX759" fmla="*/ 3970213 w 7467600"/>
              <a:gd name="connsiteY759" fmla="*/ 995559 h 6858000"/>
              <a:gd name="connsiteX760" fmla="*/ 3744487 w 7467600"/>
              <a:gd name="connsiteY760" fmla="*/ 383136 h 6858000"/>
              <a:gd name="connsiteX761" fmla="*/ 3624562 w 7467600"/>
              <a:gd name="connsiteY761" fmla="*/ 367041 h 6858000"/>
              <a:gd name="connsiteX762" fmla="*/ 3489712 w 7467600"/>
              <a:gd name="connsiteY762" fmla="*/ 485386 h 6858000"/>
              <a:gd name="connsiteX763" fmla="*/ 3182994 w 7467600"/>
              <a:gd name="connsiteY763" fmla="*/ 828265 h 6858000"/>
              <a:gd name="connsiteX764" fmla="*/ 2892114 w 7467600"/>
              <a:gd name="connsiteY764" fmla="*/ 1172635 h 6858000"/>
              <a:gd name="connsiteX765" fmla="*/ 3021459 w 7467600"/>
              <a:gd name="connsiteY765" fmla="*/ 1035385 h 6858000"/>
              <a:gd name="connsiteX766" fmla="*/ 3153873 w 7467600"/>
              <a:gd name="connsiteY766" fmla="*/ 898971 h 6858000"/>
              <a:gd name="connsiteX767" fmla="*/ 3276511 w 7467600"/>
              <a:gd name="connsiteY767" fmla="*/ 786423 h 6858000"/>
              <a:gd name="connsiteX768" fmla="*/ 3584154 w 7467600"/>
              <a:gd name="connsiteY768" fmla="*/ 448218 h 6858000"/>
              <a:gd name="connsiteX769" fmla="*/ 3624562 w 7467600"/>
              <a:gd name="connsiteY769" fmla="*/ 367041 h 6858000"/>
              <a:gd name="connsiteX770" fmla="*/ 3766672 w 7467600"/>
              <a:gd name="connsiteY770" fmla="*/ 359429 h 6858000"/>
              <a:gd name="connsiteX771" fmla="*/ 3996338 w 7467600"/>
              <a:gd name="connsiteY771" fmla="*/ 968237 h 6858000"/>
              <a:gd name="connsiteX772" fmla="*/ 3766672 w 7467600"/>
              <a:gd name="connsiteY772" fmla="*/ 359429 h 6858000"/>
              <a:gd name="connsiteX773" fmla="*/ 5805386 w 7467600"/>
              <a:gd name="connsiteY773" fmla="*/ 239240 h 6858000"/>
              <a:gd name="connsiteX774" fmla="*/ 5736947 w 7467600"/>
              <a:gd name="connsiteY774" fmla="*/ 261367 h 6858000"/>
              <a:gd name="connsiteX775" fmla="*/ 5427012 w 7467600"/>
              <a:gd name="connsiteY775" fmla="*/ 311272 h 6858000"/>
              <a:gd name="connsiteX776" fmla="*/ 5147818 w 7467600"/>
              <a:gd name="connsiteY776" fmla="*/ 322112 h 6858000"/>
              <a:gd name="connsiteX777" fmla="*/ 5060854 w 7467600"/>
              <a:gd name="connsiteY777" fmla="*/ 311882 h 6858000"/>
              <a:gd name="connsiteX778" fmla="*/ 4945989 w 7467600"/>
              <a:gd name="connsiteY778" fmla="*/ 300516 h 6858000"/>
              <a:gd name="connsiteX779" fmla="*/ 5410479 w 7467600"/>
              <a:gd name="connsiteY779" fmla="*/ 348434 h 6858000"/>
              <a:gd name="connsiteX780" fmla="*/ 5805386 w 7467600"/>
              <a:gd name="connsiteY780" fmla="*/ 239240 h 6858000"/>
              <a:gd name="connsiteX781" fmla="*/ 5905192 w 7467600"/>
              <a:gd name="connsiteY781" fmla="*/ 163079 h 6858000"/>
              <a:gd name="connsiteX782" fmla="*/ 5865655 w 7467600"/>
              <a:gd name="connsiteY782" fmla="*/ 171901 h 6858000"/>
              <a:gd name="connsiteX783" fmla="*/ 5259740 w 7467600"/>
              <a:gd name="connsiteY783" fmla="*/ 257013 h 6858000"/>
              <a:gd name="connsiteX784" fmla="*/ 5208466 w 7467600"/>
              <a:gd name="connsiteY784" fmla="*/ 257550 h 6858000"/>
              <a:gd name="connsiteX785" fmla="*/ 4980204 w 7467600"/>
              <a:gd name="connsiteY785" fmla="*/ 271903 h 6858000"/>
              <a:gd name="connsiteX786" fmla="*/ 5068068 w 7467600"/>
              <a:gd name="connsiteY786" fmla="*/ 282244 h 6858000"/>
              <a:gd name="connsiteX787" fmla="*/ 5153231 w 7467600"/>
              <a:gd name="connsiteY787" fmla="*/ 292240 h 6858000"/>
              <a:gd name="connsiteX788" fmla="*/ 5426491 w 7467600"/>
              <a:gd name="connsiteY788" fmla="*/ 281128 h 6858000"/>
              <a:gd name="connsiteX789" fmla="*/ 5731212 w 7467600"/>
              <a:gd name="connsiteY789" fmla="*/ 231951 h 6858000"/>
              <a:gd name="connsiteX790" fmla="*/ 5905192 w 7467600"/>
              <a:gd name="connsiteY790" fmla="*/ 163079 h 6858000"/>
              <a:gd name="connsiteX791" fmla="*/ 5944437 w 7467600"/>
              <a:gd name="connsiteY791" fmla="*/ 113829 h 6858000"/>
              <a:gd name="connsiteX792" fmla="*/ 5825032 w 7467600"/>
              <a:gd name="connsiteY792" fmla="*/ 146405 h 6858000"/>
              <a:gd name="connsiteX793" fmla="*/ 4955599 w 7467600"/>
              <a:gd name="connsiteY793" fmla="*/ 247008 h 6858000"/>
              <a:gd name="connsiteX794" fmla="*/ 5210104 w 7467600"/>
              <a:gd name="connsiteY794" fmla="*/ 228123 h 6858000"/>
              <a:gd name="connsiteX795" fmla="*/ 5261015 w 7467600"/>
              <a:gd name="connsiteY795" fmla="*/ 227087 h 6858000"/>
              <a:gd name="connsiteX796" fmla="*/ 5861181 w 7467600"/>
              <a:gd name="connsiteY796" fmla="*/ 143093 h 6858000"/>
              <a:gd name="connsiteX797" fmla="*/ 5961252 w 7467600"/>
              <a:gd name="connsiteY797" fmla="*/ 114820 h 6858000"/>
              <a:gd name="connsiteX798" fmla="*/ 5944437 w 7467600"/>
              <a:gd name="connsiteY798" fmla="*/ 113829 h 6858000"/>
              <a:gd name="connsiteX799" fmla="*/ 3882765 w 7467600"/>
              <a:gd name="connsiteY799" fmla="*/ 0 h 6858000"/>
              <a:gd name="connsiteX800" fmla="*/ 3995099 w 7467600"/>
              <a:gd name="connsiteY800" fmla="*/ 0 h 6858000"/>
              <a:gd name="connsiteX801" fmla="*/ 4163818 w 7467600"/>
              <a:gd name="connsiteY801" fmla="*/ 234104 h 6858000"/>
              <a:gd name="connsiteX802" fmla="*/ 4172099 w 7467600"/>
              <a:gd name="connsiteY802" fmla="*/ 234207 h 6858000"/>
              <a:gd name="connsiteX803" fmla="*/ 4784282 w 7467600"/>
              <a:gd name="connsiteY803" fmla="*/ 276561 h 6858000"/>
              <a:gd name="connsiteX804" fmla="*/ 4801687 w 7467600"/>
              <a:gd name="connsiteY804" fmla="*/ 267764 h 6858000"/>
              <a:gd name="connsiteX805" fmla="*/ 6082788 w 7467600"/>
              <a:gd name="connsiteY805" fmla="*/ 64119 h 6858000"/>
              <a:gd name="connsiteX806" fmla="*/ 6099442 w 7467600"/>
              <a:gd name="connsiteY806" fmla="*/ 82568 h 6858000"/>
              <a:gd name="connsiteX807" fmla="*/ 4804137 w 7467600"/>
              <a:gd name="connsiteY807" fmla="*/ 320931 h 6858000"/>
              <a:gd name="connsiteX808" fmla="*/ 4227047 w 7467600"/>
              <a:gd name="connsiteY808" fmla="*/ 313415 h 6858000"/>
              <a:gd name="connsiteX809" fmla="*/ 4346041 w 7467600"/>
              <a:gd name="connsiteY809" fmla="*/ 456086 h 6858000"/>
              <a:gd name="connsiteX810" fmla="*/ 4870967 w 7467600"/>
              <a:gd name="connsiteY810" fmla="*/ 963061 h 6858000"/>
              <a:gd name="connsiteX811" fmla="*/ 4889647 w 7467600"/>
              <a:gd name="connsiteY811" fmla="*/ 957147 h 6858000"/>
              <a:gd name="connsiteX812" fmla="*/ 5422504 w 7467600"/>
              <a:gd name="connsiteY812" fmla="*/ 805191 h 6858000"/>
              <a:gd name="connsiteX813" fmla="*/ 6087656 w 7467600"/>
              <a:gd name="connsiteY813" fmla="*/ 826703 h 6858000"/>
              <a:gd name="connsiteX814" fmla="*/ 6058717 w 7467600"/>
              <a:gd name="connsiteY814" fmla="*/ 865992 h 6858000"/>
              <a:gd name="connsiteX815" fmla="*/ 4974153 w 7467600"/>
              <a:gd name="connsiteY815" fmla="*/ 1045456 h 6858000"/>
              <a:gd name="connsiteX816" fmla="*/ 5627835 w 7467600"/>
              <a:gd name="connsiteY816" fmla="*/ 1472077 h 6858000"/>
              <a:gd name="connsiteX817" fmla="*/ 5629817 w 7467600"/>
              <a:gd name="connsiteY817" fmla="*/ 1471412 h 6858000"/>
              <a:gd name="connsiteX818" fmla="*/ 5634124 w 7467600"/>
              <a:gd name="connsiteY818" fmla="*/ 1470572 h 6858000"/>
              <a:gd name="connsiteX819" fmla="*/ 5755832 w 7467600"/>
              <a:gd name="connsiteY819" fmla="*/ 1383886 h 6858000"/>
              <a:gd name="connsiteX820" fmla="*/ 6014186 w 7467600"/>
              <a:gd name="connsiteY820" fmla="*/ 1279799 h 6858000"/>
              <a:gd name="connsiteX821" fmla="*/ 6901619 w 7467600"/>
              <a:gd name="connsiteY821" fmla="*/ 1047874 h 6858000"/>
              <a:gd name="connsiteX822" fmla="*/ 6931566 w 7467600"/>
              <a:gd name="connsiteY822" fmla="*/ 1062034 h 6858000"/>
              <a:gd name="connsiteX823" fmla="*/ 5790982 w 7467600"/>
              <a:gd name="connsiteY823" fmla="*/ 1561380 h 6858000"/>
              <a:gd name="connsiteX824" fmla="*/ 6188971 w 7467600"/>
              <a:gd name="connsiteY824" fmla="*/ 1755168 h 6858000"/>
              <a:gd name="connsiteX825" fmla="*/ 6202446 w 7467600"/>
              <a:gd name="connsiteY825" fmla="*/ 1752268 h 6858000"/>
              <a:gd name="connsiteX826" fmla="*/ 7179560 w 7467600"/>
              <a:gd name="connsiteY826" fmla="*/ 1467551 h 6858000"/>
              <a:gd name="connsiteX827" fmla="*/ 7158730 w 7467600"/>
              <a:gd name="connsiteY827" fmla="*/ 1507835 h 6858000"/>
              <a:gd name="connsiteX828" fmla="*/ 6326959 w 7467600"/>
              <a:gd name="connsiteY828" fmla="*/ 1817686 h 6858000"/>
              <a:gd name="connsiteX829" fmla="*/ 6537433 w 7467600"/>
              <a:gd name="connsiteY829" fmla="*/ 1907790 h 6858000"/>
              <a:gd name="connsiteX830" fmla="*/ 6550221 w 7467600"/>
              <a:gd name="connsiteY830" fmla="*/ 1910729 h 6858000"/>
              <a:gd name="connsiteX831" fmla="*/ 6964438 w 7467600"/>
              <a:gd name="connsiteY831" fmla="*/ 2209505 h 6858000"/>
              <a:gd name="connsiteX832" fmla="*/ 7367862 w 7467600"/>
              <a:gd name="connsiteY832" fmla="*/ 2806833 h 6858000"/>
              <a:gd name="connsiteX833" fmla="*/ 7364329 w 7467600"/>
              <a:gd name="connsiteY833" fmla="*/ 2826907 h 6858000"/>
              <a:gd name="connsiteX834" fmla="*/ 7290545 w 7467600"/>
              <a:gd name="connsiteY834" fmla="*/ 2850663 h 6858000"/>
              <a:gd name="connsiteX835" fmla="*/ 6472036 w 7467600"/>
              <a:gd name="connsiteY835" fmla="*/ 1959003 h 6858000"/>
              <a:gd name="connsiteX836" fmla="*/ 5792897 w 7467600"/>
              <a:gd name="connsiteY836" fmla="*/ 1647747 h 6858000"/>
              <a:gd name="connsiteX837" fmla="*/ 5842751 w 7467600"/>
              <a:gd name="connsiteY837" fmla="*/ 1816112 h 6858000"/>
              <a:gd name="connsiteX838" fmla="*/ 5847424 w 7467600"/>
              <a:gd name="connsiteY838" fmla="*/ 1815776 h 6858000"/>
              <a:gd name="connsiteX839" fmla="*/ 6399821 w 7467600"/>
              <a:gd name="connsiteY839" fmla="*/ 2344799 h 6858000"/>
              <a:gd name="connsiteX840" fmla="*/ 6323232 w 7467600"/>
              <a:gd name="connsiteY840" fmla="*/ 2389634 h 6858000"/>
              <a:gd name="connsiteX841" fmla="*/ 5942958 w 7467600"/>
              <a:gd name="connsiteY841" fmla="*/ 2077708 h 6858000"/>
              <a:gd name="connsiteX842" fmla="*/ 5921559 w 7467600"/>
              <a:gd name="connsiteY842" fmla="*/ 2378596 h 6858000"/>
              <a:gd name="connsiteX843" fmla="*/ 5817651 w 7467600"/>
              <a:gd name="connsiteY843" fmla="*/ 3023919 h 6858000"/>
              <a:gd name="connsiteX844" fmla="*/ 5729634 w 7467600"/>
              <a:gd name="connsiteY844" fmla="*/ 3051849 h 6858000"/>
              <a:gd name="connsiteX845" fmla="*/ 5611018 w 7467600"/>
              <a:gd name="connsiteY845" fmla="*/ 2316769 h 6858000"/>
              <a:gd name="connsiteX846" fmla="*/ 5687608 w 7467600"/>
              <a:gd name="connsiteY846" fmla="*/ 2039972 h 6858000"/>
              <a:gd name="connsiteX847" fmla="*/ 5657554 w 7467600"/>
              <a:gd name="connsiteY847" fmla="*/ 1576445 h 6858000"/>
              <a:gd name="connsiteX848" fmla="*/ 5150475 w 7467600"/>
              <a:gd name="connsiteY848" fmla="*/ 1274012 h 6858000"/>
              <a:gd name="connsiteX849" fmla="*/ 5349142 w 7467600"/>
              <a:gd name="connsiteY849" fmla="*/ 2204405 h 6858000"/>
              <a:gd name="connsiteX850" fmla="*/ 5262214 w 7467600"/>
              <a:gd name="connsiteY850" fmla="*/ 2233836 h 6858000"/>
              <a:gd name="connsiteX851" fmla="*/ 4981539 w 7467600"/>
              <a:gd name="connsiteY851" fmla="*/ 1542201 h 6858000"/>
              <a:gd name="connsiteX852" fmla="*/ 4958461 w 7467600"/>
              <a:gd name="connsiteY852" fmla="*/ 1136957 h 6858000"/>
              <a:gd name="connsiteX853" fmla="*/ 4655015 w 7467600"/>
              <a:gd name="connsiteY853" fmla="*/ 891426 h 6858000"/>
              <a:gd name="connsiteX854" fmla="*/ 4348002 w 7467600"/>
              <a:gd name="connsiteY854" fmla="*/ 2205895 h 6858000"/>
              <a:gd name="connsiteX855" fmla="*/ 4262250 w 7467600"/>
              <a:gd name="connsiteY855" fmla="*/ 2219972 h 6858000"/>
              <a:gd name="connsiteX856" fmla="*/ 4550611 w 7467600"/>
              <a:gd name="connsiteY856" fmla="*/ 817540 h 6858000"/>
              <a:gd name="connsiteX857" fmla="*/ 4564418 w 7467600"/>
              <a:gd name="connsiteY857" fmla="*/ 808293 h 6858000"/>
              <a:gd name="connsiteX858" fmla="*/ 4266388 w 7467600"/>
              <a:gd name="connsiteY858" fmla="*/ 500083 h 6858000"/>
              <a:gd name="connsiteX859" fmla="*/ 4032842 w 7467600"/>
              <a:gd name="connsiteY859" fmla="*/ 211809 h 6858000"/>
              <a:gd name="connsiteX860" fmla="*/ 3882765 w 7467600"/>
              <a:gd name="connsiteY860" fmla="*/ 0 h 6858000"/>
              <a:gd name="connsiteX861" fmla="*/ 3721337 w 7467600"/>
              <a:gd name="connsiteY861" fmla="*/ 0 h 6858000"/>
              <a:gd name="connsiteX862" fmla="*/ 3797544 w 7467600"/>
              <a:gd name="connsiteY862" fmla="*/ 0 h 6858000"/>
              <a:gd name="connsiteX863" fmla="*/ 3775734 w 7467600"/>
              <a:gd name="connsiteY863" fmla="*/ 95131 h 6858000"/>
              <a:gd name="connsiteX864" fmla="*/ 3724807 w 7467600"/>
              <a:gd name="connsiteY864" fmla="*/ 272257 h 6858000"/>
              <a:gd name="connsiteX865" fmla="*/ 3726844 w 7467600"/>
              <a:gd name="connsiteY865" fmla="*/ 282988 h 6858000"/>
              <a:gd name="connsiteX866" fmla="*/ 3742664 w 7467600"/>
              <a:gd name="connsiteY866" fmla="*/ 279918 h 6858000"/>
              <a:gd name="connsiteX867" fmla="*/ 4103910 w 7467600"/>
              <a:gd name="connsiteY867" fmla="*/ 1161917 h 6858000"/>
              <a:gd name="connsiteX868" fmla="*/ 4020269 w 7467600"/>
              <a:gd name="connsiteY868" fmla="*/ 1200406 h 6858000"/>
              <a:gd name="connsiteX869" fmla="*/ 3674882 w 7467600"/>
              <a:gd name="connsiteY869" fmla="*/ 488524 h 6858000"/>
              <a:gd name="connsiteX870" fmla="*/ 3132682 w 7467600"/>
              <a:gd name="connsiteY870" fmla="*/ 1072284 h 6858000"/>
              <a:gd name="connsiteX871" fmla="*/ 2716346 w 7467600"/>
              <a:gd name="connsiteY871" fmla="*/ 1276376 h 6858000"/>
              <a:gd name="connsiteX872" fmla="*/ 2716772 w 7467600"/>
              <a:gd name="connsiteY872" fmla="*/ 1255462 h 6858000"/>
              <a:gd name="connsiteX873" fmla="*/ 3471096 w 7467600"/>
              <a:gd name="connsiteY873" fmla="*/ 437072 h 6858000"/>
              <a:gd name="connsiteX874" fmla="*/ 3639057 w 7467600"/>
              <a:gd name="connsiteY874" fmla="*/ 286334 h 6858000"/>
              <a:gd name="connsiteX875" fmla="*/ 3640309 w 7467600"/>
              <a:gd name="connsiteY875" fmla="*/ 284664 h 6858000"/>
              <a:gd name="connsiteX876" fmla="*/ 3646022 w 7467600"/>
              <a:gd name="connsiteY876" fmla="*/ 276711 h 6858000"/>
              <a:gd name="connsiteX877" fmla="*/ 3707943 w 7467600"/>
              <a:gd name="connsiteY877" fmla="*/ 65958 h 6858000"/>
              <a:gd name="connsiteX878" fmla="*/ 3721337 w 7467600"/>
              <a:gd name="connsiteY878" fmla="*/ 0 h 6858000"/>
              <a:gd name="connsiteX879" fmla="*/ 2867960 w 7467600"/>
              <a:gd name="connsiteY879" fmla="*/ 0 h 6858000"/>
              <a:gd name="connsiteX880" fmla="*/ 2926351 w 7467600"/>
              <a:gd name="connsiteY880" fmla="*/ 0 h 6858000"/>
              <a:gd name="connsiteX881" fmla="*/ 2902823 w 7467600"/>
              <a:gd name="connsiteY881" fmla="*/ 262929 h 6858000"/>
              <a:gd name="connsiteX882" fmla="*/ 2940663 w 7467600"/>
              <a:gd name="connsiteY882" fmla="*/ 140884 h 6858000"/>
              <a:gd name="connsiteX883" fmla="*/ 2947039 w 7467600"/>
              <a:gd name="connsiteY883" fmla="*/ 122524 h 6858000"/>
              <a:gd name="connsiteX884" fmla="*/ 2984316 w 7467600"/>
              <a:gd name="connsiteY884" fmla="*/ 0 h 6858000"/>
              <a:gd name="connsiteX885" fmla="*/ 3016114 w 7467600"/>
              <a:gd name="connsiteY885" fmla="*/ 0 h 6858000"/>
              <a:gd name="connsiteX886" fmla="*/ 2979949 w 7467600"/>
              <a:gd name="connsiteY886" fmla="*/ 119274 h 6858000"/>
              <a:gd name="connsiteX887" fmla="*/ 3023879 w 7467600"/>
              <a:gd name="connsiteY887" fmla="*/ 0 h 6858000"/>
              <a:gd name="connsiteX888" fmla="*/ 3105400 w 7467600"/>
              <a:gd name="connsiteY888" fmla="*/ 0 h 6858000"/>
              <a:gd name="connsiteX889" fmla="*/ 3094669 w 7467600"/>
              <a:gd name="connsiteY889" fmla="*/ 30308 h 6858000"/>
              <a:gd name="connsiteX890" fmla="*/ 2901945 w 7467600"/>
              <a:gd name="connsiteY890" fmla="*/ 466538 h 6858000"/>
              <a:gd name="connsiteX891" fmla="*/ 2815209 w 7467600"/>
              <a:gd name="connsiteY891" fmla="*/ 497361 h 6858000"/>
              <a:gd name="connsiteX892" fmla="*/ 2844845 w 7467600"/>
              <a:gd name="connsiteY892" fmla="*/ 127638 h 6858000"/>
              <a:gd name="connsiteX893" fmla="*/ 2867960 w 7467600"/>
              <a:gd name="connsiteY893" fmla="*/ 0 h 6858000"/>
              <a:gd name="connsiteX894" fmla="*/ 1057230 w 7467600"/>
              <a:gd name="connsiteY894" fmla="*/ 0 h 6858000"/>
              <a:gd name="connsiteX895" fmla="*/ 1111003 w 7467600"/>
              <a:gd name="connsiteY895" fmla="*/ 0 h 6858000"/>
              <a:gd name="connsiteX896" fmla="*/ 1125553 w 7467600"/>
              <a:gd name="connsiteY896" fmla="*/ 52588 h 6858000"/>
              <a:gd name="connsiteX897" fmla="*/ 1304276 w 7467600"/>
              <a:gd name="connsiteY897" fmla="*/ 476275 h 6858000"/>
              <a:gd name="connsiteX898" fmla="*/ 1492066 w 7467600"/>
              <a:gd name="connsiteY898" fmla="*/ 886333 h 6858000"/>
              <a:gd name="connsiteX899" fmla="*/ 1423698 w 7467600"/>
              <a:gd name="connsiteY899" fmla="*/ 710817 h 6858000"/>
              <a:gd name="connsiteX900" fmla="*/ 1357609 w 7467600"/>
              <a:gd name="connsiteY900" fmla="*/ 532892 h 6858000"/>
              <a:gd name="connsiteX901" fmla="*/ 1309550 w 7467600"/>
              <a:gd name="connsiteY901" fmla="*/ 374031 h 6858000"/>
              <a:gd name="connsiteX902" fmla="*/ 1193673 w 7467600"/>
              <a:gd name="connsiteY902" fmla="*/ 49533 h 6858000"/>
              <a:gd name="connsiteX903" fmla="*/ 1164391 w 7467600"/>
              <a:gd name="connsiteY903" fmla="*/ 0 h 6858000"/>
              <a:gd name="connsiteX904" fmla="*/ 1200666 w 7467600"/>
              <a:gd name="connsiteY904" fmla="*/ 0 h 6858000"/>
              <a:gd name="connsiteX905" fmla="*/ 1223408 w 7467600"/>
              <a:gd name="connsiteY905" fmla="*/ 38996 h 6858000"/>
              <a:gd name="connsiteX906" fmla="*/ 1339635 w 7467600"/>
              <a:gd name="connsiteY906" fmla="*/ 365517 h 6858000"/>
              <a:gd name="connsiteX907" fmla="*/ 1387469 w 7467600"/>
              <a:gd name="connsiteY907" fmla="*/ 523079 h 6858000"/>
              <a:gd name="connsiteX908" fmla="*/ 1452685 w 7467600"/>
              <a:gd name="connsiteY908" fmla="*/ 699806 h 6858000"/>
              <a:gd name="connsiteX909" fmla="*/ 1492092 w 7467600"/>
              <a:gd name="connsiteY909" fmla="*/ 800424 h 6858000"/>
              <a:gd name="connsiteX910" fmla="*/ 1455302 w 7467600"/>
              <a:gd name="connsiteY910" fmla="*/ 632913 h 6858000"/>
              <a:gd name="connsiteX911" fmla="*/ 1222336 w 7467600"/>
              <a:gd name="connsiteY911" fmla="*/ 9480 h 6858000"/>
              <a:gd name="connsiteX912" fmla="*/ 1214634 w 7467600"/>
              <a:gd name="connsiteY912" fmla="*/ 0 h 6858000"/>
              <a:gd name="connsiteX913" fmla="*/ 1289827 w 7467600"/>
              <a:gd name="connsiteY913" fmla="*/ 0 h 6858000"/>
              <a:gd name="connsiteX914" fmla="*/ 1321076 w 7467600"/>
              <a:gd name="connsiteY914" fmla="*/ 59722 h 6858000"/>
              <a:gd name="connsiteX915" fmla="*/ 1512579 w 7467600"/>
              <a:gd name="connsiteY915" fmla="*/ 626441 h 6858000"/>
              <a:gd name="connsiteX916" fmla="*/ 1506076 w 7467600"/>
              <a:gd name="connsiteY916" fmla="*/ 1089289 h 6858000"/>
              <a:gd name="connsiteX917" fmla="*/ 1486346 w 7467600"/>
              <a:gd name="connsiteY917" fmla="*/ 1079919 h 6858000"/>
              <a:gd name="connsiteX918" fmla="*/ 1070511 w 7467600"/>
              <a:gd name="connsiteY918" fmla="*/ 48609 h 6858000"/>
              <a:gd name="connsiteX919" fmla="*/ 1057230 w 7467600"/>
              <a:gd name="connsiteY919" fmla="*/ 0 h 6858000"/>
              <a:gd name="connsiteX920" fmla="*/ 43151 w 7467600"/>
              <a:gd name="connsiteY920" fmla="*/ 0 h 6858000"/>
              <a:gd name="connsiteX921" fmla="*/ 95283 w 7467600"/>
              <a:gd name="connsiteY921" fmla="*/ 0 h 6858000"/>
              <a:gd name="connsiteX922" fmla="*/ 300708 w 7467600"/>
              <a:gd name="connsiteY922" fmla="*/ 154571 h 6858000"/>
              <a:gd name="connsiteX923" fmla="*/ 530414 w 7467600"/>
              <a:gd name="connsiteY923" fmla="*/ 354673 h 6858000"/>
              <a:gd name="connsiteX924" fmla="*/ 333785 w 7467600"/>
              <a:gd name="connsiteY924" fmla="*/ 161564 h 6858000"/>
              <a:gd name="connsiteX925" fmla="*/ 147005 w 7467600"/>
              <a:gd name="connsiteY925" fmla="*/ 0 h 6858000"/>
              <a:gd name="connsiteX926" fmla="*/ 272509 w 7467600"/>
              <a:gd name="connsiteY926" fmla="*/ 0 h 6858000"/>
              <a:gd name="connsiteX927" fmla="*/ 326276 w 7467600"/>
              <a:gd name="connsiteY927" fmla="*/ 45847 h 6858000"/>
              <a:gd name="connsiteX928" fmla="*/ 823759 w 7467600"/>
              <a:gd name="connsiteY928" fmla="*/ 574145 h 6858000"/>
              <a:gd name="connsiteX929" fmla="*/ 811254 w 7467600"/>
              <a:gd name="connsiteY929" fmla="*/ 665546 h 6858000"/>
              <a:gd name="connsiteX930" fmla="*/ 154042 w 7467600"/>
              <a:gd name="connsiteY930" fmla="*/ 261522 h 6858000"/>
              <a:gd name="connsiteX931" fmla="*/ 13550 w 7467600"/>
              <a:gd name="connsiteY931" fmla="*/ 158423 h 6858000"/>
              <a:gd name="connsiteX932" fmla="*/ 0 w 7467600"/>
              <a:gd name="connsiteY932" fmla="*/ 146618 h 6858000"/>
              <a:gd name="connsiteX933" fmla="*/ 0 w 7467600"/>
              <a:gd name="connsiteY933" fmla="*/ 59161 h 6858000"/>
              <a:gd name="connsiteX934" fmla="*/ 45427 w 7467600"/>
              <a:gd name="connsiteY934" fmla="*/ 101078 h 6858000"/>
              <a:gd name="connsiteX935" fmla="*/ 630103 w 7467600"/>
              <a:gd name="connsiteY935" fmla="*/ 485885 h 6858000"/>
              <a:gd name="connsiteX936" fmla="*/ 532040 w 7467600"/>
              <a:gd name="connsiteY936" fmla="*/ 399359 h 6858000"/>
              <a:gd name="connsiteX937" fmla="*/ 517618 w 7467600"/>
              <a:gd name="connsiteY937" fmla="*/ 385726 h 6858000"/>
              <a:gd name="connsiteX938" fmla="*/ 285074 w 7467600"/>
              <a:gd name="connsiteY938" fmla="*/ 182755 h 6858000"/>
              <a:gd name="connsiteX939" fmla="*/ 43151 w 7467600"/>
              <a:gd name="connsiteY93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62821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1019354 w 7467600"/>
              <a:gd name="connsiteY7" fmla="*/ 6315006 h 6858000"/>
              <a:gd name="connsiteX8" fmla="*/ 441046 w 7467600"/>
              <a:gd name="connsiteY8" fmla="*/ 6691153 h 6858000"/>
              <a:gd name="connsiteX9" fmla="*/ 1019354 w 7467600"/>
              <a:gd name="connsiteY9" fmla="*/ 6315006 h 6858000"/>
              <a:gd name="connsiteX10" fmla="*/ 991680 w 7467600"/>
              <a:gd name="connsiteY10" fmla="*/ 6298413 h 6858000"/>
              <a:gd name="connsiteX11" fmla="*/ 409060 w 7467600"/>
              <a:gd name="connsiteY11" fmla="*/ 6671470 h 6858000"/>
              <a:gd name="connsiteX12" fmla="*/ 991680 w 7467600"/>
              <a:gd name="connsiteY12" fmla="*/ 6298413 h 6858000"/>
              <a:gd name="connsiteX13" fmla="*/ 103333 w 7467600"/>
              <a:gd name="connsiteY13" fmla="*/ 5699602 h 6858000"/>
              <a:gd name="connsiteX14" fmla="*/ 233938 w 7467600"/>
              <a:gd name="connsiteY14" fmla="*/ 5809416 h 6858000"/>
              <a:gd name="connsiteX15" fmla="*/ 883580 w 7467600"/>
              <a:gd name="connsiteY15" fmla="*/ 6180710 h 6858000"/>
              <a:gd name="connsiteX16" fmla="*/ 487337 w 7467600"/>
              <a:gd name="connsiteY16" fmla="*/ 5950182 h 6858000"/>
              <a:gd name="connsiteX17" fmla="*/ 354051 w 7467600"/>
              <a:gd name="connsiteY17" fmla="*/ 5854912 h 6858000"/>
              <a:gd name="connsiteX18" fmla="*/ 195436 w 7467600"/>
              <a:gd name="connsiteY18" fmla="*/ 5755068 h 6858000"/>
              <a:gd name="connsiteX19" fmla="*/ 103333 w 7467600"/>
              <a:gd name="connsiteY19" fmla="*/ 5699602 h 6858000"/>
              <a:gd name="connsiteX20" fmla="*/ 5539432 w 7467600"/>
              <a:gd name="connsiteY20" fmla="*/ 5642928 h 6858000"/>
              <a:gd name="connsiteX21" fmla="*/ 5555462 w 7467600"/>
              <a:gd name="connsiteY21" fmla="*/ 5694454 h 6858000"/>
              <a:gd name="connsiteX22" fmla="*/ 5828270 w 7467600"/>
              <a:gd name="connsiteY22" fmla="*/ 6320663 h 6858000"/>
              <a:gd name="connsiteX23" fmla="*/ 5947416 w 7467600"/>
              <a:gd name="connsiteY23" fmla="*/ 6574846 h 6858000"/>
              <a:gd name="connsiteX24" fmla="*/ 5539432 w 7467600"/>
              <a:gd name="connsiteY24" fmla="*/ 5642928 h 6858000"/>
              <a:gd name="connsiteX25" fmla="*/ 51253 w 7467600"/>
              <a:gd name="connsiteY25" fmla="*/ 5631825 h 6858000"/>
              <a:gd name="connsiteX26" fmla="*/ 211622 w 7467600"/>
              <a:gd name="connsiteY26" fmla="*/ 5728803 h 6858000"/>
              <a:gd name="connsiteX27" fmla="*/ 371652 w 7467600"/>
              <a:gd name="connsiteY27" fmla="*/ 5829062 h 6858000"/>
              <a:gd name="connsiteX28" fmla="*/ 505903 w 7467600"/>
              <a:gd name="connsiteY28" fmla="*/ 5925221 h 6858000"/>
              <a:gd name="connsiteX29" fmla="*/ 899240 w 7467600"/>
              <a:gd name="connsiteY29" fmla="*/ 6153068 h 6858000"/>
              <a:gd name="connsiteX30" fmla="*/ 988114 w 7467600"/>
              <a:gd name="connsiteY30" fmla="*/ 6174204 h 6858000"/>
              <a:gd name="connsiteX31" fmla="*/ 845971 w 7467600"/>
              <a:gd name="connsiteY31" fmla="*/ 6067177 h 6858000"/>
              <a:gd name="connsiteX32" fmla="*/ 448057 w 7467600"/>
              <a:gd name="connsiteY32" fmla="*/ 5841376 h 6858000"/>
              <a:gd name="connsiteX33" fmla="*/ 51253 w 7467600"/>
              <a:gd name="connsiteY33" fmla="*/ 5631825 h 6858000"/>
              <a:gd name="connsiteX34" fmla="*/ 2606687 w 7467600"/>
              <a:gd name="connsiteY34" fmla="*/ 5630718 h 6858000"/>
              <a:gd name="connsiteX35" fmla="*/ 2645658 w 7467600"/>
              <a:gd name="connsiteY35" fmla="*/ 6640259 h 6858000"/>
              <a:gd name="connsiteX36" fmla="*/ 2606687 w 7467600"/>
              <a:gd name="connsiteY36" fmla="*/ 5630718 h 6858000"/>
              <a:gd name="connsiteX37" fmla="*/ 3642057 w 7467600"/>
              <a:gd name="connsiteY37" fmla="*/ 5573487 h 6858000"/>
              <a:gd name="connsiteX38" fmla="*/ 3632981 w 7467600"/>
              <a:gd name="connsiteY38" fmla="*/ 5579437 h 6858000"/>
              <a:gd name="connsiteX39" fmla="*/ 3382436 w 7467600"/>
              <a:gd name="connsiteY39" fmla="*/ 5952726 h 6858000"/>
              <a:gd name="connsiteX40" fmla="*/ 3191929 w 7467600"/>
              <a:gd name="connsiteY40" fmla="*/ 6662669 h 6858000"/>
              <a:gd name="connsiteX41" fmla="*/ 3369898 w 7467600"/>
              <a:gd name="connsiteY41" fmla="*/ 6081771 h 6858000"/>
              <a:gd name="connsiteX42" fmla="*/ 3642057 w 7467600"/>
              <a:gd name="connsiteY42" fmla="*/ 5573487 h 6858000"/>
              <a:gd name="connsiteX43" fmla="*/ 2650666 w 7467600"/>
              <a:gd name="connsiteY43" fmla="*/ 5530686 h 6858000"/>
              <a:gd name="connsiteX44" fmla="*/ 2650249 w 7467600"/>
              <a:gd name="connsiteY44" fmla="*/ 5532101 h 6858000"/>
              <a:gd name="connsiteX45" fmla="*/ 2663808 w 7467600"/>
              <a:gd name="connsiteY45" fmla="*/ 6535215 h 6858000"/>
              <a:gd name="connsiteX46" fmla="*/ 2665418 w 7467600"/>
              <a:gd name="connsiteY46" fmla="*/ 6132756 h 6858000"/>
              <a:gd name="connsiteX47" fmla="*/ 2650666 w 7467600"/>
              <a:gd name="connsiteY47" fmla="*/ 5530686 h 6858000"/>
              <a:gd name="connsiteX48" fmla="*/ 2680277 w 7467600"/>
              <a:gd name="connsiteY48" fmla="*/ 5479204 h 6858000"/>
              <a:gd name="connsiteX49" fmla="*/ 2678972 w 7467600"/>
              <a:gd name="connsiteY49" fmla="*/ 5481582 h 6858000"/>
              <a:gd name="connsiteX50" fmla="*/ 2696666 w 7467600"/>
              <a:gd name="connsiteY50" fmla="*/ 6133836 h 6858000"/>
              <a:gd name="connsiteX51" fmla="*/ 2695769 w 7467600"/>
              <a:gd name="connsiteY51" fmla="*/ 6390955 h 6858000"/>
              <a:gd name="connsiteX52" fmla="*/ 2739893 w 7467600"/>
              <a:gd name="connsiteY52" fmla="*/ 6108357 h 6858000"/>
              <a:gd name="connsiteX53" fmla="*/ 2680277 w 7467600"/>
              <a:gd name="connsiteY53" fmla="*/ 5479204 h 6858000"/>
              <a:gd name="connsiteX54" fmla="*/ 1132195 w 7467600"/>
              <a:gd name="connsiteY54" fmla="*/ 5467980 h 6858000"/>
              <a:gd name="connsiteX55" fmla="*/ 1679056 w 7467600"/>
              <a:gd name="connsiteY55" fmla="*/ 5516907 h 6858000"/>
              <a:gd name="connsiteX56" fmla="*/ 2128648 w 7467600"/>
              <a:gd name="connsiteY56" fmla="*/ 5474249 h 6858000"/>
              <a:gd name="connsiteX57" fmla="*/ 1825619 w 7467600"/>
              <a:gd name="connsiteY57" fmla="*/ 5478447 h 6858000"/>
              <a:gd name="connsiteX58" fmla="*/ 1737798 w 7467600"/>
              <a:gd name="connsiteY58" fmla="*/ 5483353 h 6858000"/>
              <a:gd name="connsiteX59" fmla="*/ 1132195 w 7467600"/>
              <a:gd name="connsiteY59" fmla="*/ 5467980 h 6858000"/>
              <a:gd name="connsiteX60" fmla="*/ 1456157 w 7467600"/>
              <a:gd name="connsiteY60" fmla="*/ 5371404 h 6858000"/>
              <a:gd name="connsiteX61" fmla="*/ 1244432 w 7467600"/>
              <a:gd name="connsiteY61" fmla="*/ 5385601 h 6858000"/>
              <a:gd name="connsiteX62" fmla="*/ 973990 w 7467600"/>
              <a:gd name="connsiteY62" fmla="*/ 5424940 h 6858000"/>
              <a:gd name="connsiteX63" fmla="*/ 1103809 w 7467600"/>
              <a:gd name="connsiteY63" fmla="*/ 5433720 h 6858000"/>
              <a:gd name="connsiteX64" fmla="*/ 1123454 w 7467600"/>
              <a:gd name="connsiteY64" fmla="*/ 5435727 h 6858000"/>
              <a:gd name="connsiteX65" fmla="*/ 1737017 w 7467600"/>
              <a:gd name="connsiteY65" fmla="*/ 5452183 h 6858000"/>
              <a:gd name="connsiteX66" fmla="*/ 1824397 w 7467600"/>
              <a:gd name="connsiteY66" fmla="*/ 5447757 h 6858000"/>
              <a:gd name="connsiteX67" fmla="*/ 2070059 w 7467600"/>
              <a:gd name="connsiteY67" fmla="*/ 5441660 h 6858000"/>
              <a:gd name="connsiteX68" fmla="*/ 1456157 w 7467600"/>
              <a:gd name="connsiteY68" fmla="*/ 5371404 h 6858000"/>
              <a:gd name="connsiteX69" fmla="*/ 4988186 w 7467600"/>
              <a:gd name="connsiteY69" fmla="*/ 5216467 h 6858000"/>
              <a:gd name="connsiteX70" fmla="*/ 4777334 w 7467600"/>
              <a:gd name="connsiteY70" fmla="*/ 5406072 h 6858000"/>
              <a:gd name="connsiteX71" fmla="*/ 4718341 w 7467600"/>
              <a:gd name="connsiteY71" fmla="*/ 5468043 h 6858000"/>
              <a:gd name="connsiteX72" fmla="*/ 4604655 w 7467600"/>
              <a:gd name="connsiteY72" fmla="*/ 5583434 h 6858000"/>
              <a:gd name="connsiteX73" fmla="*/ 4565074 w 7467600"/>
              <a:gd name="connsiteY73" fmla="*/ 5618550 h 6858000"/>
              <a:gd name="connsiteX74" fmla="*/ 4988186 w 7467600"/>
              <a:gd name="connsiteY74" fmla="*/ 5216467 h 6858000"/>
              <a:gd name="connsiteX75" fmla="*/ 4978032 w 7467600"/>
              <a:gd name="connsiteY75" fmla="*/ 5183809 h 6858000"/>
              <a:gd name="connsiteX76" fmla="*/ 4463413 w 7467600"/>
              <a:gd name="connsiteY76" fmla="*/ 5615162 h 6858000"/>
              <a:gd name="connsiteX77" fmla="*/ 4358134 w 7467600"/>
              <a:gd name="connsiteY77" fmla="*/ 5742791 h 6858000"/>
              <a:gd name="connsiteX78" fmla="*/ 4376219 w 7467600"/>
              <a:gd name="connsiteY78" fmla="*/ 5729027 h 6858000"/>
              <a:gd name="connsiteX79" fmla="*/ 4582340 w 7467600"/>
              <a:gd name="connsiteY79" fmla="*/ 5561037 h 6858000"/>
              <a:gd name="connsiteX80" fmla="*/ 4694684 w 7467600"/>
              <a:gd name="connsiteY80" fmla="*/ 5447098 h 6858000"/>
              <a:gd name="connsiteX81" fmla="*/ 4754123 w 7467600"/>
              <a:gd name="connsiteY81" fmla="*/ 5384643 h 6858000"/>
              <a:gd name="connsiteX82" fmla="*/ 4978032 w 7467600"/>
              <a:gd name="connsiteY82" fmla="*/ 5183809 h 6858000"/>
              <a:gd name="connsiteX83" fmla="*/ 1903353 w 7467600"/>
              <a:gd name="connsiteY83" fmla="*/ 5044827 h 6858000"/>
              <a:gd name="connsiteX84" fmla="*/ 1936931 w 7467600"/>
              <a:gd name="connsiteY84" fmla="*/ 5093954 h 6858000"/>
              <a:gd name="connsiteX85" fmla="*/ 2195868 w 7467600"/>
              <a:gd name="connsiteY85" fmla="*/ 5396574 h 6858000"/>
              <a:gd name="connsiteX86" fmla="*/ 2088852 w 7467600"/>
              <a:gd name="connsiteY86" fmla="*/ 5166123 h 6858000"/>
              <a:gd name="connsiteX87" fmla="*/ 1958241 w 7467600"/>
              <a:gd name="connsiteY87" fmla="*/ 5067955 h 6858000"/>
              <a:gd name="connsiteX88" fmla="*/ 1903353 w 7467600"/>
              <a:gd name="connsiteY88" fmla="*/ 5044827 h 6858000"/>
              <a:gd name="connsiteX89" fmla="*/ 1979378 w 7467600"/>
              <a:gd name="connsiteY89" fmla="*/ 4769504 h 6858000"/>
              <a:gd name="connsiteX90" fmla="*/ 2882120 w 7467600"/>
              <a:gd name="connsiteY90" fmla="*/ 5064547 h 6858000"/>
              <a:gd name="connsiteX91" fmla="*/ 2793103 w 7467600"/>
              <a:gd name="connsiteY91" fmla="*/ 5039699 h 6858000"/>
              <a:gd name="connsiteX92" fmla="*/ 2770041 w 7467600"/>
              <a:gd name="connsiteY92" fmla="*/ 5033634 h 6858000"/>
              <a:gd name="connsiteX93" fmla="*/ 1979378 w 7467600"/>
              <a:gd name="connsiteY93" fmla="*/ 4769504 h 6858000"/>
              <a:gd name="connsiteX94" fmla="*/ 1927410 w 7467600"/>
              <a:gd name="connsiteY94" fmla="*/ 4716164 h 6858000"/>
              <a:gd name="connsiteX95" fmla="*/ 1959587 w 7467600"/>
              <a:gd name="connsiteY95" fmla="*/ 4728849 h 6858000"/>
              <a:gd name="connsiteX96" fmla="*/ 2777707 w 7467600"/>
              <a:gd name="connsiteY96" fmla="*/ 5003991 h 6858000"/>
              <a:gd name="connsiteX97" fmla="*/ 2800768 w 7467600"/>
              <a:gd name="connsiteY97" fmla="*/ 5010056 h 6858000"/>
              <a:gd name="connsiteX98" fmla="*/ 2879408 w 7467600"/>
              <a:gd name="connsiteY98" fmla="*/ 5031590 h 6858000"/>
              <a:gd name="connsiteX99" fmla="*/ 2862295 w 7467600"/>
              <a:gd name="connsiteY99" fmla="*/ 5022958 h 6858000"/>
              <a:gd name="connsiteX100" fmla="*/ 2813343 w 7467600"/>
              <a:gd name="connsiteY100" fmla="*/ 4998369 h 6858000"/>
              <a:gd name="connsiteX101" fmla="*/ 2646245 w 7467600"/>
              <a:gd name="connsiteY101" fmla="*/ 4930999 h 6858000"/>
              <a:gd name="connsiteX102" fmla="*/ 1999243 w 7467600"/>
              <a:gd name="connsiteY102" fmla="*/ 4730524 h 6858000"/>
              <a:gd name="connsiteX103" fmla="*/ 1979527 w 7467600"/>
              <a:gd name="connsiteY103" fmla="*/ 4726651 h 6858000"/>
              <a:gd name="connsiteX104" fmla="*/ 1927410 w 7467600"/>
              <a:gd name="connsiteY104" fmla="*/ 4716164 h 6858000"/>
              <a:gd name="connsiteX105" fmla="*/ 1997014 w 7467600"/>
              <a:gd name="connsiteY105" fmla="*/ 4698007 h 6858000"/>
              <a:gd name="connsiteX106" fmla="*/ 2005458 w 7467600"/>
              <a:gd name="connsiteY106" fmla="*/ 4699540 h 6858000"/>
              <a:gd name="connsiteX107" fmla="*/ 2657186 w 7467600"/>
              <a:gd name="connsiteY107" fmla="*/ 4901687 h 6858000"/>
              <a:gd name="connsiteX108" fmla="*/ 2826662 w 7467600"/>
              <a:gd name="connsiteY108" fmla="*/ 4970362 h 6858000"/>
              <a:gd name="connsiteX109" fmla="*/ 2876100 w 7467600"/>
              <a:gd name="connsiteY109" fmla="*/ 4995397 h 6858000"/>
              <a:gd name="connsiteX110" fmla="*/ 3042600 w 7467600"/>
              <a:gd name="connsiteY110" fmla="*/ 5059532 h 6858000"/>
              <a:gd name="connsiteX111" fmla="*/ 1997014 w 7467600"/>
              <a:gd name="connsiteY111" fmla="*/ 4698007 h 6858000"/>
              <a:gd name="connsiteX112" fmla="*/ 2305292 w 7467600"/>
              <a:gd name="connsiteY112" fmla="*/ 4219492 h 6858000"/>
              <a:gd name="connsiteX113" fmla="*/ 3360922 w 7467600"/>
              <a:gd name="connsiteY113" fmla="*/ 4529373 h 6858000"/>
              <a:gd name="connsiteX114" fmla="*/ 3492420 w 7467600"/>
              <a:gd name="connsiteY114" fmla="*/ 4510145 h 6858000"/>
              <a:gd name="connsiteX115" fmla="*/ 3364086 w 7467600"/>
              <a:gd name="connsiteY115" fmla="*/ 4480340 h 6858000"/>
              <a:gd name="connsiteX116" fmla="*/ 3225818 w 7467600"/>
              <a:gd name="connsiteY116" fmla="*/ 4411822 h 6858000"/>
              <a:gd name="connsiteX117" fmla="*/ 3129696 w 7467600"/>
              <a:gd name="connsiteY117" fmla="*/ 4360704 h 6858000"/>
              <a:gd name="connsiteX118" fmla="*/ 2814545 w 7467600"/>
              <a:gd name="connsiteY118" fmla="*/ 4282955 h 6858000"/>
              <a:gd name="connsiteX119" fmla="*/ 2305292 w 7467600"/>
              <a:gd name="connsiteY119" fmla="*/ 4219492 h 6858000"/>
              <a:gd name="connsiteX120" fmla="*/ 2626982 w 7467600"/>
              <a:gd name="connsiteY120" fmla="*/ 4206450 h 6858000"/>
              <a:gd name="connsiteX121" fmla="*/ 2490617 w 7467600"/>
              <a:gd name="connsiteY121" fmla="*/ 4206951 h 6858000"/>
              <a:gd name="connsiteX122" fmla="*/ 2819869 w 7467600"/>
              <a:gd name="connsiteY122" fmla="*/ 4252936 h 6858000"/>
              <a:gd name="connsiteX123" fmla="*/ 3143018 w 7467600"/>
              <a:gd name="connsiteY123" fmla="*/ 4332698 h 6858000"/>
              <a:gd name="connsiteX124" fmla="*/ 3241520 w 7467600"/>
              <a:gd name="connsiteY124" fmla="*/ 4385112 h 6858000"/>
              <a:gd name="connsiteX125" fmla="*/ 3374575 w 7467600"/>
              <a:gd name="connsiteY125" fmla="*/ 4451517 h 6858000"/>
              <a:gd name="connsiteX126" fmla="*/ 3505221 w 7467600"/>
              <a:gd name="connsiteY126" fmla="*/ 4480757 h 6858000"/>
              <a:gd name="connsiteX127" fmla="*/ 2626982 w 7467600"/>
              <a:gd name="connsiteY127" fmla="*/ 4206450 h 6858000"/>
              <a:gd name="connsiteX128" fmla="*/ 1310106 w 7467600"/>
              <a:gd name="connsiteY128" fmla="*/ 3943217 h 6858000"/>
              <a:gd name="connsiteX129" fmla="*/ 854994 w 7467600"/>
              <a:gd name="connsiteY129" fmla="*/ 4399136 h 6858000"/>
              <a:gd name="connsiteX130" fmla="*/ 742462 w 7467600"/>
              <a:gd name="connsiteY130" fmla="*/ 4594648 h 6858000"/>
              <a:gd name="connsiteX131" fmla="*/ 820602 w 7467600"/>
              <a:gd name="connsiteY131" fmla="*/ 4485915 h 6858000"/>
              <a:gd name="connsiteX132" fmla="*/ 878295 w 7467600"/>
              <a:gd name="connsiteY132" fmla="*/ 4403594 h 6858000"/>
              <a:gd name="connsiteX133" fmla="*/ 1240607 w 7467600"/>
              <a:gd name="connsiteY133" fmla="*/ 4010401 h 6858000"/>
              <a:gd name="connsiteX134" fmla="*/ 1310106 w 7467600"/>
              <a:gd name="connsiteY134" fmla="*/ 3943217 h 6858000"/>
              <a:gd name="connsiteX135" fmla="*/ 1423113 w 7467600"/>
              <a:gd name="connsiteY135" fmla="*/ 3874565 h 6858000"/>
              <a:gd name="connsiteX136" fmla="*/ 1260565 w 7467600"/>
              <a:gd name="connsiteY136" fmla="*/ 4031982 h 6858000"/>
              <a:gd name="connsiteX137" fmla="*/ 901900 w 7467600"/>
              <a:gd name="connsiteY137" fmla="*/ 4421236 h 6858000"/>
              <a:gd name="connsiteX138" fmla="*/ 845044 w 7467600"/>
              <a:gd name="connsiteY138" fmla="*/ 4502436 h 6858000"/>
              <a:gd name="connsiteX139" fmla="*/ 685926 w 7467600"/>
              <a:gd name="connsiteY139" fmla="*/ 4703069 h 6858000"/>
              <a:gd name="connsiteX140" fmla="*/ 684248 w 7467600"/>
              <a:gd name="connsiteY140" fmla="*/ 4706721 h 6858000"/>
              <a:gd name="connsiteX141" fmla="*/ 1423113 w 7467600"/>
              <a:gd name="connsiteY141" fmla="*/ 3874565 h 6858000"/>
              <a:gd name="connsiteX142" fmla="*/ 3316479 w 7467600"/>
              <a:gd name="connsiteY142" fmla="*/ 3872136 h 6858000"/>
              <a:gd name="connsiteX143" fmla="*/ 3546806 w 7467600"/>
              <a:gd name="connsiteY143" fmla="*/ 4356139 h 6858000"/>
              <a:gd name="connsiteX144" fmla="*/ 3364433 w 7467600"/>
              <a:gd name="connsiteY144" fmla="*/ 3953121 h 6858000"/>
              <a:gd name="connsiteX145" fmla="*/ 3316479 w 7467600"/>
              <a:gd name="connsiteY145" fmla="*/ 3872136 h 6858000"/>
              <a:gd name="connsiteX146" fmla="*/ 3291335 w 7467600"/>
              <a:gd name="connsiteY146" fmla="*/ 3767420 h 6858000"/>
              <a:gd name="connsiteX147" fmla="*/ 3390805 w 7467600"/>
              <a:gd name="connsiteY147" fmla="*/ 3937163 h 6858000"/>
              <a:gd name="connsiteX148" fmla="*/ 3579062 w 7467600"/>
              <a:gd name="connsiteY148" fmla="*/ 4359040 h 6858000"/>
              <a:gd name="connsiteX149" fmla="*/ 3467355 w 7467600"/>
              <a:gd name="connsiteY149" fmla="*/ 3988130 h 6858000"/>
              <a:gd name="connsiteX150" fmla="*/ 3310753 w 7467600"/>
              <a:gd name="connsiteY150" fmla="*/ 3787140 h 6858000"/>
              <a:gd name="connsiteX151" fmla="*/ 3291335 w 7467600"/>
              <a:gd name="connsiteY151" fmla="*/ 3767420 h 6858000"/>
              <a:gd name="connsiteX152" fmla="*/ 1635889 w 7467600"/>
              <a:gd name="connsiteY152" fmla="*/ 3709494 h 6858000"/>
              <a:gd name="connsiteX153" fmla="*/ 1634800 w 7467600"/>
              <a:gd name="connsiteY153" fmla="*/ 3731111 h 6858000"/>
              <a:gd name="connsiteX154" fmla="*/ 1635889 w 7467600"/>
              <a:gd name="connsiteY154" fmla="*/ 3709494 h 6858000"/>
              <a:gd name="connsiteX155" fmla="*/ 1510397 w 7467600"/>
              <a:gd name="connsiteY155" fmla="*/ 3684705 h 6858000"/>
              <a:gd name="connsiteX156" fmla="*/ 1146550 w 7467600"/>
              <a:gd name="connsiteY156" fmla="*/ 3802012 h 6858000"/>
              <a:gd name="connsiteX157" fmla="*/ 698834 w 7467600"/>
              <a:gd name="connsiteY157" fmla="*/ 3952272 h 6858000"/>
              <a:gd name="connsiteX158" fmla="*/ 34256 w 7467600"/>
              <a:gd name="connsiteY158" fmla="*/ 4347603 h 6858000"/>
              <a:gd name="connsiteX159" fmla="*/ 527241 w 7467600"/>
              <a:gd name="connsiteY159" fmla="*/ 4065078 h 6858000"/>
              <a:gd name="connsiteX160" fmla="*/ 1510397 w 7467600"/>
              <a:gd name="connsiteY160" fmla="*/ 3684705 h 6858000"/>
              <a:gd name="connsiteX161" fmla="*/ 1313114 w 7467600"/>
              <a:gd name="connsiteY161" fmla="*/ 3655216 h 6858000"/>
              <a:gd name="connsiteX162" fmla="*/ 1109304 w 7467600"/>
              <a:gd name="connsiteY162" fmla="*/ 3669030 h 6858000"/>
              <a:gd name="connsiteX163" fmla="*/ 8129 w 7467600"/>
              <a:gd name="connsiteY163" fmla="*/ 4330519 h 6858000"/>
              <a:gd name="connsiteX164" fmla="*/ 687572 w 7467600"/>
              <a:gd name="connsiteY164" fmla="*/ 3925629 h 6858000"/>
              <a:gd name="connsiteX165" fmla="*/ 1138365 w 7467600"/>
              <a:gd name="connsiteY165" fmla="*/ 3774515 h 6858000"/>
              <a:gd name="connsiteX166" fmla="*/ 1505579 w 7467600"/>
              <a:gd name="connsiteY166" fmla="*/ 3655526 h 6858000"/>
              <a:gd name="connsiteX167" fmla="*/ 1313114 w 7467600"/>
              <a:gd name="connsiteY167" fmla="*/ 3655216 h 6858000"/>
              <a:gd name="connsiteX168" fmla="*/ 3655073 w 7467600"/>
              <a:gd name="connsiteY168" fmla="*/ 3650884 h 6858000"/>
              <a:gd name="connsiteX169" fmla="*/ 3989938 w 7467600"/>
              <a:gd name="connsiteY169" fmla="*/ 3991685 h 6858000"/>
              <a:gd name="connsiteX170" fmla="*/ 4393907 w 7467600"/>
              <a:gd name="connsiteY170" fmla="*/ 4261258 h 6858000"/>
              <a:gd name="connsiteX171" fmla="*/ 4648051 w 7467600"/>
              <a:gd name="connsiteY171" fmla="*/ 4374051 h 6858000"/>
              <a:gd name="connsiteX172" fmla="*/ 4383389 w 7467600"/>
              <a:gd name="connsiteY172" fmla="*/ 4184369 h 6858000"/>
              <a:gd name="connsiteX173" fmla="*/ 4165508 w 7467600"/>
              <a:gd name="connsiteY173" fmla="*/ 4035196 h 6858000"/>
              <a:gd name="connsiteX174" fmla="*/ 4068162 w 7467600"/>
              <a:gd name="connsiteY174" fmla="*/ 3953394 h 6858000"/>
              <a:gd name="connsiteX175" fmla="*/ 3981416 w 7467600"/>
              <a:gd name="connsiteY175" fmla="*/ 3880482 h 6858000"/>
              <a:gd name="connsiteX176" fmla="*/ 3800147 w 7467600"/>
              <a:gd name="connsiteY176" fmla="*/ 3749872 h 6858000"/>
              <a:gd name="connsiteX177" fmla="*/ 3655073 w 7467600"/>
              <a:gd name="connsiteY177" fmla="*/ 3650884 h 6858000"/>
              <a:gd name="connsiteX178" fmla="*/ 3670252 w 7467600"/>
              <a:gd name="connsiteY178" fmla="*/ 3622798 h 6858000"/>
              <a:gd name="connsiteX179" fmla="*/ 3817258 w 7467600"/>
              <a:gd name="connsiteY179" fmla="*/ 3723577 h 6858000"/>
              <a:gd name="connsiteX180" fmla="*/ 4000461 w 7467600"/>
              <a:gd name="connsiteY180" fmla="*/ 3855966 h 6858000"/>
              <a:gd name="connsiteX181" fmla="*/ 4088180 w 7467600"/>
              <a:gd name="connsiteY181" fmla="*/ 3929774 h 6858000"/>
              <a:gd name="connsiteX182" fmla="*/ 4184555 w 7467600"/>
              <a:gd name="connsiteY182" fmla="*/ 4010683 h 6858000"/>
              <a:gd name="connsiteX183" fmla="*/ 4399563 w 7467600"/>
              <a:gd name="connsiteY183" fmla="*/ 4158106 h 6858000"/>
              <a:gd name="connsiteX184" fmla="*/ 4684469 w 7467600"/>
              <a:gd name="connsiteY184" fmla="*/ 4364680 h 6858000"/>
              <a:gd name="connsiteX185" fmla="*/ 4690271 w 7467600"/>
              <a:gd name="connsiteY185" fmla="*/ 4370034 h 6858000"/>
              <a:gd name="connsiteX186" fmla="*/ 4136093 w 7467600"/>
              <a:gd name="connsiteY186" fmla="*/ 3858466 h 6858000"/>
              <a:gd name="connsiteX187" fmla="*/ 3670252 w 7467600"/>
              <a:gd name="connsiteY187" fmla="*/ 3622798 h 6858000"/>
              <a:gd name="connsiteX188" fmla="*/ 4440129 w 7467600"/>
              <a:gd name="connsiteY188" fmla="*/ 3448571 h 6858000"/>
              <a:gd name="connsiteX189" fmla="*/ 4856525 w 7467600"/>
              <a:gd name="connsiteY189" fmla="*/ 3915351 h 6858000"/>
              <a:gd name="connsiteX190" fmla="*/ 5059055 w 7467600"/>
              <a:gd name="connsiteY190" fmla="*/ 4108918 h 6858000"/>
              <a:gd name="connsiteX191" fmla="*/ 5290070 w 7467600"/>
              <a:gd name="connsiteY191" fmla="*/ 4263619 h 6858000"/>
              <a:gd name="connsiteX192" fmla="*/ 4834991 w 7467600"/>
              <a:gd name="connsiteY192" fmla="*/ 3830985 h 6858000"/>
              <a:gd name="connsiteX193" fmla="*/ 4440129 w 7467600"/>
              <a:gd name="connsiteY193" fmla="*/ 3448571 h 6858000"/>
              <a:gd name="connsiteX194" fmla="*/ 4441737 w 7467600"/>
              <a:gd name="connsiteY194" fmla="*/ 3399734 h 6858000"/>
              <a:gd name="connsiteX195" fmla="*/ 4431236 w 7467600"/>
              <a:gd name="connsiteY195" fmla="*/ 3400954 h 6858000"/>
              <a:gd name="connsiteX196" fmla="*/ 4557150 w 7467600"/>
              <a:gd name="connsiteY196" fmla="*/ 3510023 h 6858000"/>
              <a:gd name="connsiteX197" fmla="*/ 4856936 w 7467600"/>
              <a:gd name="connsiteY197" fmla="*/ 3809146 h 6858000"/>
              <a:gd name="connsiteX198" fmla="*/ 5111996 w 7467600"/>
              <a:gd name="connsiteY198" fmla="*/ 4065759 h 6858000"/>
              <a:gd name="connsiteX199" fmla="*/ 5388878 w 7467600"/>
              <a:gd name="connsiteY199" fmla="*/ 4300185 h 6858000"/>
              <a:gd name="connsiteX200" fmla="*/ 5425556 w 7467600"/>
              <a:gd name="connsiteY200" fmla="*/ 4308967 h 6858000"/>
              <a:gd name="connsiteX201" fmla="*/ 4943646 w 7467600"/>
              <a:gd name="connsiteY201" fmla="*/ 3822916 h 6858000"/>
              <a:gd name="connsiteX202" fmla="*/ 4594837 w 7467600"/>
              <a:gd name="connsiteY202" fmla="*/ 3532274 h 6858000"/>
              <a:gd name="connsiteX203" fmla="*/ 4441737 w 7467600"/>
              <a:gd name="connsiteY203" fmla="*/ 3399734 h 6858000"/>
              <a:gd name="connsiteX204" fmla="*/ 5425834 w 7467600"/>
              <a:gd name="connsiteY204" fmla="*/ 3162785 h 6858000"/>
              <a:gd name="connsiteX205" fmla="*/ 5401644 w 7467600"/>
              <a:gd name="connsiteY205" fmla="*/ 3617847 h 6858000"/>
              <a:gd name="connsiteX206" fmla="*/ 5467256 w 7467600"/>
              <a:gd name="connsiteY206" fmla="*/ 4175494 h 6858000"/>
              <a:gd name="connsiteX207" fmla="*/ 5448069 w 7467600"/>
              <a:gd name="connsiteY207" fmla="*/ 3567554 h 6858000"/>
              <a:gd name="connsiteX208" fmla="*/ 5425834 w 7467600"/>
              <a:gd name="connsiteY208" fmla="*/ 3162785 h 6858000"/>
              <a:gd name="connsiteX209" fmla="*/ 1318687 w 7467600"/>
              <a:gd name="connsiteY209" fmla="*/ 3113840 h 6858000"/>
              <a:gd name="connsiteX210" fmla="*/ 1066793 w 7467600"/>
              <a:gd name="connsiteY210" fmla="*/ 3212171 h 6858000"/>
              <a:gd name="connsiteX211" fmla="*/ 993319 w 7467600"/>
              <a:gd name="connsiteY211" fmla="*/ 3247648 h 6858000"/>
              <a:gd name="connsiteX212" fmla="*/ 853081 w 7467600"/>
              <a:gd name="connsiteY212" fmla="*/ 3312410 h 6858000"/>
              <a:gd name="connsiteX213" fmla="*/ 805957 w 7467600"/>
              <a:gd name="connsiteY213" fmla="*/ 3330443 h 6858000"/>
              <a:gd name="connsiteX214" fmla="*/ 1318687 w 7467600"/>
              <a:gd name="connsiteY214" fmla="*/ 3113840 h 6858000"/>
              <a:gd name="connsiteX215" fmla="*/ 5453702 w 7467600"/>
              <a:gd name="connsiteY215" fmla="*/ 3090882 h 6858000"/>
              <a:gd name="connsiteX216" fmla="*/ 5480135 w 7467600"/>
              <a:gd name="connsiteY216" fmla="*/ 3565802 h 6858000"/>
              <a:gd name="connsiteX217" fmla="*/ 5499023 w 7467600"/>
              <a:gd name="connsiteY217" fmla="*/ 4166310 h 6858000"/>
              <a:gd name="connsiteX218" fmla="*/ 5547022 w 7467600"/>
              <a:gd name="connsiteY218" fmla="*/ 3607838 h 6858000"/>
              <a:gd name="connsiteX219" fmla="*/ 5515964 w 7467600"/>
              <a:gd name="connsiteY219" fmla="*/ 3378541 h 6858000"/>
              <a:gd name="connsiteX220" fmla="*/ 5453702 w 7467600"/>
              <a:gd name="connsiteY220" fmla="*/ 3090882 h 6858000"/>
              <a:gd name="connsiteX221" fmla="*/ 1238695 w 7467600"/>
              <a:gd name="connsiteY221" fmla="*/ 3076820 h 6858000"/>
              <a:gd name="connsiteX222" fmla="*/ 716371 w 7467600"/>
              <a:gd name="connsiteY222" fmla="*/ 3293249 h 6858000"/>
              <a:gd name="connsiteX223" fmla="*/ 579522 w 7467600"/>
              <a:gd name="connsiteY223" fmla="*/ 3371759 h 6858000"/>
              <a:gd name="connsiteX224" fmla="*/ 600288 w 7467600"/>
              <a:gd name="connsiteY224" fmla="*/ 3365555 h 6858000"/>
              <a:gd name="connsiteX225" fmla="*/ 840692 w 7467600"/>
              <a:gd name="connsiteY225" fmla="*/ 3284921 h 6858000"/>
              <a:gd name="connsiteX226" fmla="*/ 979248 w 7467600"/>
              <a:gd name="connsiteY226" fmla="*/ 3221003 h 6858000"/>
              <a:gd name="connsiteX227" fmla="*/ 1053282 w 7467600"/>
              <a:gd name="connsiteY227" fmla="*/ 3185247 h 6858000"/>
              <a:gd name="connsiteX228" fmla="*/ 1320603 w 7467600"/>
              <a:gd name="connsiteY228" fmla="*/ 3081281 h 6858000"/>
              <a:gd name="connsiteX229" fmla="*/ 1238695 w 7467600"/>
              <a:gd name="connsiteY229" fmla="*/ 3076820 h 6858000"/>
              <a:gd name="connsiteX230" fmla="*/ 5425627 w 7467600"/>
              <a:gd name="connsiteY230" fmla="*/ 2954192 h 6858000"/>
              <a:gd name="connsiteX231" fmla="*/ 5470770 w 7467600"/>
              <a:gd name="connsiteY231" fmla="*/ 3005435 h 6858000"/>
              <a:gd name="connsiteX232" fmla="*/ 5519779 w 7467600"/>
              <a:gd name="connsiteY232" fmla="*/ 4359223 h 6858000"/>
              <a:gd name="connsiteX233" fmla="*/ 5520293 w 7467600"/>
              <a:gd name="connsiteY233" fmla="*/ 4360602 h 6858000"/>
              <a:gd name="connsiteX234" fmla="*/ 5767221 w 7467600"/>
              <a:gd name="connsiteY234" fmla="*/ 4665564 h 6858000"/>
              <a:gd name="connsiteX235" fmla="*/ 6937169 w 7467600"/>
              <a:gd name="connsiteY235" fmla="*/ 4815941 h 6858000"/>
              <a:gd name="connsiteX236" fmla="*/ 6953922 w 7467600"/>
              <a:gd name="connsiteY236" fmla="*/ 4890068 h 6858000"/>
              <a:gd name="connsiteX237" fmla="*/ 6071359 w 7467600"/>
              <a:gd name="connsiteY237" fmla="*/ 4770770 h 6858000"/>
              <a:gd name="connsiteX238" fmla="*/ 6038839 w 7467600"/>
              <a:gd name="connsiteY238" fmla="*/ 4764474 h 6858000"/>
              <a:gd name="connsiteX239" fmla="*/ 6038706 w 7467600"/>
              <a:gd name="connsiteY239" fmla="*/ 4763847 h 6858000"/>
              <a:gd name="connsiteX240" fmla="*/ 6037784 w 7467600"/>
              <a:gd name="connsiteY240" fmla="*/ 4764270 h 6858000"/>
              <a:gd name="connsiteX241" fmla="*/ 6038839 w 7467600"/>
              <a:gd name="connsiteY241" fmla="*/ 4764474 h 6858000"/>
              <a:gd name="connsiteX242" fmla="*/ 6040338 w 7467600"/>
              <a:gd name="connsiteY242" fmla="*/ 4771418 h 6858000"/>
              <a:gd name="connsiteX243" fmla="*/ 6024488 w 7467600"/>
              <a:gd name="connsiteY243" fmla="*/ 4809903 h 6858000"/>
              <a:gd name="connsiteX244" fmla="*/ 5599771 w 7467600"/>
              <a:gd name="connsiteY244" fmla="*/ 5509652 h 6858000"/>
              <a:gd name="connsiteX245" fmla="*/ 5548843 w 7467600"/>
              <a:gd name="connsiteY245" fmla="*/ 5563845 h 6858000"/>
              <a:gd name="connsiteX246" fmla="*/ 5940952 w 7467600"/>
              <a:gd name="connsiteY246" fmla="*/ 6250028 h 6858000"/>
              <a:gd name="connsiteX247" fmla="*/ 6043441 w 7467600"/>
              <a:gd name="connsiteY247" fmla="*/ 6665847 h 6858000"/>
              <a:gd name="connsiteX248" fmla="*/ 6093432 w 7467600"/>
              <a:gd name="connsiteY248" fmla="*/ 6858000 h 6858000"/>
              <a:gd name="connsiteX249" fmla="*/ 6034344 w 7467600"/>
              <a:gd name="connsiteY249" fmla="*/ 6858000 h 6858000"/>
              <a:gd name="connsiteX250" fmla="*/ 6026679 w 7467600"/>
              <a:gd name="connsiteY250" fmla="*/ 6836959 h 6858000"/>
              <a:gd name="connsiteX251" fmla="*/ 5800441 w 7467600"/>
              <a:gd name="connsiteY251" fmla="*/ 6335286 h 6858000"/>
              <a:gd name="connsiteX252" fmla="*/ 5526562 w 7467600"/>
              <a:gd name="connsiteY252" fmla="*/ 5705388 h 6858000"/>
              <a:gd name="connsiteX253" fmla="*/ 5519640 w 7467600"/>
              <a:gd name="connsiteY253" fmla="*/ 5683774 h 6858000"/>
              <a:gd name="connsiteX254" fmla="*/ 5844559 w 7467600"/>
              <a:gd name="connsiteY254" fmla="*/ 6553349 h 6858000"/>
              <a:gd name="connsiteX255" fmla="*/ 5975994 w 7467600"/>
              <a:gd name="connsiteY255" fmla="*/ 6858000 h 6858000"/>
              <a:gd name="connsiteX256" fmla="*/ 5898547 w 7467600"/>
              <a:gd name="connsiteY256" fmla="*/ 6858000 h 6858000"/>
              <a:gd name="connsiteX257" fmla="*/ 5682041 w 7467600"/>
              <a:gd name="connsiteY257" fmla="*/ 6355860 h 6858000"/>
              <a:gd name="connsiteX258" fmla="*/ 5461758 w 7467600"/>
              <a:gd name="connsiteY258" fmla="*/ 5820220 h 6858000"/>
              <a:gd name="connsiteX259" fmla="*/ 5237282 w 7467600"/>
              <a:gd name="connsiteY259" fmla="*/ 6579086 h 6858000"/>
              <a:gd name="connsiteX260" fmla="*/ 5115009 w 7467600"/>
              <a:gd name="connsiteY260" fmla="*/ 6858000 h 6858000"/>
              <a:gd name="connsiteX261" fmla="*/ 5028074 w 7467600"/>
              <a:gd name="connsiteY261" fmla="*/ 6858000 h 6858000"/>
              <a:gd name="connsiteX262" fmla="*/ 5079508 w 7467600"/>
              <a:gd name="connsiteY262" fmla="*/ 6749074 h 6858000"/>
              <a:gd name="connsiteX263" fmla="*/ 5371846 w 7467600"/>
              <a:gd name="connsiteY263" fmla="*/ 5924413 h 6858000"/>
              <a:gd name="connsiteX264" fmla="*/ 5270512 w 7467600"/>
              <a:gd name="connsiteY264" fmla="*/ 6138975 h 6858000"/>
              <a:gd name="connsiteX265" fmla="*/ 5062409 w 7467600"/>
              <a:gd name="connsiteY265" fmla="*/ 6653544 h 6858000"/>
              <a:gd name="connsiteX266" fmla="*/ 5036628 w 7467600"/>
              <a:gd name="connsiteY266" fmla="*/ 6754247 h 6858000"/>
              <a:gd name="connsiteX267" fmla="*/ 5009112 w 7467600"/>
              <a:gd name="connsiteY267" fmla="*/ 6858000 h 6858000"/>
              <a:gd name="connsiteX268" fmla="*/ 4976679 w 7467600"/>
              <a:gd name="connsiteY268" fmla="*/ 6858000 h 6858000"/>
              <a:gd name="connsiteX269" fmla="*/ 5006537 w 7467600"/>
              <a:gd name="connsiteY269" fmla="*/ 6747068 h 6858000"/>
              <a:gd name="connsiteX270" fmla="*/ 5032723 w 7467600"/>
              <a:gd name="connsiteY270" fmla="*/ 6644957 h 6858000"/>
              <a:gd name="connsiteX271" fmla="*/ 5242949 w 7467600"/>
              <a:gd name="connsiteY271" fmla="*/ 6125175 h 6858000"/>
              <a:gd name="connsiteX272" fmla="*/ 5286321 w 7467600"/>
              <a:gd name="connsiteY272" fmla="*/ 6033555 h 6858000"/>
              <a:gd name="connsiteX273" fmla="*/ 5008210 w 7467600"/>
              <a:gd name="connsiteY273" fmla="*/ 6649194 h 6858000"/>
              <a:gd name="connsiteX274" fmla="*/ 4986321 w 7467600"/>
              <a:gd name="connsiteY274" fmla="*/ 6765687 h 6858000"/>
              <a:gd name="connsiteX275" fmla="*/ 4973474 w 7467600"/>
              <a:gd name="connsiteY275" fmla="*/ 6858000 h 6858000"/>
              <a:gd name="connsiteX276" fmla="*/ 4907178 w 7467600"/>
              <a:gd name="connsiteY276" fmla="*/ 6858000 h 6858000"/>
              <a:gd name="connsiteX277" fmla="*/ 4910810 w 7467600"/>
              <a:gd name="connsiteY277" fmla="*/ 6829660 h 6858000"/>
              <a:gd name="connsiteX278" fmla="*/ 4987461 w 7467600"/>
              <a:gd name="connsiteY278" fmla="*/ 6432994 h 6858000"/>
              <a:gd name="connsiteX279" fmla="*/ 5179262 w 7467600"/>
              <a:gd name="connsiteY279" fmla="*/ 6035044 h 6858000"/>
              <a:gd name="connsiteX280" fmla="*/ 4689678 w 7467600"/>
              <a:gd name="connsiteY280" fmla="*/ 6440241 h 6858000"/>
              <a:gd name="connsiteX281" fmla="*/ 4477543 w 7467600"/>
              <a:gd name="connsiteY281" fmla="*/ 6674836 h 6858000"/>
              <a:gd name="connsiteX282" fmla="*/ 4329957 w 7467600"/>
              <a:gd name="connsiteY282" fmla="*/ 6858000 h 6858000"/>
              <a:gd name="connsiteX283" fmla="*/ 4218595 w 7467600"/>
              <a:gd name="connsiteY283" fmla="*/ 6858000 h 6858000"/>
              <a:gd name="connsiteX284" fmla="*/ 4368888 w 7467600"/>
              <a:gd name="connsiteY284" fmla="*/ 6668412 h 6858000"/>
              <a:gd name="connsiteX285" fmla="*/ 4563091 w 7467600"/>
              <a:gd name="connsiteY285" fmla="*/ 6442508 h 6858000"/>
              <a:gd name="connsiteX286" fmla="*/ 5387324 w 7467600"/>
              <a:gd name="connsiteY286" fmla="*/ 5705830 h 6858000"/>
              <a:gd name="connsiteX287" fmla="*/ 5073620 w 7467600"/>
              <a:gd name="connsiteY287" fmla="*/ 5955437 h 6858000"/>
              <a:gd name="connsiteX288" fmla="*/ 4689789 w 7467600"/>
              <a:gd name="connsiteY288" fmla="*/ 6268382 h 6858000"/>
              <a:gd name="connsiteX289" fmla="*/ 4418722 w 7467600"/>
              <a:gd name="connsiteY289" fmla="*/ 6570886 h 6858000"/>
              <a:gd name="connsiteX290" fmla="*/ 4214944 w 7467600"/>
              <a:gd name="connsiteY290" fmla="*/ 6858000 h 6858000"/>
              <a:gd name="connsiteX291" fmla="*/ 4177898 w 7467600"/>
              <a:gd name="connsiteY291" fmla="*/ 6858000 h 6858000"/>
              <a:gd name="connsiteX292" fmla="*/ 4391597 w 7467600"/>
              <a:gd name="connsiteY292" fmla="*/ 6556370 h 6858000"/>
              <a:gd name="connsiteX293" fmla="*/ 4668889 w 7467600"/>
              <a:gd name="connsiteY293" fmla="*/ 6246399 h 6858000"/>
              <a:gd name="connsiteX294" fmla="*/ 5055427 w 7467600"/>
              <a:gd name="connsiteY294" fmla="*/ 5931476 h 6858000"/>
              <a:gd name="connsiteX295" fmla="*/ 5371814 w 7467600"/>
              <a:gd name="connsiteY295" fmla="*/ 5678975 h 6858000"/>
              <a:gd name="connsiteX296" fmla="*/ 4987918 w 7467600"/>
              <a:gd name="connsiteY296" fmla="*/ 5838701 h 6858000"/>
              <a:gd name="connsiteX297" fmla="*/ 4317146 w 7467600"/>
              <a:gd name="connsiteY297" fmla="*/ 6587716 h 6858000"/>
              <a:gd name="connsiteX298" fmla="*/ 4171627 w 7467600"/>
              <a:gd name="connsiteY298" fmla="*/ 6858000 h 6858000"/>
              <a:gd name="connsiteX299" fmla="*/ 4081585 w 7467600"/>
              <a:gd name="connsiteY299" fmla="*/ 6858000 h 6858000"/>
              <a:gd name="connsiteX300" fmla="*/ 4238603 w 7467600"/>
              <a:gd name="connsiteY300" fmla="*/ 6559341 h 6858000"/>
              <a:gd name="connsiteX301" fmla="*/ 4778333 w 7467600"/>
              <a:gd name="connsiteY301" fmla="*/ 5873626 h 6858000"/>
              <a:gd name="connsiteX302" fmla="*/ 5414185 w 7467600"/>
              <a:gd name="connsiteY302" fmla="*/ 5573882 h 6858000"/>
              <a:gd name="connsiteX303" fmla="*/ 5959648 w 7467600"/>
              <a:gd name="connsiteY303" fmla="*/ 4760797 h 6858000"/>
              <a:gd name="connsiteX304" fmla="*/ 5355019 w 7467600"/>
              <a:gd name="connsiteY304" fmla="*/ 4734672 h 6858000"/>
              <a:gd name="connsiteX305" fmla="*/ 5083565 w 7467600"/>
              <a:gd name="connsiteY305" fmla="*/ 5179121 h 6858000"/>
              <a:gd name="connsiteX306" fmla="*/ 4713577 w 7467600"/>
              <a:gd name="connsiteY306" fmla="*/ 5616803 h 6858000"/>
              <a:gd name="connsiteX307" fmla="*/ 3989559 w 7467600"/>
              <a:gd name="connsiteY307" fmla="*/ 6145945 h 6858000"/>
              <a:gd name="connsiteX308" fmla="*/ 3939824 w 7467600"/>
              <a:gd name="connsiteY308" fmla="*/ 6066900 h 6858000"/>
              <a:gd name="connsiteX309" fmla="*/ 4584537 w 7467600"/>
              <a:gd name="connsiteY309" fmla="*/ 5324826 h 6858000"/>
              <a:gd name="connsiteX310" fmla="*/ 5037105 w 7467600"/>
              <a:gd name="connsiteY310" fmla="*/ 5088765 h 6858000"/>
              <a:gd name="connsiteX311" fmla="*/ 5039930 w 7467600"/>
              <a:gd name="connsiteY311" fmla="*/ 5089585 h 6858000"/>
              <a:gd name="connsiteX312" fmla="*/ 5263764 w 7467600"/>
              <a:gd name="connsiteY312" fmla="*/ 4735525 h 6858000"/>
              <a:gd name="connsiteX313" fmla="*/ 4086300 w 7467600"/>
              <a:gd name="connsiteY313" fmla="*/ 4884599 h 6858000"/>
              <a:gd name="connsiteX314" fmla="*/ 4085485 w 7467600"/>
              <a:gd name="connsiteY314" fmla="*/ 4899070 h 6858000"/>
              <a:gd name="connsiteX315" fmla="*/ 3871915 w 7467600"/>
              <a:gd name="connsiteY315" fmla="*/ 5253645 h 6858000"/>
              <a:gd name="connsiteX316" fmla="*/ 3799374 w 7467600"/>
              <a:gd name="connsiteY316" fmla="*/ 5466127 h 6858000"/>
              <a:gd name="connsiteX317" fmla="*/ 3498850 w 7467600"/>
              <a:gd name="connsiteY317" fmla="*/ 6661888 h 6858000"/>
              <a:gd name="connsiteX318" fmla="*/ 3399216 w 7467600"/>
              <a:gd name="connsiteY318" fmla="*/ 6858000 h 6858000"/>
              <a:gd name="connsiteX319" fmla="*/ 3303688 w 7467600"/>
              <a:gd name="connsiteY319" fmla="*/ 6858000 h 6858000"/>
              <a:gd name="connsiteX320" fmla="*/ 3391774 w 7467600"/>
              <a:gd name="connsiteY320" fmla="*/ 6697181 h 6858000"/>
              <a:gd name="connsiteX321" fmla="*/ 3735540 w 7467600"/>
              <a:gd name="connsiteY321" fmla="*/ 5546923 h 6858000"/>
              <a:gd name="connsiteX322" fmla="*/ 3729438 w 7467600"/>
              <a:gd name="connsiteY322" fmla="*/ 5569058 h 6858000"/>
              <a:gd name="connsiteX323" fmla="*/ 3707782 w 7467600"/>
              <a:gd name="connsiteY323" fmla="*/ 5644908 h 6858000"/>
              <a:gd name="connsiteX324" fmla="*/ 3583827 w 7467600"/>
              <a:gd name="connsiteY324" fmla="*/ 6039215 h 6858000"/>
              <a:gd name="connsiteX325" fmla="*/ 3547861 w 7467600"/>
              <a:gd name="connsiteY325" fmla="*/ 6129609 h 6858000"/>
              <a:gd name="connsiteX326" fmla="*/ 3490905 w 7467600"/>
              <a:gd name="connsiteY326" fmla="*/ 6277660 h 6858000"/>
              <a:gd name="connsiteX327" fmla="*/ 3455859 w 7467600"/>
              <a:gd name="connsiteY327" fmla="*/ 6391301 h 6858000"/>
              <a:gd name="connsiteX328" fmla="*/ 3429112 w 7467600"/>
              <a:gd name="connsiteY328" fmla="*/ 6479469 h 6858000"/>
              <a:gd name="connsiteX329" fmla="*/ 3304862 w 7467600"/>
              <a:gd name="connsiteY329" fmla="*/ 6796476 h 6858000"/>
              <a:gd name="connsiteX330" fmla="*/ 3276071 w 7467600"/>
              <a:gd name="connsiteY330" fmla="*/ 6858000 h 6858000"/>
              <a:gd name="connsiteX331" fmla="*/ 3240805 w 7467600"/>
              <a:gd name="connsiteY331" fmla="*/ 6858000 h 6858000"/>
              <a:gd name="connsiteX332" fmla="*/ 3275917 w 7467600"/>
              <a:gd name="connsiteY332" fmla="*/ 6783192 h 6858000"/>
              <a:gd name="connsiteX333" fmla="*/ 3399358 w 7467600"/>
              <a:gd name="connsiteY333" fmla="*/ 6469011 h 6858000"/>
              <a:gd name="connsiteX334" fmla="*/ 3425650 w 7467600"/>
              <a:gd name="connsiteY334" fmla="*/ 6381333 h 6858000"/>
              <a:gd name="connsiteX335" fmla="*/ 3460661 w 7467600"/>
              <a:gd name="connsiteY335" fmla="*/ 6266763 h 6858000"/>
              <a:gd name="connsiteX336" fmla="*/ 3518021 w 7467600"/>
              <a:gd name="connsiteY336" fmla="*/ 6117298 h 6858000"/>
              <a:gd name="connsiteX337" fmla="*/ 3554035 w 7467600"/>
              <a:gd name="connsiteY337" fmla="*/ 6027832 h 6858000"/>
              <a:gd name="connsiteX338" fmla="*/ 3677174 w 7467600"/>
              <a:gd name="connsiteY338" fmla="*/ 5636351 h 6858000"/>
              <a:gd name="connsiteX339" fmla="*/ 3698819 w 7467600"/>
              <a:gd name="connsiteY339" fmla="*/ 5560503 h 6858000"/>
              <a:gd name="connsiteX340" fmla="*/ 3702094 w 7467600"/>
              <a:gd name="connsiteY340" fmla="*/ 5549194 h 6858000"/>
              <a:gd name="connsiteX341" fmla="*/ 3398355 w 7467600"/>
              <a:gd name="connsiteY341" fmla="*/ 6094603 h 6858000"/>
              <a:gd name="connsiteX342" fmla="*/ 3193941 w 7467600"/>
              <a:gd name="connsiteY342" fmla="*/ 6798775 h 6858000"/>
              <a:gd name="connsiteX343" fmla="*/ 3184140 w 7467600"/>
              <a:gd name="connsiteY343" fmla="*/ 6858000 h 6858000"/>
              <a:gd name="connsiteX344" fmla="*/ 3099978 w 7467600"/>
              <a:gd name="connsiteY344" fmla="*/ 6858000 h 6858000"/>
              <a:gd name="connsiteX345" fmla="*/ 3101556 w 7467600"/>
              <a:gd name="connsiteY345" fmla="*/ 6843337 h 6858000"/>
              <a:gd name="connsiteX346" fmla="*/ 3370162 w 7467600"/>
              <a:gd name="connsiteY346" fmla="*/ 5785550 h 6858000"/>
              <a:gd name="connsiteX347" fmla="*/ 3746477 w 7467600"/>
              <a:gd name="connsiteY347" fmla="*/ 5377889 h 6858000"/>
              <a:gd name="connsiteX348" fmla="*/ 3863399 w 7467600"/>
              <a:gd name="connsiteY348" fmla="*/ 5087257 h 6858000"/>
              <a:gd name="connsiteX349" fmla="*/ 3968712 w 7467600"/>
              <a:gd name="connsiteY349" fmla="*/ 4913989 h 6858000"/>
              <a:gd name="connsiteX350" fmla="*/ 2792390 w 7467600"/>
              <a:gd name="connsiteY350" fmla="*/ 5382974 h 6858000"/>
              <a:gd name="connsiteX351" fmla="*/ 2714982 w 7467600"/>
              <a:gd name="connsiteY351" fmla="*/ 5427051 h 6858000"/>
              <a:gd name="connsiteX352" fmla="*/ 2813361 w 7467600"/>
              <a:gd name="connsiteY352" fmla="*/ 6023912 h 6858000"/>
              <a:gd name="connsiteX353" fmla="*/ 2688430 w 7467600"/>
              <a:gd name="connsiteY353" fmla="*/ 6801564 h 6858000"/>
              <a:gd name="connsiteX354" fmla="*/ 2629626 w 7467600"/>
              <a:gd name="connsiteY354" fmla="*/ 6763394 h 6858000"/>
              <a:gd name="connsiteX355" fmla="*/ 2565328 w 7467600"/>
              <a:gd name="connsiteY355" fmla="*/ 5516399 h 6858000"/>
              <a:gd name="connsiteX356" fmla="*/ 1922999 w 7467600"/>
              <a:gd name="connsiteY356" fmla="*/ 5980343 h 6858000"/>
              <a:gd name="connsiteX357" fmla="*/ 1950261 w 7467600"/>
              <a:gd name="connsiteY357" fmla="*/ 6405858 h 6858000"/>
              <a:gd name="connsiteX358" fmla="*/ 2365554 w 7467600"/>
              <a:gd name="connsiteY358" fmla="*/ 6759107 h 6858000"/>
              <a:gd name="connsiteX359" fmla="*/ 2424142 w 7467600"/>
              <a:gd name="connsiteY359" fmla="*/ 6858000 h 6858000"/>
              <a:gd name="connsiteX360" fmla="*/ 2395994 w 7467600"/>
              <a:gd name="connsiteY360" fmla="*/ 6858000 h 6858000"/>
              <a:gd name="connsiteX361" fmla="*/ 2392863 w 7467600"/>
              <a:gd name="connsiteY361" fmla="*/ 6852964 h 6858000"/>
              <a:gd name="connsiteX362" fmla="*/ 2017589 w 7467600"/>
              <a:gd name="connsiteY362" fmla="*/ 6493982 h 6858000"/>
              <a:gd name="connsiteX363" fmla="*/ 2147336 w 7467600"/>
              <a:gd name="connsiteY363" fmla="*/ 6594052 h 6858000"/>
              <a:gd name="connsiteX364" fmla="*/ 2207047 w 7467600"/>
              <a:gd name="connsiteY364" fmla="*/ 6654540 h 6858000"/>
              <a:gd name="connsiteX365" fmla="*/ 2299106 w 7467600"/>
              <a:gd name="connsiteY365" fmla="*/ 6778931 h 6858000"/>
              <a:gd name="connsiteX366" fmla="*/ 2314430 w 7467600"/>
              <a:gd name="connsiteY366" fmla="*/ 6801144 h 6858000"/>
              <a:gd name="connsiteX367" fmla="*/ 2352406 w 7467600"/>
              <a:gd name="connsiteY367" fmla="*/ 6858000 h 6858000"/>
              <a:gd name="connsiteX368" fmla="*/ 2314492 w 7467600"/>
              <a:gd name="connsiteY368" fmla="*/ 6858000 h 6858000"/>
              <a:gd name="connsiteX369" fmla="*/ 2288095 w 7467600"/>
              <a:gd name="connsiteY369" fmla="*/ 6818030 h 6858000"/>
              <a:gd name="connsiteX370" fmla="*/ 2272768 w 7467600"/>
              <a:gd name="connsiteY370" fmla="*/ 6795822 h 6858000"/>
              <a:gd name="connsiteX371" fmla="*/ 2182715 w 7467600"/>
              <a:gd name="connsiteY371" fmla="*/ 6675071 h 6858000"/>
              <a:gd name="connsiteX372" fmla="*/ 2032061 w 7467600"/>
              <a:gd name="connsiteY372" fmla="*/ 6541380 h 6858000"/>
              <a:gd name="connsiteX373" fmla="*/ 2257220 w 7467600"/>
              <a:gd name="connsiteY373" fmla="*/ 6826257 h 6858000"/>
              <a:gd name="connsiteX374" fmla="*/ 2281324 w 7467600"/>
              <a:gd name="connsiteY374" fmla="*/ 6858000 h 6858000"/>
              <a:gd name="connsiteX375" fmla="*/ 2242860 w 7467600"/>
              <a:gd name="connsiteY375" fmla="*/ 6858000 h 6858000"/>
              <a:gd name="connsiteX376" fmla="*/ 2232818 w 7467600"/>
              <a:gd name="connsiteY376" fmla="*/ 6844926 h 6858000"/>
              <a:gd name="connsiteX377" fmla="*/ 1990172 w 7467600"/>
              <a:gd name="connsiteY377" fmla="*/ 6542121 h 6858000"/>
              <a:gd name="connsiteX378" fmla="*/ 2124090 w 7467600"/>
              <a:gd name="connsiteY378" fmla="*/ 6761017 h 6858000"/>
              <a:gd name="connsiteX379" fmla="*/ 2200380 w 7467600"/>
              <a:gd name="connsiteY379" fmla="*/ 6858000 h 6858000"/>
              <a:gd name="connsiteX380" fmla="*/ 2147507 w 7467600"/>
              <a:gd name="connsiteY380" fmla="*/ 6858000 h 6858000"/>
              <a:gd name="connsiteX381" fmla="*/ 2070668 w 7467600"/>
              <a:gd name="connsiteY381" fmla="*/ 6761520 h 6858000"/>
              <a:gd name="connsiteX382" fmla="*/ 1975142 w 7467600"/>
              <a:gd name="connsiteY382" fmla="*/ 6585570 h 6858000"/>
              <a:gd name="connsiteX383" fmla="*/ 2050035 w 7467600"/>
              <a:gd name="connsiteY383" fmla="*/ 6813345 h 6858000"/>
              <a:gd name="connsiteX384" fmla="*/ 2063025 w 7467600"/>
              <a:gd name="connsiteY384" fmla="*/ 6858000 h 6858000"/>
              <a:gd name="connsiteX385" fmla="*/ 2021675 w 7467600"/>
              <a:gd name="connsiteY385" fmla="*/ 6858000 h 6858000"/>
              <a:gd name="connsiteX386" fmla="*/ 2019308 w 7467600"/>
              <a:gd name="connsiteY386" fmla="*/ 6847118 h 6858000"/>
              <a:gd name="connsiteX387" fmla="*/ 1938835 w 7467600"/>
              <a:gd name="connsiteY387" fmla="*/ 6551160 h 6858000"/>
              <a:gd name="connsiteX388" fmla="*/ 1953230 w 7467600"/>
              <a:gd name="connsiteY388" fmla="*/ 6759699 h 6858000"/>
              <a:gd name="connsiteX389" fmla="*/ 1956763 w 7467600"/>
              <a:gd name="connsiteY389" fmla="*/ 6778191 h 6858000"/>
              <a:gd name="connsiteX390" fmla="*/ 1967925 w 7467600"/>
              <a:gd name="connsiteY390" fmla="*/ 6858000 h 6858000"/>
              <a:gd name="connsiteX391" fmla="*/ 1936622 w 7467600"/>
              <a:gd name="connsiteY391" fmla="*/ 6858000 h 6858000"/>
              <a:gd name="connsiteX392" fmla="*/ 1926261 w 7467600"/>
              <a:gd name="connsiteY392" fmla="*/ 6784064 h 6858000"/>
              <a:gd name="connsiteX393" fmla="*/ 1922724 w 7467600"/>
              <a:gd name="connsiteY393" fmla="*/ 6765577 h 6858000"/>
              <a:gd name="connsiteX394" fmla="*/ 1904650 w 7467600"/>
              <a:gd name="connsiteY394" fmla="*/ 6639616 h 6858000"/>
              <a:gd name="connsiteX395" fmla="*/ 1885273 w 7467600"/>
              <a:gd name="connsiteY395" fmla="*/ 6858000 h 6858000"/>
              <a:gd name="connsiteX396" fmla="*/ 1854363 w 7467600"/>
              <a:gd name="connsiteY396" fmla="*/ 6858000 h 6858000"/>
              <a:gd name="connsiteX397" fmla="*/ 1880391 w 7467600"/>
              <a:gd name="connsiteY397" fmla="*/ 6603796 h 6858000"/>
              <a:gd name="connsiteX398" fmla="*/ 1818273 w 7467600"/>
              <a:gd name="connsiteY398" fmla="*/ 6715729 h 6858000"/>
              <a:gd name="connsiteX399" fmla="*/ 1794691 w 7467600"/>
              <a:gd name="connsiteY399" fmla="*/ 6843239 h 6858000"/>
              <a:gd name="connsiteX400" fmla="*/ 1794914 w 7467600"/>
              <a:gd name="connsiteY400" fmla="*/ 6858000 h 6858000"/>
              <a:gd name="connsiteX401" fmla="*/ 1746128 w 7467600"/>
              <a:gd name="connsiteY401" fmla="*/ 6858000 h 6858000"/>
              <a:gd name="connsiteX402" fmla="*/ 1753934 w 7467600"/>
              <a:gd name="connsiteY402" fmla="*/ 6724796 h 6858000"/>
              <a:gd name="connsiteX403" fmla="*/ 1792053 w 7467600"/>
              <a:gd name="connsiteY403" fmla="*/ 6572396 h 6858000"/>
              <a:gd name="connsiteX404" fmla="*/ 1862248 w 7467600"/>
              <a:gd name="connsiteY404" fmla="*/ 6266397 h 6858000"/>
              <a:gd name="connsiteX405" fmla="*/ 1862250 w 7467600"/>
              <a:gd name="connsiteY405" fmla="*/ 6033531 h 6858000"/>
              <a:gd name="connsiteX406" fmla="*/ 1211999 w 7467600"/>
              <a:gd name="connsiteY406" fmla="*/ 6683610 h 6858000"/>
              <a:gd name="connsiteX407" fmla="*/ 1213266 w 7467600"/>
              <a:gd name="connsiteY407" fmla="*/ 6691947 h 6858000"/>
              <a:gd name="connsiteX408" fmla="*/ 1203370 w 7467600"/>
              <a:gd name="connsiteY408" fmla="*/ 6850676 h 6858000"/>
              <a:gd name="connsiteX409" fmla="*/ 1203671 w 7467600"/>
              <a:gd name="connsiteY409" fmla="*/ 6858000 h 6858000"/>
              <a:gd name="connsiteX410" fmla="*/ 1143180 w 7467600"/>
              <a:gd name="connsiteY410" fmla="*/ 6858000 h 6858000"/>
              <a:gd name="connsiteX411" fmla="*/ 1142176 w 7467600"/>
              <a:gd name="connsiteY411" fmla="*/ 6766045 h 6858000"/>
              <a:gd name="connsiteX412" fmla="*/ 1067484 w 7467600"/>
              <a:gd name="connsiteY412" fmla="*/ 6858000 h 6858000"/>
              <a:gd name="connsiteX413" fmla="*/ 953928 w 7467600"/>
              <a:gd name="connsiteY413" fmla="*/ 6858000 h 6858000"/>
              <a:gd name="connsiteX414" fmla="*/ 959715 w 7467600"/>
              <a:gd name="connsiteY414" fmla="*/ 6850185 h 6858000"/>
              <a:gd name="connsiteX415" fmla="*/ 1483788 w 7467600"/>
              <a:gd name="connsiteY415" fmla="*/ 6259174 h 6858000"/>
              <a:gd name="connsiteX416" fmla="*/ 1100671 w 7467600"/>
              <a:gd name="connsiteY416" fmla="*/ 6252137 h 6858000"/>
              <a:gd name="connsiteX417" fmla="*/ 1090144 w 7467600"/>
              <a:gd name="connsiteY417" fmla="*/ 6256748 h 6858000"/>
              <a:gd name="connsiteX418" fmla="*/ 1095872 w 7467600"/>
              <a:gd name="connsiteY418" fmla="*/ 6271892 h 6858000"/>
              <a:gd name="connsiteX419" fmla="*/ 262785 w 7467600"/>
              <a:gd name="connsiteY419" fmla="*/ 6845450 h 6858000"/>
              <a:gd name="connsiteX420" fmla="*/ 209968 w 7467600"/>
              <a:gd name="connsiteY420" fmla="*/ 6770713 h 6858000"/>
              <a:gd name="connsiteX421" fmla="*/ 873460 w 7467600"/>
              <a:gd name="connsiteY421" fmla="*/ 6253768 h 6858000"/>
              <a:gd name="connsiteX422" fmla="*/ 192686 w 7467600"/>
              <a:gd name="connsiteY422" fmla="*/ 5849257 h 6858000"/>
              <a:gd name="connsiteX423" fmla="*/ 4696 w 7467600"/>
              <a:gd name="connsiteY423" fmla="*/ 5697668 h 6858000"/>
              <a:gd name="connsiteX424" fmla="*/ 0 w 7467600"/>
              <a:gd name="connsiteY424" fmla="*/ 5689984 h 6858000"/>
              <a:gd name="connsiteX425" fmla="*/ 0 w 7467600"/>
              <a:gd name="connsiteY425" fmla="*/ 5513472 h 6858000"/>
              <a:gd name="connsiteX426" fmla="*/ 174101 w 7467600"/>
              <a:gd name="connsiteY426" fmla="*/ 5620277 h 6858000"/>
              <a:gd name="connsiteX427" fmla="*/ 891800 w 7467600"/>
              <a:gd name="connsiteY427" fmla="*/ 6036935 h 6858000"/>
              <a:gd name="connsiteX428" fmla="*/ 1072219 w 7467600"/>
              <a:gd name="connsiteY428" fmla="*/ 6169443 h 6858000"/>
              <a:gd name="connsiteX429" fmla="*/ 1074117 w 7467600"/>
              <a:gd name="connsiteY429" fmla="*/ 6170301 h 6858000"/>
              <a:gd name="connsiteX430" fmla="*/ 1083114 w 7467600"/>
              <a:gd name="connsiteY430" fmla="*/ 6174131 h 6858000"/>
              <a:gd name="connsiteX431" fmla="*/ 1543010 w 7467600"/>
              <a:gd name="connsiteY431" fmla="*/ 6191140 h 6858000"/>
              <a:gd name="connsiteX432" fmla="*/ 1551080 w 7467600"/>
              <a:gd name="connsiteY432" fmla="*/ 6195006 h 6858000"/>
              <a:gd name="connsiteX433" fmla="*/ 2345443 w 7467600"/>
              <a:gd name="connsiteY433" fmla="*/ 5549882 h 6858000"/>
              <a:gd name="connsiteX434" fmla="*/ 1721499 w 7467600"/>
              <a:gd name="connsiteY434" fmla="*/ 5599969 h 6858000"/>
              <a:gd name="connsiteX435" fmla="*/ 767716 w 7467600"/>
              <a:gd name="connsiteY435" fmla="*/ 5472768 h 6858000"/>
              <a:gd name="connsiteX436" fmla="*/ 722147 w 7467600"/>
              <a:gd name="connsiteY436" fmla="*/ 5393091 h 6858000"/>
              <a:gd name="connsiteX437" fmla="*/ 1485552 w 7467600"/>
              <a:gd name="connsiteY437" fmla="*/ 5313202 h 6858000"/>
              <a:gd name="connsiteX438" fmla="*/ 2143004 w 7467600"/>
              <a:gd name="connsiteY438" fmla="*/ 5402420 h 6858000"/>
              <a:gd name="connsiteX439" fmla="*/ 1933391 w 7467600"/>
              <a:gd name="connsiteY439" fmla="*/ 5156971 h 6858000"/>
              <a:gd name="connsiteX440" fmla="*/ 1827118 w 7467600"/>
              <a:gd name="connsiteY440" fmla="*/ 4968410 h 6858000"/>
              <a:gd name="connsiteX441" fmla="*/ 1837349 w 7467600"/>
              <a:gd name="connsiteY441" fmla="*/ 4956357 h 6858000"/>
              <a:gd name="connsiteX442" fmla="*/ 2162835 w 7467600"/>
              <a:gd name="connsiteY442" fmla="*/ 5187853 h 6858000"/>
              <a:gd name="connsiteX443" fmla="*/ 2257167 w 7467600"/>
              <a:gd name="connsiteY443" fmla="*/ 5462123 h 6858000"/>
              <a:gd name="connsiteX444" fmla="*/ 2261598 w 7467600"/>
              <a:gd name="connsiteY444" fmla="*/ 5467998 h 6858000"/>
              <a:gd name="connsiteX445" fmla="*/ 2437177 w 7467600"/>
              <a:gd name="connsiteY445" fmla="*/ 5479608 h 6858000"/>
              <a:gd name="connsiteX446" fmla="*/ 2445247 w 7467600"/>
              <a:gd name="connsiteY446" fmla="*/ 5483476 h 6858000"/>
              <a:gd name="connsiteX447" fmla="*/ 2743626 w 7467600"/>
              <a:gd name="connsiteY447" fmla="*/ 5304819 h 6858000"/>
              <a:gd name="connsiteX448" fmla="*/ 3048102 w 7467600"/>
              <a:gd name="connsiteY448" fmla="*/ 5150595 h 6858000"/>
              <a:gd name="connsiteX449" fmla="*/ 1799414 w 7467600"/>
              <a:gd name="connsiteY449" fmla="*/ 4694732 h 6858000"/>
              <a:gd name="connsiteX450" fmla="*/ 1771735 w 7467600"/>
              <a:gd name="connsiteY450" fmla="*/ 4619929 h 6858000"/>
              <a:gd name="connsiteX451" fmla="*/ 3104273 w 7467600"/>
              <a:gd name="connsiteY451" fmla="*/ 5076159 h 6858000"/>
              <a:gd name="connsiteX452" fmla="*/ 3113245 w 7467600"/>
              <a:gd name="connsiteY452" fmla="*/ 5090705 h 6858000"/>
              <a:gd name="connsiteX453" fmla="*/ 3126294 w 7467600"/>
              <a:gd name="connsiteY453" fmla="*/ 5114400 h 6858000"/>
              <a:gd name="connsiteX454" fmla="*/ 3937433 w 7467600"/>
              <a:gd name="connsiteY454" fmla="*/ 4830473 h 6858000"/>
              <a:gd name="connsiteX455" fmla="*/ 3590475 w 7467600"/>
              <a:gd name="connsiteY455" fmla="*/ 4597974 h 6858000"/>
              <a:gd name="connsiteX456" fmla="*/ 3100264 w 7467600"/>
              <a:gd name="connsiteY456" fmla="*/ 4579845 h 6858000"/>
              <a:gd name="connsiteX457" fmla="*/ 2183576 w 7467600"/>
              <a:gd name="connsiteY457" fmla="*/ 4227150 h 6858000"/>
              <a:gd name="connsiteX458" fmla="*/ 2151029 w 7467600"/>
              <a:gd name="connsiteY458" fmla="*/ 4146947 h 6858000"/>
              <a:gd name="connsiteX459" fmla="*/ 3563434 w 7467600"/>
              <a:gd name="connsiteY459" fmla="*/ 4469115 h 6858000"/>
              <a:gd name="connsiteX460" fmla="*/ 3177952 w 7467600"/>
              <a:gd name="connsiteY460" fmla="*/ 3657386 h 6858000"/>
              <a:gd name="connsiteX461" fmla="*/ 3189263 w 7467600"/>
              <a:gd name="connsiteY461" fmla="*/ 3625726 h 6858000"/>
              <a:gd name="connsiteX462" fmla="*/ 3560912 w 7467600"/>
              <a:gd name="connsiteY462" fmla="*/ 4079863 h 6858000"/>
              <a:gd name="connsiteX463" fmla="*/ 3626636 w 7467600"/>
              <a:gd name="connsiteY463" fmla="*/ 4512230 h 6858000"/>
              <a:gd name="connsiteX464" fmla="*/ 3653088 w 7467600"/>
              <a:gd name="connsiteY464" fmla="*/ 4521417 h 6858000"/>
              <a:gd name="connsiteX465" fmla="*/ 3988128 w 7467600"/>
              <a:gd name="connsiteY465" fmla="*/ 4817267 h 6858000"/>
              <a:gd name="connsiteX466" fmla="*/ 4830582 w 7467600"/>
              <a:gd name="connsiteY466" fmla="*/ 4676000 h 6858000"/>
              <a:gd name="connsiteX467" fmla="*/ 4830100 w 7467600"/>
              <a:gd name="connsiteY467" fmla="*/ 4675554 h 6858000"/>
              <a:gd name="connsiteX468" fmla="*/ 4036318 w 7467600"/>
              <a:gd name="connsiteY468" fmla="*/ 4147013 h 6858000"/>
              <a:gd name="connsiteX469" fmla="*/ 3432098 w 7467600"/>
              <a:gd name="connsiteY469" fmla="*/ 3537312 h 6858000"/>
              <a:gd name="connsiteX470" fmla="*/ 3446761 w 7467600"/>
              <a:gd name="connsiteY470" fmla="*/ 3461278 h 6858000"/>
              <a:gd name="connsiteX471" fmla="*/ 4419733 w 7467600"/>
              <a:gd name="connsiteY471" fmla="*/ 3963555 h 6858000"/>
              <a:gd name="connsiteX472" fmla="*/ 4781371 w 7467600"/>
              <a:gd name="connsiteY472" fmla="*/ 4458604 h 6858000"/>
              <a:gd name="connsiteX473" fmla="*/ 4780440 w 7467600"/>
              <a:gd name="connsiteY473" fmla="*/ 4470290 h 6858000"/>
              <a:gd name="connsiteX474" fmla="*/ 4898954 w 7467600"/>
              <a:gd name="connsiteY474" fmla="*/ 4662092 h 6858000"/>
              <a:gd name="connsiteX475" fmla="*/ 4900699 w 7467600"/>
              <a:gd name="connsiteY475" fmla="*/ 4670867 h 6858000"/>
              <a:gd name="connsiteX476" fmla="*/ 5714511 w 7467600"/>
              <a:gd name="connsiteY476" fmla="*/ 4663483 h 6858000"/>
              <a:gd name="connsiteX477" fmla="*/ 5464793 w 7467600"/>
              <a:gd name="connsiteY477" fmla="*/ 4393556 h 6858000"/>
              <a:gd name="connsiteX478" fmla="*/ 5461897 w 7467600"/>
              <a:gd name="connsiteY478" fmla="*/ 4390879 h 6858000"/>
              <a:gd name="connsiteX479" fmla="*/ 4294126 w 7467600"/>
              <a:gd name="connsiteY479" fmla="*/ 3303048 h 6858000"/>
              <a:gd name="connsiteX480" fmla="*/ 4305321 w 7467600"/>
              <a:gd name="connsiteY480" fmla="*/ 3256953 h 6858000"/>
              <a:gd name="connsiteX481" fmla="*/ 4949299 w 7467600"/>
              <a:gd name="connsiteY481" fmla="*/ 3766336 h 6858000"/>
              <a:gd name="connsiteX482" fmla="*/ 5291452 w 7467600"/>
              <a:gd name="connsiteY482" fmla="*/ 4076801 h 6858000"/>
              <a:gd name="connsiteX483" fmla="*/ 5434998 w 7467600"/>
              <a:gd name="connsiteY483" fmla="*/ 4254100 h 6858000"/>
              <a:gd name="connsiteX484" fmla="*/ 5351015 w 7467600"/>
              <a:gd name="connsiteY484" fmla="*/ 3760989 h 6858000"/>
              <a:gd name="connsiteX485" fmla="*/ 5413780 w 7467600"/>
              <a:gd name="connsiteY485" fmla="*/ 2966265 h 6858000"/>
              <a:gd name="connsiteX486" fmla="*/ 5425627 w 7467600"/>
              <a:gd name="connsiteY486" fmla="*/ 2954192 h 6858000"/>
              <a:gd name="connsiteX487" fmla="*/ 6604735 w 7467600"/>
              <a:gd name="connsiteY487" fmla="*/ 2041381 h 6858000"/>
              <a:gd name="connsiteX488" fmla="*/ 7204487 w 7467600"/>
              <a:gd name="connsiteY488" fmla="*/ 2742112 h 6858000"/>
              <a:gd name="connsiteX489" fmla="*/ 7131592 w 7467600"/>
              <a:gd name="connsiteY489" fmla="*/ 2672096 h 6858000"/>
              <a:gd name="connsiteX490" fmla="*/ 6996344 w 7467600"/>
              <a:gd name="connsiteY490" fmla="*/ 2518310 h 6858000"/>
              <a:gd name="connsiteX491" fmla="*/ 6735495 w 7467600"/>
              <a:gd name="connsiteY491" fmla="*/ 2196890 h 6858000"/>
              <a:gd name="connsiteX492" fmla="*/ 6721901 w 7467600"/>
              <a:gd name="connsiteY492" fmla="*/ 2179274 h 6858000"/>
              <a:gd name="connsiteX493" fmla="*/ 6604735 w 7467600"/>
              <a:gd name="connsiteY493" fmla="*/ 2041381 h 6858000"/>
              <a:gd name="connsiteX494" fmla="*/ 6591670 w 7467600"/>
              <a:gd name="connsiteY494" fmla="*/ 1988277 h 6858000"/>
              <a:gd name="connsiteX495" fmla="*/ 6747349 w 7467600"/>
              <a:gd name="connsiteY495" fmla="*/ 2160069 h 6858000"/>
              <a:gd name="connsiteX496" fmla="*/ 6760943 w 7467600"/>
              <a:gd name="connsiteY496" fmla="*/ 2177686 h 6858000"/>
              <a:gd name="connsiteX497" fmla="*/ 7021065 w 7467600"/>
              <a:gd name="connsiteY497" fmla="*/ 2498102 h 6858000"/>
              <a:gd name="connsiteX498" fmla="*/ 7155223 w 7467600"/>
              <a:gd name="connsiteY498" fmla="*/ 2650386 h 6858000"/>
              <a:gd name="connsiteX499" fmla="*/ 7203167 w 7467600"/>
              <a:gd name="connsiteY499" fmla="*/ 2697288 h 6858000"/>
              <a:gd name="connsiteX500" fmla="*/ 6937703 w 7467600"/>
              <a:gd name="connsiteY500" fmla="*/ 2321981 h 6858000"/>
              <a:gd name="connsiteX501" fmla="*/ 6591670 w 7467600"/>
              <a:gd name="connsiteY501" fmla="*/ 1988277 h 6858000"/>
              <a:gd name="connsiteX502" fmla="*/ 5798671 w 7467600"/>
              <a:gd name="connsiteY502" fmla="*/ 1981601 h 6858000"/>
              <a:gd name="connsiteX503" fmla="*/ 5754709 w 7467600"/>
              <a:gd name="connsiteY503" fmla="*/ 2071454 h 6858000"/>
              <a:gd name="connsiteX504" fmla="*/ 5763044 w 7467600"/>
              <a:gd name="connsiteY504" fmla="*/ 2842206 h 6858000"/>
              <a:gd name="connsiteX505" fmla="*/ 5764974 w 7467600"/>
              <a:gd name="connsiteY505" fmla="*/ 2799609 h 6858000"/>
              <a:gd name="connsiteX506" fmla="*/ 5767665 w 7467600"/>
              <a:gd name="connsiteY506" fmla="*/ 2666409 h 6858000"/>
              <a:gd name="connsiteX507" fmla="*/ 5763055 w 7467600"/>
              <a:gd name="connsiteY507" fmla="*/ 2579705 h 6858000"/>
              <a:gd name="connsiteX508" fmla="*/ 5758079 w 7467600"/>
              <a:gd name="connsiteY508" fmla="*/ 2492508 h 6858000"/>
              <a:gd name="connsiteX509" fmla="*/ 5779325 w 7467600"/>
              <a:gd name="connsiteY509" fmla="*/ 2197069 h 6858000"/>
              <a:gd name="connsiteX510" fmla="*/ 5798671 w 7467600"/>
              <a:gd name="connsiteY510" fmla="*/ 1981601 h 6858000"/>
              <a:gd name="connsiteX511" fmla="*/ 5829202 w 7467600"/>
              <a:gd name="connsiteY511" fmla="*/ 1971679 h 6858000"/>
              <a:gd name="connsiteX512" fmla="*/ 5809558 w 7467600"/>
              <a:gd name="connsiteY512" fmla="*/ 2198043 h 6858000"/>
              <a:gd name="connsiteX513" fmla="*/ 5788653 w 7467600"/>
              <a:gd name="connsiteY513" fmla="*/ 2489430 h 6858000"/>
              <a:gd name="connsiteX514" fmla="*/ 5793439 w 7467600"/>
              <a:gd name="connsiteY514" fmla="*/ 2575235 h 6858000"/>
              <a:gd name="connsiteX515" fmla="*/ 5796837 w 7467600"/>
              <a:gd name="connsiteY515" fmla="*/ 2637633 h 6858000"/>
              <a:gd name="connsiteX516" fmla="*/ 5818614 w 7467600"/>
              <a:gd name="connsiteY516" fmla="*/ 2473055 h 6858000"/>
              <a:gd name="connsiteX517" fmla="*/ 5829202 w 7467600"/>
              <a:gd name="connsiteY517" fmla="*/ 1971679 h 6858000"/>
              <a:gd name="connsiteX518" fmla="*/ 5911389 w 7467600"/>
              <a:gd name="connsiteY518" fmla="*/ 1898371 h 6858000"/>
              <a:gd name="connsiteX519" fmla="*/ 6237627 w 7467600"/>
              <a:gd name="connsiteY519" fmla="*/ 2231921 h 6858000"/>
              <a:gd name="connsiteX520" fmla="*/ 5911389 w 7467600"/>
              <a:gd name="connsiteY520" fmla="*/ 1898371 h 6858000"/>
              <a:gd name="connsiteX521" fmla="*/ 6944437 w 7467600"/>
              <a:gd name="connsiteY521" fmla="*/ 1575402 h 6858000"/>
              <a:gd name="connsiteX522" fmla="*/ 6304730 w 7467600"/>
              <a:gd name="connsiteY522" fmla="*/ 1766654 h 6858000"/>
              <a:gd name="connsiteX523" fmla="*/ 6944437 w 7467600"/>
              <a:gd name="connsiteY523" fmla="*/ 1575402 h 6858000"/>
              <a:gd name="connsiteX524" fmla="*/ 7019523 w 7467600"/>
              <a:gd name="connsiteY524" fmla="*/ 1519450 h 6858000"/>
              <a:gd name="connsiteX525" fmla="*/ 6298091 w 7467600"/>
              <a:gd name="connsiteY525" fmla="*/ 1737122 h 6858000"/>
              <a:gd name="connsiteX526" fmla="*/ 7019523 w 7467600"/>
              <a:gd name="connsiteY526" fmla="*/ 1519450 h 6858000"/>
              <a:gd name="connsiteX527" fmla="*/ 2399523 w 7467600"/>
              <a:gd name="connsiteY527" fmla="*/ 1428234 h 6858000"/>
              <a:gd name="connsiteX528" fmla="*/ 2224982 w 7467600"/>
              <a:gd name="connsiteY528" fmla="*/ 1826201 h 6858000"/>
              <a:gd name="connsiteX529" fmla="*/ 2096099 w 7467600"/>
              <a:gd name="connsiteY529" fmla="*/ 2345900 h 6858000"/>
              <a:gd name="connsiteX530" fmla="*/ 2283317 w 7467600"/>
              <a:gd name="connsiteY530" fmla="*/ 1796925 h 6858000"/>
              <a:gd name="connsiteX531" fmla="*/ 2399523 w 7467600"/>
              <a:gd name="connsiteY531" fmla="*/ 1428234 h 6858000"/>
              <a:gd name="connsiteX532" fmla="*/ 2448558 w 7467600"/>
              <a:gd name="connsiteY532" fmla="*/ 1373435 h 6858000"/>
              <a:gd name="connsiteX533" fmla="*/ 2312521 w 7467600"/>
              <a:gd name="connsiteY533" fmla="*/ 1806140 h 6858000"/>
              <a:gd name="connsiteX534" fmla="*/ 2127533 w 7467600"/>
              <a:gd name="connsiteY534" fmla="*/ 2348380 h 6858000"/>
              <a:gd name="connsiteX535" fmla="*/ 2358080 w 7467600"/>
              <a:gd name="connsiteY535" fmla="*/ 1866134 h 6858000"/>
              <a:gd name="connsiteX536" fmla="*/ 2407436 w 7467600"/>
              <a:gd name="connsiteY536" fmla="*/ 1651070 h 6858000"/>
              <a:gd name="connsiteX537" fmla="*/ 2448558 w 7467600"/>
              <a:gd name="connsiteY537" fmla="*/ 1373435 h 6858000"/>
              <a:gd name="connsiteX538" fmla="*/ 278707 w 7467600"/>
              <a:gd name="connsiteY538" fmla="*/ 1352270 h 6858000"/>
              <a:gd name="connsiteX539" fmla="*/ 321570 w 7467600"/>
              <a:gd name="connsiteY539" fmla="*/ 1861610 h 6858000"/>
              <a:gd name="connsiteX540" fmla="*/ 294281 w 7467600"/>
              <a:gd name="connsiteY540" fmla="*/ 1440658 h 6858000"/>
              <a:gd name="connsiteX541" fmla="*/ 278707 w 7467600"/>
              <a:gd name="connsiteY541" fmla="*/ 1352270 h 6858000"/>
              <a:gd name="connsiteX542" fmla="*/ 1423821 w 7467600"/>
              <a:gd name="connsiteY542" fmla="*/ 1351958 h 6858000"/>
              <a:gd name="connsiteX543" fmla="*/ 1638521 w 7467600"/>
              <a:gd name="connsiteY543" fmla="*/ 1908470 h 6858000"/>
              <a:gd name="connsiteX544" fmla="*/ 1754199 w 7467600"/>
              <a:gd name="connsiteY544" fmla="*/ 2149284 h 6858000"/>
              <a:gd name="connsiteX545" fmla="*/ 1908359 w 7467600"/>
              <a:gd name="connsiteY545" fmla="*/ 2364988 h 6858000"/>
              <a:gd name="connsiteX546" fmla="*/ 1647661 w 7467600"/>
              <a:gd name="connsiteY546" fmla="*/ 1825945 h 6858000"/>
              <a:gd name="connsiteX547" fmla="*/ 1423821 w 7467600"/>
              <a:gd name="connsiteY547" fmla="*/ 1351958 h 6858000"/>
              <a:gd name="connsiteX548" fmla="*/ 1431890 w 7467600"/>
              <a:gd name="connsiteY548" fmla="*/ 1306475 h 6858000"/>
              <a:gd name="connsiteX549" fmla="*/ 1507597 w 7467600"/>
              <a:gd name="connsiteY549" fmla="*/ 1446132 h 6858000"/>
              <a:gd name="connsiteX550" fmla="*/ 1674586 w 7467600"/>
              <a:gd name="connsiteY550" fmla="*/ 1813832 h 6858000"/>
              <a:gd name="connsiteX551" fmla="*/ 1815950 w 7467600"/>
              <a:gd name="connsiteY551" fmla="*/ 2128564 h 6858000"/>
              <a:gd name="connsiteX552" fmla="*/ 1984242 w 7467600"/>
              <a:gd name="connsiteY552" fmla="*/ 2430829 h 6858000"/>
              <a:gd name="connsiteX553" fmla="*/ 2014023 w 7467600"/>
              <a:gd name="connsiteY553" fmla="*/ 2450995 h 6858000"/>
              <a:gd name="connsiteX554" fmla="*/ 1747337 w 7467600"/>
              <a:gd name="connsiteY554" fmla="*/ 1855264 h 6858000"/>
              <a:gd name="connsiteX555" fmla="*/ 1533749 w 7467600"/>
              <a:gd name="connsiteY555" fmla="*/ 1478656 h 6858000"/>
              <a:gd name="connsiteX556" fmla="*/ 1431890 w 7467600"/>
              <a:gd name="connsiteY556" fmla="*/ 1306475 h 6858000"/>
              <a:gd name="connsiteX557" fmla="*/ 5052692 w 7467600"/>
              <a:gd name="connsiteY557" fmla="*/ 1292994 h 6858000"/>
              <a:gd name="connsiteX558" fmla="*/ 5200661 w 7467600"/>
              <a:gd name="connsiteY558" fmla="*/ 1635186 h 6858000"/>
              <a:gd name="connsiteX559" fmla="*/ 5297138 w 7467600"/>
              <a:gd name="connsiteY559" fmla="*/ 1906351 h 6858000"/>
              <a:gd name="connsiteX560" fmla="*/ 5052692 w 7467600"/>
              <a:gd name="connsiteY560" fmla="*/ 1292994 h 6858000"/>
              <a:gd name="connsiteX561" fmla="*/ 5009948 w 7467600"/>
              <a:gd name="connsiteY561" fmla="*/ 1273619 h 6858000"/>
              <a:gd name="connsiteX562" fmla="*/ 5121777 w 7467600"/>
              <a:gd name="connsiteY562" fmla="*/ 1654213 h 6858000"/>
              <a:gd name="connsiteX563" fmla="*/ 5293545 w 7467600"/>
              <a:gd name="connsiteY563" fmla="*/ 2072247 h 6858000"/>
              <a:gd name="connsiteX564" fmla="*/ 5294042 w 7467600"/>
              <a:gd name="connsiteY564" fmla="*/ 2065019 h 6858000"/>
              <a:gd name="connsiteX565" fmla="*/ 5171936 w 7467600"/>
              <a:gd name="connsiteY565" fmla="*/ 1647613 h 6858000"/>
              <a:gd name="connsiteX566" fmla="*/ 5009948 w 7467600"/>
              <a:gd name="connsiteY566" fmla="*/ 1273619 h 6858000"/>
              <a:gd name="connsiteX567" fmla="*/ 655236 w 7467600"/>
              <a:gd name="connsiteY567" fmla="*/ 1268632 h 6858000"/>
              <a:gd name="connsiteX568" fmla="*/ 839521 w 7467600"/>
              <a:gd name="connsiteY568" fmla="*/ 1685315 h 6858000"/>
              <a:gd name="connsiteX569" fmla="*/ 1109416 w 7467600"/>
              <a:gd name="connsiteY569" fmla="*/ 2061663 h 6858000"/>
              <a:gd name="connsiteX570" fmla="*/ 1298300 w 7467600"/>
              <a:gd name="connsiteY570" fmla="*/ 2247742 h 6858000"/>
              <a:gd name="connsiteX571" fmla="*/ 1125871 w 7467600"/>
              <a:gd name="connsiteY571" fmla="*/ 1989513 h 6858000"/>
              <a:gd name="connsiteX572" fmla="*/ 981574 w 7467600"/>
              <a:gd name="connsiteY572" fmla="*/ 1783157 h 6858000"/>
              <a:gd name="connsiteX573" fmla="*/ 922198 w 7467600"/>
              <a:gd name="connsiteY573" fmla="*/ 1677437 h 6858000"/>
              <a:gd name="connsiteX574" fmla="*/ 869293 w 7467600"/>
              <a:gd name="connsiteY574" fmla="*/ 1583214 h 6858000"/>
              <a:gd name="connsiteX575" fmla="*/ 751431 w 7467600"/>
              <a:gd name="connsiteY575" fmla="*/ 1405731 h 6858000"/>
              <a:gd name="connsiteX576" fmla="*/ 655236 w 7467600"/>
              <a:gd name="connsiteY576" fmla="*/ 1268632 h 6858000"/>
              <a:gd name="connsiteX577" fmla="*/ 6516292 w 7467600"/>
              <a:gd name="connsiteY577" fmla="*/ 1263064 h 6858000"/>
              <a:gd name="connsiteX578" fmla="*/ 5736320 w 7467600"/>
              <a:gd name="connsiteY578" fmla="*/ 1501803 h 6858000"/>
              <a:gd name="connsiteX579" fmla="*/ 6516292 w 7467600"/>
              <a:gd name="connsiteY579" fmla="*/ 1263064 h 6858000"/>
              <a:gd name="connsiteX580" fmla="*/ 291466 w 7467600"/>
              <a:gd name="connsiteY580" fmla="*/ 1250369 h 6858000"/>
              <a:gd name="connsiteX581" fmla="*/ 323180 w 7467600"/>
              <a:gd name="connsiteY581" fmla="*/ 1435283 h 6858000"/>
              <a:gd name="connsiteX582" fmla="*/ 349381 w 7467600"/>
              <a:gd name="connsiteY582" fmla="*/ 1875041 h 6858000"/>
              <a:gd name="connsiteX583" fmla="*/ 374363 w 7467600"/>
              <a:gd name="connsiteY583" fmla="*/ 1506494 h 6858000"/>
              <a:gd name="connsiteX584" fmla="*/ 302168 w 7467600"/>
              <a:gd name="connsiteY584" fmla="*/ 1274495 h 6858000"/>
              <a:gd name="connsiteX585" fmla="*/ 291466 w 7467600"/>
              <a:gd name="connsiteY585" fmla="*/ 1250369 h 6858000"/>
              <a:gd name="connsiteX586" fmla="*/ 678222 w 7467600"/>
              <a:gd name="connsiteY586" fmla="*/ 1248670 h 6858000"/>
              <a:gd name="connsiteX587" fmla="*/ 775536 w 7467600"/>
              <a:gd name="connsiteY587" fmla="*/ 1388015 h 6858000"/>
              <a:gd name="connsiteX588" fmla="*/ 894529 w 7467600"/>
              <a:gd name="connsiteY588" fmla="*/ 1567739 h 6858000"/>
              <a:gd name="connsiteX589" fmla="*/ 948000 w 7467600"/>
              <a:gd name="connsiteY589" fmla="*/ 1663088 h 6858000"/>
              <a:gd name="connsiteX590" fmla="*/ 1006812 w 7467600"/>
              <a:gd name="connsiteY590" fmla="*/ 1767683 h 6858000"/>
              <a:gd name="connsiteX591" fmla="*/ 1149133 w 7467600"/>
              <a:gd name="connsiteY591" fmla="*/ 1971513 h 6858000"/>
              <a:gd name="connsiteX592" fmla="*/ 1333952 w 7467600"/>
              <a:gd name="connsiteY592" fmla="*/ 2251620 h 6858000"/>
              <a:gd name="connsiteX593" fmla="*/ 1337329 w 7467600"/>
              <a:gd name="connsiteY593" fmla="*/ 2258350 h 6858000"/>
              <a:gd name="connsiteX594" fmla="*/ 1014726 w 7467600"/>
              <a:gd name="connsiteY594" fmla="*/ 1615556 h 6858000"/>
              <a:gd name="connsiteX595" fmla="*/ 678222 w 7467600"/>
              <a:gd name="connsiteY595" fmla="*/ 1248670 h 6858000"/>
              <a:gd name="connsiteX596" fmla="*/ 6691602 w 7467600"/>
              <a:gd name="connsiteY596" fmla="*/ 1140573 h 6858000"/>
              <a:gd name="connsiteX597" fmla="*/ 6571100 w 7467600"/>
              <a:gd name="connsiteY597" fmla="*/ 1183662 h 6858000"/>
              <a:gd name="connsiteX598" fmla="*/ 6241687 w 7467600"/>
              <a:gd name="connsiteY598" fmla="*/ 1257600 h 6858000"/>
              <a:gd name="connsiteX599" fmla="*/ 5693009 w 7467600"/>
              <a:gd name="connsiteY599" fmla="*/ 1478256 h 6858000"/>
              <a:gd name="connsiteX600" fmla="*/ 6548420 w 7467600"/>
              <a:gd name="connsiteY600" fmla="*/ 1214599 h 6858000"/>
              <a:gd name="connsiteX601" fmla="*/ 6605473 w 7467600"/>
              <a:gd name="connsiteY601" fmla="*/ 1184686 h 6858000"/>
              <a:gd name="connsiteX602" fmla="*/ 6691602 w 7467600"/>
              <a:gd name="connsiteY602" fmla="*/ 1140573 h 6858000"/>
              <a:gd name="connsiteX603" fmla="*/ 4002475 w 7467600"/>
              <a:gd name="connsiteY603" fmla="*/ 1037802 h 6858000"/>
              <a:gd name="connsiteX604" fmla="*/ 4000324 w 7467600"/>
              <a:gd name="connsiteY604" fmla="*/ 1039362 h 6858000"/>
              <a:gd name="connsiteX605" fmla="*/ 4002862 w 7467600"/>
              <a:gd name="connsiteY605" fmla="*/ 1042866 h 6858000"/>
              <a:gd name="connsiteX606" fmla="*/ 4002475 w 7467600"/>
              <a:gd name="connsiteY606" fmla="*/ 1037802 h 6858000"/>
              <a:gd name="connsiteX607" fmla="*/ 506322 w 7467600"/>
              <a:gd name="connsiteY607" fmla="*/ 1020997 h 6858000"/>
              <a:gd name="connsiteX608" fmla="*/ 533068 w 7467600"/>
              <a:gd name="connsiteY608" fmla="*/ 1029409 h 6858000"/>
              <a:gd name="connsiteX609" fmla="*/ 1232525 w 7467600"/>
              <a:gd name="connsiteY609" fmla="*/ 1804675 h 6858000"/>
              <a:gd name="connsiteX610" fmla="*/ 1388858 w 7467600"/>
              <a:gd name="connsiteY610" fmla="*/ 2368011 h 6858000"/>
              <a:gd name="connsiteX611" fmla="*/ 1384098 w 7467600"/>
              <a:gd name="connsiteY611" fmla="*/ 2378125 h 6858000"/>
              <a:gd name="connsiteX612" fmla="*/ 1425393 w 7467600"/>
              <a:gd name="connsiteY612" fmla="*/ 2589124 h 6858000"/>
              <a:gd name="connsiteX613" fmla="*/ 1424001 w 7467600"/>
              <a:gd name="connsiteY613" fmla="*/ 2597541 h 6858000"/>
              <a:gd name="connsiteX614" fmla="*/ 2152729 w 7467600"/>
              <a:gd name="connsiteY614" fmla="*/ 2864487 h 6858000"/>
              <a:gd name="connsiteX615" fmla="*/ 2020609 w 7467600"/>
              <a:gd name="connsiteY615" fmla="*/ 2539671 h 6858000"/>
              <a:gd name="connsiteX616" fmla="*/ 2018920 w 7467600"/>
              <a:gd name="connsiteY616" fmla="*/ 2536309 h 6858000"/>
              <a:gd name="connsiteX617" fmla="*/ 1342441 w 7467600"/>
              <a:gd name="connsiteY617" fmla="*/ 1173017 h 6858000"/>
              <a:gd name="connsiteX618" fmla="*/ 1367925 w 7467600"/>
              <a:gd name="connsiteY618" fmla="*/ 1135648 h 6858000"/>
              <a:gd name="connsiteX619" fmla="*/ 1771401 w 7467600"/>
              <a:gd name="connsiteY619" fmla="*/ 1806673 h 6858000"/>
              <a:gd name="connsiteX620" fmla="*/ 1972385 w 7467600"/>
              <a:gd name="connsiteY620" fmla="*/ 2198735 h 6858000"/>
              <a:gd name="connsiteX621" fmla="*/ 2040892 w 7467600"/>
              <a:gd name="connsiteY621" fmla="*/ 2405205 h 6858000"/>
              <a:gd name="connsiteX622" fmla="*/ 2131689 w 7467600"/>
              <a:gd name="connsiteY622" fmla="*/ 1936926 h 6858000"/>
              <a:gd name="connsiteX623" fmla="*/ 2454820 w 7467600"/>
              <a:gd name="connsiteY623" fmla="*/ 1248808 h 6858000"/>
              <a:gd name="connsiteX624" fmla="*/ 2492512 w 7467600"/>
              <a:gd name="connsiteY624" fmla="*/ 1302920 h 6858000"/>
              <a:gd name="connsiteX625" fmla="*/ 2081216 w 7467600"/>
              <a:gd name="connsiteY625" fmla="*/ 2527513 h 6858000"/>
              <a:gd name="connsiteX626" fmla="*/ 2081211 w 7467600"/>
              <a:gd name="connsiteY626" fmla="*/ 2528916 h 6858000"/>
              <a:gd name="connsiteX627" fmla="*/ 2199067 w 7467600"/>
              <a:gd name="connsiteY627" fmla="*/ 2884061 h 6858000"/>
              <a:gd name="connsiteX628" fmla="*/ 3192586 w 7467600"/>
              <a:gd name="connsiteY628" fmla="*/ 3411496 h 6858000"/>
              <a:gd name="connsiteX629" fmla="*/ 3182620 w 7467600"/>
              <a:gd name="connsiteY629" fmla="*/ 3483279 h 6858000"/>
              <a:gd name="connsiteX630" fmla="*/ 2435119 w 7467600"/>
              <a:gd name="connsiteY630" fmla="*/ 3080173 h 6858000"/>
              <a:gd name="connsiteX631" fmla="*/ 2410152 w 7467600"/>
              <a:gd name="connsiteY631" fmla="*/ 3063751 h 6858000"/>
              <a:gd name="connsiteX632" fmla="*/ 2408099 w 7467600"/>
              <a:gd name="connsiteY632" fmla="*/ 3064403 h 6858000"/>
              <a:gd name="connsiteX633" fmla="*/ 2407218 w 7467600"/>
              <a:gd name="connsiteY633" fmla="*/ 3070324 h 6858000"/>
              <a:gd name="connsiteX634" fmla="*/ 2380138 w 7467600"/>
              <a:gd name="connsiteY634" fmla="*/ 3099341 h 6858000"/>
              <a:gd name="connsiteX635" fmla="*/ 1765923 w 7467600"/>
              <a:gd name="connsiteY635" fmla="*/ 3581043 h 6858000"/>
              <a:gd name="connsiteX636" fmla="*/ 1702258 w 7467600"/>
              <a:gd name="connsiteY636" fmla="*/ 3612286 h 6858000"/>
              <a:gd name="connsiteX637" fmla="*/ 1538370 w 7467600"/>
              <a:gd name="connsiteY637" fmla="*/ 3811804 h 6858000"/>
              <a:gd name="connsiteX638" fmla="*/ 542867 w 7467600"/>
              <a:gd name="connsiteY638" fmla="*/ 4944092 h 6858000"/>
              <a:gd name="connsiteX639" fmla="*/ 515800 w 7467600"/>
              <a:gd name="connsiteY639" fmla="*/ 4862180 h 6858000"/>
              <a:gd name="connsiteX640" fmla="*/ 909145 w 7467600"/>
              <a:gd name="connsiteY640" fmla="*/ 4199225 h 6858000"/>
              <a:gd name="connsiteX641" fmla="*/ 1214067 w 7467600"/>
              <a:gd name="connsiteY641" fmla="*/ 3908561 h 6858000"/>
              <a:gd name="connsiteX642" fmla="*/ 640967 w 7467600"/>
              <a:gd name="connsiteY642" fmla="*/ 4105601 h 6858000"/>
              <a:gd name="connsiteX643" fmla="*/ 112563 w 7467600"/>
              <a:gd name="connsiteY643" fmla="*/ 4396952 h 6858000"/>
              <a:gd name="connsiteX644" fmla="*/ 0 w 7467600"/>
              <a:gd name="connsiteY644" fmla="*/ 4466006 h 6858000"/>
              <a:gd name="connsiteX645" fmla="*/ 0 w 7467600"/>
              <a:gd name="connsiteY645" fmla="*/ 4233763 h 6858000"/>
              <a:gd name="connsiteX646" fmla="*/ 36881 w 7467600"/>
              <a:gd name="connsiteY646" fmla="*/ 4200118 h 6858000"/>
              <a:gd name="connsiteX647" fmla="*/ 910534 w 7467600"/>
              <a:gd name="connsiteY647" fmla="*/ 3629753 h 6858000"/>
              <a:gd name="connsiteX648" fmla="*/ 1578717 w 7467600"/>
              <a:gd name="connsiteY648" fmla="*/ 3575982 h 6858000"/>
              <a:gd name="connsiteX649" fmla="*/ 2338780 w 7467600"/>
              <a:gd name="connsiteY649" fmla="*/ 3033725 h 6858000"/>
              <a:gd name="connsiteX650" fmla="*/ 1807991 w 7467600"/>
              <a:gd name="connsiteY650" fmla="*/ 2807184 h 6858000"/>
              <a:gd name="connsiteX651" fmla="*/ 1416358 w 7467600"/>
              <a:gd name="connsiteY651" fmla="*/ 3112571 h 6858000"/>
              <a:gd name="connsiteX652" fmla="*/ 939066 w 7467600"/>
              <a:gd name="connsiteY652" fmla="*/ 3378798 h 6858000"/>
              <a:gd name="connsiteX653" fmla="*/ 115099 w 7467600"/>
              <a:gd name="connsiteY653" fmla="*/ 3607650 h 6858000"/>
              <a:gd name="connsiteX654" fmla="*/ 97284 w 7467600"/>
              <a:gd name="connsiteY654" fmla="*/ 3520393 h 6858000"/>
              <a:gd name="connsiteX655" fmla="*/ 922050 w 7467600"/>
              <a:gd name="connsiteY655" fmla="*/ 3074867 h 6858000"/>
              <a:gd name="connsiteX656" fmla="*/ 1405265 w 7467600"/>
              <a:gd name="connsiteY656" fmla="*/ 3016319 h 6858000"/>
              <a:gd name="connsiteX657" fmla="*/ 1407512 w 7467600"/>
              <a:gd name="connsiteY657" fmla="*/ 3018001 h 6858000"/>
              <a:gd name="connsiteX658" fmla="*/ 1726266 w 7467600"/>
              <a:gd name="connsiteY658" fmla="*/ 2777274 h 6858000"/>
              <a:gd name="connsiteX659" fmla="*/ 625390 w 7467600"/>
              <a:gd name="connsiteY659" fmla="*/ 2514541 h 6858000"/>
              <a:gd name="connsiteX660" fmla="*/ 619799 w 7467600"/>
              <a:gd name="connsiteY660" fmla="*/ 2527180 h 6858000"/>
              <a:gd name="connsiteX661" fmla="*/ 310030 w 7467600"/>
              <a:gd name="connsiteY661" fmla="*/ 2771818 h 6858000"/>
              <a:gd name="connsiteX662" fmla="*/ 173877 w 7467600"/>
              <a:gd name="connsiteY662" fmla="*/ 2937056 h 6858000"/>
              <a:gd name="connsiteX663" fmla="*/ 77889 w 7467600"/>
              <a:gd name="connsiteY663" fmla="*/ 3138440 h 6858000"/>
              <a:gd name="connsiteX664" fmla="*/ 0 w 7467600"/>
              <a:gd name="connsiteY664" fmla="*/ 3271395 h 6858000"/>
              <a:gd name="connsiteX665" fmla="*/ 0 w 7467600"/>
              <a:gd name="connsiteY665" fmla="*/ 3153002 h 6858000"/>
              <a:gd name="connsiteX666" fmla="*/ 2386 w 7467600"/>
              <a:gd name="connsiteY666" fmla="*/ 3149203 h 6858000"/>
              <a:gd name="connsiteX667" fmla="*/ 89753 w 7467600"/>
              <a:gd name="connsiteY667" fmla="*/ 2987702 h 6858000"/>
              <a:gd name="connsiteX668" fmla="*/ 76869 w 7467600"/>
              <a:gd name="connsiteY668" fmla="*/ 3005404 h 6858000"/>
              <a:gd name="connsiteX669" fmla="*/ 32049 w 7467600"/>
              <a:gd name="connsiteY669" fmla="*/ 3065814 h 6858000"/>
              <a:gd name="connsiteX670" fmla="*/ 0 w 7467600"/>
              <a:gd name="connsiteY670" fmla="*/ 3108744 h 6858000"/>
              <a:gd name="connsiteX671" fmla="*/ 0 w 7467600"/>
              <a:gd name="connsiteY671" fmla="*/ 3058059 h 6858000"/>
              <a:gd name="connsiteX672" fmla="*/ 7610 w 7467600"/>
              <a:gd name="connsiteY672" fmla="*/ 3047889 h 6858000"/>
              <a:gd name="connsiteX673" fmla="*/ 52419 w 7467600"/>
              <a:gd name="connsiteY673" fmla="*/ 2987479 h 6858000"/>
              <a:gd name="connsiteX674" fmla="*/ 59142 w 7467600"/>
              <a:gd name="connsiteY674" fmla="*/ 2978488 h 6858000"/>
              <a:gd name="connsiteX675" fmla="*/ 0 w 7467600"/>
              <a:gd name="connsiteY675" fmla="*/ 3015334 h 6858000"/>
              <a:gd name="connsiteX676" fmla="*/ 0 w 7467600"/>
              <a:gd name="connsiteY676" fmla="*/ 2914286 h 6858000"/>
              <a:gd name="connsiteX677" fmla="*/ 36383 w 7467600"/>
              <a:gd name="connsiteY677" fmla="*/ 2901128 h 6858000"/>
              <a:gd name="connsiteX678" fmla="*/ 156329 w 7467600"/>
              <a:gd name="connsiteY678" fmla="*/ 2840533 h 6858000"/>
              <a:gd name="connsiteX679" fmla="*/ 358355 w 7467600"/>
              <a:gd name="connsiteY679" fmla="*/ 2620471 h 6858000"/>
              <a:gd name="connsiteX680" fmla="*/ 510577 w 7467600"/>
              <a:gd name="connsiteY680" fmla="*/ 2501244 h 6858000"/>
              <a:gd name="connsiteX681" fmla="*/ 211967 w 7467600"/>
              <a:gd name="connsiteY681" fmla="*/ 2479171 h 6858000"/>
              <a:gd name="connsiteX682" fmla="*/ 0 w 7467600"/>
              <a:gd name="connsiteY682" fmla="*/ 2476398 h 6858000"/>
              <a:gd name="connsiteX683" fmla="*/ 0 w 7467600"/>
              <a:gd name="connsiteY683" fmla="*/ 2389189 h 6858000"/>
              <a:gd name="connsiteX684" fmla="*/ 103062 w 7467600"/>
              <a:gd name="connsiteY684" fmla="*/ 2389518 h 6858000"/>
              <a:gd name="connsiteX685" fmla="*/ 510734 w 7467600"/>
              <a:gd name="connsiteY685" fmla="*/ 2416201 h 6858000"/>
              <a:gd name="connsiteX686" fmla="*/ 279257 w 7467600"/>
              <a:gd name="connsiteY686" fmla="*/ 2092102 h 6858000"/>
              <a:gd name="connsiteX687" fmla="*/ 65265 w 7467600"/>
              <a:gd name="connsiteY687" fmla="*/ 2006049 h 6858000"/>
              <a:gd name="connsiteX688" fmla="*/ 0 w 7467600"/>
              <a:gd name="connsiteY688" fmla="*/ 1982532 h 6858000"/>
              <a:gd name="connsiteX689" fmla="*/ 0 w 7467600"/>
              <a:gd name="connsiteY689" fmla="*/ 1912789 h 6858000"/>
              <a:gd name="connsiteX690" fmla="*/ 97460 w 7467600"/>
              <a:gd name="connsiteY690" fmla="*/ 1953725 h 6858000"/>
              <a:gd name="connsiteX691" fmla="*/ 221272 w 7467600"/>
              <a:gd name="connsiteY691" fmla="*/ 1980766 h 6858000"/>
              <a:gd name="connsiteX692" fmla="*/ 116765 w 7467600"/>
              <a:gd name="connsiteY692" fmla="*/ 1911033 h 6858000"/>
              <a:gd name="connsiteX693" fmla="*/ 16405 w 7467600"/>
              <a:gd name="connsiteY693" fmla="*/ 1803412 h 6858000"/>
              <a:gd name="connsiteX694" fmla="*/ 0 w 7467600"/>
              <a:gd name="connsiteY694" fmla="*/ 1784777 h 6858000"/>
              <a:gd name="connsiteX695" fmla="*/ 0 w 7467600"/>
              <a:gd name="connsiteY695" fmla="*/ 1740082 h 6858000"/>
              <a:gd name="connsiteX696" fmla="*/ 39394 w 7467600"/>
              <a:gd name="connsiteY696" fmla="*/ 1784856 h 6858000"/>
              <a:gd name="connsiteX697" fmla="*/ 135813 w 7467600"/>
              <a:gd name="connsiteY697" fmla="*/ 1888838 h 6858000"/>
              <a:gd name="connsiteX698" fmla="*/ 242575 w 7467600"/>
              <a:gd name="connsiteY698" fmla="*/ 1958841 h 6858000"/>
              <a:gd name="connsiteX699" fmla="*/ 82197 w 7467600"/>
              <a:gd name="connsiteY699" fmla="*/ 1754826 h 6858000"/>
              <a:gd name="connsiteX700" fmla="*/ 0 w 7467600"/>
              <a:gd name="connsiteY700" fmla="*/ 1679650 h 6858000"/>
              <a:gd name="connsiteX701" fmla="*/ 0 w 7467600"/>
              <a:gd name="connsiteY701" fmla="*/ 1602463 h 6858000"/>
              <a:gd name="connsiteX702" fmla="*/ 84689 w 7467600"/>
              <a:gd name="connsiteY702" fmla="*/ 1677442 h 6858000"/>
              <a:gd name="connsiteX703" fmla="*/ 298437 w 7467600"/>
              <a:gd name="connsiteY703" fmla="*/ 1968019 h 6858000"/>
              <a:gd name="connsiteX704" fmla="*/ 227269 w 7467600"/>
              <a:gd name="connsiteY704" fmla="*/ 1114064 h 6858000"/>
              <a:gd name="connsiteX705" fmla="*/ 248003 w 7467600"/>
              <a:gd name="connsiteY705" fmla="*/ 1089613 h 6858000"/>
              <a:gd name="connsiteX706" fmla="*/ 427020 w 7467600"/>
              <a:gd name="connsiteY706" fmla="*/ 1619803 h 6858000"/>
              <a:gd name="connsiteX707" fmla="*/ 340345 w 7467600"/>
              <a:gd name="connsiteY707" fmla="*/ 2027739 h 6858000"/>
              <a:gd name="connsiteX708" fmla="*/ 360865 w 7467600"/>
              <a:gd name="connsiteY708" fmla="*/ 2044827 h 6858000"/>
              <a:gd name="connsiteX709" fmla="*/ 560414 w 7467600"/>
              <a:gd name="connsiteY709" fmla="*/ 2421457 h 6858000"/>
              <a:gd name="connsiteX710" fmla="*/ 1359703 w 7467600"/>
              <a:gd name="connsiteY710" fmla="*/ 2578554 h 6858000"/>
              <a:gd name="connsiteX711" fmla="*/ 1359422 w 7467600"/>
              <a:gd name="connsiteY711" fmla="*/ 2577994 h 6858000"/>
              <a:gd name="connsiteX712" fmla="*/ 828701 w 7467600"/>
              <a:gd name="connsiteY712" fmla="*/ 1839520 h 6858000"/>
              <a:gd name="connsiteX713" fmla="*/ 494427 w 7467600"/>
              <a:gd name="connsiteY713" fmla="*/ 1092333 h 6858000"/>
              <a:gd name="connsiteX714" fmla="*/ 506322 w 7467600"/>
              <a:gd name="connsiteY714" fmla="*/ 1020997 h 6858000"/>
              <a:gd name="connsiteX715" fmla="*/ 4570198 w 7467600"/>
              <a:gd name="connsiteY715" fmla="*/ 978081 h 6858000"/>
              <a:gd name="connsiteX716" fmla="*/ 4523691 w 7467600"/>
              <a:gd name="connsiteY716" fmla="*/ 1127776 h 6858000"/>
              <a:gd name="connsiteX717" fmla="*/ 4509875 w 7467600"/>
              <a:gd name="connsiteY717" fmla="*/ 1167552 h 6858000"/>
              <a:gd name="connsiteX718" fmla="*/ 4478168 w 7467600"/>
              <a:gd name="connsiteY718" fmla="*/ 1260735 h 6858000"/>
              <a:gd name="connsiteX719" fmla="*/ 4409309 w 7467600"/>
              <a:gd name="connsiteY719" fmla="*/ 1666996 h 6858000"/>
              <a:gd name="connsiteX720" fmla="*/ 4370031 w 7467600"/>
              <a:gd name="connsiteY720" fmla="*/ 1955666 h 6858000"/>
              <a:gd name="connsiteX721" fmla="*/ 4570198 w 7467600"/>
              <a:gd name="connsiteY721" fmla="*/ 978081 h 6858000"/>
              <a:gd name="connsiteX722" fmla="*/ 4557898 w 7467600"/>
              <a:gd name="connsiteY722" fmla="*/ 900011 h 6858000"/>
              <a:gd name="connsiteX723" fmla="*/ 4344840 w 7467600"/>
              <a:gd name="connsiteY723" fmla="*/ 1922038 h 6858000"/>
              <a:gd name="connsiteX724" fmla="*/ 4378710 w 7467600"/>
              <a:gd name="connsiteY724" fmla="*/ 1665516 h 6858000"/>
              <a:gd name="connsiteX725" fmla="*/ 4448798 w 7467600"/>
              <a:gd name="connsiteY725" fmla="*/ 1253024 h 6858000"/>
              <a:gd name="connsiteX726" fmla="*/ 4480315 w 7467600"/>
              <a:gd name="connsiteY726" fmla="*/ 1158454 h 6858000"/>
              <a:gd name="connsiteX727" fmla="*/ 4494133 w 7467600"/>
              <a:gd name="connsiteY727" fmla="*/ 1118676 h 6858000"/>
              <a:gd name="connsiteX728" fmla="*/ 4557898 w 7467600"/>
              <a:gd name="connsiteY728" fmla="*/ 900011 h 6858000"/>
              <a:gd name="connsiteX729" fmla="*/ 5870151 w 7467600"/>
              <a:gd name="connsiteY729" fmla="*/ 898890 h 6858000"/>
              <a:gd name="connsiteX730" fmla="*/ 5861335 w 7467600"/>
              <a:gd name="connsiteY730" fmla="*/ 899177 h 6858000"/>
              <a:gd name="connsiteX731" fmla="*/ 5843702 w 7467600"/>
              <a:gd name="connsiteY731" fmla="*/ 899748 h 6858000"/>
              <a:gd name="connsiteX732" fmla="*/ 5651107 w 7467600"/>
              <a:gd name="connsiteY732" fmla="*/ 920306 h 6858000"/>
              <a:gd name="connsiteX733" fmla="*/ 5459407 w 7467600"/>
              <a:gd name="connsiteY733" fmla="*/ 940975 h 6858000"/>
              <a:gd name="connsiteX734" fmla="*/ 5374846 w 7467600"/>
              <a:gd name="connsiteY734" fmla="*/ 941988 h 6858000"/>
              <a:gd name="connsiteX735" fmla="*/ 5256105 w 7467600"/>
              <a:gd name="connsiteY735" fmla="*/ 945632 h 6858000"/>
              <a:gd name="connsiteX736" fmla="*/ 5107071 w 7467600"/>
              <a:gd name="connsiteY736" fmla="*/ 969720 h 6858000"/>
              <a:gd name="connsiteX737" fmla="*/ 4998681 w 7467600"/>
              <a:gd name="connsiteY737" fmla="*/ 988771 h 6858000"/>
              <a:gd name="connsiteX738" fmla="*/ 5870151 w 7467600"/>
              <a:gd name="connsiteY738" fmla="*/ 898890 h 6858000"/>
              <a:gd name="connsiteX739" fmla="*/ 5504425 w 7467600"/>
              <a:gd name="connsiteY739" fmla="*/ 848067 h 6858000"/>
              <a:gd name="connsiteX740" fmla="*/ 4968849 w 7467600"/>
              <a:gd name="connsiteY740" fmla="*/ 962318 h 6858000"/>
              <a:gd name="connsiteX741" fmla="*/ 5104039 w 7467600"/>
              <a:gd name="connsiteY741" fmla="*/ 940634 h 6858000"/>
              <a:gd name="connsiteX742" fmla="*/ 5256311 w 7467600"/>
              <a:gd name="connsiteY742" fmla="*/ 916490 h 6858000"/>
              <a:gd name="connsiteX743" fmla="*/ 5377381 w 7467600"/>
              <a:gd name="connsiteY743" fmla="*/ 912671 h 6858000"/>
              <a:gd name="connsiteX744" fmla="*/ 5460148 w 7467600"/>
              <a:gd name="connsiteY744" fmla="*/ 911442 h 6858000"/>
              <a:gd name="connsiteX745" fmla="*/ 5648971 w 7467600"/>
              <a:gd name="connsiteY745" fmla="*/ 891331 h 6858000"/>
              <a:gd name="connsiteX746" fmla="*/ 5844807 w 7467600"/>
              <a:gd name="connsiteY746" fmla="*/ 870718 h 6858000"/>
              <a:gd name="connsiteX747" fmla="*/ 5862975 w 7467600"/>
              <a:gd name="connsiteY747" fmla="*/ 869756 h 6858000"/>
              <a:gd name="connsiteX748" fmla="*/ 5920887 w 7467600"/>
              <a:gd name="connsiteY748" fmla="*/ 865929 h 6858000"/>
              <a:gd name="connsiteX749" fmla="*/ 5504425 w 7467600"/>
              <a:gd name="connsiteY749" fmla="*/ 848067 h 6858000"/>
              <a:gd name="connsiteX750" fmla="*/ 3607114 w 7467600"/>
              <a:gd name="connsiteY750" fmla="*/ 467441 h 6858000"/>
              <a:gd name="connsiteX751" fmla="*/ 3296242 w 7467600"/>
              <a:gd name="connsiteY751" fmla="*/ 807991 h 6858000"/>
              <a:gd name="connsiteX752" fmla="*/ 3174674 w 7467600"/>
              <a:gd name="connsiteY752" fmla="*/ 919759 h 6858000"/>
              <a:gd name="connsiteX753" fmla="*/ 3042978 w 7467600"/>
              <a:gd name="connsiteY753" fmla="*/ 1054894 h 6858000"/>
              <a:gd name="connsiteX754" fmla="*/ 2968914 w 7467600"/>
              <a:gd name="connsiteY754" fmla="*/ 1133756 h 6858000"/>
              <a:gd name="connsiteX755" fmla="*/ 3103823 w 7467600"/>
              <a:gd name="connsiteY755" fmla="*/ 1026814 h 6858000"/>
              <a:gd name="connsiteX756" fmla="*/ 3607114 w 7467600"/>
              <a:gd name="connsiteY756" fmla="*/ 467441 h 6858000"/>
              <a:gd name="connsiteX757" fmla="*/ 3744487 w 7467600"/>
              <a:gd name="connsiteY757" fmla="*/ 383136 h 6858000"/>
              <a:gd name="connsiteX758" fmla="*/ 3970213 w 7467600"/>
              <a:gd name="connsiteY758" fmla="*/ 995559 h 6858000"/>
              <a:gd name="connsiteX759" fmla="*/ 3744487 w 7467600"/>
              <a:gd name="connsiteY759" fmla="*/ 383136 h 6858000"/>
              <a:gd name="connsiteX760" fmla="*/ 3624562 w 7467600"/>
              <a:gd name="connsiteY760" fmla="*/ 367041 h 6858000"/>
              <a:gd name="connsiteX761" fmla="*/ 3489712 w 7467600"/>
              <a:gd name="connsiteY761" fmla="*/ 485386 h 6858000"/>
              <a:gd name="connsiteX762" fmla="*/ 3182994 w 7467600"/>
              <a:gd name="connsiteY762" fmla="*/ 828265 h 6858000"/>
              <a:gd name="connsiteX763" fmla="*/ 2892114 w 7467600"/>
              <a:gd name="connsiteY763" fmla="*/ 1172635 h 6858000"/>
              <a:gd name="connsiteX764" fmla="*/ 3021459 w 7467600"/>
              <a:gd name="connsiteY764" fmla="*/ 1035385 h 6858000"/>
              <a:gd name="connsiteX765" fmla="*/ 3153873 w 7467600"/>
              <a:gd name="connsiteY765" fmla="*/ 898971 h 6858000"/>
              <a:gd name="connsiteX766" fmla="*/ 3276511 w 7467600"/>
              <a:gd name="connsiteY766" fmla="*/ 786423 h 6858000"/>
              <a:gd name="connsiteX767" fmla="*/ 3584154 w 7467600"/>
              <a:gd name="connsiteY767" fmla="*/ 448218 h 6858000"/>
              <a:gd name="connsiteX768" fmla="*/ 3624562 w 7467600"/>
              <a:gd name="connsiteY768" fmla="*/ 367041 h 6858000"/>
              <a:gd name="connsiteX769" fmla="*/ 3766672 w 7467600"/>
              <a:gd name="connsiteY769" fmla="*/ 359429 h 6858000"/>
              <a:gd name="connsiteX770" fmla="*/ 3996338 w 7467600"/>
              <a:gd name="connsiteY770" fmla="*/ 968237 h 6858000"/>
              <a:gd name="connsiteX771" fmla="*/ 3766672 w 7467600"/>
              <a:gd name="connsiteY771" fmla="*/ 359429 h 6858000"/>
              <a:gd name="connsiteX772" fmla="*/ 5805386 w 7467600"/>
              <a:gd name="connsiteY772" fmla="*/ 239240 h 6858000"/>
              <a:gd name="connsiteX773" fmla="*/ 5736947 w 7467600"/>
              <a:gd name="connsiteY773" fmla="*/ 261367 h 6858000"/>
              <a:gd name="connsiteX774" fmla="*/ 5427012 w 7467600"/>
              <a:gd name="connsiteY774" fmla="*/ 311272 h 6858000"/>
              <a:gd name="connsiteX775" fmla="*/ 5147818 w 7467600"/>
              <a:gd name="connsiteY775" fmla="*/ 322112 h 6858000"/>
              <a:gd name="connsiteX776" fmla="*/ 5060854 w 7467600"/>
              <a:gd name="connsiteY776" fmla="*/ 311882 h 6858000"/>
              <a:gd name="connsiteX777" fmla="*/ 4945989 w 7467600"/>
              <a:gd name="connsiteY777" fmla="*/ 300516 h 6858000"/>
              <a:gd name="connsiteX778" fmla="*/ 5410479 w 7467600"/>
              <a:gd name="connsiteY778" fmla="*/ 348434 h 6858000"/>
              <a:gd name="connsiteX779" fmla="*/ 5805386 w 7467600"/>
              <a:gd name="connsiteY779" fmla="*/ 239240 h 6858000"/>
              <a:gd name="connsiteX780" fmla="*/ 5905192 w 7467600"/>
              <a:gd name="connsiteY780" fmla="*/ 163079 h 6858000"/>
              <a:gd name="connsiteX781" fmla="*/ 5865655 w 7467600"/>
              <a:gd name="connsiteY781" fmla="*/ 171901 h 6858000"/>
              <a:gd name="connsiteX782" fmla="*/ 5259740 w 7467600"/>
              <a:gd name="connsiteY782" fmla="*/ 257013 h 6858000"/>
              <a:gd name="connsiteX783" fmla="*/ 5208466 w 7467600"/>
              <a:gd name="connsiteY783" fmla="*/ 257550 h 6858000"/>
              <a:gd name="connsiteX784" fmla="*/ 4980204 w 7467600"/>
              <a:gd name="connsiteY784" fmla="*/ 271903 h 6858000"/>
              <a:gd name="connsiteX785" fmla="*/ 5068068 w 7467600"/>
              <a:gd name="connsiteY785" fmla="*/ 282244 h 6858000"/>
              <a:gd name="connsiteX786" fmla="*/ 5153231 w 7467600"/>
              <a:gd name="connsiteY786" fmla="*/ 292240 h 6858000"/>
              <a:gd name="connsiteX787" fmla="*/ 5426491 w 7467600"/>
              <a:gd name="connsiteY787" fmla="*/ 281128 h 6858000"/>
              <a:gd name="connsiteX788" fmla="*/ 5731212 w 7467600"/>
              <a:gd name="connsiteY788" fmla="*/ 231951 h 6858000"/>
              <a:gd name="connsiteX789" fmla="*/ 5905192 w 7467600"/>
              <a:gd name="connsiteY789" fmla="*/ 163079 h 6858000"/>
              <a:gd name="connsiteX790" fmla="*/ 5944437 w 7467600"/>
              <a:gd name="connsiteY790" fmla="*/ 113829 h 6858000"/>
              <a:gd name="connsiteX791" fmla="*/ 5825032 w 7467600"/>
              <a:gd name="connsiteY791" fmla="*/ 146405 h 6858000"/>
              <a:gd name="connsiteX792" fmla="*/ 4955599 w 7467600"/>
              <a:gd name="connsiteY792" fmla="*/ 247008 h 6858000"/>
              <a:gd name="connsiteX793" fmla="*/ 5210104 w 7467600"/>
              <a:gd name="connsiteY793" fmla="*/ 228123 h 6858000"/>
              <a:gd name="connsiteX794" fmla="*/ 5261015 w 7467600"/>
              <a:gd name="connsiteY794" fmla="*/ 227087 h 6858000"/>
              <a:gd name="connsiteX795" fmla="*/ 5861181 w 7467600"/>
              <a:gd name="connsiteY795" fmla="*/ 143093 h 6858000"/>
              <a:gd name="connsiteX796" fmla="*/ 5961252 w 7467600"/>
              <a:gd name="connsiteY796" fmla="*/ 114820 h 6858000"/>
              <a:gd name="connsiteX797" fmla="*/ 5944437 w 7467600"/>
              <a:gd name="connsiteY797" fmla="*/ 113829 h 6858000"/>
              <a:gd name="connsiteX798" fmla="*/ 3882765 w 7467600"/>
              <a:gd name="connsiteY798" fmla="*/ 0 h 6858000"/>
              <a:gd name="connsiteX799" fmla="*/ 3995099 w 7467600"/>
              <a:gd name="connsiteY799" fmla="*/ 0 h 6858000"/>
              <a:gd name="connsiteX800" fmla="*/ 4163818 w 7467600"/>
              <a:gd name="connsiteY800" fmla="*/ 234104 h 6858000"/>
              <a:gd name="connsiteX801" fmla="*/ 4172099 w 7467600"/>
              <a:gd name="connsiteY801" fmla="*/ 234207 h 6858000"/>
              <a:gd name="connsiteX802" fmla="*/ 4784282 w 7467600"/>
              <a:gd name="connsiteY802" fmla="*/ 276561 h 6858000"/>
              <a:gd name="connsiteX803" fmla="*/ 4801687 w 7467600"/>
              <a:gd name="connsiteY803" fmla="*/ 267764 h 6858000"/>
              <a:gd name="connsiteX804" fmla="*/ 6082788 w 7467600"/>
              <a:gd name="connsiteY804" fmla="*/ 64119 h 6858000"/>
              <a:gd name="connsiteX805" fmla="*/ 6099442 w 7467600"/>
              <a:gd name="connsiteY805" fmla="*/ 82568 h 6858000"/>
              <a:gd name="connsiteX806" fmla="*/ 4804137 w 7467600"/>
              <a:gd name="connsiteY806" fmla="*/ 320931 h 6858000"/>
              <a:gd name="connsiteX807" fmla="*/ 4227047 w 7467600"/>
              <a:gd name="connsiteY807" fmla="*/ 313415 h 6858000"/>
              <a:gd name="connsiteX808" fmla="*/ 4346041 w 7467600"/>
              <a:gd name="connsiteY808" fmla="*/ 456086 h 6858000"/>
              <a:gd name="connsiteX809" fmla="*/ 4870967 w 7467600"/>
              <a:gd name="connsiteY809" fmla="*/ 963061 h 6858000"/>
              <a:gd name="connsiteX810" fmla="*/ 4889647 w 7467600"/>
              <a:gd name="connsiteY810" fmla="*/ 957147 h 6858000"/>
              <a:gd name="connsiteX811" fmla="*/ 5422504 w 7467600"/>
              <a:gd name="connsiteY811" fmla="*/ 805191 h 6858000"/>
              <a:gd name="connsiteX812" fmla="*/ 6087656 w 7467600"/>
              <a:gd name="connsiteY812" fmla="*/ 826703 h 6858000"/>
              <a:gd name="connsiteX813" fmla="*/ 6058717 w 7467600"/>
              <a:gd name="connsiteY813" fmla="*/ 865992 h 6858000"/>
              <a:gd name="connsiteX814" fmla="*/ 4974153 w 7467600"/>
              <a:gd name="connsiteY814" fmla="*/ 1045456 h 6858000"/>
              <a:gd name="connsiteX815" fmla="*/ 5627835 w 7467600"/>
              <a:gd name="connsiteY815" fmla="*/ 1472077 h 6858000"/>
              <a:gd name="connsiteX816" fmla="*/ 5629817 w 7467600"/>
              <a:gd name="connsiteY816" fmla="*/ 1471412 h 6858000"/>
              <a:gd name="connsiteX817" fmla="*/ 5634124 w 7467600"/>
              <a:gd name="connsiteY817" fmla="*/ 1470572 h 6858000"/>
              <a:gd name="connsiteX818" fmla="*/ 5755832 w 7467600"/>
              <a:gd name="connsiteY818" fmla="*/ 1383886 h 6858000"/>
              <a:gd name="connsiteX819" fmla="*/ 6014186 w 7467600"/>
              <a:gd name="connsiteY819" fmla="*/ 1279799 h 6858000"/>
              <a:gd name="connsiteX820" fmla="*/ 6901619 w 7467600"/>
              <a:gd name="connsiteY820" fmla="*/ 1047874 h 6858000"/>
              <a:gd name="connsiteX821" fmla="*/ 6931566 w 7467600"/>
              <a:gd name="connsiteY821" fmla="*/ 1062034 h 6858000"/>
              <a:gd name="connsiteX822" fmla="*/ 5790982 w 7467600"/>
              <a:gd name="connsiteY822" fmla="*/ 1561380 h 6858000"/>
              <a:gd name="connsiteX823" fmla="*/ 6188971 w 7467600"/>
              <a:gd name="connsiteY823" fmla="*/ 1755168 h 6858000"/>
              <a:gd name="connsiteX824" fmla="*/ 6202446 w 7467600"/>
              <a:gd name="connsiteY824" fmla="*/ 1752268 h 6858000"/>
              <a:gd name="connsiteX825" fmla="*/ 7179560 w 7467600"/>
              <a:gd name="connsiteY825" fmla="*/ 1467551 h 6858000"/>
              <a:gd name="connsiteX826" fmla="*/ 7158730 w 7467600"/>
              <a:gd name="connsiteY826" fmla="*/ 1507835 h 6858000"/>
              <a:gd name="connsiteX827" fmla="*/ 6326959 w 7467600"/>
              <a:gd name="connsiteY827" fmla="*/ 1817686 h 6858000"/>
              <a:gd name="connsiteX828" fmla="*/ 6537433 w 7467600"/>
              <a:gd name="connsiteY828" fmla="*/ 1907790 h 6858000"/>
              <a:gd name="connsiteX829" fmla="*/ 6550221 w 7467600"/>
              <a:gd name="connsiteY829" fmla="*/ 1910729 h 6858000"/>
              <a:gd name="connsiteX830" fmla="*/ 6964438 w 7467600"/>
              <a:gd name="connsiteY830" fmla="*/ 2209505 h 6858000"/>
              <a:gd name="connsiteX831" fmla="*/ 7367862 w 7467600"/>
              <a:gd name="connsiteY831" fmla="*/ 2806833 h 6858000"/>
              <a:gd name="connsiteX832" fmla="*/ 7364329 w 7467600"/>
              <a:gd name="connsiteY832" fmla="*/ 2826907 h 6858000"/>
              <a:gd name="connsiteX833" fmla="*/ 7290545 w 7467600"/>
              <a:gd name="connsiteY833" fmla="*/ 2850663 h 6858000"/>
              <a:gd name="connsiteX834" fmla="*/ 6472036 w 7467600"/>
              <a:gd name="connsiteY834" fmla="*/ 1959003 h 6858000"/>
              <a:gd name="connsiteX835" fmla="*/ 5792897 w 7467600"/>
              <a:gd name="connsiteY835" fmla="*/ 1647747 h 6858000"/>
              <a:gd name="connsiteX836" fmla="*/ 5842751 w 7467600"/>
              <a:gd name="connsiteY836" fmla="*/ 1816112 h 6858000"/>
              <a:gd name="connsiteX837" fmla="*/ 5847424 w 7467600"/>
              <a:gd name="connsiteY837" fmla="*/ 1815776 h 6858000"/>
              <a:gd name="connsiteX838" fmla="*/ 6399821 w 7467600"/>
              <a:gd name="connsiteY838" fmla="*/ 2344799 h 6858000"/>
              <a:gd name="connsiteX839" fmla="*/ 6323232 w 7467600"/>
              <a:gd name="connsiteY839" fmla="*/ 2389634 h 6858000"/>
              <a:gd name="connsiteX840" fmla="*/ 5942958 w 7467600"/>
              <a:gd name="connsiteY840" fmla="*/ 2077708 h 6858000"/>
              <a:gd name="connsiteX841" fmla="*/ 5921559 w 7467600"/>
              <a:gd name="connsiteY841" fmla="*/ 2378596 h 6858000"/>
              <a:gd name="connsiteX842" fmla="*/ 5817651 w 7467600"/>
              <a:gd name="connsiteY842" fmla="*/ 3023919 h 6858000"/>
              <a:gd name="connsiteX843" fmla="*/ 5729634 w 7467600"/>
              <a:gd name="connsiteY843" fmla="*/ 3051849 h 6858000"/>
              <a:gd name="connsiteX844" fmla="*/ 5611018 w 7467600"/>
              <a:gd name="connsiteY844" fmla="*/ 2316769 h 6858000"/>
              <a:gd name="connsiteX845" fmla="*/ 5687608 w 7467600"/>
              <a:gd name="connsiteY845" fmla="*/ 2039972 h 6858000"/>
              <a:gd name="connsiteX846" fmla="*/ 5657554 w 7467600"/>
              <a:gd name="connsiteY846" fmla="*/ 1576445 h 6858000"/>
              <a:gd name="connsiteX847" fmla="*/ 5150475 w 7467600"/>
              <a:gd name="connsiteY847" fmla="*/ 1274012 h 6858000"/>
              <a:gd name="connsiteX848" fmla="*/ 5349142 w 7467600"/>
              <a:gd name="connsiteY848" fmla="*/ 2204405 h 6858000"/>
              <a:gd name="connsiteX849" fmla="*/ 5262214 w 7467600"/>
              <a:gd name="connsiteY849" fmla="*/ 2233836 h 6858000"/>
              <a:gd name="connsiteX850" fmla="*/ 4981539 w 7467600"/>
              <a:gd name="connsiteY850" fmla="*/ 1542201 h 6858000"/>
              <a:gd name="connsiteX851" fmla="*/ 4958461 w 7467600"/>
              <a:gd name="connsiteY851" fmla="*/ 1136957 h 6858000"/>
              <a:gd name="connsiteX852" fmla="*/ 4655015 w 7467600"/>
              <a:gd name="connsiteY852" fmla="*/ 891426 h 6858000"/>
              <a:gd name="connsiteX853" fmla="*/ 4348002 w 7467600"/>
              <a:gd name="connsiteY853" fmla="*/ 2205895 h 6858000"/>
              <a:gd name="connsiteX854" fmla="*/ 4262250 w 7467600"/>
              <a:gd name="connsiteY854" fmla="*/ 2219972 h 6858000"/>
              <a:gd name="connsiteX855" fmla="*/ 4550611 w 7467600"/>
              <a:gd name="connsiteY855" fmla="*/ 817540 h 6858000"/>
              <a:gd name="connsiteX856" fmla="*/ 4564418 w 7467600"/>
              <a:gd name="connsiteY856" fmla="*/ 808293 h 6858000"/>
              <a:gd name="connsiteX857" fmla="*/ 4266388 w 7467600"/>
              <a:gd name="connsiteY857" fmla="*/ 500083 h 6858000"/>
              <a:gd name="connsiteX858" fmla="*/ 4032842 w 7467600"/>
              <a:gd name="connsiteY858" fmla="*/ 211809 h 6858000"/>
              <a:gd name="connsiteX859" fmla="*/ 3882765 w 7467600"/>
              <a:gd name="connsiteY859" fmla="*/ 0 h 6858000"/>
              <a:gd name="connsiteX860" fmla="*/ 3721337 w 7467600"/>
              <a:gd name="connsiteY860" fmla="*/ 0 h 6858000"/>
              <a:gd name="connsiteX861" fmla="*/ 3797544 w 7467600"/>
              <a:gd name="connsiteY861" fmla="*/ 0 h 6858000"/>
              <a:gd name="connsiteX862" fmla="*/ 3775734 w 7467600"/>
              <a:gd name="connsiteY862" fmla="*/ 95131 h 6858000"/>
              <a:gd name="connsiteX863" fmla="*/ 3724807 w 7467600"/>
              <a:gd name="connsiteY863" fmla="*/ 272257 h 6858000"/>
              <a:gd name="connsiteX864" fmla="*/ 3726844 w 7467600"/>
              <a:gd name="connsiteY864" fmla="*/ 282988 h 6858000"/>
              <a:gd name="connsiteX865" fmla="*/ 3742664 w 7467600"/>
              <a:gd name="connsiteY865" fmla="*/ 279918 h 6858000"/>
              <a:gd name="connsiteX866" fmla="*/ 4103910 w 7467600"/>
              <a:gd name="connsiteY866" fmla="*/ 1161917 h 6858000"/>
              <a:gd name="connsiteX867" fmla="*/ 4020269 w 7467600"/>
              <a:gd name="connsiteY867" fmla="*/ 1200406 h 6858000"/>
              <a:gd name="connsiteX868" fmla="*/ 3674882 w 7467600"/>
              <a:gd name="connsiteY868" fmla="*/ 488524 h 6858000"/>
              <a:gd name="connsiteX869" fmla="*/ 3132682 w 7467600"/>
              <a:gd name="connsiteY869" fmla="*/ 1072284 h 6858000"/>
              <a:gd name="connsiteX870" fmla="*/ 2716346 w 7467600"/>
              <a:gd name="connsiteY870" fmla="*/ 1276376 h 6858000"/>
              <a:gd name="connsiteX871" fmla="*/ 2716772 w 7467600"/>
              <a:gd name="connsiteY871" fmla="*/ 1255462 h 6858000"/>
              <a:gd name="connsiteX872" fmla="*/ 3471096 w 7467600"/>
              <a:gd name="connsiteY872" fmla="*/ 437072 h 6858000"/>
              <a:gd name="connsiteX873" fmla="*/ 3639057 w 7467600"/>
              <a:gd name="connsiteY873" fmla="*/ 286334 h 6858000"/>
              <a:gd name="connsiteX874" fmla="*/ 3640309 w 7467600"/>
              <a:gd name="connsiteY874" fmla="*/ 284664 h 6858000"/>
              <a:gd name="connsiteX875" fmla="*/ 3646022 w 7467600"/>
              <a:gd name="connsiteY875" fmla="*/ 276711 h 6858000"/>
              <a:gd name="connsiteX876" fmla="*/ 3707943 w 7467600"/>
              <a:gd name="connsiteY876" fmla="*/ 65958 h 6858000"/>
              <a:gd name="connsiteX877" fmla="*/ 3721337 w 7467600"/>
              <a:gd name="connsiteY877" fmla="*/ 0 h 6858000"/>
              <a:gd name="connsiteX878" fmla="*/ 2867960 w 7467600"/>
              <a:gd name="connsiteY878" fmla="*/ 0 h 6858000"/>
              <a:gd name="connsiteX879" fmla="*/ 2926351 w 7467600"/>
              <a:gd name="connsiteY879" fmla="*/ 0 h 6858000"/>
              <a:gd name="connsiteX880" fmla="*/ 2902823 w 7467600"/>
              <a:gd name="connsiteY880" fmla="*/ 262929 h 6858000"/>
              <a:gd name="connsiteX881" fmla="*/ 2940663 w 7467600"/>
              <a:gd name="connsiteY881" fmla="*/ 140884 h 6858000"/>
              <a:gd name="connsiteX882" fmla="*/ 2947039 w 7467600"/>
              <a:gd name="connsiteY882" fmla="*/ 122524 h 6858000"/>
              <a:gd name="connsiteX883" fmla="*/ 2984316 w 7467600"/>
              <a:gd name="connsiteY883" fmla="*/ 0 h 6858000"/>
              <a:gd name="connsiteX884" fmla="*/ 3016114 w 7467600"/>
              <a:gd name="connsiteY884" fmla="*/ 0 h 6858000"/>
              <a:gd name="connsiteX885" fmla="*/ 2979949 w 7467600"/>
              <a:gd name="connsiteY885" fmla="*/ 119274 h 6858000"/>
              <a:gd name="connsiteX886" fmla="*/ 3023879 w 7467600"/>
              <a:gd name="connsiteY886" fmla="*/ 0 h 6858000"/>
              <a:gd name="connsiteX887" fmla="*/ 3105400 w 7467600"/>
              <a:gd name="connsiteY887" fmla="*/ 0 h 6858000"/>
              <a:gd name="connsiteX888" fmla="*/ 3094669 w 7467600"/>
              <a:gd name="connsiteY888" fmla="*/ 30308 h 6858000"/>
              <a:gd name="connsiteX889" fmla="*/ 2901945 w 7467600"/>
              <a:gd name="connsiteY889" fmla="*/ 466538 h 6858000"/>
              <a:gd name="connsiteX890" fmla="*/ 2815209 w 7467600"/>
              <a:gd name="connsiteY890" fmla="*/ 497361 h 6858000"/>
              <a:gd name="connsiteX891" fmla="*/ 2844845 w 7467600"/>
              <a:gd name="connsiteY891" fmla="*/ 127638 h 6858000"/>
              <a:gd name="connsiteX892" fmla="*/ 2867960 w 7467600"/>
              <a:gd name="connsiteY892" fmla="*/ 0 h 6858000"/>
              <a:gd name="connsiteX893" fmla="*/ 1057230 w 7467600"/>
              <a:gd name="connsiteY893" fmla="*/ 0 h 6858000"/>
              <a:gd name="connsiteX894" fmla="*/ 1111003 w 7467600"/>
              <a:gd name="connsiteY894" fmla="*/ 0 h 6858000"/>
              <a:gd name="connsiteX895" fmla="*/ 1125553 w 7467600"/>
              <a:gd name="connsiteY895" fmla="*/ 52588 h 6858000"/>
              <a:gd name="connsiteX896" fmla="*/ 1304276 w 7467600"/>
              <a:gd name="connsiteY896" fmla="*/ 476275 h 6858000"/>
              <a:gd name="connsiteX897" fmla="*/ 1492066 w 7467600"/>
              <a:gd name="connsiteY897" fmla="*/ 886333 h 6858000"/>
              <a:gd name="connsiteX898" fmla="*/ 1423698 w 7467600"/>
              <a:gd name="connsiteY898" fmla="*/ 710817 h 6858000"/>
              <a:gd name="connsiteX899" fmla="*/ 1357609 w 7467600"/>
              <a:gd name="connsiteY899" fmla="*/ 532892 h 6858000"/>
              <a:gd name="connsiteX900" fmla="*/ 1309550 w 7467600"/>
              <a:gd name="connsiteY900" fmla="*/ 374031 h 6858000"/>
              <a:gd name="connsiteX901" fmla="*/ 1193673 w 7467600"/>
              <a:gd name="connsiteY901" fmla="*/ 49533 h 6858000"/>
              <a:gd name="connsiteX902" fmla="*/ 1164391 w 7467600"/>
              <a:gd name="connsiteY902" fmla="*/ 0 h 6858000"/>
              <a:gd name="connsiteX903" fmla="*/ 1200666 w 7467600"/>
              <a:gd name="connsiteY903" fmla="*/ 0 h 6858000"/>
              <a:gd name="connsiteX904" fmla="*/ 1223408 w 7467600"/>
              <a:gd name="connsiteY904" fmla="*/ 38996 h 6858000"/>
              <a:gd name="connsiteX905" fmla="*/ 1339635 w 7467600"/>
              <a:gd name="connsiteY905" fmla="*/ 365517 h 6858000"/>
              <a:gd name="connsiteX906" fmla="*/ 1387469 w 7467600"/>
              <a:gd name="connsiteY906" fmla="*/ 523079 h 6858000"/>
              <a:gd name="connsiteX907" fmla="*/ 1452685 w 7467600"/>
              <a:gd name="connsiteY907" fmla="*/ 699806 h 6858000"/>
              <a:gd name="connsiteX908" fmla="*/ 1492092 w 7467600"/>
              <a:gd name="connsiteY908" fmla="*/ 800424 h 6858000"/>
              <a:gd name="connsiteX909" fmla="*/ 1455302 w 7467600"/>
              <a:gd name="connsiteY909" fmla="*/ 632913 h 6858000"/>
              <a:gd name="connsiteX910" fmla="*/ 1222336 w 7467600"/>
              <a:gd name="connsiteY910" fmla="*/ 9480 h 6858000"/>
              <a:gd name="connsiteX911" fmla="*/ 1214634 w 7467600"/>
              <a:gd name="connsiteY911" fmla="*/ 0 h 6858000"/>
              <a:gd name="connsiteX912" fmla="*/ 1289827 w 7467600"/>
              <a:gd name="connsiteY912" fmla="*/ 0 h 6858000"/>
              <a:gd name="connsiteX913" fmla="*/ 1321076 w 7467600"/>
              <a:gd name="connsiteY913" fmla="*/ 59722 h 6858000"/>
              <a:gd name="connsiteX914" fmla="*/ 1512579 w 7467600"/>
              <a:gd name="connsiteY914" fmla="*/ 626441 h 6858000"/>
              <a:gd name="connsiteX915" fmla="*/ 1506076 w 7467600"/>
              <a:gd name="connsiteY915" fmla="*/ 1089289 h 6858000"/>
              <a:gd name="connsiteX916" fmla="*/ 1486346 w 7467600"/>
              <a:gd name="connsiteY916" fmla="*/ 1079919 h 6858000"/>
              <a:gd name="connsiteX917" fmla="*/ 1070511 w 7467600"/>
              <a:gd name="connsiteY917" fmla="*/ 48609 h 6858000"/>
              <a:gd name="connsiteX918" fmla="*/ 1057230 w 7467600"/>
              <a:gd name="connsiteY918" fmla="*/ 0 h 6858000"/>
              <a:gd name="connsiteX919" fmla="*/ 43151 w 7467600"/>
              <a:gd name="connsiteY919" fmla="*/ 0 h 6858000"/>
              <a:gd name="connsiteX920" fmla="*/ 95283 w 7467600"/>
              <a:gd name="connsiteY920" fmla="*/ 0 h 6858000"/>
              <a:gd name="connsiteX921" fmla="*/ 300708 w 7467600"/>
              <a:gd name="connsiteY921" fmla="*/ 154571 h 6858000"/>
              <a:gd name="connsiteX922" fmla="*/ 530414 w 7467600"/>
              <a:gd name="connsiteY922" fmla="*/ 354673 h 6858000"/>
              <a:gd name="connsiteX923" fmla="*/ 333785 w 7467600"/>
              <a:gd name="connsiteY923" fmla="*/ 161564 h 6858000"/>
              <a:gd name="connsiteX924" fmla="*/ 147005 w 7467600"/>
              <a:gd name="connsiteY924" fmla="*/ 0 h 6858000"/>
              <a:gd name="connsiteX925" fmla="*/ 272509 w 7467600"/>
              <a:gd name="connsiteY925" fmla="*/ 0 h 6858000"/>
              <a:gd name="connsiteX926" fmla="*/ 326276 w 7467600"/>
              <a:gd name="connsiteY926" fmla="*/ 45847 h 6858000"/>
              <a:gd name="connsiteX927" fmla="*/ 823759 w 7467600"/>
              <a:gd name="connsiteY927" fmla="*/ 574145 h 6858000"/>
              <a:gd name="connsiteX928" fmla="*/ 811254 w 7467600"/>
              <a:gd name="connsiteY928" fmla="*/ 665546 h 6858000"/>
              <a:gd name="connsiteX929" fmla="*/ 154042 w 7467600"/>
              <a:gd name="connsiteY929" fmla="*/ 261522 h 6858000"/>
              <a:gd name="connsiteX930" fmla="*/ 13550 w 7467600"/>
              <a:gd name="connsiteY930" fmla="*/ 158423 h 6858000"/>
              <a:gd name="connsiteX931" fmla="*/ 0 w 7467600"/>
              <a:gd name="connsiteY931" fmla="*/ 146618 h 6858000"/>
              <a:gd name="connsiteX932" fmla="*/ 0 w 7467600"/>
              <a:gd name="connsiteY932" fmla="*/ 59161 h 6858000"/>
              <a:gd name="connsiteX933" fmla="*/ 45427 w 7467600"/>
              <a:gd name="connsiteY933" fmla="*/ 101078 h 6858000"/>
              <a:gd name="connsiteX934" fmla="*/ 630103 w 7467600"/>
              <a:gd name="connsiteY934" fmla="*/ 485885 h 6858000"/>
              <a:gd name="connsiteX935" fmla="*/ 532040 w 7467600"/>
              <a:gd name="connsiteY935" fmla="*/ 399359 h 6858000"/>
              <a:gd name="connsiteX936" fmla="*/ 517618 w 7467600"/>
              <a:gd name="connsiteY936" fmla="*/ 385726 h 6858000"/>
              <a:gd name="connsiteX937" fmla="*/ 285074 w 7467600"/>
              <a:gd name="connsiteY937" fmla="*/ 182755 h 6858000"/>
              <a:gd name="connsiteX938" fmla="*/ 43151 w 7467600"/>
              <a:gd name="connsiteY938" fmla="*/ 0 h 6858000"/>
              <a:gd name="connsiteX0" fmla="*/ 369702 w 7369701"/>
              <a:gd name="connsiteY0" fmla="*/ 6712169 h 6858000"/>
              <a:gd name="connsiteX1" fmla="*/ 366575 w 7369701"/>
              <a:gd name="connsiteY1" fmla="*/ 6715556 h 6858000"/>
              <a:gd name="connsiteX2" fmla="*/ 371637 w 7369701"/>
              <a:gd name="connsiteY2" fmla="*/ 6713954 h 6858000"/>
              <a:gd name="connsiteX3" fmla="*/ 369702 w 7369701"/>
              <a:gd name="connsiteY3" fmla="*/ 6712169 h 6858000"/>
              <a:gd name="connsiteX4" fmla="*/ 1019354 w 7369701"/>
              <a:gd name="connsiteY4" fmla="*/ 6315006 h 6858000"/>
              <a:gd name="connsiteX5" fmla="*/ 441046 w 7369701"/>
              <a:gd name="connsiteY5" fmla="*/ 6691153 h 6858000"/>
              <a:gd name="connsiteX6" fmla="*/ 1019354 w 7369701"/>
              <a:gd name="connsiteY6" fmla="*/ 6315006 h 6858000"/>
              <a:gd name="connsiteX7" fmla="*/ 991680 w 7369701"/>
              <a:gd name="connsiteY7" fmla="*/ 6298413 h 6858000"/>
              <a:gd name="connsiteX8" fmla="*/ 409060 w 7369701"/>
              <a:gd name="connsiteY8" fmla="*/ 6671470 h 6858000"/>
              <a:gd name="connsiteX9" fmla="*/ 991680 w 7369701"/>
              <a:gd name="connsiteY9" fmla="*/ 6298413 h 6858000"/>
              <a:gd name="connsiteX10" fmla="*/ 103333 w 7369701"/>
              <a:gd name="connsiteY10" fmla="*/ 5699602 h 6858000"/>
              <a:gd name="connsiteX11" fmla="*/ 233938 w 7369701"/>
              <a:gd name="connsiteY11" fmla="*/ 5809416 h 6858000"/>
              <a:gd name="connsiteX12" fmla="*/ 883580 w 7369701"/>
              <a:gd name="connsiteY12" fmla="*/ 6180710 h 6858000"/>
              <a:gd name="connsiteX13" fmla="*/ 487337 w 7369701"/>
              <a:gd name="connsiteY13" fmla="*/ 5950182 h 6858000"/>
              <a:gd name="connsiteX14" fmla="*/ 354051 w 7369701"/>
              <a:gd name="connsiteY14" fmla="*/ 5854912 h 6858000"/>
              <a:gd name="connsiteX15" fmla="*/ 195436 w 7369701"/>
              <a:gd name="connsiteY15" fmla="*/ 5755068 h 6858000"/>
              <a:gd name="connsiteX16" fmla="*/ 103333 w 7369701"/>
              <a:gd name="connsiteY16" fmla="*/ 5699602 h 6858000"/>
              <a:gd name="connsiteX17" fmla="*/ 5539432 w 7369701"/>
              <a:gd name="connsiteY17" fmla="*/ 5642928 h 6858000"/>
              <a:gd name="connsiteX18" fmla="*/ 5555462 w 7369701"/>
              <a:gd name="connsiteY18" fmla="*/ 5694454 h 6858000"/>
              <a:gd name="connsiteX19" fmla="*/ 5828270 w 7369701"/>
              <a:gd name="connsiteY19" fmla="*/ 6320663 h 6858000"/>
              <a:gd name="connsiteX20" fmla="*/ 5947416 w 7369701"/>
              <a:gd name="connsiteY20" fmla="*/ 6574846 h 6858000"/>
              <a:gd name="connsiteX21" fmla="*/ 5539432 w 7369701"/>
              <a:gd name="connsiteY21" fmla="*/ 5642928 h 6858000"/>
              <a:gd name="connsiteX22" fmla="*/ 51253 w 7369701"/>
              <a:gd name="connsiteY22" fmla="*/ 5631825 h 6858000"/>
              <a:gd name="connsiteX23" fmla="*/ 211622 w 7369701"/>
              <a:gd name="connsiteY23" fmla="*/ 5728803 h 6858000"/>
              <a:gd name="connsiteX24" fmla="*/ 371652 w 7369701"/>
              <a:gd name="connsiteY24" fmla="*/ 5829062 h 6858000"/>
              <a:gd name="connsiteX25" fmla="*/ 505903 w 7369701"/>
              <a:gd name="connsiteY25" fmla="*/ 5925221 h 6858000"/>
              <a:gd name="connsiteX26" fmla="*/ 899240 w 7369701"/>
              <a:gd name="connsiteY26" fmla="*/ 6153068 h 6858000"/>
              <a:gd name="connsiteX27" fmla="*/ 988114 w 7369701"/>
              <a:gd name="connsiteY27" fmla="*/ 6174204 h 6858000"/>
              <a:gd name="connsiteX28" fmla="*/ 845971 w 7369701"/>
              <a:gd name="connsiteY28" fmla="*/ 6067177 h 6858000"/>
              <a:gd name="connsiteX29" fmla="*/ 448057 w 7369701"/>
              <a:gd name="connsiteY29" fmla="*/ 5841376 h 6858000"/>
              <a:gd name="connsiteX30" fmla="*/ 51253 w 7369701"/>
              <a:gd name="connsiteY30" fmla="*/ 5631825 h 6858000"/>
              <a:gd name="connsiteX31" fmla="*/ 2606687 w 7369701"/>
              <a:gd name="connsiteY31" fmla="*/ 5630718 h 6858000"/>
              <a:gd name="connsiteX32" fmla="*/ 2645658 w 7369701"/>
              <a:gd name="connsiteY32" fmla="*/ 6640259 h 6858000"/>
              <a:gd name="connsiteX33" fmla="*/ 2606687 w 7369701"/>
              <a:gd name="connsiteY33" fmla="*/ 5630718 h 6858000"/>
              <a:gd name="connsiteX34" fmla="*/ 3642057 w 7369701"/>
              <a:gd name="connsiteY34" fmla="*/ 5573487 h 6858000"/>
              <a:gd name="connsiteX35" fmla="*/ 3632981 w 7369701"/>
              <a:gd name="connsiteY35" fmla="*/ 5579437 h 6858000"/>
              <a:gd name="connsiteX36" fmla="*/ 3382436 w 7369701"/>
              <a:gd name="connsiteY36" fmla="*/ 5952726 h 6858000"/>
              <a:gd name="connsiteX37" fmla="*/ 3191929 w 7369701"/>
              <a:gd name="connsiteY37" fmla="*/ 6662669 h 6858000"/>
              <a:gd name="connsiteX38" fmla="*/ 3369898 w 7369701"/>
              <a:gd name="connsiteY38" fmla="*/ 6081771 h 6858000"/>
              <a:gd name="connsiteX39" fmla="*/ 3642057 w 7369701"/>
              <a:gd name="connsiteY39" fmla="*/ 5573487 h 6858000"/>
              <a:gd name="connsiteX40" fmla="*/ 2650666 w 7369701"/>
              <a:gd name="connsiteY40" fmla="*/ 5530686 h 6858000"/>
              <a:gd name="connsiteX41" fmla="*/ 2650249 w 7369701"/>
              <a:gd name="connsiteY41" fmla="*/ 5532101 h 6858000"/>
              <a:gd name="connsiteX42" fmla="*/ 2663808 w 7369701"/>
              <a:gd name="connsiteY42" fmla="*/ 6535215 h 6858000"/>
              <a:gd name="connsiteX43" fmla="*/ 2665418 w 7369701"/>
              <a:gd name="connsiteY43" fmla="*/ 6132756 h 6858000"/>
              <a:gd name="connsiteX44" fmla="*/ 2650666 w 7369701"/>
              <a:gd name="connsiteY44" fmla="*/ 5530686 h 6858000"/>
              <a:gd name="connsiteX45" fmla="*/ 2680277 w 7369701"/>
              <a:gd name="connsiteY45" fmla="*/ 5479204 h 6858000"/>
              <a:gd name="connsiteX46" fmla="*/ 2678972 w 7369701"/>
              <a:gd name="connsiteY46" fmla="*/ 5481582 h 6858000"/>
              <a:gd name="connsiteX47" fmla="*/ 2696666 w 7369701"/>
              <a:gd name="connsiteY47" fmla="*/ 6133836 h 6858000"/>
              <a:gd name="connsiteX48" fmla="*/ 2695769 w 7369701"/>
              <a:gd name="connsiteY48" fmla="*/ 6390955 h 6858000"/>
              <a:gd name="connsiteX49" fmla="*/ 2739893 w 7369701"/>
              <a:gd name="connsiteY49" fmla="*/ 6108357 h 6858000"/>
              <a:gd name="connsiteX50" fmla="*/ 2680277 w 7369701"/>
              <a:gd name="connsiteY50" fmla="*/ 5479204 h 6858000"/>
              <a:gd name="connsiteX51" fmla="*/ 1132195 w 7369701"/>
              <a:gd name="connsiteY51" fmla="*/ 5467980 h 6858000"/>
              <a:gd name="connsiteX52" fmla="*/ 1679056 w 7369701"/>
              <a:gd name="connsiteY52" fmla="*/ 5516907 h 6858000"/>
              <a:gd name="connsiteX53" fmla="*/ 2128648 w 7369701"/>
              <a:gd name="connsiteY53" fmla="*/ 5474249 h 6858000"/>
              <a:gd name="connsiteX54" fmla="*/ 1825619 w 7369701"/>
              <a:gd name="connsiteY54" fmla="*/ 5478447 h 6858000"/>
              <a:gd name="connsiteX55" fmla="*/ 1737798 w 7369701"/>
              <a:gd name="connsiteY55" fmla="*/ 5483353 h 6858000"/>
              <a:gd name="connsiteX56" fmla="*/ 1132195 w 7369701"/>
              <a:gd name="connsiteY56" fmla="*/ 5467980 h 6858000"/>
              <a:gd name="connsiteX57" fmla="*/ 1456157 w 7369701"/>
              <a:gd name="connsiteY57" fmla="*/ 5371404 h 6858000"/>
              <a:gd name="connsiteX58" fmla="*/ 1244432 w 7369701"/>
              <a:gd name="connsiteY58" fmla="*/ 5385601 h 6858000"/>
              <a:gd name="connsiteX59" fmla="*/ 973990 w 7369701"/>
              <a:gd name="connsiteY59" fmla="*/ 5424940 h 6858000"/>
              <a:gd name="connsiteX60" fmla="*/ 1103809 w 7369701"/>
              <a:gd name="connsiteY60" fmla="*/ 5433720 h 6858000"/>
              <a:gd name="connsiteX61" fmla="*/ 1123454 w 7369701"/>
              <a:gd name="connsiteY61" fmla="*/ 5435727 h 6858000"/>
              <a:gd name="connsiteX62" fmla="*/ 1737017 w 7369701"/>
              <a:gd name="connsiteY62" fmla="*/ 5452183 h 6858000"/>
              <a:gd name="connsiteX63" fmla="*/ 1824397 w 7369701"/>
              <a:gd name="connsiteY63" fmla="*/ 5447757 h 6858000"/>
              <a:gd name="connsiteX64" fmla="*/ 2070059 w 7369701"/>
              <a:gd name="connsiteY64" fmla="*/ 5441660 h 6858000"/>
              <a:gd name="connsiteX65" fmla="*/ 1456157 w 7369701"/>
              <a:gd name="connsiteY65" fmla="*/ 5371404 h 6858000"/>
              <a:gd name="connsiteX66" fmla="*/ 4988186 w 7369701"/>
              <a:gd name="connsiteY66" fmla="*/ 5216467 h 6858000"/>
              <a:gd name="connsiteX67" fmla="*/ 4777334 w 7369701"/>
              <a:gd name="connsiteY67" fmla="*/ 5406072 h 6858000"/>
              <a:gd name="connsiteX68" fmla="*/ 4718341 w 7369701"/>
              <a:gd name="connsiteY68" fmla="*/ 5468043 h 6858000"/>
              <a:gd name="connsiteX69" fmla="*/ 4604655 w 7369701"/>
              <a:gd name="connsiteY69" fmla="*/ 5583434 h 6858000"/>
              <a:gd name="connsiteX70" fmla="*/ 4565074 w 7369701"/>
              <a:gd name="connsiteY70" fmla="*/ 5618550 h 6858000"/>
              <a:gd name="connsiteX71" fmla="*/ 4988186 w 7369701"/>
              <a:gd name="connsiteY71" fmla="*/ 5216467 h 6858000"/>
              <a:gd name="connsiteX72" fmla="*/ 4978032 w 7369701"/>
              <a:gd name="connsiteY72" fmla="*/ 5183809 h 6858000"/>
              <a:gd name="connsiteX73" fmla="*/ 4463413 w 7369701"/>
              <a:gd name="connsiteY73" fmla="*/ 5615162 h 6858000"/>
              <a:gd name="connsiteX74" fmla="*/ 4358134 w 7369701"/>
              <a:gd name="connsiteY74" fmla="*/ 5742791 h 6858000"/>
              <a:gd name="connsiteX75" fmla="*/ 4376219 w 7369701"/>
              <a:gd name="connsiteY75" fmla="*/ 5729027 h 6858000"/>
              <a:gd name="connsiteX76" fmla="*/ 4582340 w 7369701"/>
              <a:gd name="connsiteY76" fmla="*/ 5561037 h 6858000"/>
              <a:gd name="connsiteX77" fmla="*/ 4694684 w 7369701"/>
              <a:gd name="connsiteY77" fmla="*/ 5447098 h 6858000"/>
              <a:gd name="connsiteX78" fmla="*/ 4754123 w 7369701"/>
              <a:gd name="connsiteY78" fmla="*/ 5384643 h 6858000"/>
              <a:gd name="connsiteX79" fmla="*/ 4978032 w 7369701"/>
              <a:gd name="connsiteY79" fmla="*/ 5183809 h 6858000"/>
              <a:gd name="connsiteX80" fmla="*/ 1903353 w 7369701"/>
              <a:gd name="connsiteY80" fmla="*/ 5044827 h 6858000"/>
              <a:gd name="connsiteX81" fmla="*/ 1936931 w 7369701"/>
              <a:gd name="connsiteY81" fmla="*/ 5093954 h 6858000"/>
              <a:gd name="connsiteX82" fmla="*/ 2195868 w 7369701"/>
              <a:gd name="connsiteY82" fmla="*/ 5396574 h 6858000"/>
              <a:gd name="connsiteX83" fmla="*/ 2088852 w 7369701"/>
              <a:gd name="connsiteY83" fmla="*/ 5166123 h 6858000"/>
              <a:gd name="connsiteX84" fmla="*/ 1958241 w 7369701"/>
              <a:gd name="connsiteY84" fmla="*/ 5067955 h 6858000"/>
              <a:gd name="connsiteX85" fmla="*/ 1903353 w 7369701"/>
              <a:gd name="connsiteY85" fmla="*/ 5044827 h 6858000"/>
              <a:gd name="connsiteX86" fmla="*/ 1979378 w 7369701"/>
              <a:gd name="connsiteY86" fmla="*/ 4769504 h 6858000"/>
              <a:gd name="connsiteX87" fmla="*/ 2882120 w 7369701"/>
              <a:gd name="connsiteY87" fmla="*/ 5064547 h 6858000"/>
              <a:gd name="connsiteX88" fmla="*/ 2793103 w 7369701"/>
              <a:gd name="connsiteY88" fmla="*/ 5039699 h 6858000"/>
              <a:gd name="connsiteX89" fmla="*/ 2770041 w 7369701"/>
              <a:gd name="connsiteY89" fmla="*/ 5033634 h 6858000"/>
              <a:gd name="connsiteX90" fmla="*/ 1979378 w 7369701"/>
              <a:gd name="connsiteY90" fmla="*/ 4769504 h 6858000"/>
              <a:gd name="connsiteX91" fmla="*/ 1927410 w 7369701"/>
              <a:gd name="connsiteY91" fmla="*/ 4716164 h 6858000"/>
              <a:gd name="connsiteX92" fmla="*/ 1959587 w 7369701"/>
              <a:gd name="connsiteY92" fmla="*/ 4728849 h 6858000"/>
              <a:gd name="connsiteX93" fmla="*/ 2777707 w 7369701"/>
              <a:gd name="connsiteY93" fmla="*/ 5003991 h 6858000"/>
              <a:gd name="connsiteX94" fmla="*/ 2800768 w 7369701"/>
              <a:gd name="connsiteY94" fmla="*/ 5010056 h 6858000"/>
              <a:gd name="connsiteX95" fmla="*/ 2879408 w 7369701"/>
              <a:gd name="connsiteY95" fmla="*/ 5031590 h 6858000"/>
              <a:gd name="connsiteX96" fmla="*/ 2862295 w 7369701"/>
              <a:gd name="connsiteY96" fmla="*/ 5022958 h 6858000"/>
              <a:gd name="connsiteX97" fmla="*/ 2813343 w 7369701"/>
              <a:gd name="connsiteY97" fmla="*/ 4998369 h 6858000"/>
              <a:gd name="connsiteX98" fmla="*/ 2646245 w 7369701"/>
              <a:gd name="connsiteY98" fmla="*/ 4930999 h 6858000"/>
              <a:gd name="connsiteX99" fmla="*/ 1999243 w 7369701"/>
              <a:gd name="connsiteY99" fmla="*/ 4730524 h 6858000"/>
              <a:gd name="connsiteX100" fmla="*/ 1979527 w 7369701"/>
              <a:gd name="connsiteY100" fmla="*/ 4726651 h 6858000"/>
              <a:gd name="connsiteX101" fmla="*/ 1927410 w 7369701"/>
              <a:gd name="connsiteY101" fmla="*/ 4716164 h 6858000"/>
              <a:gd name="connsiteX102" fmla="*/ 1997014 w 7369701"/>
              <a:gd name="connsiteY102" fmla="*/ 4698007 h 6858000"/>
              <a:gd name="connsiteX103" fmla="*/ 2005458 w 7369701"/>
              <a:gd name="connsiteY103" fmla="*/ 4699540 h 6858000"/>
              <a:gd name="connsiteX104" fmla="*/ 2657186 w 7369701"/>
              <a:gd name="connsiteY104" fmla="*/ 4901687 h 6858000"/>
              <a:gd name="connsiteX105" fmla="*/ 2826662 w 7369701"/>
              <a:gd name="connsiteY105" fmla="*/ 4970362 h 6858000"/>
              <a:gd name="connsiteX106" fmla="*/ 2876100 w 7369701"/>
              <a:gd name="connsiteY106" fmla="*/ 4995397 h 6858000"/>
              <a:gd name="connsiteX107" fmla="*/ 3042600 w 7369701"/>
              <a:gd name="connsiteY107" fmla="*/ 5059532 h 6858000"/>
              <a:gd name="connsiteX108" fmla="*/ 1997014 w 7369701"/>
              <a:gd name="connsiteY108" fmla="*/ 4698007 h 6858000"/>
              <a:gd name="connsiteX109" fmla="*/ 2305292 w 7369701"/>
              <a:gd name="connsiteY109" fmla="*/ 4219492 h 6858000"/>
              <a:gd name="connsiteX110" fmla="*/ 3360922 w 7369701"/>
              <a:gd name="connsiteY110" fmla="*/ 4529373 h 6858000"/>
              <a:gd name="connsiteX111" fmla="*/ 3492420 w 7369701"/>
              <a:gd name="connsiteY111" fmla="*/ 4510145 h 6858000"/>
              <a:gd name="connsiteX112" fmla="*/ 3364086 w 7369701"/>
              <a:gd name="connsiteY112" fmla="*/ 4480340 h 6858000"/>
              <a:gd name="connsiteX113" fmla="*/ 3225818 w 7369701"/>
              <a:gd name="connsiteY113" fmla="*/ 4411822 h 6858000"/>
              <a:gd name="connsiteX114" fmla="*/ 3129696 w 7369701"/>
              <a:gd name="connsiteY114" fmla="*/ 4360704 h 6858000"/>
              <a:gd name="connsiteX115" fmla="*/ 2814545 w 7369701"/>
              <a:gd name="connsiteY115" fmla="*/ 4282955 h 6858000"/>
              <a:gd name="connsiteX116" fmla="*/ 2305292 w 7369701"/>
              <a:gd name="connsiteY116" fmla="*/ 4219492 h 6858000"/>
              <a:gd name="connsiteX117" fmla="*/ 2626982 w 7369701"/>
              <a:gd name="connsiteY117" fmla="*/ 4206450 h 6858000"/>
              <a:gd name="connsiteX118" fmla="*/ 2490617 w 7369701"/>
              <a:gd name="connsiteY118" fmla="*/ 4206951 h 6858000"/>
              <a:gd name="connsiteX119" fmla="*/ 2819869 w 7369701"/>
              <a:gd name="connsiteY119" fmla="*/ 4252936 h 6858000"/>
              <a:gd name="connsiteX120" fmla="*/ 3143018 w 7369701"/>
              <a:gd name="connsiteY120" fmla="*/ 4332698 h 6858000"/>
              <a:gd name="connsiteX121" fmla="*/ 3241520 w 7369701"/>
              <a:gd name="connsiteY121" fmla="*/ 4385112 h 6858000"/>
              <a:gd name="connsiteX122" fmla="*/ 3374575 w 7369701"/>
              <a:gd name="connsiteY122" fmla="*/ 4451517 h 6858000"/>
              <a:gd name="connsiteX123" fmla="*/ 3505221 w 7369701"/>
              <a:gd name="connsiteY123" fmla="*/ 4480757 h 6858000"/>
              <a:gd name="connsiteX124" fmla="*/ 2626982 w 7369701"/>
              <a:gd name="connsiteY124" fmla="*/ 4206450 h 6858000"/>
              <a:gd name="connsiteX125" fmla="*/ 1310106 w 7369701"/>
              <a:gd name="connsiteY125" fmla="*/ 3943217 h 6858000"/>
              <a:gd name="connsiteX126" fmla="*/ 854994 w 7369701"/>
              <a:gd name="connsiteY126" fmla="*/ 4399136 h 6858000"/>
              <a:gd name="connsiteX127" fmla="*/ 742462 w 7369701"/>
              <a:gd name="connsiteY127" fmla="*/ 4594648 h 6858000"/>
              <a:gd name="connsiteX128" fmla="*/ 820602 w 7369701"/>
              <a:gd name="connsiteY128" fmla="*/ 4485915 h 6858000"/>
              <a:gd name="connsiteX129" fmla="*/ 878295 w 7369701"/>
              <a:gd name="connsiteY129" fmla="*/ 4403594 h 6858000"/>
              <a:gd name="connsiteX130" fmla="*/ 1240607 w 7369701"/>
              <a:gd name="connsiteY130" fmla="*/ 4010401 h 6858000"/>
              <a:gd name="connsiteX131" fmla="*/ 1310106 w 7369701"/>
              <a:gd name="connsiteY131" fmla="*/ 3943217 h 6858000"/>
              <a:gd name="connsiteX132" fmla="*/ 1423113 w 7369701"/>
              <a:gd name="connsiteY132" fmla="*/ 3874565 h 6858000"/>
              <a:gd name="connsiteX133" fmla="*/ 1260565 w 7369701"/>
              <a:gd name="connsiteY133" fmla="*/ 4031982 h 6858000"/>
              <a:gd name="connsiteX134" fmla="*/ 901900 w 7369701"/>
              <a:gd name="connsiteY134" fmla="*/ 4421236 h 6858000"/>
              <a:gd name="connsiteX135" fmla="*/ 845044 w 7369701"/>
              <a:gd name="connsiteY135" fmla="*/ 4502436 h 6858000"/>
              <a:gd name="connsiteX136" fmla="*/ 685926 w 7369701"/>
              <a:gd name="connsiteY136" fmla="*/ 4703069 h 6858000"/>
              <a:gd name="connsiteX137" fmla="*/ 684248 w 7369701"/>
              <a:gd name="connsiteY137" fmla="*/ 4706721 h 6858000"/>
              <a:gd name="connsiteX138" fmla="*/ 1423113 w 7369701"/>
              <a:gd name="connsiteY138" fmla="*/ 3874565 h 6858000"/>
              <a:gd name="connsiteX139" fmla="*/ 3316479 w 7369701"/>
              <a:gd name="connsiteY139" fmla="*/ 3872136 h 6858000"/>
              <a:gd name="connsiteX140" fmla="*/ 3546806 w 7369701"/>
              <a:gd name="connsiteY140" fmla="*/ 4356139 h 6858000"/>
              <a:gd name="connsiteX141" fmla="*/ 3364433 w 7369701"/>
              <a:gd name="connsiteY141" fmla="*/ 3953121 h 6858000"/>
              <a:gd name="connsiteX142" fmla="*/ 3316479 w 7369701"/>
              <a:gd name="connsiteY142" fmla="*/ 3872136 h 6858000"/>
              <a:gd name="connsiteX143" fmla="*/ 3291335 w 7369701"/>
              <a:gd name="connsiteY143" fmla="*/ 3767420 h 6858000"/>
              <a:gd name="connsiteX144" fmla="*/ 3390805 w 7369701"/>
              <a:gd name="connsiteY144" fmla="*/ 3937163 h 6858000"/>
              <a:gd name="connsiteX145" fmla="*/ 3579062 w 7369701"/>
              <a:gd name="connsiteY145" fmla="*/ 4359040 h 6858000"/>
              <a:gd name="connsiteX146" fmla="*/ 3467355 w 7369701"/>
              <a:gd name="connsiteY146" fmla="*/ 3988130 h 6858000"/>
              <a:gd name="connsiteX147" fmla="*/ 3310753 w 7369701"/>
              <a:gd name="connsiteY147" fmla="*/ 3787140 h 6858000"/>
              <a:gd name="connsiteX148" fmla="*/ 3291335 w 7369701"/>
              <a:gd name="connsiteY148" fmla="*/ 3767420 h 6858000"/>
              <a:gd name="connsiteX149" fmla="*/ 1635889 w 7369701"/>
              <a:gd name="connsiteY149" fmla="*/ 3709494 h 6858000"/>
              <a:gd name="connsiteX150" fmla="*/ 1634800 w 7369701"/>
              <a:gd name="connsiteY150" fmla="*/ 3731111 h 6858000"/>
              <a:gd name="connsiteX151" fmla="*/ 1635889 w 7369701"/>
              <a:gd name="connsiteY151" fmla="*/ 3709494 h 6858000"/>
              <a:gd name="connsiteX152" fmla="*/ 1510397 w 7369701"/>
              <a:gd name="connsiteY152" fmla="*/ 3684705 h 6858000"/>
              <a:gd name="connsiteX153" fmla="*/ 1146550 w 7369701"/>
              <a:gd name="connsiteY153" fmla="*/ 3802012 h 6858000"/>
              <a:gd name="connsiteX154" fmla="*/ 698834 w 7369701"/>
              <a:gd name="connsiteY154" fmla="*/ 3952272 h 6858000"/>
              <a:gd name="connsiteX155" fmla="*/ 34256 w 7369701"/>
              <a:gd name="connsiteY155" fmla="*/ 4347603 h 6858000"/>
              <a:gd name="connsiteX156" fmla="*/ 527241 w 7369701"/>
              <a:gd name="connsiteY156" fmla="*/ 4065078 h 6858000"/>
              <a:gd name="connsiteX157" fmla="*/ 1510397 w 7369701"/>
              <a:gd name="connsiteY157" fmla="*/ 3684705 h 6858000"/>
              <a:gd name="connsiteX158" fmla="*/ 1313114 w 7369701"/>
              <a:gd name="connsiteY158" fmla="*/ 3655216 h 6858000"/>
              <a:gd name="connsiteX159" fmla="*/ 1109304 w 7369701"/>
              <a:gd name="connsiteY159" fmla="*/ 3669030 h 6858000"/>
              <a:gd name="connsiteX160" fmla="*/ 8129 w 7369701"/>
              <a:gd name="connsiteY160" fmla="*/ 4330519 h 6858000"/>
              <a:gd name="connsiteX161" fmla="*/ 687572 w 7369701"/>
              <a:gd name="connsiteY161" fmla="*/ 3925629 h 6858000"/>
              <a:gd name="connsiteX162" fmla="*/ 1138365 w 7369701"/>
              <a:gd name="connsiteY162" fmla="*/ 3774515 h 6858000"/>
              <a:gd name="connsiteX163" fmla="*/ 1505579 w 7369701"/>
              <a:gd name="connsiteY163" fmla="*/ 3655526 h 6858000"/>
              <a:gd name="connsiteX164" fmla="*/ 1313114 w 7369701"/>
              <a:gd name="connsiteY164" fmla="*/ 3655216 h 6858000"/>
              <a:gd name="connsiteX165" fmla="*/ 3655073 w 7369701"/>
              <a:gd name="connsiteY165" fmla="*/ 3650884 h 6858000"/>
              <a:gd name="connsiteX166" fmla="*/ 3989938 w 7369701"/>
              <a:gd name="connsiteY166" fmla="*/ 3991685 h 6858000"/>
              <a:gd name="connsiteX167" fmla="*/ 4393907 w 7369701"/>
              <a:gd name="connsiteY167" fmla="*/ 4261258 h 6858000"/>
              <a:gd name="connsiteX168" fmla="*/ 4648051 w 7369701"/>
              <a:gd name="connsiteY168" fmla="*/ 4374051 h 6858000"/>
              <a:gd name="connsiteX169" fmla="*/ 4383389 w 7369701"/>
              <a:gd name="connsiteY169" fmla="*/ 4184369 h 6858000"/>
              <a:gd name="connsiteX170" fmla="*/ 4165508 w 7369701"/>
              <a:gd name="connsiteY170" fmla="*/ 4035196 h 6858000"/>
              <a:gd name="connsiteX171" fmla="*/ 4068162 w 7369701"/>
              <a:gd name="connsiteY171" fmla="*/ 3953394 h 6858000"/>
              <a:gd name="connsiteX172" fmla="*/ 3981416 w 7369701"/>
              <a:gd name="connsiteY172" fmla="*/ 3880482 h 6858000"/>
              <a:gd name="connsiteX173" fmla="*/ 3800147 w 7369701"/>
              <a:gd name="connsiteY173" fmla="*/ 3749872 h 6858000"/>
              <a:gd name="connsiteX174" fmla="*/ 3655073 w 7369701"/>
              <a:gd name="connsiteY174" fmla="*/ 3650884 h 6858000"/>
              <a:gd name="connsiteX175" fmla="*/ 3670252 w 7369701"/>
              <a:gd name="connsiteY175" fmla="*/ 3622798 h 6858000"/>
              <a:gd name="connsiteX176" fmla="*/ 3817258 w 7369701"/>
              <a:gd name="connsiteY176" fmla="*/ 3723577 h 6858000"/>
              <a:gd name="connsiteX177" fmla="*/ 4000461 w 7369701"/>
              <a:gd name="connsiteY177" fmla="*/ 3855966 h 6858000"/>
              <a:gd name="connsiteX178" fmla="*/ 4088180 w 7369701"/>
              <a:gd name="connsiteY178" fmla="*/ 3929774 h 6858000"/>
              <a:gd name="connsiteX179" fmla="*/ 4184555 w 7369701"/>
              <a:gd name="connsiteY179" fmla="*/ 4010683 h 6858000"/>
              <a:gd name="connsiteX180" fmla="*/ 4399563 w 7369701"/>
              <a:gd name="connsiteY180" fmla="*/ 4158106 h 6858000"/>
              <a:gd name="connsiteX181" fmla="*/ 4684469 w 7369701"/>
              <a:gd name="connsiteY181" fmla="*/ 4364680 h 6858000"/>
              <a:gd name="connsiteX182" fmla="*/ 4690271 w 7369701"/>
              <a:gd name="connsiteY182" fmla="*/ 4370034 h 6858000"/>
              <a:gd name="connsiteX183" fmla="*/ 4136093 w 7369701"/>
              <a:gd name="connsiteY183" fmla="*/ 3858466 h 6858000"/>
              <a:gd name="connsiteX184" fmla="*/ 3670252 w 7369701"/>
              <a:gd name="connsiteY184" fmla="*/ 3622798 h 6858000"/>
              <a:gd name="connsiteX185" fmla="*/ 4440129 w 7369701"/>
              <a:gd name="connsiteY185" fmla="*/ 3448571 h 6858000"/>
              <a:gd name="connsiteX186" fmla="*/ 4856525 w 7369701"/>
              <a:gd name="connsiteY186" fmla="*/ 3915351 h 6858000"/>
              <a:gd name="connsiteX187" fmla="*/ 5059055 w 7369701"/>
              <a:gd name="connsiteY187" fmla="*/ 4108918 h 6858000"/>
              <a:gd name="connsiteX188" fmla="*/ 5290070 w 7369701"/>
              <a:gd name="connsiteY188" fmla="*/ 4263619 h 6858000"/>
              <a:gd name="connsiteX189" fmla="*/ 4834991 w 7369701"/>
              <a:gd name="connsiteY189" fmla="*/ 3830985 h 6858000"/>
              <a:gd name="connsiteX190" fmla="*/ 4440129 w 7369701"/>
              <a:gd name="connsiteY190" fmla="*/ 3448571 h 6858000"/>
              <a:gd name="connsiteX191" fmla="*/ 4441737 w 7369701"/>
              <a:gd name="connsiteY191" fmla="*/ 3399734 h 6858000"/>
              <a:gd name="connsiteX192" fmla="*/ 4431236 w 7369701"/>
              <a:gd name="connsiteY192" fmla="*/ 3400954 h 6858000"/>
              <a:gd name="connsiteX193" fmla="*/ 4557150 w 7369701"/>
              <a:gd name="connsiteY193" fmla="*/ 3510023 h 6858000"/>
              <a:gd name="connsiteX194" fmla="*/ 4856936 w 7369701"/>
              <a:gd name="connsiteY194" fmla="*/ 3809146 h 6858000"/>
              <a:gd name="connsiteX195" fmla="*/ 5111996 w 7369701"/>
              <a:gd name="connsiteY195" fmla="*/ 4065759 h 6858000"/>
              <a:gd name="connsiteX196" fmla="*/ 5388878 w 7369701"/>
              <a:gd name="connsiteY196" fmla="*/ 4300185 h 6858000"/>
              <a:gd name="connsiteX197" fmla="*/ 5425556 w 7369701"/>
              <a:gd name="connsiteY197" fmla="*/ 4308967 h 6858000"/>
              <a:gd name="connsiteX198" fmla="*/ 4943646 w 7369701"/>
              <a:gd name="connsiteY198" fmla="*/ 3822916 h 6858000"/>
              <a:gd name="connsiteX199" fmla="*/ 4594837 w 7369701"/>
              <a:gd name="connsiteY199" fmla="*/ 3532274 h 6858000"/>
              <a:gd name="connsiteX200" fmla="*/ 4441737 w 7369701"/>
              <a:gd name="connsiteY200" fmla="*/ 3399734 h 6858000"/>
              <a:gd name="connsiteX201" fmla="*/ 5425834 w 7369701"/>
              <a:gd name="connsiteY201" fmla="*/ 3162785 h 6858000"/>
              <a:gd name="connsiteX202" fmla="*/ 5401644 w 7369701"/>
              <a:gd name="connsiteY202" fmla="*/ 3617847 h 6858000"/>
              <a:gd name="connsiteX203" fmla="*/ 5467256 w 7369701"/>
              <a:gd name="connsiteY203" fmla="*/ 4175494 h 6858000"/>
              <a:gd name="connsiteX204" fmla="*/ 5448069 w 7369701"/>
              <a:gd name="connsiteY204" fmla="*/ 3567554 h 6858000"/>
              <a:gd name="connsiteX205" fmla="*/ 5425834 w 7369701"/>
              <a:gd name="connsiteY205" fmla="*/ 3162785 h 6858000"/>
              <a:gd name="connsiteX206" fmla="*/ 1318687 w 7369701"/>
              <a:gd name="connsiteY206" fmla="*/ 3113840 h 6858000"/>
              <a:gd name="connsiteX207" fmla="*/ 1066793 w 7369701"/>
              <a:gd name="connsiteY207" fmla="*/ 3212171 h 6858000"/>
              <a:gd name="connsiteX208" fmla="*/ 993319 w 7369701"/>
              <a:gd name="connsiteY208" fmla="*/ 3247648 h 6858000"/>
              <a:gd name="connsiteX209" fmla="*/ 853081 w 7369701"/>
              <a:gd name="connsiteY209" fmla="*/ 3312410 h 6858000"/>
              <a:gd name="connsiteX210" fmla="*/ 805957 w 7369701"/>
              <a:gd name="connsiteY210" fmla="*/ 3330443 h 6858000"/>
              <a:gd name="connsiteX211" fmla="*/ 1318687 w 7369701"/>
              <a:gd name="connsiteY211" fmla="*/ 3113840 h 6858000"/>
              <a:gd name="connsiteX212" fmla="*/ 5453702 w 7369701"/>
              <a:gd name="connsiteY212" fmla="*/ 3090882 h 6858000"/>
              <a:gd name="connsiteX213" fmla="*/ 5480135 w 7369701"/>
              <a:gd name="connsiteY213" fmla="*/ 3565802 h 6858000"/>
              <a:gd name="connsiteX214" fmla="*/ 5499023 w 7369701"/>
              <a:gd name="connsiteY214" fmla="*/ 4166310 h 6858000"/>
              <a:gd name="connsiteX215" fmla="*/ 5547022 w 7369701"/>
              <a:gd name="connsiteY215" fmla="*/ 3607838 h 6858000"/>
              <a:gd name="connsiteX216" fmla="*/ 5515964 w 7369701"/>
              <a:gd name="connsiteY216" fmla="*/ 3378541 h 6858000"/>
              <a:gd name="connsiteX217" fmla="*/ 5453702 w 7369701"/>
              <a:gd name="connsiteY217" fmla="*/ 3090882 h 6858000"/>
              <a:gd name="connsiteX218" fmla="*/ 1238695 w 7369701"/>
              <a:gd name="connsiteY218" fmla="*/ 3076820 h 6858000"/>
              <a:gd name="connsiteX219" fmla="*/ 716371 w 7369701"/>
              <a:gd name="connsiteY219" fmla="*/ 3293249 h 6858000"/>
              <a:gd name="connsiteX220" fmla="*/ 579522 w 7369701"/>
              <a:gd name="connsiteY220" fmla="*/ 3371759 h 6858000"/>
              <a:gd name="connsiteX221" fmla="*/ 600288 w 7369701"/>
              <a:gd name="connsiteY221" fmla="*/ 3365555 h 6858000"/>
              <a:gd name="connsiteX222" fmla="*/ 840692 w 7369701"/>
              <a:gd name="connsiteY222" fmla="*/ 3284921 h 6858000"/>
              <a:gd name="connsiteX223" fmla="*/ 979248 w 7369701"/>
              <a:gd name="connsiteY223" fmla="*/ 3221003 h 6858000"/>
              <a:gd name="connsiteX224" fmla="*/ 1053282 w 7369701"/>
              <a:gd name="connsiteY224" fmla="*/ 3185247 h 6858000"/>
              <a:gd name="connsiteX225" fmla="*/ 1320603 w 7369701"/>
              <a:gd name="connsiteY225" fmla="*/ 3081281 h 6858000"/>
              <a:gd name="connsiteX226" fmla="*/ 1238695 w 7369701"/>
              <a:gd name="connsiteY226" fmla="*/ 3076820 h 6858000"/>
              <a:gd name="connsiteX227" fmla="*/ 5425627 w 7369701"/>
              <a:gd name="connsiteY227" fmla="*/ 2954192 h 6858000"/>
              <a:gd name="connsiteX228" fmla="*/ 5470770 w 7369701"/>
              <a:gd name="connsiteY228" fmla="*/ 3005435 h 6858000"/>
              <a:gd name="connsiteX229" fmla="*/ 5519779 w 7369701"/>
              <a:gd name="connsiteY229" fmla="*/ 4359223 h 6858000"/>
              <a:gd name="connsiteX230" fmla="*/ 5520293 w 7369701"/>
              <a:gd name="connsiteY230" fmla="*/ 4360602 h 6858000"/>
              <a:gd name="connsiteX231" fmla="*/ 5767221 w 7369701"/>
              <a:gd name="connsiteY231" fmla="*/ 4665564 h 6858000"/>
              <a:gd name="connsiteX232" fmla="*/ 6937169 w 7369701"/>
              <a:gd name="connsiteY232" fmla="*/ 4815941 h 6858000"/>
              <a:gd name="connsiteX233" fmla="*/ 6953922 w 7369701"/>
              <a:gd name="connsiteY233" fmla="*/ 4890068 h 6858000"/>
              <a:gd name="connsiteX234" fmla="*/ 6071359 w 7369701"/>
              <a:gd name="connsiteY234" fmla="*/ 4770770 h 6858000"/>
              <a:gd name="connsiteX235" fmla="*/ 6038839 w 7369701"/>
              <a:gd name="connsiteY235" fmla="*/ 4764474 h 6858000"/>
              <a:gd name="connsiteX236" fmla="*/ 6038706 w 7369701"/>
              <a:gd name="connsiteY236" fmla="*/ 4763847 h 6858000"/>
              <a:gd name="connsiteX237" fmla="*/ 6037784 w 7369701"/>
              <a:gd name="connsiteY237" fmla="*/ 4764270 h 6858000"/>
              <a:gd name="connsiteX238" fmla="*/ 6038839 w 7369701"/>
              <a:gd name="connsiteY238" fmla="*/ 4764474 h 6858000"/>
              <a:gd name="connsiteX239" fmla="*/ 6040338 w 7369701"/>
              <a:gd name="connsiteY239" fmla="*/ 4771418 h 6858000"/>
              <a:gd name="connsiteX240" fmla="*/ 6024488 w 7369701"/>
              <a:gd name="connsiteY240" fmla="*/ 4809903 h 6858000"/>
              <a:gd name="connsiteX241" fmla="*/ 5599771 w 7369701"/>
              <a:gd name="connsiteY241" fmla="*/ 5509652 h 6858000"/>
              <a:gd name="connsiteX242" fmla="*/ 5548843 w 7369701"/>
              <a:gd name="connsiteY242" fmla="*/ 5563845 h 6858000"/>
              <a:gd name="connsiteX243" fmla="*/ 5940952 w 7369701"/>
              <a:gd name="connsiteY243" fmla="*/ 6250028 h 6858000"/>
              <a:gd name="connsiteX244" fmla="*/ 6043441 w 7369701"/>
              <a:gd name="connsiteY244" fmla="*/ 6665847 h 6858000"/>
              <a:gd name="connsiteX245" fmla="*/ 6093432 w 7369701"/>
              <a:gd name="connsiteY245" fmla="*/ 6858000 h 6858000"/>
              <a:gd name="connsiteX246" fmla="*/ 6034344 w 7369701"/>
              <a:gd name="connsiteY246" fmla="*/ 6858000 h 6858000"/>
              <a:gd name="connsiteX247" fmla="*/ 6026679 w 7369701"/>
              <a:gd name="connsiteY247" fmla="*/ 6836959 h 6858000"/>
              <a:gd name="connsiteX248" fmla="*/ 5800441 w 7369701"/>
              <a:gd name="connsiteY248" fmla="*/ 6335286 h 6858000"/>
              <a:gd name="connsiteX249" fmla="*/ 5526562 w 7369701"/>
              <a:gd name="connsiteY249" fmla="*/ 5705388 h 6858000"/>
              <a:gd name="connsiteX250" fmla="*/ 5519640 w 7369701"/>
              <a:gd name="connsiteY250" fmla="*/ 5683774 h 6858000"/>
              <a:gd name="connsiteX251" fmla="*/ 5844559 w 7369701"/>
              <a:gd name="connsiteY251" fmla="*/ 6553349 h 6858000"/>
              <a:gd name="connsiteX252" fmla="*/ 5975994 w 7369701"/>
              <a:gd name="connsiteY252" fmla="*/ 6858000 h 6858000"/>
              <a:gd name="connsiteX253" fmla="*/ 5898547 w 7369701"/>
              <a:gd name="connsiteY253" fmla="*/ 6858000 h 6858000"/>
              <a:gd name="connsiteX254" fmla="*/ 5682041 w 7369701"/>
              <a:gd name="connsiteY254" fmla="*/ 6355860 h 6858000"/>
              <a:gd name="connsiteX255" fmla="*/ 5461758 w 7369701"/>
              <a:gd name="connsiteY255" fmla="*/ 5820220 h 6858000"/>
              <a:gd name="connsiteX256" fmla="*/ 5237282 w 7369701"/>
              <a:gd name="connsiteY256" fmla="*/ 6579086 h 6858000"/>
              <a:gd name="connsiteX257" fmla="*/ 5115009 w 7369701"/>
              <a:gd name="connsiteY257" fmla="*/ 6858000 h 6858000"/>
              <a:gd name="connsiteX258" fmla="*/ 5028074 w 7369701"/>
              <a:gd name="connsiteY258" fmla="*/ 6858000 h 6858000"/>
              <a:gd name="connsiteX259" fmla="*/ 5079508 w 7369701"/>
              <a:gd name="connsiteY259" fmla="*/ 6749074 h 6858000"/>
              <a:gd name="connsiteX260" fmla="*/ 5371846 w 7369701"/>
              <a:gd name="connsiteY260" fmla="*/ 5924413 h 6858000"/>
              <a:gd name="connsiteX261" fmla="*/ 5270512 w 7369701"/>
              <a:gd name="connsiteY261" fmla="*/ 6138975 h 6858000"/>
              <a:gd name="connsiteX262" fmla="*/ 5062409 w 7369701"/>
              <a:gd name="connsiteY262" fmla="*/ 6653544 h 6858000"/>
              <a:gd name="connsiteX263" fmla="*/ 5036628 w 7369701"/>
              <a:gd name="connsiteY263" fmla="*/ 6754247 h 6858000"/>
              <a:gd name="connsiteX264" fmla="*/ 5009112 w 7369701"/>
              <a:gd name="connsiteY264" fmla="*/ 6858000 h 6858000"/>
              <a:gd name="connsiteX265" fmla="*/ 4976679 w 7369701"/>
              <a:gd name="connsiteY265" fmla="*/ 6858000 h 6858000"/>
              <a:gd name="connsiteX266" fmla="*/ 5006537 w 7369701"/>
              <a:gd name="connsiteY266" fmla="*/ 6747068 h 6858000"/>
              <a:gd name="connsiteX267" fmla="*/ 5032723 w 7369701"/>
              <a:gd name="connsiteY267" fmla="*/ 6644957 h 6858000"/>
              <a:gd name="connsiteX268" fmla="*/ 5242949 w 7369701"/>
              <a:gd name="connsiteY268" fmla="*/ 6125175 h 6858000"/>
              <a:gd name="connsiteX269" fmla="*/ 5286321 w 7369701"/>
              <a:gd name="connsiteY269" fmla="*/ 6033555 h 6858000"/>
              <a:gd name="connsiteX270" fmla="*/ 5008210 w 7369701"/>
              <a:gd name="connsiteY270" fmla="*/ 6649194 h 6858000"/>
              <a:gd name="connsiteX271" fmla="*/ 4986321 w 7369701"/>
              <a:gd name="connsiteY271" fmla="*/ 6765687 h 6858000"/>
              <a:gd name="connsiteX272" fmla="*/ 4973474 w 7369701"/>
              <a:gd name="connsiteY272" fmla="*/ 6858000 h 6858000"/>
              <a:gd name="connsiteX273" fmla="*/ 4907178 w 7369701"/>
              <a:gd name="connsiteY273" fmla="*/ 6858000 h 6858000"/>
              <a:gd name="connsiteX274" fmla="*/ 4910810 w 7369701"/>
              <a:gd name="connsiteY274" fmla="*/ 6829660 h 6858000"/>
              <a:gd name="connsiteX275" fmla="*/ 4987461 w 7369701"/>
              <a:gd name="connsiteY275" fmla="*/ 6432994 h 6858000"/>
              <a:gd name="connsiteX276" fmla="*/ 5179262 w 7369701"/>
              <a:gd name="connsiteY276" fmla="*/ 6035044 h 6858000"/>
              <a:gd name="connsiteX277" fmla="*/ 4689678 w 7369701"/>
              <a:gd name="connsiteY277" fmla="*/ 6440241 h 6858000"/>
              <a:gd name="connsiteX278" fmla="*/ 4477543 w 7369701"/>
              <a:gd name="connsiteY278" fmla="*/ 6674836 h 6858000"/>
              <a:gd name="connsiteX279" fmla="*/ 4329957 w 7369701"/>
              <a:gd name="connsiteY279" fmla="*/ 6858000 h 6858000"/>
              <a:gd name="connsiteX280" fmla="*/ 4218595 w 7369701"/>
              <a:gd name="connsiteY280" fmla="*/ 6858000 h 6858000"/>
              <a:gd name="connsiteX281" fmla="*/ 4368888 w 7369701"/>
              <a:gd name="connsiteY281" fmla="*/ 6668412 h 6858000"/>
              <a:gd name="connsiteX282" fmla="*/ 4563091 w 7369701"/>
              <a:gd name="connsiteY282" fmla="*/ 6442508 h 6858000"/>
              <a:gd name="connsiteX283" fmla="*/ 5387324 w 7369701"/>
              <a:gd name="connsiteY283" fmla="*/ 5705830 h 6858000"/>
              <a:gd name="connsiteX284" fmla="*/ 5073620 w 7369701"/>
              <a:gd name="connsiteY284" fmla="*/ 5955437 h 6858000"/>
              <a:gd name="connsiteX285" fmla="*/ 4689789 w 7369701"/>
              <a:gd name="connsiteY285" fmla="*/ 6268382 h 6858000"/>
              <a:gd name="connsiteX286" fmla="*/ 4418722 w 7369701"/>
              <a:gd name="connsiteY286" fmla="*/ 6570886 h 6858000"/>
              <a:gd name="connsiteX287" fmla="*/ 4214944 w 7369701"/>
              <a:gd name="connsiteY287" fmla="*/ 6858000 h 6858000"/>
              <a:gd name="connsiteX288" fmla="*/ 4177898 w 7369701"/>
              <a:gd name="connsiteY288" fmla="*/ 6858000 h 6858000"/>
              <a:gd name="connsiteX289" fmla="*/ 4391597 w 7369701"/>
              <a:gd name="connsiteY289" fmla="*/ 6556370 h 6858000"/>
              <a:gd name="connsiteX290" fmla="*/ 4668889 w 7369701"/>
              <a:gd name="connsiteY290" fmla="*/ 6246399 h 6858000"/>
              <a:gd name="connsiteX291" fmla="*/ 5055427 w 7369701"/>
              <a:gd name="connsiteY291" fmla="*/ 5931476 h 6858000"/>
              <a:gd name="connsiteX292" fmla="*/ 5371814 w 7369701"/>
              <a:gd name="connsiteY292" fmla="*/ 5678975 h 6858000"/>
              <a:gd name="connsiteX293" fmla="*/ 4987918 w 7369701"/>
              <a:gd name="connsiteY293" fmla="*/ 5838701 h 6858000"/>
              <a:gd name="connsiteX294" fmla="*/ 4317146 w 7369701"/>
              <a:gd name="connsiteY294" fmla="*/ 6587716 h 6858000"/>
              <a:gd name="connsiteX295" fmla="*/ 4171627 w 7369701"/>
              <a:gd name="connsiteY295" fmla="*/ 6858000 h 6858000"/>
              <a:gd name="connsiteX296" fmla="*/ 4081585 w 7369701"/>
              <a:gd name="connsiteY296" fmla="*/ 6858000 h 6858000"/>
              <a:gd name="connsiteX297" fmla="*/ 4238603 w 7369701"/>
              <a:gd name="connsiteY297" fmla="*/ 6559341 h 6858000"/>
              <a:gd name="connsiteX298" fmla="*/ 4778333 w 7369701"/>
              <a:gd name="connsiteY298" fmla="*/ 5873626 h 6858000"/>
              <a:gd name="connsiteX299" fmla="*/ 5414185 w 7369701"/>
              <a:gd name="connsiteY299" fmla="*/ 5573882 h 6858000"/>
              <a:gd name="connsiteX300" fmla="*/ 5959648 w 7369701"/>
              <a:gd name="connsiteY300" fmla="*/ 4760797 h 6858000"/>
              <a:gd name="connsiteX301" fmla="*/ 5355019 w 7369701"/>
              <a:gd name="connsiteY301" fmla="*/ 4734672 h 6858000"/>
              <a:gd name="connsiteX302" fmla="*/ 5083565 w 7369701"/>
              <a:gd name="connsiteY302" fmla="*/ 5179121 h 6858000"/>
              <a:gd name="connsiteX303" fmla="*/ 4713577 w 7369701"/>
              <a:gd name="connsiteY303" fmla="*/ 5616803 h 6858000"/>
              <a:gd name="connsiteX304" fmla="*/ 3989559 w 7369701"/>
              <a:gd name="connsiteY304" fmla="*/ 6145945 h 6858000"/>
              <a:gd name="connsiteX305" fmla="*/ 3939824 w 7369701"/>
              <a:gd name="connsiteY305" fmla="*/ 6066900 h 6858000"/>
              <a:gd name="connsiteX306" fmla="*/ 4584537 w 7369701"/>
              <a:gd name="connsiteY306" fmla="*/ 5324826 h 6858000"/>
              <a:gd name="connsiteX307" fmla="*/ 5037105 w 7369701"/>
              <a:gd name="connsiteY307" fmla="*/ 5088765 h 6858000"/>
              <a:gd name="connsiteX308" fmla="*/ 5039930 w 7369701"/>
              <a:gd name="connsiteY308" fmla="*/ 5089585 h 6858000"/>
              <a:gd name="connsiteX309" fmla="*/ 5263764 w 7369701"/>
              <a:gd name="connsiteY309" fmla="*/ 4735525 h 6858000"/>
              <a:gd name="connsiteX310" fmla="*/ 4086300 w 7369701"/>
              <a:gd name="connsiteY310" fmla="*/ 4884599 h 6858000"/>
              <a:gd name="connsiteX311" fmla="*/ 4085485 w 7369701"/>
              <a:gd name="connsiteY311" fmla="*/ 4899070 h 6858000"/>
              <a:gd name="connsiteX312" fmla="*/ 3871915 w 7369701"/>
              <a:gd name="connsiteY312" fmla="*/ 5253645 h 6858000"/>
              <a:gd name="connsiteX313" fmla="*/ 3799374 w 7369701"/>
              <a:gd name="connsiteY313" fmla="*/ 5466127 h 6858000"/>
              <a:gd name="connsiteX314" fmla="*/ 3498850 w 7369701"/>
              <a:gd name="connsiteY314" fmla="*/ 6661888 h 6858000"/>
              <a:gd name="connsiteX315" fmla="*/ 3399216 w 7369701"/>
              <a:gd name="connsiteY315" fmla="*/ 6858000 h 6858000"/>
              <a:gd name="connsiteX316" fmla="*/ 3303688 w 7369701"/>
              <a:gd name="connsiteY316" fmla="*/ 6858000 h 6858000"/>
              <a:gd name="connsiteX317" fmla="*/ 3391774 w 7369701"/>
              <a:gd name="connsiteY317" fmla="*/ 6697181 h 6858000"/>
              <a:gd name="connsiteX318" fmla="*/ 3735540 w 7369701"/>
              <a:gd name="connsiteY318" fmla="*/ 5546923 h 6858000"/>
              <a:gd name="connsiteX319" fmla="*/ 3729438 w 7369701"/>
              <a:gd name="connsiteY319" fmla="*/ 5569058 h 6858000"/>
              <a:gd name="connsiteX320" fmla="*/ 3707782 w 7369701"/>
              <a:gd name="connsiteY320" fmla="*/ 5644908 h 6858000"/>
              <a:gd name="connsiteX321" fmla="*/ 3583827 w 7369701"/>
              <a:gd name="connsiteY321" fmla="*/ 6039215 h 6858000"/>
              <a:gd name="connsiteX322" fmla="*/ 3547861 w 7369701"/>
              <a:gd name="connsiteY322" fmla="*/ 6129609 h 6858000"/>
              <a:gd name="connsiteX323" fmla="*/ 3490905 w 7369701"/>
              <a:gd name="connsiteY323" fmla="*/ 6277660 h 6858000"/>
              <a:gd name="connsiteX324" fmla="*/ 3455859 w 7369701"/>
              <a:gd name="connsiteY324" fmla="*/ 6391301 h 6858000"/>
              <a:gd name="connsiteX325" fmla="*/ 3429112 w 7369701"/>
              <a:gd name="connsiteY325" fmla="*/ 6479469 h 6858000"/>
              <a:gd name="connsiteX326" fmla="*/ 3304862 w 7369701"/>
              <a:gd name="connsiteY326" fmla="*/ 6796476 h 6858000"/>
              <a:gd name="connsiteX327" fmla="*/ 3276071 w 7369701"/>
              <a:gd name="connsiteY327" fmla="*/ 6858000 h 6858000"/>
              <a:gd name="connsiteX328" fmla="*/ 3240805 w 7369701"/>
              <a:gd name="connsiteY328" fmla="*/ 6858000 h 6858000"/>
              <a:gd name="connsiteX329" fmla="*/ 3275917 w 7369701"/>
              <a:gd name="connsiteY329" fmla="*/ 6783192 h 6858000"/>
              <a:gd name="connsiteX330" fmla="*/ 3399358 w 7369701"/>
              <a:gd name="connsiteY330" fmla="*/ 6469011 h 6858000"/>
              <a:gd name="connsiteX331" fmla="*/ 3425650 w 7369701"/>
              <a:gd name="connsiteY331" fmla="*/ 6381333 h 6858000"/>
              <a:gd name="connsiteX332" fmla="*/ 3460661 w 7369701"/>
              <a:gd name="connsiteY332" fmla="*/ 6266763 h 6858000"/>
              <a:gd name="connsiteX333" fmla="*/ 3518021 w 7369701"/>
              <a:gd name="connsiteY333" fmla="*/ 6117298 h 6858000"/>
              <a:gd name="connsiteX334" fmla="*/ 3554035 w 7369701"/>
              <a:gd name="connsiteY334" fmla="*/ 6027832 h 6858000"/>
              <a:gd name="connsiteX335" fmla="*/ 3677174 w 7369701"/>
              <a:gd name="connsiteY335" fmla="*/ 5636351 h 6858000"/>
              <a:gd name="connsiteX336" fmla="*/ 3698819 w 7369701"/>
              <a:gd name="connsiteY336" fmla="*/ 5560503 h 6858000"/>
              <a:gd name="connsiteX337" fmla="*/ 3702094 w 7369701"/>
              <a:gd name="connsiteY337" fmla="*/ 5549194 h 6858000"/>
              <a:gd name="connsiteX338" fmla="*/ 3398355 w 7369701"/>
              <a:gd name="connsiteY338" fmla="*/ 6094603 h 6858000"/>
              <a:gd name="connsiteX339" fmla="*/ 3193941 w 7369701"/>
              <a:gd name="connsiteY339" fmla="*/ 6798775 h 6858000"/>
              <a:gd name="connsiteX340" fmla="*/ 3184140 w 7369701"/>
              <a:gd name="connsiteY340" fmla="*/ 6858000 h 6858000"/>
              <a:gd name="connsiteX341" fmla="*/ 3099978 w 7369701"/>
              <a:gd name="connsiteY341" fmla="*/ 6858000 h 6858000"/>
              <a:gd name="connsiteX342" fmla="*/ 3101556 w 7369701"/>
              <a:gd name="connsiteY342" fmla="*/ 6843337 h 6858000"/>
              <a:gd name="connsiteX343" fmla="*/ 3370162 w 7369701"/>
              <a:gd name="connsiteY343" fmla="*/ 5785550 h 6858000"/>
              <a:gd name="connsiteX344" fmla="*/ 3746477 w 7369701"/>
              <a:gd name="connsiteY344" fmla="*/ 5377889 h 6858000"/>
              <a:gd name="connsiteX345" fmla="*/ 3863399 w 7369701"/>
              <a:gd name="connsiteY345" fmla="*/ 5087257 h 6858000"/>
              <a:gd name="connsiteX346" fmla="*/ 3968712 w 7369701"/>
              <a:gd name="connsiteY346" fmla="*/ 4913989 h 6858000"/>
              <a:gd name="connsiteX347" fmla="*/ 2792390 w 7369701"/>
              <a:gd name="connsiteY347" fmla="*/ 5382974 h 6858000"/>
              <a:gd name="connsiteX348" fmla="*/ 2714982 w 7369701"/>
              <a:gd name="connsiteY348" fmla="*/ 5427051 h 6858000"/>
              <a:gd name="connsiteX349" fmla="*/ 2813361 w 7369701"/>
              <a:gd name="connsiteY349" fmla="*/ 6023912 h 6858000"/>
              <a:gd name="connsiteX350" fmla="*/ 2688430 w 7369701"/>
              <a:gd name="connsiteY350" fmla="*/ 6801564 h 6858000"/>
              <a:gd name="connsiteX351" fmla="*/ 2629626 w 7369701"/>
              <a:gd name="connsiteY351" fmla="*/ 6763394 h 6858000"/>
              <a:gd name="connsiteX352" fmla="*/ 2565328 w 7369701"/>
              <a:gd name="connsiteY352" fmla="*/ 5516399 h 6858000"/>
              <a:gd name="connsiteX353" fmla="*/ 1922999 w 7369701"/>
              <a:gd name="connsiteY353" fmla="*/ 5980343 h 6858000"/>
              <a:gd name="connsiteX354" fmla="*/ 1950261 w 7369701"/>
              <a:gd name="connsiteY354" fmla="*/ 6405858 h 6858000"/>
              <a:gd name="connsiteX355" fmla="*/ 2365554 w 7369701"/>
              <a:gd name="connsiteY355" fmla="*/ 6759107 h 6858000"/>
              <a:gd name="connsiteX356" fmla="*/ 2424142 w 7369701"/>
              <a:gd name="connsiteY356" fmla="*/ 6858000 h 6858000"/>
              <a:gd name="connsiteX357" fmla="*/ 2395994 w 7369701"/>
              <a:gd name="connsiteY357" fmla="*/ 6858000 h 6858000"/>
              <a:gd name="connsiteX358" fmla="*/ 2392863 w 7369701"/>
              <a:gd name="connsiteY358" fmla="*/ 6852964 h 6858000"/>
              <a:gd name="connsiteX359" fmla="*/ 2017589 w 7369701"/>
              <a:gd name="connsiteY359" fmla="*/ 6493982 h 6858000"/>
              <a:gd name="connsiteX360" fmla="*/ 2147336 w 7369701"/>
              <a:gd name="connsiteY360" fmla="*/ 6594052 h 6858000"/>
              <a:gd name="connsiteX361" fmla="*/ 2207047 w 7369701"/>
              <a:gd name="connsiteY361" fmla="*/ 6654540 h 6858000"/>
              <a:gd name="connsiteX362" fmla="*/ 2299106 w 7369701"/>
              <a:gd name="connsiteY362" fmla="*/ 6778931 h 6858000"/>
              <a:gd name="connsiteX363" fmla="*/ 2314430 w 7369701"/>
              <a:gd name="connsiteY363" fmla="*/ 6801144 h 6858000"/>
              <a:gd name="connsiteX364" fmla="*/ 2352406 w 7369701"/>
              <a:gd name="connsiteY364" fmla="*/ 6858000 h 6858000"/>
              <a:gd name="connsiteX365" fmla="*/ 2314492 w 7369701"/>
              <a:gd name="connsiteY365" fmla="*/ 6858000 h 6858000"/>
              <a:gd name="connsiteX366" fmla="*/ 2288095 w 7369701"/>
              <a:gd name="connsiteY366" fmla="*/ 6818030 h 6858000"/>
              <a:gd name="connsiteX367" fmla="*/ 2272768 w 7369701"/>
              <a:gd name="connsiteY367" fmla="*/ 6795822 h 6858000"/>
              <a:gd name="connsiteX368" fmla="*/ 2182715 w 7369701"/>
              <a:gd name="connsiteY368" fmla="*/ 6675071 h 6858000"/>
              <a:gd name="connsiteX369" fmla="*/ 2032061 w 7369701"/>
              <a:gd name="connsiteY369" fmla="*/ 6541380 h 6858000"/>
              <a:gd name="connsiteX370" fmla="*/ 2257220 w 7369701"/>
              <a:gd name="connsiteY370" fmla="*/ 6826257 h 6858000"/>
              <a:gd name="connsiteX371" fmla="*/ 2281324 w 7369701"/>
              <a:gd name="connsiteY371" fmla="*/ 6858000 h 6858000"/>
              <a:gd name="connsiteX372" fmla="*/ 2242860 w 7369701"/>
              <a:gd name="connsiteY372" fmla="*/ 6858000 h 6858000"/>
              <a:gd name="connsiteX373" fmla="*/ 2232818 w 7369701"/>
              <a:gd name="connsiteY373" fmla="*/ 6844926 h 6858000"/>
              <a:gd name="connsiteX374" fmla="*/ 1990172 w 7369701"/>
              <a:gd name="connsiteY374" fmla="*/ 6542121 h 6858000"/>
              <a:gd name="connsiteX375" fmla="*/ 2124090 w 7369701"/>
              <a:gd name="connsiteY375" fmla="*/ 6761017 h 6858000"/>
              <a:gd name="connsiteX376" fmla="*/ 2200380 w 7369701"/>
              <a:gd name="connsiteY376" fmla="*/ 6858000 h 6858000"/>
              <a:gd name="connsiteX377" fmla="*/ 2147507 w 7369701"/>
              <a:gd name="connsiteY377" fmla="*/ 6858000 h 6858000"/>
              <a:gd name="connsiteX378" fmla="*/ 2070668 w 7369701"/>
              <a:gd name="connsiteY378" fmla="*/ 6761520 h 6858000"/>
              <a:gd name="connsiteX379" fmla="*/ 1975142 w 7369701"/>
              <a:gd name="connsiteY379" fmla="*/ 6585570 h 6858000"/>
              <a:gd name="connsiteX380" fmla="*/ 2050035 w 7369701"/>
              <a:gd name="connsiteY380" fmla="*/ 6813345 h 6858000"/>
              <a:gd name="connsiteX381" fmla="*/ 2063025 w 7369701"/>
              <a:gd name="connsiteY381" fmla="*/ 6858000 h 6858000"/>
              <a:gd name="connsiteX382" fmla="*/ 2021675 w 7369701"/>
              <a:gd name="connsiteY382" fmla="*/ 6858000 h 6858000"/>
              <a:gd name="connsiteX383" fmla="*/ 2019308 w 7369701"/>
              <a:gd name="connsiteY383" fmla="*/ 6847118 h 6858000"/>
              <a:gd name="connsiteX384" fmla="*/ 1938835 w 7369701"/>
              <a:gd name="connsiteY384" fmla="*/ 6551160 h 6858000"/>
              <a:gd name="connsiteX385" fmla="*/ 1953230 w 7369701"/>
              <a:gd name="connsiteY385" fmla="*/ 6759699 h 6858000"/>
              <a:gd name="connsiteX386" fmla="*/ 1956763 w 7369701"/>
              <a:gd name="connsiteY386" fmla="*/ 6778191 h 6858000"/>
              <a:gd name="connsiteX387" fmla="*/ 1967925 w 7369701"/>
              <a:gd name="connsiteY387" fmla="*/ 6858000 h 6858000"/>
              <a:gd name="connsiteX388" fmla="*/ 1936622 w 7369701"/>
              <a:gd name="connsiteY388" fmla="*/ 6858000 h 6858000"/>
              <a:gd name="connsiteX389" fmla="*/ 1926261 w 7369701"/>
              <a:gd name="connsiteY389" fmla="*/ 6784064 h 6858000"/>
              <a:gd name="connsiteX390" fmla="*/ 1922724 w 7369701"/>
              <a:gd name="connsiteY390" fmla="*/ 6765577 h 6858000"/>
              <a:gd name="connsiteX391" fmla="*/ 1904650 w 7369701"/>
              <a:gd name="connsiteY391" fmla="*/ 6639616 h 6858000"/>
              <a:gd name="connsiteX392" fmla="*/ 1885273 w 7369701"/>
              <a:gd name="connsiteY392" fmla="*/ 6858000 h 6858000"/>
              <a:gd name="connsiteX393" fmla="*/ 1854363 w 7369701"/>
              <a:gd name="connsiteY393" fmla="*/ 6858000 h 6858000"/>
              <a:gd name="connsiteX394" fmla="*/ 1880391 w 7369701"/>
              <a:gd name="connsiteY394" fmla="*/ 6603796 h 6858000"/>
              <a:gd name="connsiteX395" fmla="*/ 1818273 w 7369701"/>
              <a:gd name="connsiteY395" fmla="*/ 6715729 h 6858000"/>
              <a:gd name="connsiteX396" fmla="*/ 1794691 w 7369701"/>
              <a:gd name="connsiteY396" fmla="*/ 6843239 h 6858000"/>
              <a:gd name="connsiteX397" fmla="*/ 1794914 w 7369701"/>
              <a:gd name="connsiteY397" fmla="*/ 6858000 h 6858000"/>
              <a:gd name="connsiteX398" fmla="*/ 1746128 w 7369701"/>
              <a:gd name="connsiteY398" fmla="*/ 6858000 h 6858000"/>
              <a:gd name="connsiteX399" fmla="*/ 1753934 w 7369701"/>
              <a:gd name="connsiteY399" fmla="*/ 6724796 h 6858000"/>
              <a:gd name="connsiteX400" fmla="*/ 1792053 w 7369701"/>
              <a:gd name="connsiteY400" fmla="*/ 6572396 h 6858000"/>
              <a:gd name="connsiteX401" fmla="*/ 1862248 w 7369701"/>
              <a:gd name="connsiteY401" fmla="*/ 6266397 h 6858000"/>
              <a:gd name="connsiteX402" fmla="*/ 1862250 w 7369701"/>
              <a:gd name="connsiteY402" fmla="*/ 6033531 h 6858000"/>
              <a:gd name="connsiteX403" fmla="*/ 1211999 w 7369701"/>
              <a:gd name="connsiteY403" fmla="*/ 6683610 h 6858000"/>
              <a:gd name="connsiteX404" fmla="*/ 1213266 w 7369701"/>
              <a:gd name="connsiteY404" fmla="*/ 6691947 h 6858000"/>
              <a:gd name="connsiteX405" fmla="*/ 1203370 w 7369701"/>
              <a:gd name="connsiteY405" fmla="*/ 6850676 h 6858000"/>
              <a:gd name="connsiteX406" fmla="*/ 1203671 w 7369701"/>
              <a:gd name="connsiteY406" fmla="*/ 6858000 h 6858000"/>
              <a:gd name="connsiteX407" fmla="*/ 1143180 w 7369701"/>
              <a:gd name="connsiteY407" fmla="*/ 6858000 h 6858000"/>
              <a:gd name="connsiteX408" fmla="*/ 1142176 w 7369701"/>
              <a:gd name="connsiteY408" fmla="*/ 6766045 h 6858000"/>
              <a:gd name="connsiteX409" fmla="*/ 1067484 w 7369701"/>
              <a:gd name="connsiteY409" fmla="*/ 6858000 h 6858000"/>
              <a:gd name="connsiteX410" fmla="*/ 953928 w 7369701"/>
              <a:gd name="connsiteY410" fmla="*/ 6858000 h 6858000"/>
              <a:gd name="connsiteX411" fmla="*/ 959715 w 7369701"/>
              <a:gd name="connsiteY411" fmla="*/ 6850185 h 6858000"/>
              <a:gd name="connsiteX412" fmla="*/ 1483788 w 7369701"/>
              <a:gd name="connsiteY412" fmla="*/ 6259174 h 6858000"/>
              <a:gd name="connsiteX413" fmla="*/ 1100671 w 7369701"/>
              <a:gd name="connsiteY413" fmla="*/ 6252137 h 6858000"/>
              <a:gd name="connsiteX414" fmla="*/ 1090144 w 7369701"/>
              <a:gd name="connsiteY414" fmla="*/ 6256748 h 6858000"/>
              <a:gd name="connsiteX415" fmla="*/ 1095872 w 7369701"/>
              <a:gd name="connsiteY415" fmla="*/ 6271892 h 6858000"/>
              <a:gd name="connsiteX416" fmla="*/ 262785 w 7369701"/>
              <a:gd name="connsiteY416" fmla="*/ 6845450 h 6858000"/>
              <a:gd name="connsiteX417" fmla="*/ 209968 w 7369701"/>
              <a:gd name="connsiteY417" fmla="*/ 6770713 h 6858000"/>
              <a:gd name="connsiteX418" fmla="*/ 873460 w 7369701"/>
              <a:gd name="connsiteY418" fmla="*/ 6253768 h 6858000"/>
              <a:gd name="connsiteX419" fmla="*/ 192686 w 7369701"/>
              <a:gd name="connsiteY419" fmla="*/ 5849257 h 6858000"/>
              <a:gd name="connsiteX420" fmla="*/ 4696 w 7369701"/>
              <a:gd name="connsiteY420" fmla="*/ 5697668 h 6858000"/>
              <a:gd name="connsiteX421" fmla="*/ 0 w 7369701"/>
              <a:gd name="connsiteY421" fmla="*/ 5689984 h 6858000"/>
              <a:gd name="connsiteX422" fmla="*/ 0 w 7369701"/>
              <a:gd name="connsiteY422" fmla="*/ 5513472 h 6858000"/>
              <a:gd name="connsiteX423" fmla="*/ 174101 w 7369701"/>
              <a:gd name="connsiteY423" fmla="*/ 5620277 h 6858000"/>
              <a:gd name="connsiteX424" fmla="*/ 891800 w 7369701"/>
              <a:gd name="connsiteY424" fmla="*/ 6036935 h 6858000"/>
              <a:gd name="connsiteX425" fmla="*/ 1072219 w 7369701"/>
              <a:gd name="connsiteY425" fmla="*/ 6169443 h 6858000"/>
              <a:gd name="connsiteX426" fmla="*/ 1074117 w 7369701"/>
              <a:gd name="connsiteY426" fmla="*/ 6170301 h 6858000"/>
              <a:gd name="connsiteX427" fmla="*/ 1083114 w 7369701"/>
              <a:gd name="connsiteY427" fmla="*/ 6174131 h 6858000"/>
              <a:gd name="connsiteX428" fmla="*/ 1543010 w 7369701"/>
              <a:gd name="connsiteY428" fmla="*/ 6191140 h 6858000"/>
              <a:gd name="connsiteX429" fmla="*/ 1551080 w 7369701"/>
              <a:gd name="connsiteY429" fmla="*/ 6195006 h 6858000"/>
              <a:gd name="connsiteX430" fmla="*/ 2345443 w 7369701"/>
              <a:gd name="connsiteY430" fmla="*/ 5549882 h 6858000"/>
              <a:gd name="connsiteX431" fmla="*/ 1721499 w 7369701"/>
              <a:gd name="connsiteY431" fmla="*/ 5599969 h 6858000"/>
              <a:gd name="connsiteX432" fmla="*/ 767716 w 7369701"/>
              <a:gd name="connsiteY432" fmla="*/ 5472768 h 6858000"/>
              <a:gd name="connsiteX433" fmla="*/ 722147 w 7369701"/>
              <a:gd name="connsiteY433" fmla="*/ 5393091 h 6858000"/>
              <a:gd name="connsiteX434" fmla="*/ 1485552 w 7369701"/>
              <a:gd name="connsiteY434" fmla="*/ 5313202 h 6858000"/>
              <a:gd name="connsiteX435" fmla="*/ 2143004 w 7369701"/>
              <a:gd name="connsiteY435" fmla="*/ 5402420 h 6858000"/>
              <a:gd name="connsiteX436" fmla="*/ 1933391 w 7369701"/>
              <a:gd name="connsiteY436" fmla="*/ 5156971 h 6858000"/>
              <a:gd name="connsiteX437" fmla="*/ 1827118 w 7369701"/>
              <a:gd name="connsiteY437" fmla="*/ 4968410 h 6858000"/>
              <a:gd name="connsiteX438" fmla="*/ 1837349 w 7369701"/>
              <a:gd name="connsiteY438" fmla="*/ 4956357 h 6858000"/>
              <a:gd name="connsiteX439" fmla="*/ 2162835 w 7369701"/>
              <a:gd name="connsiteY439" fmla="*/ 5187853 h 6858000"/>
              <a:gd name="connsiteX440" fmla="*/ 2257167 w 7369701"/>
              <a:gd name="connsiteY440" fmla="*/ 5462123 h 6858000"/>
              <a:gd name="connsiteX441" fmla="*/ 2261598 w 7369701"/>
              <a:gd name="connsiteY441" fmla="*/ 5467998 h 6858000"/>
              <a:gd name="connsiteX442" fmla="*/ 2437177 w 7369701"/>
              <a:gd name="connsiteY442" fmla="*/ 5479608 h 6858000"/>
              <a:gd name="connsiteX443" fmla="*/ 2445247 w 7369701"/>
              <a:gd name="connsiteY443" fmla="*/ 5483476 h 6858000"/>
              <a:gd name="connsiteX444" fmla="*/ 2743626 w 7369701"/>
              <a:gd name="connsiteY444" fmla="*/ 5304819 h 6858000"/>
              <a:gd name="connsiteX445" fmla="*/ 3048102 w 7369701"/>
              <a:gd name="connsiteY445" fmla="*/ 5150595 h 6858000"/>
              <a:gd name="connsiteX446" fmla="*/ 1799414 w 7369701"/>
              <a:gd name="connsiteY446" fmla="*/ 4694732 h 6858000"/>
              <a:gd name="connsiteX447" fmla="*/ 1771735 w 7369701"/>
              <a:gd name="connsiteY447" fmla="*/ 4619929 h 6858000"/>
              <a:gd name="connsiteX448" fmla="*/ 3104273 w 7369701"/>
              <a:gd name="connsiteY448" fmla="*/ 5076159 h 6858000"/>
              <a:gd name="connsiteX449" fmla="*/ 3113245 w 7369701"/>
              <a:gd name="connsiteY449" fmla="*/ 5090705 h 6858000"/>
              <a:gd name="connsiteX450" fmla="*/ 3126294 w 7369701"/>
              <a:gd name="connsiteY450" fmla="*/ 5114400 h 6858000"/>
              <a:gd name="connsiteX451" fmla="*/ 3937433 w 7369701"/>
              <a:gd name="connsiteY451" fmla="*/ 4830473 h 6858000"/>
              <a:gd name="connsiteX452" fmla="*/ 3590475 w 7369701"/>
              <a:gd name="connsiteY452" fmla="*/ 4597974 h 6858000"/>
              <a:gd name="connsiteX453" fmla="*/ 3100264 w 7369701"/>
              <a:gd name="connsiteY453" fmla="*/ 4579845 h 6858000"/>
              <a:gd name="connsiteX454" fmla="*/ 2183576 w 7369701"/>
              <a:gd name="connsiteY454" fmla="*/ 4227150 h 6858000"/>
              <a:gd name="connsiteX455" fmla="*/ 2151029 w 7369701"/>
              <a:gd name="connsiteY455" fmla="*/ 4146947 h 6858000"/>
              <a:gd name="connsiteX456" fmla="*/ 3563434 w 7369701"/>
              <a:gd name="connsiteY456" fmla="*/ 4469115 h 6858000"/>
              <a:gd name="connsiteX457" fmla="*/ 3177952 w 7369701"/>
              <a:gd name="connsiteY457" fmla="*/ 3657386 h 6858000"/>
              <a:gd name="connsiteX458" fmla="*/ 3189263 w 7369701"/>
              <a:gd name="connsiteY458" fmla="*/ 3625726 h 6858000"/>
              <a:gd name="connsiteX459" fmla="*/ 3560912 w 7369701"/>
              <a:gd name="connsiteY459" fmla="*/ 4079863 h 6858000"/>
              <a:gd name="connsiteX460" fmla="*/ 3626636 w 7369701"/>
              <a:gd name="connsiteY460" fmla="*/ 4512230 h 6858000"/>
              <a:gd name="connsiteX461" fmla="*/ 3653088 w 7369701"/>
              <a:gd name="connsiteY461" fmla="*/ 4521417 h 6858000"/>
              <a:gd name="connsiteX462" fmla="*/ 3988128 w 7369701"/>
              <a:gd name="connsiteY462" fmla="*/ 4817267 h 6858000"/>
              <a:gd name="connsiteX463" fmla="*/ 4830582 w 7369701"/>
              <a:gd name="connsiteY463" fmla="*/ 4676000 h 6858000"/>
              <a:gd name="connsiteX464" fmla="*/ 4830100 w 7369701"/>
              <a:gd name="connsiteY464" fmla="*/ 4675554 h 6858000"/>
              <a:gd name="connsiteX465" fmla="*/ 4036318 w 7369701"/>
              <a:gd name="connsiteY465" fmla="*/ 4147013 h 6858000"/>
              <a:gd name="connsiteX466" fmla="*/ 3432098 w 7369701"/>
              <a:gd name="connsiteY466" fmla="*/ 3537312 h 6858000"/>
              <a:gd name="connsiteX467" fmla="*/ 3446761 w 7369701"/>
              <a:gd name="connsiteY467" fmla="*/ 3461278 h 6858000"/>
              <a:gd name="connsiteX468" fmla="*/ 4419733 w 7369701"/>
              <a:gd name="connsiteY468" fmla="*/ 3963555 h 6858000"/>
              <a:gd name="connsiteX469" fmla="*/ 4781371 w 7369701"/>
              <a:gd name="connsiteY469" fmla="*/ 4458604 h 6858000"/>
              <a:gd name="connsiteX470" fmla="*/ 4780440 w 7369701"/>
              <a:gd name="connsiteY470" fmla="*/ 4470290 h 6858000"/>
              <a:gd name="connsiteX471" fmla="*/ 4898954 w 7369701"/>
              <a:gd name="connsiteY471" fmla="*/ 4662092 h 6858000"/>
              <a:gd name="connsiteX472" fmla="*/ 4900699 w 7369701"/>
              <a:gd name="connsiteY472" fmla="*/ 4670867 h 6858000"/>
              <a:gd name="connsiteX473" fmla="*/ 5714511 w 7369701"/>
              <a:gd name="connsiteY473" fmla="*/ 4663483 h 6858000"/>
              <a:gd name="connsiteX474" fmla="*/ 5464793 w 7369701"/>
              <a:gd name="connsiteY474" fmla="*/ 4393556 h 6858000"/>
              <a:gd name="connsiteX475" fmla="*/ 5461897 w 7369701"/>
              <a:gd name="connsiteY475" fmla="*/ 4390879 h 6858000"/>
              <a:gd name="connsiteX476" fmla="*/ 4294126 w 7369701"/>
              <a:gd name="connsiteY476" fmla="*/ 3303048 h 6858000"/>
              <a:gd name="connsiteX477" fmla="*/ 4305321 w 7369701"/>
              <a:gd name="connsiteY477" fmla="*/ 3256953 h 6858000"/>
              <a:gd name="connsiteX478" fmla="*/ 4949299 w 7369701"/>
              <a:gd name="connsiteY478" fmla="*/ 3766336 h 6858000"/>
              <a:gd name="connsiteX479" fmla="*/ 5291452 w 7369701"/>
              <a:gd name="connsiteY479" fmla="*/ 4076801 h 6858000"/>
              <a:gd name="connsiteX480" fmla="*/ 5434998 w 7369701"/>
              <a:gd name="connsiteY480" fmla="*/ 4254100 h 6858000"/>
              <a:gd name="connsiteX481" fmla="*/ 5351015 w 7369701"/>
              <a:gd name="connsiteY481" fmla="*/ 3760989 h 6858000"/>
              <a:gd name="connsiteX482" fmla="*/ 5413780 w 7369701"/>
              <a:gd name="connsiteY482" fmla="*/ 2966265 h 6858000"/>
              <a:gd name="connsiteX483" fmla="*/ 5425627 w 7369701"/>
              <a:gd name="connsiteY483" fmla="*/ 2954192 h 6858000"/>
              <a:gd name="connsiteX484" fmla="*/ 6604735 w 7369701"/>
              <a:gd name="connsiteY484" fmla="*/ 2041381 h 6858000"/>
              <a:gd name="connsiteX485" fmla="*/ 7204487 w 7369701"/>
              <a:gd name="connsiteY485" fmla="*/ 2742112 h 6858000"/>
              <a:gd name="connsiteX486" fmla="*/ 7131592 w 7369701"/>
              <a:gd name="connsiteY486" fmla="*/ 2672096 h 6858000"/>
              <a:gd name="connsiteX487" fmla="*/ 6996344 w 7369701"/>
              <a:gd name="connsiteY487" fmla="*/ 2518310 h 6858000"/>
              <a:gd name="connsiteX488" fmla="*/ 6735495 w 7369701"/>
              <a:gd name="connsiteY488" fmla="*/ 2196890 h 6858000"/>
              <a:gd name="connsiteX489" fmla="*/ 6721901 w 7369701"/>
              <a:gd name="connsiteY489" fmla="*/ 2179274 h 6858000"/>
              <a:gd name="connsiteX490" fmla="*/ 6604735 w 7369701"/>
              <a:gd name="connsiteY490" fmla="*/ 2041381 h 6858000"/>
              <a:gd name="connsiteX491" fmla="*/ 6591670 w 7369701"/>
              <a:gd name="connsiteY491" fmla="*/ 1988277 h 6858000"/>
              <a:gd name="connsiteX492" fmla="*/ 6747349 w 7369701"/>
              <a:gd name="connsiteY492" fmla="*/ 2160069 h 6858000"/>
              <a:gd name="connsiteX493" fmla="*/ 6760943 w 7369701"/>
              <a:gd name="connsiteY493" fmla="*/ 2177686 h 6858000"/>
              <a:gd name="connsiteX494" fmla="*/ 7021065 w 7369701"/>
              <a:gd name="connsiteY494" fmla="*/ 2498102 h 6858000"/>
              <a:gd name="connsiteX495" fmla="*/ 7155223 w 7369701"/>
              <a:gd name="connsiteY495" fmla="*/ 2650386 h 6858000"/>
              <a:gd name="connsiteX496" fmla="*/ 7203167 w 7369701"/>
              <a:gd name="connsiteY496" fmla="*/ 2697288 h 6858000"/>
              <a:gd name="connsiteX497" fmla="*/ 6937703 w 7369701"/>
              <a:gd name="connsiteY497" fmla="*/ 2321981 h 6858000"/>
              <a:gd name="connsiteX498" fmla="*/ 6591670 w 7369701"/>
              <a:gd name="connsiteY498" fmla="*/ 1988277 h 6858000"/>
              <a:gd name="connsiteX499" fmla="*/ 5798671 w 7369701"/>
              <a:gd name="connsiteY499" fmla="*/ 1981601 h 6858000"/>
              <a:gd name="connsiteX500" fmla="*/ 5754709 w 7369701"/>
              <a:gd name="connsiteY500" fmla="*/ 2071454 h 6858000"/>
              <a:gd name="connsiteX501" fmla="*/ 5763044 w 7369701"/>
              <a:gd name="connsiteY501" fmla="*/ 2842206 h 6858000"/>
              <a:gd name="connsiteX502" fmla="*/ 5764974 w 7369701"/>
              <a:gd name="connsiteY502" fmla="*/ 2799609 h 6858000"/>
              <a:gd name="connsiteX503" fmla="*/ 5767665 w 7369701"/>
              <a:gd name="connsiteY503" fmla="*/ 2666409 h 6858000"/>
              <a:gd name="connsiteX504" fmla="*/ 5763055 w 7369701"/>
              <a:gd name="connsiteY504" fmla="*/ 2579705 h 6858000"/>
              <a:gd name="connsiteX505" fmla="*/ 5758079 w 7369701"/>
              <a:gd name="connsiteY505" fmla="*/ 2492508 h 6858000"/>
              <a:gd name="connsiteX506" fmla="*/ 5779325 w 7369701"/>
              <a:gd name="connsiteY506" fmla="*/ 2197069 h 6858000"/>
              <a:gd name="connsiteX507" fmla="*/ 5798671 w 7369701"/>
              <a:gd name="connsiteY507" fmla="*/ 1981601 h 6858000"/>
              <a:gd name="connsiteX508" fmla="*/ 5829202 w 7369701"/>
              <a:gd name="connsiteY508" fmla="*/ 1971679 h 6858000"/>
              <a:gd name="connsiteX509" fmla="*/ 5809558 w 7369701"/>
              <a:gd name="connsiteY509" fmla="*/ 2198043 h 6858000"/>
              <a:gd name="connsiteX510" fmla="*/ 5788653 w 7369701"/>
              <a:gd name="connsiteY510" fmla="*/ 2489430 h 6858000"/>
              <a:gd name="connsiteX511" fmla="*/ 5793439 w 7369701"/>
              <a:gd name="connsiteY511" fmla="*/ 2575235 h 6858000"/>
              <a:gd name="connsiteX512" fmla="*/ 5796837 w 7369701"/>
              <a:gd name="connsiteY512" fmla="*/ 2637633 h 6858000"/>
              <a:gd name="connsiteX513" fmla="*/ 5818614 w 7369701"/>
              <a:gd name="connsiteY513" fmla="*/ 2473055 h 6858000"/>
              <a:gd name="connsiteX514" fmla="*/ 5829202 w 7369701"/>
              <a:gd name="connsiteY514" fmla="*/ 1971679 h 6858000"/>
              <a:gd name="connsiteX515" fmla="*/ 5911389 w 7369701"/>
              <a:gd name="connsiteY515" fmla="*/ 1898371 h 6858000"/>
              <a:gd name="connsiteX516" fmla="*/ 6237627 w 7369701"/>
              <a:gd name="connsiteY516" fmla="*/ 2231921 h 6858000"/>
              <a:gd name="connsiteX517" fmla="*/ 5911389 w 7369701"/>
              <a:gd name="connsiteY517" fmla="*/ 1898371 h 6858000"/>
              <a:gd name="connsiteX518" fmla="*/ 6944437 w 7369701"/>
              <a:gd name="connsiteY518" fmla="*/ 1575402 h 6858000"/>
              <a:gd name="connsiteX519" fmla="*/ 6304730 w 7369701"/>
              <a:gd name="connsiteY519" fmla="*/ 1766654 h 6858000"/>
              <a:gd name="connsiteX520" fmla="*/ 6944437 w 7369701"/>
              <a:gd name="connsiteY520" fmla="*/ 1575402 h 6858000"/>
              <a:gd name="connsiteX521" fmla="*/ 7019523 w 7369701"/>
              <a:gd name="connsiteY521" fmla="*/ 1519450 h 6858000"/>
              <a:gd name="connsiteX522" fmla="*/ 6298091 w 7369701"/>
              <a:gd name="connsiteY522" fmla="*/ 1737122 h 6858000"/>
              <a:gd name="connsiteX523" fmla="*/ 7019523 w 7369701"/>
              <a:gd name="connsiteY523" fmla="*/ 1519450 h 6858000"/>
              <a:gd name="connsiteX524" fmla="*/ 2399523 w 7369701"/>
              <a:gd name="connsiteY524" fmla="*/ 1428234 h 6858000"/>
              <a:gd name="connsiteX525" fmla="*/ 2224982 w 7369701"/>
              <a:gd name="connsiteY525" fmla="*/ 1826201 h 6858000"/>
              <a:gd name="connsiteX526" fmla="*/ 2096099 w 7369701"/>
              <a:gd name="connsiteY526" fmla="*/ 2345900 h 6858000"/>
              <a:gd name="connsiteX527" fmla="*/ 2283317 w 7369701"/>
              <a:gd name="connsiteY527" fmla="*/ 1796925 h 6858000"/>
              <a:gd name="connsiteX528" fmla="*/ 2399523 w 7369701"/>
              <a:gd name="connsiteY528" fmla="*/ 1428234 h 6858000"/>
              <a:gd name="connsiteX529" fmla="*/ 2448558 w 7369701"/>
              <a:gd name="connsiteY529" fmla="*/ 1373435 h 6858000"/>
              <a:gd name="connsiteX530" fmla="*/ 2312521 w 7369701"/>
              <a:gd name="connsiteY530" fmla="*/ 1806140 h 6858000"/>
              <a:gd name="connsiteX531" fmla="*/ 2127533 w 7369701"/>
              <a:gd name="connsiteY531" fmla="*/ 2348380 h 6858000"/>
              <a:gd name="connsiteX532" fmla="*/ 2358080 w 7369701"/>
              <a:gd name="connsiteY532" fmla="*/ 1866134 h 6858000"/>
              <a:gd name="connsiteX533" fmla="*/ 2407436 w 7369701"/>
              <a:gd name="connsiteY533" fmla="*/ 1651070 h 6858000"/>
              <a:gd name="connsiteX534" fmla="*/ 2448558 w 7369701"/>
              <a:gd name="connsiteY534" fmla="*/ 1373435 h 6858000"/>
              <a:gd name="connsiteX535" fmla="*/ 278707 w 7369701"/>
              <a:gd name="connsiteY535" fmla="*/ 1352270 h 6858000"/>
              <a:gd name="connsiteX536" fmla="*/ 321570 w 7369701"/>
              <a:gd name="connsiteY536" fmla="*/ 1861610 h 6858000"/>
              <a:gd name="connsiteX537" fmla="*/ 294281 w 7369701"/>
              <a:gd name="connsiteY537" fmla="*/ 1440658 h 6858000"/>
              <a:gd name="connsiteX538" fmla="*/ 278707 w 7369701"/>
              <a:gd name="connsiteY538" fmla="*/ 1352270 h 6858000"/>
              <a:gd name="connsiteX539" fmla="*/ 1423821 w 7369701"/>
              <a:gd name="connsiteY539" fmla="*/ 1351958 h 6858000"/>
              <a:gd name="connsiteX540" fmla="*/ 1638521 w 7369701"/>
              <a:gd name="connsiteY540" fmla="*/ 1908470 h 6858000"/>
              <a:gd name="connsiteX541" fmla="*/ 1754199 w 7369701"/>
              <a:gd name="connsiteY541" fmla="*/ 2149284 h 6858000"/>
              <a:gd name="connsiteX542" fmla="*/ 1908359 w 7369701"/>
              <a:gd name="connsiteY542" fmla="*/ 2364988 h 6858000"/>
              <a:gd name="connsiteX543" fmla="*/ 1647661 w 7369701"/>
              <a:gd name="connsiteY543" fmla="*/ 1825945 h 6858000"/>
              <a:gd name="connsiteX544" fmla="*/ 1423821 w 7369701"/>
              <a:gd name="connsiteY544" fmla="*/ 1351958 h 6858000"/>
              <a:gd name="connsiteX545" fmla="*/ 1431890 w 7369701"/>
              <a:gd name="connsiteY545" fmla="*/ 1306475 h 6858000"/>
              <a:gd name="connsiteX546" fmla="*/ 1507597 w 7369701"/>
              <a:gd name="connsiteY546" fmla="*/ 1446132 h 6858000"/>
              <a:gd name="connsiteX547" fmla="*/ 1674586 w 7369701"/>
              <a:gd name="connsiteY547" fmla="*/ 1813832 h 6858000"/>
              <a:gd name="connsiteX548" fmla="*/ 1815950 w 7369701"/>
              <a:gd name="connsiteY548" fmla="*/ 2128564 h 6858000"/>
              <a:gd name="connsiteX549" fmla="*/ 1984242 w 7369701"/>
              <a:gd name="connsiteY549" fmla="*/ 2430829 h 6858000"/>
              <a:gd name="connsiteX550" fmla="*/ 2014023 w 7369701"/>
              <a:gd name="connsiteY550" fmla="*/ 2450995 h 6858000"/>
              <a:gd name="connsiteX551" fmla="*/ 1747337 w 7369701"/>
              <a:gd name="connsiteY551" fmla="*/ 1855264 h 6858000"/>
              <a:gd name="connsiteX552" fmla="*/ 1533749 w 7369701"/>
              <a:gd name="connsiteY552" fmla="*/ 1478656 h 6858000"/>
              <a:gd name="connsiteX553" fmla="*/ 1431890 w 7369701"/>
              <a:gd name="connsiteY553" fmla="*/ 1306475 h 6858000"/>
              <a:gd name="connsiteX554" fmla="*/ 5052692 w 7369701"/>
              <a:gd name="connsiteY554" fmla="*/ 1292994 h 6858000"/>
              <a:gd name="connsiteX555" fmla="*/ 5200661 w 7369701"/>
              <a:gd name="connsiteY555" fmla="*/ 1635186 h 6858000"/>
              <a:gd name="connsiteX556" fmla="*/ 5297138 w 7369701"/>
              <a:gd name="connsiteY556" fmla="*/ 1906351 h 6858000"/>
              <a:gd name="connsiteX557" fmla="*/ 5052692 w 7369701"/>
              <a:gd name="connsiteY557" fmla="*/ 1292994 h 6858000"/>
              <a:gd name="connsiteX558" fmla="*/ 5009948 w 7369701"/>
              <a:gd name="connsiteY558" fmla="*/ 1273619 h 6858000"/>
              <a:gd name="connsiteX559" fmla="*/ 5121777 w 7369701"/>
              <a:gd name="connsiteY559" fmla="*/ 1654213 h 6858000"/>
              <a:gd name="connsiteX560" fmla="*/ 5293545 w 7369701"/>
              <a:gd name="connsiteY560" fmla="*/ 2072247 h 6858000"/>
              <a:gd name="connsiteX561" fmla="*/ 5294042 w 7369701"/>
              <a:gd name="connsiteY561" fmla="*/ 2065019 h 6858000"/>
              <a:gd name="connsiteX562" fmla="*/ 5171936 w 7369701"/>
              <a:gd name="connsiteY562" fmla="*/ 1647613 h 6858000"/>
              <a:gd name="connsiteX563" fmla="*/ 5009948 w 7369701"/>
              <a:gd name="connsiteY563" fmla="*/ 1273619 h 6858000"/>
              <a:gd name="connsiteX564" fmla="*/ 655236 w 7369701"/>
              <a:gd name="connsiteY564" fmla="*/ 1268632 h 6858000"/>
              <a:gd name="connsiteX565" fmla="*/ 839521 w 7369701"/>
              <a:gd name="connsiteY565" fmla="*/ 1685315 h 6858000"/>
              <a:gd name="connsiteX566" fmla="*/ 1109416 w 7369701"/>
              <a:gd name="connsiteY566" fmla="*/ 2061663 h 6858000"/>
              <a:gd name="connsiteX567" fmla="*/ 1298300 w 7369701"/>
              <a:gd name="connsiteY567" fmla="*/ 2247742 h 6858000"/>
              <a:gd name="connsiteX568" fmla="*/ 1125871 w 7369701"/>
              <a:gd name="connsiteY568" fmla="*/ 1989513 h 6858000"/>
              <a:gd name="connsiteX569" fmla="*/ 981574 w 7369701"/>
              <a:gd name="connsiteY569" fmla="*/ 1783157 h 6858000"/>
              <a:gd name="connsiteX570" fmla="*/ 922198 w 7369701"/>
              <a:gd name="connsiteY570" fmla="*/ 1677437 h 6858000"/>
              <a:gd name="connsiteX571" fmla="*/ 869293 w 7369701"/>
              <a:gd name="connsiteY571" fmla="*/ 1583214 h 6858000"/>
              <a:gd name="connsiteX572" fmla="*/ 751431 w 7369701"/>
              <a:gd name="connsiteY572" fmla="*/ 1405731 h 6858000"/>
              <a:gd name="connsiteX573" fmla="*/ 655236 w 7369701"/>
              <a:gd name="connsiteY573" fmla="*/ 1268632 h 6858000"/>
              <a:gd name="connsiteX574" fmla="*/ 6516292 w 7369701"/>
              <a:gd name="connsiteY574" fmla="*/ 1263064 h 6858000"/>
              <a:gd name="connsiteX575" fmla="*/ 5736320 w 7369701"/>
              <a:gd name="connsiteY575" fmla="*/ 1501803 h 6858000"/>
              <a:gd name="connsiteX576" fmla="*/ 6516292 w 7369701"/>
              <a:gd name="connsiteY576" fmla="*/ 1263064 h 6858000"/>
              <a:gd name="connsiteX577" fmla="*/ 291466 w 7369701"/>
              <a:gd name="connsiteY577" fmla="*/ 1250369 h 6858000"/>
              <a:gd name="connsiteX578" fmla="*/ 323180 w 7369701"/>
              <a:gd name="connsiteY578" fmla="*/ 1435283 h 6858000"/>
              <a:gd name="connsiteX579" fmla="*/ 349381 w 7369701"/>
              <a:gd name="connsiteY579" fmla="*/ 1875041 h 6858000"/>
              <a:gd name="connsiteX580" fmla="*/ 374363 w 7369701"/>
              <a:gd name="connsiteY580" fmla="*/ 1506494 h 6858000"/>
              <a:gd name="connsiteX581" fmla="*/ 302168 w 7369701"/>
              <a:gd name="connsiteY581" fmla="*/ 1274495 h 6858000"/>
              <a:gd name="connsiteX582" fmla="*/ 291466 w 7369701"/>
              <a:gd name="connsiteY582" fmla="*/ 1250369 h 6858000"/>
              <a:gd name="connsiteX583" fmla="*/ 678222 w 7369701"/>
              <a:gd name="connsiteY583" fmla="*/ 1248670 h 6858000"/>
              <a:gd name="connsiteX584" fmla="*/ 775536 w 7369701"/>
              <a:gd name="connsiteY584" fmla="*/ 1388015 h 6858000"/>
              <a:gd name="connsiteX585" fmla="*/ 894529 w 7369701"/>
              <a:gd name="connsiteY585" fmla="*/ 1567739 h 6858000"/>
              <a:gd name="connsiteX586" fmla="*/ 948000 w 7369701"/>
              <a:gd name="connsiteY586" fmla="*/ 1663088 h 6858000"/>
              <a:gd name="connsiteX587" fmla="*/ 1006812 w 7369701"/>
              <a:gd name="connsiteY587" fmla="*/ 1767683 h 6858000"/>
              <a:gd name="connsiteX588" fmla="*/ 1149133 w 7369701"/>
              <a:gd name="connsiteY588" fmla="*/ 1971513 h 6858000"/>
              <a:gd name="connsiteX589" fmla="*/ 1333952 w 7369701"/>
              <a:gd name="connsiteY589" fmla="*/ 2251620 h 6858000"/>
              <a:gd name="connsiteX590" fmla="*/ 1337329 w 7369701"/>
              <a:gd name="connsiteY590" fmla="*/ 2258350 h 6858000"/>
              <a:gd name="connsiteX591" fmla="*/ 1014726 w 7369701"/>
              <a:gd name="connsiteY591" fmla="*/ 1615556 h 6858000"/>
              <a:gd name="connsiteX592" fmla="*/ 678222 w 7369701"/>
              <a:gd name="connsiteY592" fmla="*/ 1248670 h 6858000"/>
              <a:gd name="connsiteX593" fmla="*/ 6691602 w 7369701"/>
              <a:gd name="connsiteY593" fmla="*/ 1140573 h 6858000"/>
              <a:gd name="connsiteX594" fmla="*/ 6571100 w 7369701"/>
              <a:gd name="connsiteY594" fmla="*/ 1183662 h 6858000"/>
              <a:gd name="connsiteX595" fmla="*/ 6241687 w 7369701"/>
              <a:gd name="connsiteY595" fmla="*/ 1257600 h 6858000"/>
              <a:gd name="connsiteX596" fmla="*/ 5693009 w 7369701"/>
              <a:gd name="connsiteY596" fmla="*/ 1478256 h 6858000"/>
              <a:gd name="connsiteX597" fmla="*/ 6548420 w 7369701"/>
              <a:gd name="connsiteY597" fmla="*/ 1214599 h 6858000"/>
              <a:gd name="connsiteX598" fmla="*/ 6605473 w 7369701"/>
              <a:gd name="connsiteY598" fmla="*/ 1184686 h 6858000"/>
              <a:gd name="connsiteX599" fmla="*/ 6691602 w 7369701"/>
              <a:gd name="connsiteY599" fmla="*/ 1140573 h 6858000"/>
              <a:gd name="connsiteX600" fmla="*/ 4002475 w 7369701"/>
              <a:gd name="connsiteY600" fmla="*/ 1037802 h 6858000"/>
              <a:gd name="connsiteX601" fmla="*/ 4000324 w 7369701"/>
              <a:gd name="connsiteY601" fmla="*/ 1039362 h 6858000"/>
              <a:gd name="connsiteX602" fmla="*/ 4002862 w 7369701"/>
              <a:gd name="connsiteY602" fmla="*/ 1042866 h 6858000"/>
              <a:gd name="connsiteX603" fmla="*/ 4002475 w 7369701"/>
              <a:gd name="connsiteY603" fmla="*/ 1037802 h 6858000"/>
              <a:gd name="connsiteX604" fmla="*/ 506322 w 7369701"/>
              <a:gd name="connsiteY604" fmla="*/ 1020997 h 6858000"/>
              <a:gd name="connsiteX605" fmla="*/ 533068 w 7369701"/>
              <a:gd name="connsiteY605" fmla="*/ 1029409 h 6858000"/>
              <a:gd name="connsiteX606" fmla="*/ 1232525 w 7369701"/>
              <a:gd name="connsiteY606" fmla="*/ 1804675 h 6858000"/>
              <a:gd name="connsiteX607" fmla="*/ 1388858 w 7369701"/>
              <a:gd name="connsiteY607" fmla="*/ 2368011 h 6858000"/>
              <a:gd name="connsiteX608" fmla="*/ 1384098 w 7369701"/>
              <a:gd name="connsiteY608" fmla="*/ 2378125 h 6858000"/>
              <a:gd name="connsiteX609" fmla="*/ 1425393 w 7369701"/>
              <a:gd name="connsiteY609" fmla="*/ 2589124 h 6858000"/>
              <a:gd name="connsiteX610" fmla="*/ 1424001 w 7369701"/>
              <a:gd name="connsiteY610" fmla="*/ 2597541 h 6858000"/>
              <a:gd name="connsiteX611" fmla="*/ 2152729 w 7369701"/>
              <a:gd name="connsiteY611" fmla="*/ 2864487 h 6858000"/>
              <a:gd name="connsiteX612" fmla="*/ 2020609 w 7369701"/>
              <a:gd name="connsiteY612" fmla="*/ 2539671 h 6858000"/>
              <a:gd name="connsiteX613" fmla="*/ 2018920 w 7369701"/>
              <a:gd name="connsiteY613" fmla="*/ 2536309 h 6858000"/>
              <a:gd name="connsiteX614" fmla="*/ 1342441 w 7369701"/>
              <a:gd name="connsiteY614" fmla="*/ 1173017 h 6858000"/>
              <a:gd name="connsiteX615" fmla="*/ 1367925 w 7369701"/>
              <a:gd name="connsiteY615" fmla="*/ 1135648 h 6858000"/>
              <a:gd name="connsiteX616" fmla="*/ 1771401 w 7369701"/>
              <a:gd name="connsiteY616" fmla="*/ 1806673 h 6858000"/>
              <a:gd name="connsiteX617" fmla="*/ 1972385 w 7369701"/>
              <a:gd name="connsiteY617" fmla="*/ 2198735 h 6858000"/>
              <a:gd name="connsiteX618" fmla="*/ 2040892 w 7369701"/>
              <a:gd name="connsiteY618" fmla="*/ 2405205 h 6858000"/>
              <a:gd name="connsiteX619" fmla="*/ 2131689 w 7369701"/>
              <a:gd name="connsiteY619" fmla="*/ 1936926 h 6858000"/>
              <a:gd name="connsiteX620" fmla="*/ 2454820 w 7369701"/>
              <a:gd name="connsiteY620" fmla="*/ 1248808 h 6858000"/>
              <a:gd name="connsiteX621" fmla="*/ 2492512 w 7369701"/>
              <a:gd name="connsiteY621" fmla="*/ 1302920 h 6858000"/>
              <a:gd name="connsiteX622" fmla="*/ 2081216 w 7369701"/>
              <a:gd name="connsiteY622" fmla="*/ 2527513 h 6858000"/>
              <a:gd name="connsiteX623" fmla="*/ 2081211 w 7369701"/>
              <a:gd name="connsiteY623" fmla="*/ 2528916 h 6858000"/>
              <a:gd name="connsiteX624" fmla="*/ 2199067 w 7369701"/>
              <a:gd name="connsiteY624" fmla="*/ 2884061 h 6858000"/>
              <a:gd name="connsiteX625" fmla="*/ 3192586 w 7369701"/>
              <a:gd name="connsiteY625" fmla="*/ 3411496 h 6858000"/>
              <a:gd name="connsiteX626" fmla="*/ 3182620 w 7369701"/>
              <a:gd name="connsiteY626" fmla="*/ 3483279 h 6858000"/>
              <a:gd name="connsiteX627" fmla="*/ 2435119 w 7369701"/>
              <a:gd name="connsiteY627" fmla="*/ 3080173 h 6858000"/>
              <a:gd name="connsiteX628" fmla="*/ 2410152 w 7369701"/>
              <a:gd name="connsiteY628" fmla="*/ 3063751 h 6858000"/>
              <a:gd name="connsiteX629" fmla="*/ 2408099 w 7369701"/>
              <a:gd name="connsiteY629" fmla="*/ 3064403 h 6858000"/>
              <a:gd name="connsiteX630" fmla="*/ 2407218 w 7369701"/>
              <a:gd name="connsiteY630" fmla="*/ 3070324 h 6858000"/>
              <a:gd name="connsiteX631" fmla="*/ 2380138 w 7369701"/>
              <a:gd name="connsiteY631" fmla="*/ 3099341 h 6858000"/>
              <a:gd name="connsiteX632" fmla="*/ 1765923 w 7369701"/>
              <a:gd name="connsiteY632" fmla="*/ 3581043 h 6858000"/>
              <a:gd name="connsiteX633" fmla="*/ 1702258 w 7369701"/>
              <a:gd name="connsiteY633" fmla="*/ 3612286 h 6858000"/>
              <a:gd name="connsiteX634" fmla="*/ 1538370 w 7369701"/>
              <a:gd name="connsiteY634" fmla="*/ 3811804 h 6858000"/>
              <a:gd name="connsiteX635" fmla="*/ 542867 w 7369701"/>
              <a:gd name="connsiteY635" fmla="*/ 4944092 h 6858000"/>
              <a:gd name="connsiteX636" fmla="*/ 515800 w 7369701"/>
              <a:gd name="connsiteY636" fmla="*/ 4862180 h 6858000"/>
              <a:gd name="connsiteX637" fmla="*/ 909145 w 7369701"/>
              <a:gd name="connsiteY637" fmla="*/ 4199225 h 6858000"/>
              <a:gd name="connsiteX638" fmla="*/ 1214067 w 7369701"/>
              <a:gd name="connsiteY638" fmla="*/ 3908561 h 6858000"/>
              <a:gd name="connsiteX639" fmla="*/ 640967 w 7369701"/>
              <a:gd name="connsiteY639" fmla="*/ 4105601 h 6858000"/>
              <a:gd name="connsiteX640" fmla="*/ 112563 w 7369701"/>
              <a:gd name="connsiteY640" fmla="*/ 4396952 h 6858000"/>
              <a:gd name="connsiteX641" fmla="*/ 0 w 7369701"/>
              <a:gd name="connsiteY641" fmla="*/ 4466006 h 6858000"/>
              <a:gd name="connsiteX642" fmla="*/ 0 w 7369701"/>
              <a:gd name="connsiteY642" fmla="*/ 4233763 h 6858000"/>
              <a:gd name="connsiteX643" fmla="*/ 36881 w 7369701"/>
              <a:gd name="connsiteY643" fmla="*/ 4200118 h 6858000"/>
              <a:gd name="connsiteX644" fmla="*/ 910534 w 7369701"/>
              <a:gd name="connsiteY644" fmla="*/ 3629753 h 6858000"/>
              <a:gd name="connsiteX645" fmla="*/ 1578717 w 7369701"/>
              <a:gd name="connsiteY645" fmla="*/ 3575982 h 6858000"/>
              <a:gd name="connsiteX646" fmla="*/ 2338780 w 7369701"/>
              <a:gd name="connsiteY646" fmla="*/ 3033725 h 6858000"/>
              <a:gd name="connsiteX647" fmla="*/ 1807991 w 7369701"/>
              <a:gd name="connsiteY647" fmla="*/ 2807184 h 6858000"/>
              <a:gd name="connsiteX648" fmla="*/ 1416358 w 7369701"/>
              <a:gd name="connsiteY648" fmla="*/ 3112571 h 6858000"/>
              <a:gd name="connsiteX649" fmla="*/ 939066 w 7369701"/>
              <a:gd name="connsiteY649" fmla="*/ 3378798 h 6858000"/>
              <a:gd name="connsiteX650" fmla="*/ 115099 w 7369701"/>
              <a:gd name="connsiteY650" fmla="*/ 3607650 h 6858000"/>
              <a:gd name="connsiteX651" fmla="*/ 97284 w 7369701"/>
              <a:gd name="connsiteY651" fmla="*/ 3520393 h 6858000"/>
              <a:gd name="connsiteX652" fmla="*/ 922050 w 7369701"/>
              <a:gd name="connsiteY652" fmla="*/ 3074867 h 6858000"/>
              <a:gd name="connsiteX653" fmla="*/ 1405265 w 7369701"/>
              <a:gd name="connsiteY653" fmla="*/ 3016319 h 6858000"/>
              <a:gd name="connsiteX654" fmla="*/ 1407512 w 7369701"/>
              <a:gd name="connsiteY654" fmla="*/ 3018001 h 6858000"/>
              <a:gd name="connsiteX655" fmla="*/ 1726266 w 7369701"/>
              <a:gd name="connsiteY655" fmla="*/ 2777274 h 6858000"/>
              <a:gd name="connsiteX656" fmla="*/ 625390 w 7369701"/>
              <a:gd name="connsiteY656" fmla="*/ 2514541 h 6858000"/>
              <a:gd name="connsiteX657" fmla="*/ 619799 w 7369701"/>
              <a:gd name="connsiteY657" fmla="*/ 2527180 h 6858000"/>
              <a:gd name="connsiteX658" fmla="*/ 310030 w 7369701"/>
              <a:gd name="connsiteY658" fmla="*/ 2771818 h 6858000"/>
              <a:gd name="connsiteX659" fmla="*/ 173877 w 7369701"/>
              <a:gd name="connsiteY659" fmla="*/ 2937056 h 6858000"/>
              <a:gd name="connsiteX660" fmla="*/ 77889 w 7369701"/>
              <a:gd name="connsiteY660" fmla="*/ 3138440 h 6858000"/>
              <a:gd name="connsiteX661" fmla="*/ 0 w 7369701"/>
              <a:gd name="connsiteY661" fmla="*/ 3271395 h 6858000"/>
              <a:gd name="connsiteX662" fmla="*/ 0 w 7369701"/>
              <a:gd name="connsiteY662" fmla="*/ 3153002 h 6858000"/>
              <a:gd name="connsiteX663" fmla="*/ 2386 w 7369701"/>
              <a:gd name="connsiteY663" fmla="*/ 3149203 h 6858000"/>
              <a:gd name="connsiteX664" fmla="*/ 89753 w 7369701"/>
              <a:gd name="connsiteY664" fmla="*/ 2987702 h 6858000"/>
              <a:gd name="connsiteX665" fmla="*/ 76869 w 7369701"/>
              <a:gd name="connsiteY665" fmla="*/ 3005404 h 6858000"/>
              <a:gd name="connsiteX666" fmla="*/ 32049 w 7369701"/>
              <a:gd name="connsiteY666" fmla="*/ 3065814 h 6858000"/>
              <a:gd name="connsiteX667" fmla="*/ 0 w 7369701"/>
              <a:gd name="connsiteY667" fmla="*/ 3108744 h 6858000"/>
              <a:gd name="connsiteX668" fmla="*/ 0 w 7369701"/>
              <a:gd name="connsiteY668" fmla="*/ 3058059 h 6858000"/>
              <a:gd name="connsiteX669" fmla="*/ 7610 w 7369701"/>
              <a:gd name="connsiteY669" fmla="*/ 3047889 h 6858000"/>
              <a:gd name="connsiteX670" fmla="*/ 52419 w 7369701"/>
              <a:gd name="connsiteY670" fmla="*/ 2987479 h 6858000"/>
              <a:gd name="connsiteX671" fmla="*/ 59142 w 7369701"/>
              <a:gd name="connsiteY671" fmla="*/ 2978488 h 6858000"/>
              <a:gd name="connsiteX672" fmla="*/ 0 w 7369701"/>
              <a:gd name="connsiteY672" fmla="*/ 3015334 h 6858000"/>
              <a:gd name="connsiteX673" fmla="*/ 0 w 7369701"/>
              <a:gd name="connsiteY673" fmla="*/ 2914286 h 6858000"/>
              <a:gd name="connsiteX674" fmla="*/ 36383 w 7369701"/>
              <a:gd name="connsiteY674" fmla="*/ 2901128 h 6858000"/>
              <a:gd name="connsiteX675" fmla="*/ 156329 w 7369701"/>
              <a:gd name="connsiteY675" fmla="*/ 2840533 h 6858000"/>
              <a:gd name="connsiteX676" fmla="*/ 358355 w 7369701"/>
              <a:gd name="connsiteY676" fmla="*/ 2620471 h 6858000"/>
              <a:gd name="connsiteX677" fmla="*/ 510577 w 7369701"/>
              <a:gd name="connsiteY677" fmla="*/ 2501244 h 6858000"/>
              <a:gd name="connsiteX678" fmla="*/ 211967 w 7369701"/>
              <a:gd name="connsiteY678" fmla="*/ 2479171 h 6858000"/>
              <a:gd name="connsiteX679" fmla="*/ 0 w 7369701"/>
              <a:gd name="connsiteY679" fmla="*/ 2476398 h 6858000"/>
              <a:gd name="connsiteX680" fmla="*/ 0 w 7369701"/>
              <a:gd name="connsiteY680" fmla="*/ 2389189 h 6858000"/>
              <a:gd name="connsiteX681" fmla="*/ 103062 w 7369701"/>
              <a:gd name="connsiteY681" fmla="*/ 2389518 h 6858000"/>
              <a:gd name="connsiteX682" fmla="*/ 510734 w 7369701"/>
              <a:gd name="connsiteY682" fmla="*/ 2416201 h 6858000"/>
              <a:gd name="connsiteX683" fmla="*/ 279257 w 7369701"/>
              <a:gd name="connsiteY683" fmla="*/ 2092102 h 6858000"/>
              <a:gd name="connsiteX684" fmla="*/ 65265 w 7369701"/>
              <a:gd name="connsiteY684" fmla="*/ 2006049 h 6858000"/>
              <a:gd name="connsiteX685" fmla="*/ 0 w 7369701"/>
              <a:gd name="connsiteY685" fmla="*/ 1982532 h 6858000"/>
              <a:gd name="connsiteX686" fmla="*/ 0 w 7369701"/>
              <a:gd name="connsiteY686" fmla="*/ 1912789 h 6858000"/>
              <a:gd name="connsiteX687" fmla="*/ 97460 w 7369701"/>
              <a:gd name="connsiteY687" fmla="*/ 1953725 h 6858000"/>
              <a:gd name="connsiteX688" fmla="*/ 221272 w 7369701"/>
              <a:gd name="connsiteY688" fmla="*/ 1980766 h 6858000"/>
              <a:gd name="connsiteX689" fmla="*/ 116765 w 7369701"/>
              <a:gd name="connsiteY689" fmla="*/ 1911033 h 6858000"/>
              <a:gd name="connsiteX690" fmla="*/ 16405 w 7369701"/>
              <a:gd name="connsiteY690" fmla="*/ 1803412 h 6858000"/>
              <a:gd name="connsiteX691" fmla="*/ 0 w 7369701"/>
              <a:gd name="connsiteY691" fmla="*/ 1784777 h 6858000"/>
              <a:gd name="connsiteX692" fmla="*/ 0 w 7369701"/>
              <a:gd name="connsiteY692" fmla="*/ 1740082 h 6858000"/>
              <a:gd name="connsiteX693" fmla="*/ 39394 w 7369701"/>
              <a:gd name="connsiteY693" fmla="*/ 1784856 h 6858000"/>
              <a:gd name="connsiteX694" fmla="*/ 135813 w 7369701"/>
              <a:gd name="connsiteY694" fmla="*/ 1888838 h 6858000"/>
              <a:gd name="connsiteX695" fmla="*/ 242575 w 7369701"/>
              <a:gd name="connsiteY695" fmla="*/ 1958841 h 6858000"/>
              <a:gd name="connsiteX696" fmla="*/ 82197 w 7369701"/>
              <a:gd name="connsiteY696" fmla="*/ 1754826 h 6858000"/>
              <a:gd name="connsiteX697" fmla="*/ 0 w 7369701"/>
              <a:gd name="connsiteY697" fmla="*/ 1679650 h 6858000"/>
              <a:gd name="connsiteX698" fmla="*/ 0 w 7369701"/>
              <a:gd name="connsiteY698" fmla="*/ 1602463 h 6858000"/>
              <a:gd name="connsiteX699" fmla="*/ 84689 w 7369701"/>
              <a:gd name="connsiteY699" fmla="*/ 1677442 h 6858000"/>
              <a:gd name="connsiteX700" fmla="*/ 298437 w 7369701"/>
              <a:gd name="connsiteY700" fmla="*/ 1968019 h 6858000"/>
              <a:gd name="connsiteX701" fmla="*/ 227269 w 7369701"/>
              <a:gd name="connsiteY701" fmla="*/ 1114064 h 6858000"/>
              <a:gd name="connsiteX702" fmla="*/ 248003 w 7369701"/>
              <a:gd name="connsiteY702" fmla="*/ 1089613 h 6858000"/>
              <a:gd name="connsiteX703" fmla="*/ 427020 w 7369701"/>
              <a:gd name="connsiteY703" fmla="*/ 1619803 h 6858000"/>
              <a:gd name="connsiteX704" fmla="*/ 340345 w 7369701"/>
              <a:gd name="connsiteY704" fmla="*/ 2027739 h 6858000"/>
              <a:gd name="connsiteX705" fmla="*/ 360865 w 7369701"/>
              <a:gd name="connsiteY705" fmla="*/ 2044827 h 6858000"/>
              <a:gd name="connsiteX706" fmla="*/ 560414 w 7369701"/>
              <a:gd name="connsiteY706" fmla="*/ 2421457 h 6858000"/>
              <a:gd name="connsiteX707" fmla="*/ 1359703 w 7369701"/>
              <a:gd name="connsiteY707" fmla="*/ 2578554 h 6858000"/>
              <a:gd name="connsiteX708" fmla="*/ 1359422 w 7369701"/>
              <a:gd name="connsiteY708" fmla="*/ 2577994 h 6858000"/>
              <a:gd name="connsiteX709" fmla="*/ 828701 w 7369701"/>
              <a:gd name="connsiteY709" fmla="*/ 1839520 h 6858000"/>
              <a:gd name="connsiteX710" fmla="*/ 494427 w 7369701"/>
              <a:gd name="connsiteY710" fmla="*/ 1092333 h 6858000"/>
              <a:gd name="connsiteX711" fmla="*/ 506322 w 7369701"/>
              <a:gd name="connsiteY711" fmla="*/ 1020997 h 6858000"/>
              <a:gd name="connsiteX712" fmla="*/ 4570198 w 7369701"/>
              <a:gd name="connsiteY712" fmla="*/ 978081 h 6858000"/>
              <a:gd name="connsiteX713" fmla="*/ 4523691 w 7369701"/>
              <a:gd name="connsiteY713" fmla="*/ 1127776 h 6858000"/>
              <a:gd name="connsiteX714" fmla="*/ 4509875 w 7369701"/>
              <a:gd name="connsiteY714" fmla="*/ 1167552 h 6858000"/>
              <a:gd name="connsiteX715" fmla="*/ 4478168 w 7369701"/>
              <a:gd name="connsiteY715" fmla="*/ 1260735 h 6858000"/>
              <a:gd name="connsiteX716" fmla="*/ 4409309 w 7369701"/>
              <a:gd name="connsiteY716" fmla="*/ 1666996 h 6858000"/>
              <a:gd name="connsiteX717" fmla="*/ 4370031 w 7369701"/>
              <a:gd name="connsiteY717" fmla="*/ 1955666 h 6858000"/>
              <a:gd name="connsiteX718" fmla="*/ 4570198 w 7369701"/>
              <a:gd name="connsiteY718" fmla="*/ 978081 h 6858000"/>
              <a:gd name="connsiteX719" fmla="*/ 4557898 w 7369701"/>
              <a:gd name="connsiteY719" fmla="*/ 900011 h 6858000"/>
              <a:gd name="connsiteX720" fmla="*/ 4344840 w 7369701"/>
              <a:gd name="connsiteY720" fmla="*/ 1922038 h 6858000"/>
              <a:gd name="connsiteX721" fmla="*/ 4378710 w 7369701"/>
              <a:gd name="connsiteY721" fmla="*/ 1665516 h 6858000"/>
              <a:gd name="connsiteX722" fmla="*/ 4448798 w 7369701"/>
              <a:gd name="connsiteY722" fmla="*/ 1253024 h 6858000"/>
              <a:gd name="connsiteX723" fmla="*/ 4480315 w 7369701"/>
              <a:gd name="connsiteY723" fmla="*/ 1158454 h 6858000"/>
              <a:gd name="connsiteX724" fmla="*/ 4494133 w 7369701"/>
              <a:gd name="connsiteY724" fmla="*/ 1118676 h 6858000"/>
              <a:gd name="connsiteX725" fmla="*/ 4557898 w 7369701"/>
              <a:gd name="connsiteY725" fmla="*/ 900011 h 6858000"/>
              <a:gd name="connsiteX726" fmla="*/ 5870151 w 7369701"/>
              <a:gd name="connsiteY726" fmla="*/ 898890 h 6858000"/>
              <a:gd name="connsiteX727" fmla="*/ 5861335 w 7369701"/>
              <a:gd name="connsiteY727" fmla="*/ 899177 h 6858000"/>
              <a:gd name="connsiteX728" fmla="*/ 5843702 w 7369701"/>
              <a:gd name="connsiteY728" fmla="*/ 899748 h 6858000"/>
              <a:gd name="connsiteX729" fmla="*/ 5651107 w 7369701"/>
              <a:gd name="connsiteY729" fmla="*/ 920306 h 6858000"/>
              <a:gd name="connsiteX730" fmla="*/ 5459407 w 7369701"/>
              <a:gd name="connsiteY730" fmla="*/ 940975 h 6858000"/>
              <a:gd name="connsiteX731" fmla="*/ 5374846 w 7369701"/>
              <a:gd name="connsiteY731" fmla="*/ 941988 h 6858000"/>
              <a:gd name="connsiteX732" fmla="*/ 5256105 w 7369701"/>
              <a:gd name="connsiteY732" fmla="*/ 945632 h 6858000"/>
              <a:gd name="connsiteX733" fmla="*/ 5107071 w 7369701"/>
              <a:gd name="connsiteY733" fmla="*/ 969720 h 6858000"/>
              <a:gd name="connsiteX734" fmla="*/ 4998681 w 7369701"/>
              <a:gd name="connsiteY734" fmla="*/ 988771 h 6858000"/>
              <a:gd name="connsiteX735" fmla="*/ 5870151 w 7369701"/>
              <a:gd name="connsiteY735" fmla="*/ 898890 h 6858000"/>
              <a:gd name="connsiteX736" fmla="*/ 5504425 w 7369701"/>
              <a:gd name="connsiteY736" fmla="*/ 848067 h 6858000"/>
              <a:gd name="connsiteX737" fmla="*/ 4968849 w 7369701"/>
              <a:gd name="connsiteY737" fmla="*/ 962318 h 6858000"/>
              <a:gd name="connsiteX738" fmla="*/ 5104039 w 7369701"/>
              <a:gd name="connsiteY738" fmla="*/ 940634 h 6858000"/>
              <a:gd name="connsiteX739" fmla="*/ 5256311 w 7369701"/>
              <a:gd name="connsiteY739" fmla="*/ 916490 h 6858000"/>
              <a:gd name="connsiteX740" fmla="*/ 5377381 w 7369701"/>
              <a:gd name="connsiteY740" fmla="*/ 912671 h 6858000"/>
              <a:gd name="connsiteX741" fmla="*/ 5460148 w 7369701"/>
              <a:gd name="connsiteY741" fmla="*/ 911442 h 6858000"/>
              <a:gd name="connsiteX742" fmla="*/ 5648971 w 7369701"/>
              <a:gd name="connsiteY742" fmla="*/ 891331 h 6858000"/>
              <a:gd name="connsiteX743" fmla="*/ 5844807 w 7369701"/>
              <a:gd name="connsiteY743" fmla="*/ 870718 h 6858000"/>
              <a:gd name="connsiteX744" fmla="*/ 5862975 w 7369701"/>
              <a:gd name="connsiteY744" fmla="*/ 869756 h 6858000"/>
              <a:gd name="connsiteX745" fmla="*/ 5920887 w 7369701"/>
              <a:gd name="connsiteY745" fmla="*/ 865929 h 6858000"/>
              <a:gd name="connsiteX746" fmla="*/ 5504425 w 7369701"/>
              <a:gd name="connsiteY746" fmla="*/ 848067 h 6858000"/>
              <a:gd name="connsiteX747" fmla="*/ 3607114 w 7369701"/>
              <a:gd name="connsiteY747" fmla="*/ 467441 h 6858000"/>
              <a:gd name="connsiteX748" fmla="*/ 3296242 w 7369701"/>
              <a:gd name="connsiteY748" fmla="*/ 807991 h 6858000"/>
              <a:gd name="connsiteX749" fmla="*/ 3174674 w 7369701"/>
              <a:gd name="connsiteY749" fmla="*/ 919759 h 6858000"/>
              <a:gd name="connsiteX750" fmla="*/ 3042978 w 7369701"/>
              <a:gd name="connsiteY750" fmla="*/ 1054894 h 6858000"/>
              <a:gd name="connsiteX751" fmla="*/ 2968914 w 7369701"/>
              <a:gd name="connsiteY751" fmla="*/ 1133756 h 6858000"/>
              <a:gd name="connsiteX752" fmla="*/ 3103823 w 7369701"/>
              <a:gd name="connsiteY752" fmla="*/ 1026814 h 6858000"/>
              <a:gd name="connsiteX753" fmla="*/ 3607114 w 7369701"/>
              <a:gd name="connsiteY753" fmla="*/ 467441 h 6858000"/>
              <a:gd name="connsiteX754" fmla="*/ 3744487 w 7369701"/>
              <a:gd name="connsiteY754" fmla="*/ 383136 h 6858000"/>
              <a:gd name="connsiteX755" fmla="*/ 3970213 w 7369701"/>
              <a:gd name="connsiteY755" fmla="*/ 995559 h 6858000"/>
              <a:gd name="connsiteX756" fmla="*/ 3744487 w 7369701"/>
              <a:gd name="connsiteY756" fmla="*/ 383136 h 6858000"/>
              <a:gd name="connsiteX757" fmla="*/ 3624562 w 7369701"/>
              <a:gd name="connsiteY757" fmla="*/ 367041 h 6858000"/>
              <a:gd name="connsiteX758" fmla="*/ 3489712 w 7369701"/>
              <a:gd name="connsiteY758" fmla="*/ 485386 h 6858000"/>
              <a:gd name="connsiteX759" fmla="*/ 3182994 w 7369701"/>
              <a:gd name="connsiteY759" fmla="*/ 828265 h 6858000"/>
              <a:gd name="connsiteX760" fmla="*/ 2892114 w 7369701"/>
              <a:gd name="connsiteY760" fmla="*/ 1172635 h 6858000"/>
              <a:gd name="connsiteX761" fmla="*/ 3021459 w 7369701"/>
              <a:gd name="connsiteY761" fmla="*/ 1035385 h 6858000"/>
              <a:gd name="connsiteX762" fmla="*/ 3153873 w 7369701"/>
              <a:gd name="connsiteY762" fmla="*/ 898971 h 6858000"/>
              <a:gd name="connsiteX763" fmla="*/ 3276511 w 7369701"/>
              <a:gd name="connsiteY763" fmla="*/ 786423 h 6858000"/>
              <a:gd name="connsiteX764" fmla="*/ 3584154 w 7369701"/>
              <a:gd name="connsiteY764" fmla="*/ 448218 h 6858000"/>
              <a:gd name="connsiteX765" fmla="*/ 3624562 w 7369701"/>
              <a:gd name="connsiteY765" fmla="*/ 367041 h 6858000"/>
              <a:gd name="connsiteX766" fmla="*/ 3766672 w 7369701"/>
              <a:gd name="connsiteY766" fmla="*/ 359429 h 6858000"/>
              <a:gd name="connsiteX767" fmla="*/ 3996338 w 7369701"/>
              <a:gd name="connsiteY767" fmla="*/ 968237 h 6858000"/>
              <a:gd name="connsiteX768" fmla="*/ 3766672 w 7369701"/>
              <a:gd name="connsiteY768" fmla="*/ 359429 h 6858000"/>
              <a:gd name="connsiteX769" fmla="*/ 5805386 w 7369701"/>
              <a:gd name="connsiteY769" fmla="*/ 239240 h 6858000"/>
              <a:gd name="connsiteX770" fmla="*/ 5736947 w 7369701"/>
              <a:gd name="connsiteY770" fmla="*/ 261367 h 6858000"/>
              <a:gd name="connsiteX771" fmla="*/ 5427012 w 7369701"/>
              <a:gd name="connsiteY771" fmla="*/ 311272 h 6858000"/>
              <a:gd name="connsiteX772" fmla="*/ 5147818 w 7369701"/>
              <a:gd name="connsiteY772" fmla="*/ 322112 h 6858000"/>
              <a:gd name="connsiteX773" fmla="*/ 5060854 w 7369701"/>
              <a:gd name="connsiteY773" fmla="*/ 311882 h 6858000"/>
              <a:gd name="connsiteX774" fmla="*/ 4945989 w 7369701"/>
              <a:gd name="connsiteY774" fmla="*/ 300516 h 6858000"/>
              <a:gd name="connsiteX775" fmla="*/ 5410479 w 7369701"/>
              <a:gd name="connsiteY775" fmla="*/ 348434 h 6858000"/>
              <a:gd name="connsiteX776" fmla="*/ 5805386 w 7369701"/>
              <a:gd name="connsiteY776" fmla="*/ 239240 h 6858000"/>
              <a:gd name="connsiteX777" fmla="*/ 5905192 w 7369701"/>
              <a:gd name="connsiteY777" fmla="*/ 163079 h 6858000"/>
              <a:gd name="connsiteX778" fmla="*/ 5865655 w 7369701"/>
              <a:gd name="connsiteY778" fmla="*/ 171901 h 6858000"/>
              <a:gd name="connsiteX779" fmla="*/ 5259740 w 7369701"/>
              <a:gd name="connsiteY779" fmla="*/ 257013 h 6858000"/>
              <a:gd name="connsiteX780" fmla="*/ 5208466 w 7369701"/>
              <a:gd name="connsiteY780" fmla="*/ 257550 h 6858000"/>
              <a:gd name="connsiteX781" fmla="*/ 4980204 w 7369701"/>
              <a:gd name="connsiteY781" fmla="*/ 271903 h 6858000"/>
              <a:gd name="connsiteX782" fmla="*/ 5068068 w 7369701"/>
              <a:gd name="connsiteY782" fmla="*/ 282244 h 6858000"/>
              <a:gd name="connsiteX783" fmla="*/ 5153231 w 7369701"/>
              <a:gd name="connsiteY783" fmla="*/ 292240 h 6858000"/>
              <a:gd name="connsiteX784" fmla="*/ 5426491 w 7369701"/>
              <a:gd name="connsiteY784" fmla="*/ 281128 h 6858000"/>
              <a:gd name="connsiteX785" fmla="*/ 5731212 w 7369701"/>
              <a:gd name="connsiteY785" fmla="*/ 231951 h 6858000"/>
              <a:gd name="connsiteX786" fmla="*/ 5905192 w 7369701"/>
              <a:gd name="connsiteY786" fmla="*/ 163079 h 6858000"/>
              <a:gd name="connsiteX787" fmla="*/ 5944437 w 7369701"/>
              <a:gd name="connsiteY787" fmla="*/ 113829 h 6858000"/>
              <a:gd name="connsiteX788" fmla="*/ 5825032 w 7369701"/>
              <a:gd name="connsiteY788" fmla="*/ 146405 h 6858000"/>
              <a:gd name="connsiteX789" fmla="*/ 4955599 w 7369701"/>
              <a:gd name="connsiteY789" fmla="*/ 247008 h 6858000"/>
              <a:gd name="connsiteX790" fmla="*/ 5210104 w 7369701"/>
              <a:gd name="connsiteY790" fmla="*/ 228123 h 6858000"/>
              <a:gd name="connsiteX791" fmla="*/ 5261015 w 7369701"/>
              <a:gd name="connsiteY791" fmla="*/ 227087 h 6858000"/>
              <a:gd name="connsiteX792" fmla="*/ 5861181 w 7369701"/>
              <a:gd name="connsiteY792" fmla="*/ 143093 h 6858000"/>
              <a:gd name="connsiteX793" fmla="*/ 5961252 w 7369701"/>
              <a:gd name="connsiteY793" fmla="*/ 114820 h 6858000"/>
              <a:gd name="connsiteX794" fmla="*/ 5944437 w 7369701"/>
              <a:gd name="connsiteY794" fmla="*/ 113829 h 6858000"/>
              <a:gd name="connsiteX795" fmla="*/ 3882765 w 7369701"/>
              <a:gd name="connsiteY795" fmla="*/ 0 h 6858000"/>
              <a:gd name="connsiteX796" fmla="*/ 3995099 w 7369701"/>
              <a:gd name="connsiteY796" fmla="*/ 0 h 6858000"/>
              <a:gd name="connsiteX797" fmla="*/ 4163818 w 7369701"/>
              <a:gd name="connsiteY797" fmla="*/ 234104 h 6858000"/>
              <a:gd name="connsiteX798" fmla="*/ 4172099 w 7369701"/>
              <a:gd name="connsiteY798" fmla="*/ 234207 h 6858000"/>
              <a:gd name="connsiteX799" fmla="*/ 4784282 w 7369701"/>
              <a:gd name="connsiteY799" fmla="*/ 276561 h 6858000"/>
              <a:gd name="connsiteX800" fmla="*/ 4801687 w 7369701"/>
              <a:gd name="connsiteY800" fmla="*/ 267764 h 6858000"/>
              <a:gd name="connsiteX801" fmla="*/ 6082788 w 7369701"/>
              <a:gd name="connsiteY801" fmla="*/ 64119 h 6858000"/>
              <a:gd name="connsiteX802" fmla="*/ 6099442 w 7369701"/>
              <a:gd name="connsiteY802" fmla="*/ 82568 h 6858000"/>
              <a:gd name="connsiteX803" fmla="*/ 4804137 w 7369701"/>
              <a:gd name="connsiteY803" fmla="*/ 320931 h 6858000"/>
              <a:gd name="connsiteX804" fmla="*/ 4227047 w 7369701"/>
              <a:gd name="connsiteY804" fmla="*/ 313415 h 6858000"/>
              <a:gd name="connsiteX805" fmla="*/ 4346041 w 7369701"/>
              <a:gd name="connsiteY805" fmla="*/ 456086 h 6858000"/>
              <a:gd name="connsiteX806" fmla="*/ 4870967 w 7369701"/>
              <a:gd name="connsiteY806" fmla="*/ 963061 h 6858000"/>
              <a:gd name="connsiteX807" fmla="*/ 4889647 w 7369701"/>
              <a:gd name="connsiteY807" fmla="*/ 957147 h 6858000"/>
              <a:gd name="connsiteX808" fmla="*/ 5422504 w 7369701"/>
              <a:gd name="connsiteY808" fmla="*/ 805191 h 6858000"/>
              <a:gd name="connsiteX809" fmla="*/ 6087656 w 7369701"/>
              <a:gd name="connsiteY809" fmla="*/ 826703 h 6858000"/>
              <a:gd name="connsiteX810" fmla="*/ 6058717 w 7369701"/>
              <a:gd name="connsiteY810" fmla="*/ 865992 h 6858000"/>
              <a:gd name="connsiteX811" fmla="*/ 4974153 w 7369701"/>
              <a:gd name="connsiteY811" fmla="*/ 1045456 h 6858000"/>
              <a:gd name="connsiteX812" fmla="*/ 5627835 w 7369701"/>
              <a:gd name="connsiteY812" fmla="*/ 1472077 h 6858000"/>
              <a:gd name="connsiteX813" fmla="*/ 5629817 w 7369701"/>
              <a:gd name="connsiteY813" fmla="*/ 1471412 h 6858000"/>
              <a:gd name="connsiteX814" fmla="*/ 5634124 w 7369701"/>
              <a:gd name="connsiteY814" fmla="*/ 1470572 h 6858000"/>
              <a:gd name="connsiteX815" fmla="*/ 5755832 w 7369701"/>
              <a:gd name="connsiteY815" fmla="*/ 1383886 h 6858000"/>
              <a:gd name="connsiteX816" fmla="*/ 6014186 w 7369701"/>
              <a:gd name="connsiteY816" fmla="*/ 1279799 h 6858000"/>
              <a:gd name="connsiteX817" fmla="*/ 6901619 w 7369701"/>
              <a:gd name="connsiteY817" fmla="*/ 1047874 h 6858000"/>
              <a:gd name="connsiteX818" fmla="*/ 6931566 w 7369701"/>
              <a:gd name="connsiteY818" fmla="*/ 1062034 h 6858000"/>
              <a:gd name="connsiteX819" fmla="*/ 5790982 w 7369701"/>
              <a:gd name="connsiteY819" fmla="*/ 1561380 h 6858000"/>
              <a:gd name="connsiteX820" fmla="*/ 6188971 w 7369701"/>
              <a:gd name="connsiteY820" fmla="*/ 1755168 h 6858000"/>
              <a:gd name="connsiteX821" fmla="*/ 6202446 w 7369701"/>
              <a:gd name="connsiteY821" fmla="*/ 1752268 h 6858000"/>
              <a:gd name="connsiteX822" fmla="*/ 7179560 w 7369701"/>
              <a:gd name="connsiteY822" fmla="*/ 1467551 h 6858000"/>
              <a:gd name="connsiteX823" fmla="*/ 7158730 w 7369701"/>
              <a:gd name="connsiteY823" fmla="*/ 1507835 h 6858000"/>
              <a:gd name="connsiteX824" fmla="*/ 6326959 w 7369701"/>
              <a:gd name="connsiteY824" fmla="*/ 1817686 h 6858000"/>
              <a:gd name="connsiteX825" fmla="*/ 6537433 w 7369701"/>
              <a:gd name="connsiteY825" fmla="*/ 1907790 h 6858000"/>
              <a:gd name="connsiteX826" fmla="*/ 6550221 w 7369701"/>
              <a:gd name="connsiteY826" fmla="*/ 1910729 h 6858000"/>
              <a:gd name="connsiteX827" fmla="*/ 6964438 w 7369701"/>
              <a:gd name="connsiteY827" fmla="*/ 2209505 h 6858000"/>
              <a:gd name="connsiteX828" fmla="*/ 7367862 w 7369701"/>
              <a:gd name="connsiteY828" fmla="*/ 2806833 h 6858000"/>
              <a:gd name="connsiteX829" fmla="*/ 7364329 w 7369701"/>
              <a:gd name="connsiteY829" fmla="*/ 2826907 h 6858000"/>
              <a:gd name="connsiteX830" fmla="*/ 7290545 w 7369701"/>
              <a:gd name="connsiteY830" fmla="*/ 2850663 h 6858000"/>
              <a:gd name="connsiteX831" fmla="*/ 6472036 w 7369701"/>
              <a:gd name="connsiteY831" fmla="*/ 1959003 h 6858000"/>
              <a:gd name="connsiteX832" fmla="*/ 5792897 w 7369701"/>
              <a:gd name="connsiteY832" fmla="*/ 1647747 h 6858000"/>
              <a:gd name="connsiteX833" fmla="*/ 5842751 w 7369701"/>
              <a:gd name="connsiteY833" fmla="*/ 1816112 h 6858000"/>
              <a:gd name="connsiteX834" fmla="*/ 5847424 w 7369701"/>
              <a:gd name="connsiteY834" fmla="*/ 1815776 h 6858000"/>
              <a:gd name="connsiteX835" fmla="*/ 6399821 w 7369701"/>
              <a:gd name="connsiteY835" fmla="*/ 2344799 h 6858000"/>
              <a:gd name="connsiteX836" fmla="*/ 6323232 w 7369701"/>
              <a:gd name="connsiteY836" fmla="*/ 2389634 h 6858000"/>
              <a:gd name="connsiteX837" fmla="*/ 5942958 w 7369701"/>
              <a:gd name="connsiteY837" fmla="*/ 2077708 h 6858000"/>
              <a:gd name="connsiteX838" fmla="*/ 5921559 w 7369701"/>
              <a:gd name="connsiteY838" fmla="*/ 2378596 h 6858000"/>
              <a:gd name="connsiteX839" fmla="*/ 5817651 w 7369701"/>
              <a:gd name="connsiteY839" fmla="*/ 3023919 h 6858000"/>
              <a:gd name="connsiteX840" fmla="*/ 5729634 w 7369701"/>
              <a:gd name="connsiteY840" fmla="*/ 3051849 h 6858000"/>
              <a:gd name="connsiteX841" fmla="*/ 5611018 w 7369701"/>
              <a:gd name="connsiteY841" fmla="*/ 2316769 h 6858000"/>
              <a:gd name="connsiteX842" fmla="*/ 5687608 w 7369701"/>
              <a:gd name="connsiteY842" fmla="*/ 2039972 h 6858000"/>
              <a:gd name="connsiteX843" fmla="*/ 5657554 w 7369701"/>
              <a:gd name="connsiteY843" fmla="*/ 1576445 h 6858000"/>
              <a:gd name="connsiteX844" fmla="*/ 5150475 w 7369701"/>
              <a:gd name="connsiteY844" fmla="*/ 1274012 h 6858000"/>
              <a:gd name="connsiteX845" fmla="*/ 5349142 w 7369701"/>
              <a:gd name="connsiteY845" fmla="*/ 2204405 h 6858000"/>
              <a:gd name="connsiteX846" fmla="*/ 5262214 w 7369701"/>
              <a:gd name="connsiteY846" fmla="*/ 2233836 h 6858000"/>
              <a:gd name="connsiteX847" fmla="*/ 4981539 w 7369701"/>
              <a:gd name="connsiteY847" fmla="*/ 1542201 h 6858000"/>
              <a:gd name="connsiteX848" fmla="*/ 4958461 w 7369701"/>
              <a:gd name="connsiteY848" fmla="*/ 1136957 h 6858000"/>
              <a:gd name="connsiteX849" fmla="*/ 4655015 w 7369701"/>
              <a:gd name="connsiteY849" fmla="*/ 891426 h 6858000"/>
              <a:gd name="connsiteX850" fmla="*/ 4348002 w 7369701"/>
              <a:gd name="connsiteY850" fmla="*/ 2205895 h 6858000"/>
              <a:gd name="connsiteX851" fmla="*/ 4262250 w 7369701"/>
              <a:gd name="connsiteY851" fmla="*/ 2219972 h 6858000"/>
              <a:gd name="connsiteX852" fmla="*/ 4550611 w 7369701"/>
              <a:gd name="connsiteY852" fmla="*/ 817540 h 6858000"/>
              <a:gd name="connsiteX853" fmla="*/ 4564418 w 7369701"/>
              <a:gd name="connsiteY853" fmla="*/ 808293 h 6858000"/>
              <a:gd name="connsiteX854" fmla="*/ 4266388 w 7369701"/>
              <a:gd name="connsiteY854" fmla="*/ 500083 h 6858000"/>
              <a:gd name="connsiteX855" fmla="*/ 4032842 w 7369701"/>
              <a:gd name="connsiteY855" fmla="*/ 211809 h 6858000"/>
              <a:gd name="connsiteX856" fmla="*/ 3882765 w 7369701"/>
              <a:gd name="connsiteY856" fmla="*/ 0 h 6858000"/>
              <a:gd name="connsiteX857" fmla="*/ 3721337 w 7369701"/>
              <a:gd name="connsiteY857" fmla="*/ 0 h 6858000"/>
              <a:gd name="connsiteX858" fmla="*/ 3797544 w 7369701"/>
              <a:gd name="connsiteY858" fmla="*/ 0 h 6858000"/>
              <a:gd name="connsiteX859" fmla="*/ 3775734 w 7369701"/>
              <a:gd name="connsiteY859" fmla="*/ 95131 h 6858000"/>
              <a:gd name="connsiteX860" fmla="*/ 3724807 w 7369701"/>
              <a:gd name="connsiteY860" fmla="*/ 272257 h 6858000"/>
              <a:gd name="connsiteX861" fmla="*/ 3726844 w 7369701"/>
              <a:gd name="connsiteY861" fmla="*/ 282988 h 6858000"/>
              <a:gd name="connsiteX862" fmla="*/ 3742664 w 7369701"/>
              <a:gd name="connsiteY862" fmla="*/ 279918 h 6858000"/>
              <a:gd name="connsiteX863" fmla="*/ 4103910 w 7369701"/>
              <a:gd name="connsiteY863" fmla="*/ 1161917 h 6858000"/>
              <a:gd name="connsiteX864" fmla="*/ 4020269 w 7369701"/>
              <a:gd name="connsiteY864" fmla="*/ 1200406 h 6858000"/>
              <a:gd name="connsiteX865" fmla="*/ 3674882 w 7369701"/>
              <a:gd name="connsiteY865" fmla="*/ 488524 h 6858000"/>
              <a:gd name="connsiteX866" fmla="*/ 3132682 w 7369701"/>
              <a:gd name="connsiteY866" fmla="*/ 1072284 h 6858000"/>
              <a:gd name="connsiteX867" fmla="*/ 2716346 w 7369701"/>
              <a:gd name="connsiteY867" fmla="*/ 1276376 h 6858000"/>
              <a:gd name="connsiteX868" fmla="*/ 2716772 w 7369701"/>
              <a:gd name="connsiteY868" fmla="*/ 1255462 h 6858000"/>
              <a:gd name="connsiteX869" fmla="*/ 3471096 w 7369701"/>
              <a:gd name="connsiteY869" fmla="*/ 437072 h 6858000"/>
              <a:gd name="connsiteX870" fmla="*/ 3639057 w 7369701"/>
              <a:gd name="connsiteY870" fmla="*/ 286334 h 6858000"/>
              <a:gd name="connsiteX871" fmla="*/ 3640309 w 7369701"/>
              <a:gd name="connsiteY871" fmla="*/ 284664 h 6858000"/>
              <a:gd name="connsiteX872" fmla="*/ 3646022 w 7369701"/>
              <a:gd name="connsiteY872" fmla="*/ 276711 h 6858000"/>
              <a:gd name="connsiteX873" fmla="*/ 3707943 w 7369701"/>
              <a:gd name="connsiteY873" fmla="*/ 65958 h 6858000"/>
              <a:gd name="connsiteX874" fmla="*/ 3721337 w 7369701"/>
              <a:gd name="connsiteY874" fmla="*/ 0 h 6858000"/>
              <a:gd name="connsiteX875" fmla="*/ 2867960 w 7369701"/>
              <a:gd name="connsiteY875" fmla="*/ 0 h 6858000"/>
              <a:gd name="connsiteX876" fmla="*/ 2926351 w 7369701"/>
              <a:gd name="connsiteY876" fmla="*/ 0 h 6858000"/>
              <a:gd name="connsiteX877" fmla="*/ 2902823 w 7369701"/>
              <a:gd name="connsiteY877" fmla="*/ 262929 h 6858000"/>
              <a:gd name="connsiteX878" fmla="*/ 2940663 w 7369701"/>
              <a:gd name="connsiteY878" fmla="*/ 140884 h 6858000"/>
              <a:gd name="connsiteX879" fmla="*/ 2947039 w 7369701"/>
              <a:gd name="connsiteY879" fmla="*/ 122524 h 6858000"/>
              <a:gd name="connsiteX880" fmla="*/ 2984316 w 7369701"/>
              <a:gd name="connsiteY880" fmla="*/ 0 h 6858000"/>
              <a:gd name="connsiteX881" fmla="*/ 3016114 w 7369701"/>
              <a:gd name="connsiteY881" fmla="*/ 0 h 6858000"/>
              <a:gd name="connsiteX882" fmla="*/ 2979949 w 7369701"/>
              <a:gd name="connsiteY882" fmla="*/ 119274 h 6858000"/>
              <a:gd name="connsiteX883" fmla="*/ 3023879 w 7369701"/>
              <a:gd name="connsiteY883" fmla="*/ 0 h 6858000"/>
              <a:gd name="connsiteX884" fmla="*/ 3105400 w 7369701"/>
              <a:gd name="connsiteY884" fmla="*/ 0 h 6858000"/>
              <a:gd name="connsiteX885" fmla="*/ 3094669 w 7369701"/>
              <a:gd name="connsiteY885" fmla="*/ 30308 h 6858000"/>
              <a:gd name="connsiteX886" fmla="*/ 2901945 w 7369701"/>
              <a:gd name="connsiteY886" fmla="*/ 466538 h 6858000"/>
              <a:gd name="connsiteX887" fmla="*/ 2815209 w 7369701"/>
              <a:gd name="connsiteY887" fmla="*/ 497361 h 6858000"/>
              <a:gd name="connsiteX888" fmla="*/ 2844845 w 7369701"/>
              <a:gd name="connsiteY888" fmla="*/ 127638 h 6858000"/>
              <a:gd name="connsiteX889" fmla="*/ 2867960 w 7369701"/>
              <a:gd name="connsiteY889" fmla="*/ 0 h 6858000"/>
              <a:gd name="connsiteX890" fmla="*/ 1057230 w 7369701"/>
              <a:gd name="connsiteY890" fmla="*/ 0 h 6858000"/>
              <a:gd name="connsiteX891" fmla="*/ 1111003 w 7369701"/>
              <a:gd name="connsiteY891" fmla="*/ 0 h 6858000"/>
              <a:gd name="connsiteX892" fmla="*/ 1125553 w 7369701"/>
              <a:gd name="connsiteY892" fmla="*/ 52588 h 6858000"/>
              <a:gd name="connsiteX893" fmla="*/ 1304276 w 7369701"/>
              <a:gd name="connsiteY893" fmla="*/ 476275 h 6858000"/>
              <a:gd name="connsiteX894" fmla="*/ 1492066 w 7369701"/>
              <a:gd name="connsiteY894" fmla="*/ 886333 h 6858000"/>
              <a:gd name="connsiteX895" fmla="*/ 1423698 w 7369701"/>
              <a:gd name="connsiteY895" fmla="*/ 710817 h 6858000"/>
              <a:gd name="connsiteX896" fmla="*/ 1357609 w 7369701"/>
              <a:gd name="connsiteY896" fmla="*/ 532892 h 6858000"/>
              <a:gd name="connsiteX897" fmla="*/ 1309550 w 7369701"/>
              <a:gd name="connsiteY897" fmla="*/ 374031 h 6858000"/>
              <a:gd name="connsiteX898" fmla="*/ 1193673 w 7369701"/>
              <a:gd name="connsiteY898" fmla="*/ 49533 h 6858000"/>
              <a:gd name="connsiteX899" fmla="*/ 1164391 w 7369701"/>
              <a:gd name="connsiteY899" fmla="*/ 0 h 6858000"/>
              <a:gd name="connsiteX900" fmla="*/ 1200666 w 7369701"/>
              <a:gd name="connsiteY900" fmla="*/ 0 h 6858000"/>
              <a:gd name="connsiteX901" fmla="*/ 1223408 w 7369701"/>
              <a:gd name="connsiteY901" fmla="*/ 38996 h 6858000"/>
              <a:gd name="connsiteX902" fmla="*/ 1339635 w 7369701"/>
              <a:gd name="connsiteY902" fmla="*/ 365517 h 6858000"/>
              <a:gd name="connsiteX903" fmla="*/ 1387469 w 7369701"/>
              <a:gd name="connsiteY903" fmla="*/ 523079 h 6858000"/>
              <a:gd name="connsiteX904" fmla="*/ 1452685 w 7369701"/>
              <a:gd name="connsiteY904" fmla="*/ 699806 h 6858000"/>
              <a:gd name="connsiteX905" fmla="*/ 1492092 w 7369701"/>
              <a:gd name="connsiteY905" fmla="*/ 800424 h 6858000"/>
              <a:gd name="connsiteX906" fmla="*/ 1455302 w 7369701"/>
              <a:gd name="connsiteY906" fmla="*/ 632913 h 6858000"/>
              <a:gd name="connsiteX907" fmla="*/ 1222336 w 7369701"/>
              <a:gd name="connsiteY907" fmla="*/ 9480 h 6858000"/>
              <a:gd name="connsiteX908" fmla="*/ 1214634 w 7369701"/>
              <a:gd name="connsiteY908" fmla="*/ 0 h 6858000"/>
              <a:gd name="connsiteX909" fmla="*/ 1289827 w 7369701"/>
              <a:gd name="connsiteY909" fmla="*/ 0 h 6858000"/>
              <a:gd name="connsiteX910" fmla="*/ 1321076 w 7369701"/>
              <a:gd name="connsiteY910" fmla="*/ 59722 h 6858000"/>
              <a:gd name="connsiteX911" fmla="*/ 1512579 w 7369701"/>
              <a:gd name="connsiteY911" fmla="*/ 626441 h 6858000"/>
              <a:gd name="connsiteX912" fmla="*/ 1506076 w 7369701"/>
              <a:gd name="connsiteY912" fmla="*/ 1089289 h 6858000"/>
              <a:gd name="connsiteX913" fmla="*/ 1486346 w 7369701"/>
              <a:gd name="connsiteY913" fmla="*/ 1079919 h 6858000"/>
              <a:gd name="connsiteX914" fmla="*/ 1070511 w 7369701"/>
              <a:gd name="connsiteY914" fmla="*/ 48609 h 6858000"/>
              <a:gd name="connsiteX915" fmla="*/ 1057230 w 7369701"/>
              <a:gd name="connsiteY915" fmla="*/ 0 h 6858000"/>
              <a:gd name="connsiteX916" fmla="*/ 43151 w 7369701"/>
              <a:gd name="connsiteY916" fmla="*/ 0 h 6858000"/>
              <a:gd name="connsiteX917" fmla="*/ 95283 w 7369701"/>
              <a:gd name="connsiteY917" fmla="*/ 0 h 6858000"/>
              <a:gd name="connsiteX918" fmla="*/ 300708 w 7369701"/>
              <a:gd name="connsiteY918" fmla="*/ 154571 h 6858000"/>
              <a:gd name="connsiteX919" fmla="*/ 530414 w 7369701"/>
              <a:gd name="connsiteY919" fmla="*/ 354673 h 6858000"/>
              <a:gd name="connsiteX920" fmla="*/ 333785 w 7369701"/>
              <a:gd name="connsiteY920" fmla="*/ 161564 h 6858000"/>
              <a:gd name="connsiteX921" fmla="*/ 147005 w 7369701"/>
              <a:gd name="connsiteY921" fmla="*/ 0 h 6858000"/>
              <a:gd name="connsiteX922" fmla="*/ 272509 w 7369701"/>
              <a:gd name="connsiteY922" fmla="*/ 0 h 6858000"/>
              <a:gd name="connsiteX923" fmla="*/ 326276 w 7369701"/>
              <a:gd name="connsiteY923" fmla="*/ 45847 h 6858000"/>
              <a:gd name="connsiteX924" fmla="*/ 823759 w 7369701"/>
              <a:gd name="connsiteY924" fmla="*/ 574145 h 6858000"/>
              <a:gd name="connsiteX925" fmla="*/ 811254 w 7369701"/>
              <a:gd name="connsiteY925" fmla="*/ 665546 h 6858000"/>
              <a:gd name="connsiteX926" fmla="*/ 154042 w 7369701"/>
              <a:gd name="connsiteY926" fmla="*/ 261522 h 6858000"/>
              <a:gd name="connsiteX927" fmla="*/ 13550 w 7369701"/>
              <a:gd name="connsiteY927" fmla="*/ 158423 h 6858000"/>
              <a:gd name="connsiteX928" fmla="*/ 0 w 7369701"/>
              <a:gd name="connsiteY928" fmla="*/ 146618 h 6858000"/>
              <a:gd name="connsiteX929" fmla="*/ 0 w 7369701"/>
              <a:gd name="connsiteY929" fmla="*/ 59161 h 6858000"/>
              <a:gd name="connsiteX930" fmla="*/ 45427 w 7369701"/>
              <a:gd name="connsiteY930" fmla="*/ 101078 h 6858000"/>
              <a:gd name="connsiteX931" fmla="*/ 630103 w 7369701"/>
              <a:gd name="connsiteY931" fmla="*/ 485885 h 6858000"/>
              <a:gd name="connsiteX932" fmla="*/ 532040 w 7369701"/>
              <a:gd name="connsiteY932" fmla="*/ 399359 h 6858000"/>
              <a:gd name="connsiteX933" fmla="*/ 517618 w 7369701"/>
              <a:gd name="connsiteY933" fmla="*/ 385726 h 6858000"/>
              <a:gd name="connsiteX934" fmla="*/ 285074 w 7369701"/>
              <a:gd name="connsiteY934" fmla="*/ 182755 h 6858000"/>
              <a:gd name="connsiteX935" fmla="*/ 43151 w 7369701"/>
              <a:gd name="connsiteY93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</a:cxnLst>
            <a:rect l="l" t="t" r="r" b="b"/>
            <a:pathLst>
              <a:path w="7369701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lnTo>
                  <a:pt x="369702" y="6712169"/>
                </a:ln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lnTo>
                  <a:pt x="103333" y="5699602"/>
                </a:lnTo>
                <a:close/>
                <a:moveTo>
                  <a:pt x="5539432" y="5642928"/>
                </a:moveTo>
                <a:cubicBezTo>
                  <a:pt x="5544304" y="5659969"/>
                  <a:pt x="5549664" y="5677449"/>
                  <a:pt x="5555462" y="5694454"/>
                </a:cubicBezTo>
                <a:cubicBezTo>
                  <a:pt x="5631122" y="5909386"/>
                  <a:pt x="5731219" y="6118228"/>
                  <a:pt x="5828270" y="6320663"/>
                </a:cubicBezTo>
                <a:cubicBezTo>
                  <a:pt x="5868407" y="6404290"/>
                  <a:pt x="5908582" y="6488842"/>
                  <a:pt x="5947416" y="6574846"/>
                </a:cubicBezTo>
                <a:cubicBezTo>
                  <a:pt x="5894674" y="6327329"/>
                  <a:pt x="5793018" y="5718484"/>
                  <a:pt x="5539432" y="564292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cubicBezTo>
                  <a:pt x="2664345" y="6401062"/>
                  <a:pt x="2664881" y="6266909"/>
                  <a:pt x="2665418" y="6132756"/>
                </a:cubicBez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lnTo>
                  <a:pt x="1824397" y="5447757"/>
                </a:ln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988186" y="5216467"/>
                </a:moveTo>
                <a:cubicBezTo>
                  <a:pt x="4914642" y="5275764"/>
                  <a:pt x="4843105" y="5338703"/>
                  <a:pt x="4777334" y="5406072"/>
                </a:cubicBezTo>
                <a:cubicBezTo>
                  <a:pt x="4757662" y="5426414"/>
                  <a:pt x="4737537" y="5447249"/>
                  <a:pt x="4718341" y="5468043"/>
                </a:cubicBez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712605" y="5511121"/>
                  <a:pt x="4908425" y="5376611"/>
                  <a:pt x="4988186" y="5216467"/>
                </a:cubicBezTo>
                <a:close/>
                <a:moveTo>
                  <a:pt x="4978032" y="5183809"/>
                </a:moveTo>
                <a:cubicBezTo>
                  <a:pt x="4748175" y="5235846"/>
                  <a:pt x="4611576" y="5430393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lnTo>
                  <a:pt x="4376219" y="5729027"/>
                </a:ln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cubicBezTo>
                  <a:pt x="4714806" y="5426264"/>
                  <a:pt x="4733997" y="5405475"/>
                  <a:pt x="4754123" y="5384643"/>
                </a:cubicBezTo>
                <a:cubicBezTo>
                  <a:pt x="4823909" y="5312925"/>
                  <a:pt x="4899949" y="5246074"/>
                  <a:pt x="4978032" y="5183809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lnTo>
                  <a:pt x="2879408" y="5031590"/>
                </a:ln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lnTo>
                  <a:pt x="1927410" y="4716164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lnTo>
                  <a:pt x="1310106" y="3943217"/>
                </a:ln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lnTo>
                  <a:pt x="3316479" y="3872136"/>
                </a:ln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4441737" y="3399734"/>
                </a:move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99925" y="4149276"/>
                  <a:pt x="5291490" y="4229096"/>
                  <a:pt x="5388878" y="4300185"/>
                </a:cubicBezTo>
                <a:cubicBezTo>
                  <a:pt x="5401114" y="4303421"/>
                  <a:pt x="5413353" y="4306662"/>
                  <a:pt x="5425556" y="4308967"/>
                </a:cubicBezTo>
                <a:cubicBezTo>
                  <a:pt x="5290970" y="4122931"/>
                  <a:pt x="5119226" y="3974244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lnTo>
                  <a:pt x="5425834" y="3162785"/>
                </a:ln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lnTo>
                  <a:pt x="993319" y="3247648"/>
                </a:ln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lnTo>
                  <a:pt x="600288" y="3365555"/>
                </a:ln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lnTo>
                  <a:pt x="1053282" y="3185247"/>
                </a:ln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608772" y="3451680"/>
                  <a:pt x="5674122" y="3909676"/>
                  <a:pt x="5519779" y="4359223"/>
                </a:cubicBezTo>
                <a:cubicBezTo>
                  <a:pt x="5520262" y="4359669"/>
                  <a:pt x="5520293" y="4360602"/>
                  <a:pt x="5520293" y="4360602"/>
                </a:cubicBezTo>
                <a:cubicBezTo>
                  <a:pt x="5627244" y="4437825"/>
                  <a:pt x="5699666" y="4548575"/>
                  <a:pt x="5767221" y="4665564"/>
                </a:cubicBezTo>
                <a:cubicBezTo>
                  <a:pt x="6275281" y="4699277"/>
                  <a:pt x="6739386" y="4778523"/>
                  <a:pt x="6937169" y="4815941"/>
                </a:cubicBezTo>
                <a:cubicBezTo>
                  <a:pt x="7134952" y="4853359"/>
                  <a:pt x="7020263" y="4903218"/>
                  <a:pt x="6953922" y="4890068"/>
                </a:cubicBezTo>
                <a:cubicBezTo>
                  <a:pt x="6799988" y="4859556"/>
                  <a:pt x="6485790" y="4815676"/>
                  <a:pt x="6071359" y="4770770"/>
                </a:cubicBezTo>
                <a:lnTo>
                  <a:pt x="6038839" y="4764474"/>
                </a:lnTo>
                <a:cubicBezTo>
                  <a:pt x="6038795" y="4764265"/>
                  <a:pt x="6038750" y="4764056"/>
                  <a:pt x="6038706" y="4763847"/>
                </a:cubicBezTo>
                <a:lnTo>
                  <a:pt x="6037784" y="4764270"/>
                </a:lnTo>
                <a:lnTo>
                  <a:pt x="6038839" y="4764474"/>
                </a:lnTo>
                <a:lnTo>
                  <a:pt x="6040338" y="4771418"/>
                </a:lnTo>
                <a:cubicBezTo>
                  <a:pt x="6039088" y="4781803"/>
                  <a:pt x="6034314" y="4794510"/>
                  <a:pt x="6024488" y="4809903"/>
                </a:cubicBezTo>
                <a:cubicBezTo>
                  <a:pt x="5910095" y="5058984"/>
                  <a:pt x="5773348" y="5296385"/>
                  <a:pt x="5599771" y="5509652"/>
                </a:cubicBezTo>
                <a:cubicBezTo>
                  <a:pt x="5583815" y="5529842"/>
                  <a:pt x="5566811" y="5547293"/>
                  <a:pt x="5548843" y="5563845"/>
                </a:cubicBezTo>
                <a:cubicBezTo>
                  <a:pt x="5773782" y="5645205"/>
                  <a:pt x="5890323" y="6067151"/>
                  <a:pt x="5940952" y="6250028"/>
                </a:cubicBezTo>
                <a:cubicBezTo>
                  <a:pt x="5979301" y="6387982"/>
                  <a:pt x="6009900" y="6527294"/>
                  <a:pt x="6043441" y="6665847"/>
                </a:cubicBezTo>
                <a:lnTo>
                  <a:pt x="6093432" y="6858000"/>
                </a:lnTo>
                <a:lnTo>
                  <a:pt x="6034344" y="6858000"/>
                </a:lnTo>
                <a:lnTo>
                  <a:pt x="6026679" y="6836959"/>
                </a:lnTo>
                <a:cubicBezTo>
                  <a:pt x="5958957" y="6665497"/>
                  <a:pt x="5878558" y="6498078"/>
                  <a:pt x="5800441" y="6335286"/>
                </a:cubicBezTo>
                <a:cubicBezTo>
                  <a:pt x="5703359" y="6131918"/>
                  <a:pt x="5602295" y="5922187"/>
                  <a:pt x="5526562" y="5705388"/>
                </a:cubicBezTo>
                <a:cubicBezTo>
                  <a:pt x="5523956" y="5698505"/>
                  <a:pt x="5521803" y="5691139"/>
                  <a:pt x="5519640" y="5683774"/>
                </a:cubicBezTo>
                <a:cubicBezTo>
                  <a:pt x="5523207" y="5970988"/>
                  <a:pt x="5738292" y="6306566"/>
                  <a:pt x="5844559" y="6553349"/>
                </a:cubicBezTo>
                <a:lnTo>
                  <a:pt x="5975994" y="6858000"/>
                </a:lnTo>
                <a:lnTo>
                  <a:pt x="5898547" y="6858000"/>
                </a:lnTo>
                <a:lnTo>
                  <a:pt x="5682041" y="6355860"/>
                </a:lnTo>
                <a:cubicBezTo>
                  <a:pt x="5609136" y="6186449"/>
                  <a:pt x="5505535" y="6006625"/>
                  <a:pt x="5461758" y="5820220"/>
                </a:cubicBezTo>
                <a:cubicBezTo>
                  <a:pt x="5415457" y="6083349"/>
                  <a:pt x="5335494" y="6334433"/>
                  <a:pt x="5237282" y="6579086"/>
                </a:cubicBezTo>
                <a:lnTo>
                  <a:pt x="5115009" y="6858000"/>
                </a:lnTo>
                <a:lnTo>
                  <a:pt x="5028074" y="6858000"/>
                </a:lnTo>
                <a:lnTo>
                  <a:pt x="5079508" y="6749074"/>
                </a:lnTo>
                <a:cubicBezTo>
                  <a:pt x="5200211" y="6482556"/>
                  <a:pt x="5305048" y="6210716"/>
                  <a:pt x="5371846" y="5924413"/>
                </a:cubicBezTo>
                <a:lnTo>
                  <a:pt x="5270512" y="6138975"/>
                </a:lnTo>
                <a:cubicBezTo>
                  <a:pt x="5192357" y="6304175"/>
                  <a:pt x="5112108" y="6475512"/>
                  <a:pt x="5062409" y="6653544"/>
                </a:cubicBezTo>
                <a:cubicBezTo>
                  <a:pt x="5053035" y="6686987"/>
                  <a:pt x="5045072" y="6720843"/>
                  <a:pt x="5036628" y="6754247"/>
                </a:cubicBezTo>
                <a:lnTo>
                  <a:pt x="5009112" y="6858000"/>
                </a:lnTo>
                <a:lnTo>
                  <a:pt x="4976679" y="6858000"/>
                </a:lnTo>
                <a:lnTo>
                  <a:pt x="5006537" y="6747068"/>
                </a:lnTo>
                <a:cubicBezTo>
                  <a:pt x="5014940" y="6712729"/>
                  <a:pt x="5022903" y="6678883"/>
                  <a:pt x="5032723" y="6644957"/>
                </a:cubicBezTo>
                <a:cubicBezTo>
                  <a:pt x="5083245" y="6464091"/>
                  <a:pt x="5164383" y="6291790"/>
                  <a:pt x="5242949" y="6125175"/>
                </a:cubicBezTo>
                <a:lnTo>
                  <a:pt x="5286321" y="6033555"/>
                </a:lnTo>
                <a:cubicBezTo>
                  <a:pt x="5153522" y="6218172"/>
                  <a:pt x="5058694" y="6420826"/>
                  <a:pt x="5008210" y="6649194"/>
                </a:cubicBezTo>
                <a:cubicBezTo>
                  <a:pt x="4999505" y="6687732"/>
                  <a:pt x="4992445" y="6726670"/>
                  <a:pt x="4986321" y="6765687"/>
                </a:cubicBezTo>
                <a:lnTo>
                  <a:pt x="4973474" y="6858000"/>
                </a:lnTo>
                <a:lnTo>
                  <a:pt x="4907178" y="6858000"/>
                </a:lnTo>
                <a:lnTo>
                  <a:pt x="4910810" y="6829660"/>
                </a:lnTo>
                <a:cubicBezTo>
                  <a:pt x="4927183" y="6695980"/>
                  <a:pt x="4945608" y="6562743"/>
                  <a:pt x="4987461" y="6432994"/>
                </a:cubicBezTo>
                <a:cubicBezTo>
                  <a:pt x="5033887" y="6289556"/>
                  <a:pt x="5098947" y="6157948"/>
                  <a:pt x="5179262" y="6035044"/>
                </a:cubicBezTo>
                <a:cubicBezTo>
                  <a:pt x="5016033" y="6169178"/>
                  <a:pt x="4838252" y="6288995"/>
                  <a:pt x="4689678" y="6440241"/>
                </a:cubicBez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810353" y="6173676"/>
                  <a:pt x="5160740" y="5991069"/>
                  <a:pt x="5387324" y="5705830"/>
                </a:cubicBezTo>
                <a:cubicBezTo>
                  <a:pt x="5286064" y="5794177"/>
                  <a:pt x="5178968" y="5876241"/>
                  <a:pt x="5073620" y="5955437"/>
                </a:cubicBezTo>
                <a:cubicBezTo>
                  <a:pt x="4943865" y="6053305"/>
                  <a:pt x="4809130" y="6154627"/>
                  <a:pt x="4689789" y="6268382"/>
                </a:cubicBez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ubicBezTo>
                  <a:pt x="4789603" y="6132122"/>
                  <a:pt x="4925227" y="6029827"/>
                  <a:pt x="5055427" y="5931476"/>
                </a:cubicBezTo>
                <a:cubicBezTo>
                  <a:pt x="5161670" y="5851314"/>
                  <a:pt x="5270142" y="5768732"/>
                  <a:pt x="5371814" y="5678975"/>
                </a:cubicBezTo>
                <a:cubicBezTo>
                  <a:pt x="5250056" y="5732278"/>
                  <a:pt x="5117554" y="5761328"/>
                  <a:pt x="4987918" y="5838701"/>
                </a:cubicBezTo>
                <a:cubicBezTo>
                  <a:pt x="4699961" y="6010191"/>
                  <a:pt x="4491898" y="6286162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85995" y="6299856"/>
                  <a:pt x="4555804" y="6056475"/>
                  <a:pt x="4778333" y="5873626"/>
                </a:cubicBezTo>
                <a:cubicBezTo>
                  <a:pt x="4974935" y="5712072"/>
                  <a:pt x="5214460" y="5703893"/>
                  <a:pt x="5414185" y="5573882"/>
                </a:cubicBezTo>
                <a:cubicBezTo>
                  <a:pt x="5665168" y="5409695"/>
                  <a:pt x="5834734" y="5037780"/>
                  <a:pt x="5959648" y="4760797"/>
                </a:cubicBezTo>
                <a:cubicBezTo>
                  <a:pt x="5758178" y="4742307"/>
                  <a:pt x="5556149" y="4733150"/>
                  <a:pt x="5355019" y="4734672"/>
                </a:cubicBezTo>
                <a:cubicBezTo>
                  <a:pt x="5292258" y="4900655"/>
                  <a:pt x="5203125" y="5047664"/>
                  <a:pt x="5083565" y="5179121"/>
                </a:cubicBezTo>
                <a:cubicBezTo>
                  <a:pt x="5049677" y="5379813"/>
                  <a:pt x="4862890" y="5495797"/>
                  <a:pt x="4713577" y="5616803"/>
                </a:cubicBez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710868" y="5187971"/>
                  <a:pt x="4848359" y="5097244"/>
                  <a:pt x="5037105" y="5088765"/>
                </a:cubicBezTo>
                <a:cubicBezTo>
                  <a:pt x="5038033" y="5088728"/>
                  <a:pt x="5039001" y="5089622"/>
                  <a:pt x="5039930" y="5089585"/>
                </a:cubicBezTo>
                <a:cubicBezTo>
                  <a:pt x="5133008" y="4982937"/>
                  <a:pt x="5207480" y="4865387"/>
                  <a:pt x="5263764" y="4735525"/>
                </a:cubicBezTo>
                <a:cubicBezTo>
                  <a:pt x="4867298" y="4743930"/>
                  <a:pt x="4472427" y="4792315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lnTo>
                  <a:pt x="2714982" y="5427051"/>
                </a:ln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cubicBezTo>
                  <a:pt x="1794765" y="6848159"/>
                  <a:pt x="1794840" y="6853080"/>
                  <a:pt x="1794914" y="6858000"/>
                </a:cubicBez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cubicBezTo>
                  <a:pt x="1203470" y="6853117"/>
                  <a:pt x="1203571" y="6855559"/>
                  <a:pt x="1203671" y="6858000"/>
                </a:cubicBezTo>
                <a:lnTo>
                  <a:pt x="1143180" y="6858000"/>
                </a:lnTo>
                <a:cubicBezTo>
                  <a:pt x="1142845" y="6827348"/>
                  <a:pt x="1142511" y="6796697"/>
                  <a:pt x="1142176" y="6766045"/>
                </a:cubicBez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1337" y="3643210"/>
                  <a:pt x="3161442" y="3605414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265269" y="4747971"/>
                  <a:pt x="4547054" y="4701774"/>
                  <a:pt x="4830582" y="4676000"/>
                </a:cubicBezTo>
                <a:lnTo>
                  <a:pt x="4830100" y="4675554"/>
                </a:lnTo>
                <a:cubicBezTo>
                  <a:pt x="4727027" y="4369030"/>
                  <a:pt x="4271973" y="4333199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5134" y="3515099"/>
                  <a:pt x="3391592" y="3444385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97168" y="4091520"/>
                  <a:pt x="4760991" y="4228417"/>
                  <a:pt x="4781371" y="4458604"/>
                </a:cubicBezTo>
                <a:cubicBezTo>
                  <a:pt x="4781562" y="4463257"/>
                  <a:pt x="4780772" y="4467014"/>
                  <a:pt x="4780440" y="4470290"/>
                </a:cubicBezTo>
                <a:cubicBezTo>
                  <a:pt x="4830364" y="4519056"/>
                  <a:pt x="4870983" y="4579844"/>
                  <a:pt x="4898954" y="4662092"/>
                </a:cubicBezTo>
                <a:cubicBezTo>
                  <a:pt x="4900480" y="4665288"/>
                  <a:pt x="4900107" y="4667630"/>
                  <a:pt x="4900699" y="4670867"/>
                </a:cubicBezTo>
                <a:cubicBezTo>
                  <a:pt x="5170915" y="4649815"/>
                  <a:pt x="5442360" y="4647817"/>
                  <a:pt x="5714511" y="4663483"/>
                </a:cubicBezTo>
                <a:cubicBezTo>
                  <a:pt x="5651495" y="4555157"/>
                  <a:pt x="5582088" y="4449879"/>
                  <a:pt x="5464793" y="4393556"/>
                </a:cubicBezTo>
                <a:cubicBezTo>
                  <a:pt x="5463384" y="4393148"/>
                  <a:pt x="5462860" y="4391770"/>
                  <a:pt x="5461897" y="4390879"/>
                </a:cubicBezTo>
                <a:cubicBezTo>
                  <a:pt x="4970387" y="4293633"/>
                  <a:pt x="4556299" y="367493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cubicBezTo>
                  <a:pt x="5763687" y="2828007"/>
                  <a:pt x="5764331" y="2813808"/>
                  <a:pt x="5764974" y="2799609"/>
                </a:cubicBez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lnTo>
                  <a:pt x="2399523" y="1428234"/>
                </a:ln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lnTo>
                  <a:pt x="278707" y="1352270"/>
                </a:ln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lnTo>
                  <a:pt x="655236" y="1268632"/>
                </a:ln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lnTo>
                  <a:pt x="6605473" y="1184686"/>
                </a:ln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lnTo>
                  <a:pt x="4000324" y="1039362"/>
                </a:lnTo>
                <a:lnTo>
                  <a:pt x="4002862" y="1042866"/>
                </a:ln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lnTo>
                  <a:pt x="5460148" y="911442"/>
                </a:ln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lnTo>
                  <a:pt x="5208466" y="257550"/>
                </a:ln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lnTo>
                  <a:pt x="5261015" y="227087"/>
                </a:ln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lnTo>
                  <a:pt x="6537433" y="1907790"/>
                </a:ln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lnTo>
                  <a:pt x="3882765" y="0"/>
                </a:ln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lnTo>
                  <a:pt x="3721337" y="0"/>
                </a:ln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lnTo>
                  <a:pt x="2867960" y="0"/>
                </a:ln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lnTo>
                  <a:pt x="1057230" y="0"/>
                </a:ln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lnTo>
                  <a:pt x="43151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95600" y="990600"/>
            <a:ext cx="9296400" cy="4876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7340A158-6D1D-DE4F-9F3D-B070C581DD17}"/>
              </a:ext>
            </a:extLst>
          </p:cNvPr>
          <p:cNvSpPr txBox="1"/>
          <p:nvPr/>
        </p:nvSpPr>
        <p:spPr>
          <a:xfrm>
            <a:off x="3581400" y="1676400"/>
            <a:ext cx="6781800" cy="12161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 err="1">
                <a:solidFill>
                  <a:schemeClr val="tx1"/>
                </a:solidFill>
                <a:latin typeface="Apple Chancery" panose="03020702040506060504" pitchFamily="66" charset="-79"/>
                <a:ea typeface="+mj-ea"/>
                <a:cs typeface="Apple Chancery" panose="03020702040506060504" pitchFamily="66" charset="-79"/>
              </a:rPr>
              <a:t>Hyvinvoiva</a:t>
            </a:r>
            <a:r>
              <a:rPr lang="en-US" sz="4000" b="1" kern="1200" dirty="0">
                <a:solidFill>
                  <a:schemeClr val="tx1"/>
                </a:solidFill>
                <a:latin typeface="Apple Chancery" panose="03020702040506060504" pitchFamily="66" charset="-79"/>
                <a:ea typeface="+mj-ea"/>
                <a:cs typeface="Apple Chancery" panose="03020702040506060504" pitchFamily="66" charset="-79"/>
              </a:rPr>
              <a:t> </a:t>
            </a:r>
            <a:r>
              <a:rPr lang="en-US" sz="4000" b="1" kern="1200" dirty="0" err="1">
                <a:solidFill>
                  <a:schemeClr val="tx1"/>
                </a:solidFill>
                <a:latin typeface="Apple Chancery" panose="03020702040506060504" pitchFamily="66" charset="-79"/>
                <a:ea typeface="+mj-ea"/>
                <a:cs typeface="Apple Chancery" panose="03020702040506060504" pitchFamily="66" charset="-79"/>
              </a:rPr>
              <a:t>kouluyhteisö</a:t>
            </a:r>
            <a:endParaRPr lang="en-US" sz="4000" b="1" kern="1200" dirty="0">
              <a:solidFill>
                <a:schemeClr val="tx1"/>
              </a:solidFill>
              <a:latin typeface="Apple Chancery" panose="03020702040506060504" pitchFamily="66" charset="-79"/>
              <a:ea typeface="+mj-ea"/>
              <a:cs typeface="Apple Chancery" panose="03020702040506060504" pitchFamily="66" charset="-79"/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934FE2C2-07AE-FE4A-A398-78AC9244C5FF}"/>
              </a:ext>
            </a:extLst>
          </p:cNvPr>
          <p:cNvSpPr txBox="1"/>
          <p:nvPr/>
        </p:nvSpPr>
        <p:spPr>
          <a:xfrm>
            <a:off x="3581400" y="3429000"/>
            <a:ext cx="6781800" cy="1752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tx1">
                    <a:alpha val="5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Oppilas</a:t>
            </a:r>
            <a:r>
              <a:rPr lang="en-US" sz="2800" dirty="0">
                <a:solidFill>
                  <a:schemeClr val="tx1">
                    <a:alpha val="5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- ja </a:t>
            </a:r>
            <a:r>
              <a:rPr lang="en-US" sz="2800" dirty="0" err="1">
                <a:solidFill>
                  <a:schemeClr val="tx1">
                    <a:alpha val="5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luokkataso</a:t>
            </a:r>
            <a:endParaRPr lang="en-US" sz="2800" dirty="0">
              <a:solidFill>
                <a:schemeClr val="tx1">
                  <a:alpha val="55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tx1">
                    <a:alpha val="5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Työyhteisötaso</a:t>
            </a:r>
            <a:endParaRPr lang="en-US" sz="2800" dirty="0">
              <a:solidFill>
                <a:schemeClr val="tx1">
                  <a:alpha val="55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tx1">
                    <a:alpha val="5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Henkilökohtainen</a:t>
            </a:r>
            <a:r>
              <a:rPr lang="en-US" sz="2800" dirty="0">
                <a:solidFill>
                  <a:schemeClr val="tx1">
                    <a:alpha val="5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tx1">
                    <a:alpha val="5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taso</a:t>
            </a:r>
            <a:endParaRPr lang="en-US" sz="2800" dirty="0">
              <a:solidFill>
                <a:schemeClr val="tx1">
                  <a:alpha val="55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5243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B78002DA-2BFB-4CFC-A09F-08CF5F849F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951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8E5254D4-C83E-904C-9D4A-63A7D2BA57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10466" y="1339850"/>
            <a:ext cx="5571067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247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uva 2" descr="Kuva, joka sisältää kohteen teksti, pöytä, ruoka, sisä&#10;&#10;Kuvaus luotu automaattisesti">
            <a:extLst>
              <a:ext uri="{FF2B5EF4-FFF2-40B4-BE49-F238E27FC236}">
                <a16:creationId xmlns:a16="http://schemas.microsoft.com/office/drawing/2014/main" id="{92ED4E37-F9CB-214E-A068-BDF9230EBD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737" y="457200"/>
            <a:ext cx="782052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9558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d8223df-0d9c-4058-b6ff-1800774efdd0" xsi:nil="true"/>
    <lcf76f155ced4ddcb4097134ff3c332f xmlns="0e31fa5a-a812-4eb0-a7b4-616fdb017d97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EE356141482B014999E04618CB52EE41" ma:contentTypeVersion="8" ma:contentTypeDescription="Luo uusi asiakirja." ma:contentTypeScope="" ma:versionID="386ca15c6c4c7b14b6e25c2b28c905c2">
  <xsd:schema xmlns:xsd="http://www.w3.org/2001/XMLSchema" xmlns:xs="http://www.w3.org/2001/XMLSchema" xmlns:p="http://schemas.microsoft.com/office/2006/metadata/properties" xmlns:ns2="0e31fa5a-a812-4eb0-a7b4-616fdb017d97" xmlns:ns3="5d8223df-0d9c-4058-b6ff-1800774efdd0" targetNamespace="http://schemas.microsoft.com/office/2006/metadata/properties" ma:root="true" ma:fieldsID="c181bcc3d52e2e72f47ed7ea9705f93a" ns2:_="" ns3:_="">
    <xsd:import namespace="0e31fa5a-a812-4eb0-a7b4-616fdb017d97"/>
    <xsd:import namespace="5d8223df-0d9c-4058-b6ff-1800774efdd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31fa5a-a812-4eb0-a7b4-616fdb017d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Kuvien tunnisteet" ma:readOnly="false" ma:fieldId="{5cf76f15-5ced-4ddc-b409-7134ff3c332f}" ma:taxonomyMulti="true" ma:sspId="5ba83825-fb8d-42b2-af4d-523da4d0f30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8223df-0d9c-4058-b6ff-1800774efdd0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0033ef3b-bdb7-422d-9049-ee28d0f6ca37}" ma:internalName="TaxCatchAll" ma:showField="CatchAllData" ma:web="5d8223df-0d9c-4058-b6ff-1800774efdd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09D2612-2652-425F-A0B7-D40EBF1DB777}">
  <ds:schemaRefs>
    <ds:schemaRef ds:uri="83402491-d79c-47f3-b88d-62077c851b72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terms/"/>
    <ds:schemaRef ds:uri="ebf255c1-f3de-4e45-bcb8-e06622cb631e"/>
    <ds:schemaRef ds:uri="http://www.w3.org/XML/1998/namespace"/>
    <ds:schemaRef ds:uri="http://purl.org/dc/dcmitype/"/>
    <ds:schemaRef ds:uri="5d8223df-0d9c-4058-b6ff-1800774efdd0"/>
    <ds:schemaRef ds:uri="0e31fa5a-a812-4eb0-a7b4-616fdb017d97"/>
  </ds:schemaRefs>
</ds:datastoreItem>
</file>

<file path=customXml/itemProps2.xml><?xml version="1.0" encoding="utf-8"?>
<ds:datastoreItem xmlns:ds="http://schemas.openxmlformats.org/officeDocument/2006/customXml" ds:itemID="{4A312734-AE57-49FA-BAB5-DA19A3E4FA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31fa5a-a812-4eb0-a7b4-616fdb017d97"/>
    <ds:schemaRef ds:uri="5d8223df-0d9c-4058-b6ff-1800774efdd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C00AFFB-3FF4-4AE6-8BBE-2625581442D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600</Words>
  <Application>Microsoft Office PowerPoint</Application>
  <PresentationFormat>Laajakuva</PresentationFormat>
  <Paragraphs>88</Paragraphs>
  <Slides>42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42</vt:i4>
      </vt:variant>
    </vt:vector>
  </HeadingPairs>
  <TitlesOfParts>
    <vt:vector size="43" baseType="lpstr"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Tuire Silvennoinen</dc:creator>
  <cp:lastModifiedBy>Lea Räisänen</cp:lastModifiedBy>
  <cp:revision>5</cp:revision>
  <dcterms:created xsi:type="dcterms:W3CDTF">2021-11-03T18:17:48Z</dcterms:created>
  <dcterms:modified xsi:type="dcterms:W3CDTF">2022-10-11T11:59:48Z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0x010100EE356141482B014999E04618CB52EE41</vt:lpwstr>
  </property>
  <property fmtid="{D5CDD505-2E9C-101B-9397-08002B2CF9AE}" pid="3" name="MediaServiceImageTags">
    <vt:lpwstr/>
  </property>
</Properties>
</file>