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9D74E-BCAC-88D1-E08E-16F286C6A4A4}" v="3" dt="2022-04-13T11:41:54.005"/>
    <p1510:client id="{3E1B26CD-777D-4EFC-BB68-377278DE12A9}" v="39" dt="2022-04-04T11:57:11.040"/>
    <p1510:client id="{AA0D650D-ECD3-4C19-9702-567476226C7C}" v="519" dt="2022-03-29T18:37:12.350"/>
    <p1510:client id="{B717C74C-C7C8-A4E0-8F14-C6B7388FC41C}" v="5" dt="2022-03-29T19:09:59.449"/>
    <p1510:client id="{C826D954-DFB1-E6B3-AE49-C456AC61E650}" v="1135" dt="2022-03-29T19:04:51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BEE2277-2189-4D8F-8D12-2A2EECFA3E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7CE3698-78A8-4CF5-A928-CC8517DD06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0DCB6-B55A-44EA-9508-DD3E6317793B}" type="datetime1">
              <a:rPr lang="fi-FI" smtClean="0"/>
              <a:t>9.6.2022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203B541-4C09-4FC6-A5A2-6A89267B5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0FE3C10-6B0B-4FF8-BEE4-8473180F59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52CB3-D276-4BEB-9A7E-8C1136874A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437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0DD8F-14E8-4FB4-9851-6FF1E8116787}" type="datetime1">
              <a:rPr lang="fi-FI" smtClean="0"/>
              <a:pPr/>
              <a:t>9.6.2022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4F904-F624-4AA9-8809-5568B076AB80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4419402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64F904-F624-4AA9-8809-5568B076AB8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838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fi-FI" noProof="0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85CFC3-DBCA-474E-8A52-D7A8EEF9540B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pPr rtl="0"/>
              <a:t>‹#›</a:t>
            </a:fld>
            <a:endParaRPr lang="fi-FI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62F5775-22AD-4A90-AF7A-0C8298AF08B3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 hasCustomPrompt="1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A70876-4481-4B3F-A1EA-127D80C0C0AF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9469509-6E38-4BAC-9016-8522EBF4235D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pPr rtl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4A5BF-7E87-4604-A271-8E924F9F85C9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pPr rtl="0"/>
              <a:t>‹#›</a:t>
            </a:fld>
            <a:endParaRPr lang="fi-FI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D5B7C7-69CC-41F1-A31C-819E85863046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11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99E60B-7ED8-43B8-99FC-E1FEE5FE1E15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0" name="Otsikko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AF3B81-AB11-46C5-B560-60520A137AAC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936EC2-D5CF-43CA-A8B7-E2AFF088C9EA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i-FI" noProof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orakulmio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A74B2B-D3E3-4CD2-ADD7-11C41CA8B7C1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11" name="Dian numeron paikkamerkki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orakulmio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27B1B820-47C3-43E7-8C5E-7999EF590BCE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fi-FI" noProof="0" smtClean="0"/>
              <a:t>‹#›</a:t>
            </a:fld>
            <a:endParaRPr lang="fi-FI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11B05150-EE34-4B70-ABEC-44C91E21985B}" type="datetime1">
              <a:rPr lang="fi-FI" noProof="0" smtClean="0"/>
              <a:t>9.6.2022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fi-FI" noProof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fi-FI" noProof="0" smtClean="0"/>
              <a:pPr rtl="0"/>
              <a:t>‹#›</a:t>
            </a:fld>
            <a:endParaRPr lang="fi-FI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fi-FI" err="1"/>
              <a:t>Inklua</a:t>
            </a:r>
            <a:r>
              <a:rPr lang="fi-FI"/>
              <a:t> alkuun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Kontiolahden kunta</a:t>
            </a:r>
          </a:p>
          <a:p>
            <a:r>
              <a:rPr lang="fi-FI"/>
              <a:t>Kylmäojan ja </a:t>
            </a:r>
            <a:r>
              <a:rPr lang="fi-FI" err="1"/>
              <a:t>Onttolan</a:t>
            </a:r>
            <a:r>
              <a:rPr lang="fi-FI"/>
              <a:t> koulu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A5CA8C-E9BB-81A6-FC67-E27CA44C5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343" y="1444753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fi-FI" sz="3200">
                <a:solidFill>
                  <a:srgbClr val="FFFFFF"/>
                </a:solidFill>
              </a:rPr>
              <a:t>TAvoitteita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9475E9-D151-C520-577C-26FFE6A0E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444752"/>
            <a:ext cx="4816392" cy="39684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vahvistaa inklusiivisia toimintamalleja alkuopetuksessa</a:t>
            </a: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kehittää ja tukea luokanopettajan, erityisopettajan ja ohjaajien yhteistyötä inkluusion tukena</a:t>
            </a: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vahvuusajattelun ja positiivisen pedagogiikan hyödyntäminen inkluusion tukemisessa</a:t>
            </a: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sujuvoittaa tiedonkulkua nivelvaiheessa esikoulun ja 1. luokan välillä</a:t>
            </a:r>
          </a:p>
          <a:p>
            <a:r>
              <a:rPr lang="fi-F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vahvistaa yleistä tukea alkuopetuksessa</a:t>
            </a:r>
          </a:p>
          <a:p>
            <a:pPr marL="0" indent="0">
              <a:buNone/>
            </a:pPr>
            <a:endParaRPr lang="fi-FI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73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F3F582-D907-AC80-5840-B49F67B8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145" y="5260926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/>
              <a:t>KOLMIPORTAINEN TUKI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85F52-B996-985A-F617-50EBE2EEF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5194" y="5688535"/>
            <a:ext cx="6801612" cy="53612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b="1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 </a:t>
            </a:r>
            <a:endParaRPr lang="en-US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E382B4CD-880E-8573-FD43-8D30F341CC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20" t="22774" r="23057" b="8189"/>
          <a:stretch/>
        </p:blipFill>
        <p:spPr>
          <a:xfrm>
            <a:off x="2813485" y="118160"/>
            <a:ext cx="6700729" cy="4720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29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5D9709-67E1-ECFE-884C-73F36CC9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Nivelvaiheen ja joustavan alkuopetuksen tuki inkluusiolle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4E7AEA-7E14-971A-C0EC-936A238D3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Tulevan luokanopettajan ja erityisopettajan opetustuokiot eskareille sekä eskareiden havainnointi.</a:t>
            </a:r>
          </a:p>
          <a:p>
            <a:r>
              <a:rPr lang="fi-FI"/>
              <a:t>Tiedonsiirtopalaverit ajoissa keväällä --&gt; tarvittavaan tukeen osataan varautua ajoissa ja mahdollisia lisätarpeita huomioida esim. oppimisympäristön muokkauksessa.</a:t>
            </a:r>
          </a:p>
          <a:p>
            <a:r>
              <a:rPr lang="fi-FI"/>
              <a:t>Eskareiden ja 1. ja 2. luokan joustavat opetustuokiot viikoittain --&gt; opettajat ja tuleva opiskeluympäristö tutuksi oppilaille, koulun toimintatapoihin tutustumista, koulun toimintatapojen muokkaaminen oppilaiden tarpeisiin sopivaksi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319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80D266-BB66-43E4-A03D-F226AD3D7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err="1"/>
              <a:t>Inklua</a:t>
            </a:r>
            <a:r>
              <a:rPr lang="fi-FI"/>
              <a:t> alkuun hanke</a:t>
            </a:r>
            <a:br>
              <a:rPr lang="fi-FI"/>
            </a:br>
            <a:r>
              <a:rPr lang="fi-FI"/>
              <a:t>- miten se sitten arjessa näkyy?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59B3D4-ADE2-1E1F-7CE1-176DC68C5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/>
              <a:t>Fokus oppilaiden yleiseen hyvinvointiin kouluarjessa: mikrotauot, rauhoittumisen keinojen opettaminen, toiminnallisen pedagogiikan tietoinen opettaminen, opetustahdin tarkistaminen ja rauhoittaminen, kirjatyöskentelyn rinnalle monipuolisia ja erilaisia opiskelutapoja tukevia pedagogisia ratkaisuja.</a:t>
            </a:r>
          </a:p>
          <a:p>
            <a:r>
              <a:rPr lang="fi-FI"/>
              <a:t>Aikuisten vahvuuksien käyttäminen arjessa, arkitiedon siirtäminen aikuiselta toiselle erityisesti koskien oppilaiden hyvinvointia ja mielialoja sekä kaverisuhteita.</a:t>
            </a:r>
          </a:p>
          <a:p>
            <a:r>
              <a:rPr lang="fi-FI"/>
              <a:t>Kodin kanssa tehtävän yhteistyön tekeminen yhdessä kollegan kanssa positiivisen pedagogiikan perusteita hyödyntäen.</a:t>
            </a:r>
          </a:p>
          <a:p>
            <a:r>
              <a:rPr lang="fi-FI"/>
              <a:t>Oppilaiden kuuntelemiselle järjestetään aikaa yhteisvoimin.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9EC2FFA-A755-798B-4DFC-FCBFFCA13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i-FI">
                <a:ea typeface="+mn-lt"/>
                <a:cs typeface="+mn-lt"/>
              </a:rPr>
              <a:t>Keskiössä oppilaiden hyvinvointi ja kouluviihtyvyys sekä koko luokan yleisen tuen vahvistaminen siten, että inkluusio on oikeasti mahdollista ja mielekästä.</a:t>
            </a:r>
            <a:endParaRPr lang="en-US">
              <a:ea typeface="+mn-lt"/>
              <a:cs typeface="+mn-lt"/>
            </a:endParaRPr>
          </a:p>
          <a:p>
            <a:r>
              <a:rPr lang="fi-FI"/>
              <a:t>Koulutusten, kollegiaalisten keskustelujen ja omalla koululla käytyjen keskustelujen ja kehittämisen ja kokeilun tuloksena hankkeen aikana tapahtunutta.</a:t>
            </a:r>
          </a:p>
        </p:txBody>
      </p:sp>
    </p:spTree>
    <p:extLst>
      <p:ext uri="{BB962C8B-B14F-4D97-AF65-F5344CB8AC3E}">
        <p14:creationId xmlns:p14="http://schemas.microsoft.com/office/powerpoint/2010/main" val="4057727187"/>
      </p:ext>
    </p:extLst>
  </p:cSld>
  <p:clrMapOvr>
    <a:masterClrMapping/>
  </p:clrMapOvr>
</p:sld>
</file>

<file path=ppt/theme/theme1.xml><?xml version="1.0" encoding="utf-8"?>
<a:theme xmlns:a="http://schemas.openxmlformats.org/drawingml/2006/main" name="Pakkau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230</Words>
  <Application>Microsoft Macintosh PowerPoint</Application>
  <PresentationFormat>Laajakuva</PresentationFormat>
  <Paragraphs>23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Gill Sans MT</vt:lpstr>
      <vt:lpstr>Pakkaus</vt:lpstr>
      <vt:lpstr>Inklua alkuun</vt:lpstr>
      <vt:lpstr>TAvoitteita</vt:lpstr>
      <vt:lpstr>KOLMIPORTAINEN TUKI</vt:lpstr>
      <vt:lpstr>Nivelvaiheen ja joustavan alkuopetuksen tuki inkluusiolle</vt:lpstr>
      <vt:lpstr>Inklua alkuun hanke - miten se sitten arjessa näkyy?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Lea Räisänen</cp:lastModifiedBy>
  <cp:revision>33</cp:revision>
  <dcterms:created xsi:type="dcterms:W3CDTF">2022-03-29T18:21:55Z</dcterms:created>
  <dcterms:modified xsi:type="dcterms:W3CDTF">2022-06-09T07:06:04Z</dcterms:modified>
</cp:coreProperties>
</file>